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9.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10.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notesSlides/notesSlide11.xml" ContentType="application/vnd.openxmlformats-officedocument.presentationml.notesSlide+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1"/>
  </p:sldMasterIdLst>
  <p:notesMasterIdLst>
    <p:notesMasterId r:id="rId44"/>
  </p:notesMasterIdLst>
  <p:sldIdLst>
    <p:sldId id="256" r:id="rId2"/>
    <p:sldId id="299" r:id="rId3"/>
    <p:sldId id="284" r:id="rId4"/>
    <p:sldId id="285" r:id="rId5"/>
    <p:sldId id="257" r:id="rId6"/>
    <p:sldId id="258" r:id="rId7"/>
    <p:sldId id="260" r:id="rId8"/>
    <p:sldId id="286" r:id="rId9"/>
    <p:sldId id="288" r:id="rId10"/>
    <p:sldId id="259" r:id="rId11"/>
    <p:sldId id="262" r:id="rId12"/>
    <p:sldId id="263" r:id="rId13"/>
    <p:sldId id="264" r:id="rId14"/>
    <p:sldId id="265" r:id="rId15"/>
    <p:sldId id="289" r:id="rId16"/>
    <p:sldId id="290"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95" r:id="rId34"/>
    <p:sldId id="296" r:id="rId35"/>
    <p:sldId id="282" r:id="rId36"/>
    <p:sldId id="291" r:id="rId37"/>
    <p:sldId id="292" r:id="rId38"/>
    <p:sldId id="293" r:id="rId39"/>
    <p:sldId id="294" r:id="rId40"/>
    <p:sldId id="283" r:id="rId41"/>
    <p:sldId id="297" r:id="rId42"/>
    <p:sldId id="298"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4D1963F-B1AD-412B-8882-770FD02E6F9A}">
          <p14:sldIdLst>
            <p14:sldId id="256"/>
            <p14:sldId id="299"/>
            <p14:sldId id="284"/>
            <p14:sldId id="285"/>
            <p14:sldId id="257"/>
            <p14:sldId id="258"/>
            <p14:sldId id="260"/>
            <p14:sldId id="286"/>
            <p14:sldId id="288"/>
            <p14:sldId id="259"/>
          </p14:sldIdLst>
        </p14:section>
        <p14:section name="Promoting Public Safety Through INformed Sentencing" id="{5BFCCFD3-928C-45C7-A4FF-C1F7A9D8C6C4}">
          <p14:sldIdLst>
            <p14:sldId id="262"/>
            <p14:sldId id="263"/>
            <p14:sldId id="264"/>
          </p14:sldIdLst>
        </p14:section>
        <p14:section name="Overview of the CARS System" id="{38C4772B-7AF6-4D4C-BCAE-6375764D4926}">
          <p14:sldIdLst>
            <p14:sldId id="265"/>
            <p14:sldId id="289"/>
            <p14:sldId id="290"/>
            <p14:sldId id="266"/>
            <p14:sldId id="267"/>
            <p14:sldId id="268"/>
          </p14:sldIdLst>
        </p14:section>
        <p14:section name="How CARS Works" id="{AF4CB26B-60A4-4FB3-9BDA-015C84FDCC30}">
          <p14:sldIdLst>
            <p14:sldId id="269"/>
            <p14:sldId id="270"/>
            <p14:sldId id="271"/>
            <p14:sldId id="272"/>
          </p14:sldIdLst>
        </p14:section>
        <p14:section name="Judicial Benefits" id="{08926CDB-459D-4A4D-B314-A2856CCDCA15}">
          <p14:sldIdLst>
            <p14:sldId id="273"/>
            <p14:sldId id="274"/>
            <p14:sldId id="275"/>
            <p14:sldId id="276"/>
          </p14:sldIdLst>
        </p14:section>
        <p14:section name="Implementation in Court" id="{FAF49412-9BEA-4BDB-B90D-BFB092B64CEE}">
          <p14:sldIdLst>
            <p14:sldId id="277"/>
            <p14:sldId id="278"/>
            <p14:sldId id="279"/>
            <p14:sldId id="280"/>
          </p14:sldIdLst>
        </p14:section>
        <p14:section name="Addressing Concerns" id="{167D1C6F-15B0-43FD-B603-839634DAD396}">
          <p14:sldIdLst>
            <p14:sldId id="281"/>
            <p14:sldId id="295"/>
            <p14:sldId id="296"/>
          </p14:sldIdLst>
        </p14:section>
        <p14:section name="Case Study" id="{DA92DF62-F5E1-4D38-98F8-56FF58D1BFA7}">
          <p14:sldIdLst>
            <p14:sldId id="282"/>
            <p14:sldId id="291"/>
            <p14:sldId id="292"/>
            <p14:sldId id="293"/>
            <p14:sldId id="294"/>
          </p14:sldIdLst>
        </p14:section>
        <p14:section name="Next Steps" id="{76608A5B-463E-4FFC-92C7-D9242402B188}">
          <p14:sldIdLst>
            <p14:sldId id="283"/>
            <p14:sldId id="297"/>
            <p14:sldId id="29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3F06922-4575-7407-5669-A3DE57B7736A}" name="Theodore Smith" initials="TS" userId="a13d3cfdb3f264a8"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2" d="100"/>
          <a:sy n="92" d="100"/>
        </p:scale>
        <p:origin x="100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_rels/data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ata2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ata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rawing2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rawing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FED643-DF8B-4BBB-8F47-63E9679553E1}" type="doc">
      <dgm:prSet loTypeId="urn:microsoft.com/office/officeart/2005/8/layout/hierarchy1" loCatId="hierarchy" qsTypeId="urn:microsoft.com/office/officeart/2005/8/quickstyle/simple1" qsCatId="simple" csTypeId="urn:microsoft.com/office/officeart/2005/8/colors/accent2_2" csCatId="accent2" phldr="1"/>
      <dgm:spPr/>
      <dgm:t>
        <a:bodyPr/>
        <a:lstStyle/>
        <a:p>
          <a:endParaRPr lang="en-US"/>
        </a:p>
      </dgm:t>
    </dgm:pt>
    <dgm:pt modelId="{173C120A-5328-4ECC-B4D3-51E8C7B92E95}">
      <dgm:prSet/>
      <dgm:spPr/>
      <dgm:t>
        <a:bodyPr/>
        <a:lstStyle/>
        <a:p>
          <a:r>
            <a:rPr lang="en-US" dirty="0"/>
            <a:t>Louisiana CARS Project</a:t>
          </a:r>
        </a:p>
        <a:p>
          <a:r>
            <a:rPr lang="en-US" dirty="0"/>
            <a:t>2024-2025</a:t>
          </a:r>
        </a:p>
      </dgm:t>
    </dgm:pt>
    <dgm:pt modelId="{81E908C5-9897-4820-AE19-9E20F301622B}" type="parTrans" cxnId="{EE5E1C50-D943-4D74-BFDA-0D7C99DEC8AE}">
      <dgm:prSet/>
      <dgm:spPr/>
      <dgm:t>
        <a:bodyPr/>
        <a:lstStyle/>
        <a:p>
          <a:endParaRPr lang="en-US"/>
        </a:p>
      </dgm:t>
    </dgm:pt>
    <dgm:pt modelId="{C1C2A309-9CD1-4412-B153-15CDDCAEF6A6}" type="sibTrans" cxnId="{EE5E1C50-D943-4D74-BFDA-0D7C99DEC8AE}">
      <dgm:prSet/>
      <dgm:spPr/>
      <dgm:t>
        <a:bodyPr/>
        <a:lstStyle/>
        <a:p>
          <a:endParaRPr lang="en-US"/>
        </a:p>
      </dgm:t>
    </dgm:pt>
    <dgm:pt modelId="{4D1A35DC-AB45-4587-8E50-B83AF16AD4F6}" type="pres">
      <dgm:prSet presAssocID="{D4FED643-DF8B-4BBB-8F47-63E9679553E1}" presName="hierChild1" presStyleCnt="0">
        <dgm:presLayoutVars>
          <dgm:chPref val="1"/>
          <dgm:dir/>
          <dgm:animOne val="branch"/>
          <dgm:animLvl val="lvl"/>
          <dgm:resizeHandles/>
        </dgm:presLayoutVars>
      </dgm:prSet>
      <dgm:spPr/>
    </dgm:pt>
    <dgm:pt modelId="{E85517A8-E2D2-4843-8458-59FA9B7DFC7F}" type="pres">
      <dgm:prSet presAssocID="{173C120A-5328-4ECC-B4D3-51E8C7B92E95}" presName="hierRoot1" presStyleCnt="0"/>
      <dgm:spPr/>
    </dgm:pt>
    <dgm:pt modelId="{5DE0089F-A74A-416E-B368-74C274EC9D31}" type="pres">
      <dgm:prSet presAssocID="{173C120A-5328-4ECC-B4D3-51E8C7B92E95}" presName="composite" presStyleCnt="0"/>
      <dgm:spPr/>
    </dgm:pt>
    <dgm:pt modelId="{77FEC4AC-4439-460E-B674-D43760D952DF}" type="pres">
      <dgm:prSet presAssocID="{173C120A-5328-4ECC-B4D3-51E8C7B92E95}" presName="background" presStyleLbl="node0" presStyleIdx="0" presStyleCnt="1"/>
      <dgm:spPr/>
    </dgm:pt>
    <dgm:pt modelId="{93E0CA28-9222-45E3-8B1F-57E235494796}" type="pres">
      <dgm:prSet presAssocID="{173C120A-5328-4ECC-B4D3-51E8C7B92E95}" presName="text" presStyleLbl="fgAcc0" presStyleIdx="0" presStyleCnt="1">
        <dgm:presLayoutVars>
          <dgm:chPref val="3"/>
        </dgm:presLayoutVars>
      </dgm:prSet>
      <dgm:spPr/>
    </dgm:pt>
    <dgm:pt modelId="{4737438E-516D-43E6-8B5A-06A4D0C1403D}" type="pres">
      <dgm:prSet presAssocID="{173C120A-5328-4ECC-B4D3-51E8C7B92E95}" presName="hierChild2" presStyleCnt="0"/>
      <dgm:spPr/>
    </dgm:pt>
  </dgm:ptLst>
  <dgm:cxnLst>
    <dgm:cxn modelId="{EE5E1C50-D943-4D74-BFDA-0D7C99DEC8AE}" srcId="{D4FED643-DF8B-4BBB-8F47-63E9679553E1}" destId="{173C120A-5328-4ECC-B4D3-51E8C7B92E95}" srcOrd="0" destOrd="0" parTransId="{81E908C5-9897-4820-AE19-9E20F301622B}" sibTransId="{C1C2A309-9CD1-4412-B153-15CDDCAEF6A6}"/>
    <dgm:cxn modelId="{A1DF0990-34BE-4183-BF74-E7D8A5505C68}" type="presOf" srcId="{D4FED643-DF8B-4BBB-8F47-63E9679553E1}" destId="{4D1A35DC-AB45-4587-8E50-B83AF16AD4F6}" srcOrd="0" destOrd="0" presId="urn:microsoft.com/office/officeart/2005/8/layout/hierarchy1"/>
    <dgm:cxn modelId="{201EB8FB-614A-4EBB-BE5D-4D9AF5C3A422}" type="presOf" srcId="{173C120A-5328-4ECC-B4D3-51E8C7B92E95}" destId="{93E0CA28-9222-45E3-8B1F-57E235494796}" srcOrd="0" destOrd="0" presId="urn:microsoft.com/office/officeart/2005/8/layout/hierarchy1"/>
    <dgm:cxn modelId="{210EDC88-7BEC-4D20-AF70-2D5586AD6434}" type="presParOf" srcId="{4D1A35DC-AB45-4587-8E50-B83AF16AD4F6}" destId="{E85517A8-E2D2-4843-8458-59FA9B7DFC7F}" srcOrd="0" destOrd="0" presId="urn:microsoft.com/office/officeart/2005/8/layout/hierarchy1"/>
    <dgm:cxn modelId="{38F2B348-0F19-4446-8164-6AC71FA403C5}" type="presParOf" srcId="{E85517A8-E2D2-4843-8458-59FA9B7DFC7F}" destId="{5DE0089F-A74A-416E-B368-74C274EC9D31}" srcOrd="0" destOrd="0" presId="urn:microsoft.com/office/officeart/2005/8/layout/hierarchy1"/>
    <dgm:cxn modelId="{BE55C835-48C8-44AD-8CDC-864D825A0C0E}" type="presParOf" srcId="{5DE0089F-A74A-416E-B368-74C274EC9D31}" destId="{77FEC4AC-4439-460E-B674-D43760D952DF}" srcOrd="0" destOrd="0" presId="urn:microsoft.com/office/officeart/2005/8/layout/hierarchy1"/>
    <dgm:cxn modelId="{7A885ECC-EB27-47AF-8703-BBDC4C5B9F91}" type="presParOf" srcId="{5DE0089F-A74A-416E-B368-74C274EC9D31}" destId="{93E0CA28-9222-45E3-8B1F-57E235494796}" srcOrd="1" destOrd="0" presId="urn:microsoft.com/office/officeart/2005/8/layout/hierarchy1"/>
    <dgm:cxn modelId="{62FF32D8-89D3-4108-82A0-BDFD22876676}" type="presParOf" srcId="{E85517A8-E2D2-4843-8458-59FA9B7DFC7F}" destId="{4737438E-516D-43E6-8B5A-06A4D0C1403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5720658-921B-4BF1-814E-F7D64F943F16}" type="doc">
      <dgm:prSet loTypeId="urn:microsoft.com/office/officeart/2005/8/layout/list1" loCatId="list" qsTypeId="urn:microsoft.com/office/officeart/2005/8/quickstyle/simple4" qsCatId="simple" csTypeId="urn:microsoft.com/office/officeart/2005/8/colors/colorful1" csCatId="colorful"/>
      <dgm:spPr/>
      <dgm:t>
        <a:bodyPr/>
        <a:lstStyle/>
        <a:p>
          <a:endParaRPr lang="en-US"/>
        </a:p>
      </dgm:t>
    </dgm:pt>
    <dgm:pt modelId="{948627B5-E66C-4C37-B001-5AD9A459A635}">
      <dgm:prSet/>
      <dgm:spPr/>
      <dgm:t>
        <a:bodyPr/>
        <a:lstStyle/>
        <a:p>
          <a:r>
            <a:rPr lang="en-US" b="1"/>
            <a:t>The Role of Informed Sentencing:</a:t>
          </a:r>
          <a:endParaRPr lang="en-US"/>
        </a:p>
      </dgm:t>
    </dgm:pt>
    <dgm:pt modelId="{4C793EA4-6D4A-455C-A8E3-C2F1DFFD6D49}" type="parTrans" cxnId="{EC79FEE3-C7DE-45AC-BCAE-B6DEA004C6BB}">
      <dgm:prSet/>
      <dgm:spPr/>
      <dgm:t>
        <a:bodyPr/>
        <a:lstStyle/>
        <a:p>
          <a:endParaRPr lang="en-US"/>
        </a:p>
      </dgm:t>
    </dgm:pt>
    <dgm:pt modelId="{F426F92B-3274-4EFA-9496-29D29A473250}" type="sibTrans" cxnId="{EC79FEE3-C7DE-45AC-BCAE-B6DEA004C6BB}">
      <dgm:prSet/>
      <dgm:spPr/>
      <dgm:t>
        <a:bodyPr/>
        <a:lstStyle/>
        <a:p>
          <a:endParaRPr lang="en-US"/>
        </a:p>
      </dgm:t>
    </dgm:pt>
    <dgm:pt modelId="{B3B2B16D-7E4B-4C16-B28C-FCB5D23823ED}">
      <dgm:prSet/>
      <dgm:spPr/>
      <dgm:t>
        <a:bodyPr/>
        <a:lstStyle/>
        <a:p>
          <a:r>
            <a:rPr lang="en-US"/>
            <a:t>Data-driven decisions allow for tailored sentencing that addresses offender needs.</a:t>
          </a:r>
        </a:p>
      </dgm:t>
    </dgm:pt>
    <dgm:pt modelId="{50BB2369-42F8-4F1A-BF63-787A57AD9E94}" type="parTrans" cxnId="{A200A54B-1546-4F89-B686-2C2CD408E2A0}">
      <dgm:prSet/>
      <dgm:spPr/>
      <dgm:t>
        <a:bodyPr/>
        <a:lstStyle/>
        <a:p>
          <a:endParaRPr lang="en-US"/>
        </a:p>
      </dgm:t>
    </dgm:pt>
    <dgm:pt modelId="{379FBAC1-236C-48AF-A03F-F34B836BBC90}" type="sibTrans" cxnId="{A200A54B-1546-4F89-B686-2C2CD408E2A0}">
      <dgm:prSet/>
      <dgm:spPr/>
      <dgm:t>
        <a:bodyPr/>
        <a:lstStyle/>
        <a:p>
          <a:endParaRPr lang="en-US"/>
        </a:p>
      </dgm:t>
    </dgm:pt>
    <dgm:pt modelId="{7EFBFB0F-5DAC-4CB1-BF54-FD5698615810}">
      <dgm:prSet/>
      <dgm:spPr/>
      <dgm:t>
        <a:bodyPr/>
        <a:lstStyle/>
        <a:p>
          <a:r>
            <a:rPr lang="en-US"/>
            <a:t>Balancing accountability with rehabilitation enhances community safety.</a:t>
          </a:r>
        </a:p>
      </dgm:t>
    </dgm:pt>
    <dgm:pt modelId="{C3530257-EA48-4CA9-A1FC-F8C7C46BB973}" type="parTrans" cxnId="{D7D460E2-F001-42FD-B84B-584D036B9AB8}">
      <dgm:prSet/>
      <dgm:spPr/>
      <dgm:t>
        <a:bodyPr/>
        <a:lstStyle/>
        <a:p>
          <a:endParaRPr lang="en-US"/>
        </a:p>
      </dgm:t>
    </dgm:pt>
    <dgm:pt modelId="{07ADC9D1-8F21-418E-8727-4FCFDE8B088B}" type="sibTrans" cxnId="{D7D460E2-F001-42FD-B84B-584D036B9AB8}">
      <dgm:prSet/>
      <dgm:spPr/>
      <dgm:t>
        <a:bodyPr/>
        <a:lstStyle/>
        <a:p>
          <a:endParaRPr lang="en-US"/>
        </a:p>
      </dgm:t>
    </dgm:pt>
    <dgm:pt modelId="{460E5C59-EB97-4C94-B6DE-173733A902B3}">
      <dgm:prSet/>
      <dgm:spPr/>
      <dgm:t>
        <a:bodyPr/>
        <a:lstStyle/>
        <a:p>
          <a:r>
            <a:rPr lang="en-US" b="1"/>
            <a:t>Community Impact:</a:t>
          </a:r>
          <a:endParaRPr lang="en-US"/>
        </a:p>
      </dgm:t>
    </dgm:pt>
    <dgm:pt modelId="{F59473CC-DC61-45D6-953A-D626C47E31D9}" type="parTrans" cxnId="{A1A94BFD-C9FD-452F-8C2A-67C033DB802E}">
      <dgm:prSet/>
      <dgm:spPr/>
      <dgm:t>
        <a:bodyPr/>
        <a:lstStyle/>
        <a:p>
          <a:endParaRPr lang="en-US"/>
        </a:p>
      </dgm:t>
    </dgm:pt>
    <dgm:pt modelId="{1A9158B7-A2E9-40C8-BB37-35EA7B33B9CE}" type="sibTrans" cxnId="{A1A94BFD-C9FD-452F-8C2A-67C033DB802E}">
      <dgm:prSet/>
      <dgm:spPr/>
      <dgm:t>
        <a:bodyPr/>
        <a:lstStyle/>
        <a:p>
          <a:endParaRPr lang="en-US"/>
        </a:p>
      </dgm:t>
    </dgm:pt>
    <dgm:pt modelId="{9012A58E-FAD4-4DB5-896E-05984C4FA168}">
      <dgm:prSet/>
      <dgm:spPr/>
      <dgm:t>
        <a:bodyPr/>
        <a:lstStyle/>
        <a:p>
          <a:r>
            <a:rPr lang="en-US"/>
            <a:t>Reduced recidivism leads to fewer DUI-related crashes and fatalities.</a:t>
          </a:r>
        </a:p>
      </dgm:t>
    </dgm:pt>
    <dgm:pt modelId="{81D7A379-4DB5-42EE-9DDB-FC58FFC5481A}" type="parTrans" cxnId="{5AAB6CB7-E703-4184-8672-97646593E393}">
      <dgm:prSet/>
      <dgm:spPr/>
      <dgm:t>
        <a:bodyPr/>
        <a:lstStyle/>
        <a:p>
          <a:endParaRPr lang="en-US"/>
        </a:p>
      </dgm:t>
    </dgm:pt>
    <dgm:pt modelId="{AE781D82-7625-4402-B8C2-3002E3B70A32}" type="sibTrans" cxnId="{5AAB6CB7-E703-4184-8672-97646593E393}">
      <dgm:prSet/>
      <dgm:spPr/>
      <dgm:t>
        <a:bodyPr/>
        <a:lstStyle/>
        <a:p>
          <a:endParaRPr lang="en-US"/>
        </a:p>
      </dgm:t>
    </dgm:pt>
    <dgm:pt modelId="{3F9A4F07-96F8-40CB-B495-201DB5DB2DF3}">
      <dgm:prSet/>
      <dgm:spPr/>
      <dgm:t>
        <a:bodyPr/>
        <a:lstStyle/>
        <a:p>
          <a:r>
            <a:rPr lang="en-US"/>
            <a:t>Enhancing offender rehabilitation fosters safer roads and communities.</a:t>
          </a:r>
        </a:p>
      </dgm:t>
    </dgm:pt>
    <dgm:pt modelId="{5754205A-9E11-4AF9-B5DA-074EEDC5496E}" type="parTrans" cxnId="{597D5D9E-6AC6-4876-9C5E-04B0FDFD5928}">
      <dgm:prSet/>
      <dgm:spPr/>
      <dgm:t>
        <a:bodyPr/>
        <a:lstStyle/>
        <a:p>
          <a:endParaRPr lang="en-US"/>
        </a:p>
      </dgm:t>
    </dgm:pt>
    <dgm:pt modelId="{F0C72CCA-E4EF-442E-9373-89C1B1491CE6}" type="sibTrans" cxnId="{597D5D9E-6AC6-4876-9C5E-04B0FDFD5928}">
      <dgm:prSet/>
      <dgm:spPr/>
      <dgm:t>
        <a:bodyPr/>
        <a:lstStyle/>
        <a:p>
          <a:endParaRPr lang="en-US"/>
        </a:p>
      </dgm:t>
    </dgm:pt>
    <dgm:pt modelId="{D1E370B7-3FFC-4F05-88A0-65BFF091381C}">
      <dgm:prSet/>
      <dgm:spPr/>
      <dgm:t>
        <a:bodyPr/>
        <a:lstStyle/>
        <a:p>
          <a:r>
            <a:rPr lang="en-US" b="1"/>
            <a:t>Judicial Responsibility:</a:t>
          </a:r>
          <a:endParaRPr lang="en-US"/>
        </a:p>
      </dgm:t>
    </dgm:pt>
    <dgm:pt modelId="{EE4A7ECF-9FA6-46C2-9388-F2DE22316DE1}" type="parTrans" cxnId="{F0D75C3E-EE57-4FF8-9DBF-BBE9B6D46DB6}">
      <dgm:prSet/>
      <dgm:spPr/>
      <dgm:t>
        <a:bodyPr/>
        <a:lstStyle/>
        <a:p>
          <a:endParaRPr lang="en-US"/>
        </a:p>
      </dgm:t>
    </dgm:pt>
    <dgm:pt modelId="{44EF9A11-93E1-46C0-A97B-B8F4F46E80FD}" type="sibTrans" cxnId="{F0D75C3E-EE57-4FF8-9DBF-BBE9B6D46DB6}">
      <dgm:prSet/>
      <dgm:spPr/>
      <dgm:t>
        <a:bodyPr/>
        <a:lstStyle/>
        <a:p>
          <a:endParaRPr lang="en-US"/>
        </a:p>
      </dgm:t>
    </dgm:pt>
    <dgm:pt modelId="{4CBC576B-A9AF-49ED-8A1A-887159FC24E1}">
      <dgm:prSet/>
      <dgm:spPr/>
      <dgm:t>
        <a:bodyPr/>
        <a:lstStyle/>
        <a:p>
          <a:r>
            <a:rPr lang="en-US"/>
            <a:t>Judges play a pivotal role in integrating mental health data into sentencing, bridging justice and rehabilitation.</a:t>
          </a:r>
        </a:p>
      </dgm:t>
    </dgm:pt>
    <dgm:pt modelId="{B94888EB-A30F-4840-9D7F-8A9BBE22864D}" type="parTrans" cxnId="{46C11795-9755-4001-A4AB-B0D2AB7E3F0B}">
      <dgm:prSet/>
      <dgm:spPr/>
      <dgm:t>
        <a:bodyPr/>
        <a:lstStyle/>
        <a:p>
          <a:endParaRPr lang="en-US"/>
        </a:p>
      </dgm:t>
    </dgm:pt>
    <dgm:pt modelId="{E2C82464-D9D9-4BDB-8A84-B81AE57C5927}" type="sibTrans" cxnId="{46C11795-9755-4001-A4AB-B0D2AB7E3F0B}">
      <dgm:prSet/>
      <dgm:spPr/>
      <dgm:t>
        <a:bodyPr/>
        <a:lstStyle/>
        <a:p>
          <a:endParaRPr lang="en-US"/>
        </a:p>
      </dgm:t>
    </dgm:pt>
    <dgm:pt modelId="{F0E91A25-DE89-4907-8CE8-75F016965ED6}">
      <dgm:prSet/>
      <dgm:spPr/>
      <dgm:t>
        <a:bodyPr/>
        <a:lstStyle/>
        <a:p>
          <a:r>
            <a:rPr lang="en-US"/>
            <a:t>Integrated mental health interventions empower offenders to break the cycle of reoffending.</a:t>
          </a:r>
        </a:p>
      </dgm:t>
    </dgm:pt>
    <dgm:pt modelId="{263BB9FB-7EF3-4BDC-8F15-C51931C019BB}" type="parTrans" cxnId="{05F05EA8-8026-4D63-8140-70ACCB4A17A2}">
      <dgm:prSet/>
      <dgm:spPr/>
      <dgm:t>
        <a:bodyPr/>
        <a:lstStyle/>
        <a:p>
          <a:endParaRPr lang="en-US"/>
        </a:p>
      </dgm:t>
    </dgm:pt>
    <dgm:pt modelId="{7FEF3DFB-E6D1-433D-9A95-6D4E0DDE61D8}" type="sibTrans" cxnId="{05F05EA8-8026-4D63-8140-70ACCB4A17A2}">
      <dgm:prSet/>
      <dgm:spPr/>
      <dgm:t>
        <a:bodyPr/>
        <a:lstStyle/>
        <a:p>
          <a:endParaRPr lang="en-US"/>
        </a:p>
      </dgm:t>
    </dgm:pt>
    <dgm:pt modelId="{8DDEC39A-7E6F-4A14-9808-BD5E38BA4E91}">
      <dgm:prSet/>
      <dgm:spPr/>
      <dgm:t>
        <a:bodyPr/>
        <a:lstStyle/>
        <a:p>
          <a:r>
            <a:rPr lang="en-US" b="1"/>
            <a:t>Judicial Tools:</a:t>
          </a:r>
          <a:endParaRPr lang="en-US"/>
        </a:p>
      </dgm:t>
    </dgm:pt>
    <dgm:pt modelId="{5EF96406-6114-4F4A-A775-462778FAE870}" type="parTrans" cxnId="{AFABCAAD-D7BA-4FC1-B145-F4073E3CCF34}">
      <dgm:prSet/>
      <dgm:spPr/>
      <dgm:t>
        <a:bodyPr/>
        <a:lstStyle/>
        <a:p>
          <a:endParaRPr lang="en-US"/>
        </a:p>
      </dgm:t>
    </dgm:pt>
    <dgm:pt modelId="{A4C8C9F6-B005-4A78-AE0C-33FFB002FFB8}" type="sibTrans" cxnId="{AFABCAAD-D7BA-4FC1-B145-F4073E3CCF34}">
      <dgm:prSet/>
      <dgm:spPr/>
      <dgm:t>
        <a:bodyPr/>
        <a:lstStyle/>
        <a:p>
          <a:endParaRPr lang="en-US"/>
        </a:p>
      </dgm:t>
    </dgm:pt>
    <dgm:pt modelId="{1F183D4E-9AFC-43D8-ABAD-E95B38292521}">
      <dgm:prSet/>
      <dgm:spPr/>
      <dgm:t>
        <a:bodyPr/>
        <a:lstStyle/>
        <a:p>
          <a:r>
            <a:rPr lang="en-US"/>
            <a:t>Programs like CARS provide judges with actionable insights to recommend tailored interventions.</a:t>
          </a:r>
        </a:p>
      </dgm:t>
    </dgm:pt>
    <dgm:pt modelId="{BD18FC14-5481-411B-BBDC-F512F8E20098}" type="parTrans" cxnId="{195F7259-A640-4A3B-9392-59D2825A46F3}">
      <dgm:prSet/>
      <dgm:spPr/>
      <dgm:t>
        <a:bodyPr/>
        <a:lstStyle/>
        <a:p>
          <a:endParaRPr lang="en-US"/>
        </a:p>
      </dgm:t>
    </dgm:pt>
    <dgm:pt modelId="{4E8B7EBD-710C-47F7-9552-1F847E5BADE0}" type="sibTrans" cxnId="{195F7259-A640-4A3B-9392-59D2825A46F3}">
      <dgm:prSet/>
      <dgm:spPr/>
      <dgm:t>
        <a:bodyPr/>
        <a:lstStyle/>
        <a:p>
          <a:endParaRPr lang="en-US"/>
        </a:p>
      </dgm:t>
    </dgm:pt>
    <dgm:pt modelId="{7520DCFF-CA7F-42C6-8DF8-693D7FC7D3CC}" type="pres">
      <dgm:prSet presAssocID="{95720658-921B-4BF1-814E-F7D64F943F16}" presName="linear" presStyleCnt="0">
        <dgm:presLayoutVars>
          <dgm:dir/>
          <dgm:animLvl val="lvl"/>
          <dgm:resizeHandles val="exact"/>
        </dgm:presLayoutVars>
      </dgm:prSet>
      <dgm:spPr/>
    </dgm:pt>
    <dgm:pt modelId="{2CF2CC6D-F499-49C5-A737-A8FD286209E7}" type="pres">
      <dgm:prSet presAssocID="{948627B5-E66C-4C37-B001-5AD9A459A635}" presName="parentLin" presStyleCnt="0"/>
      <dgm:spPr/>
    </dgm:pt>
    <dgm:pt modelId="{73084668-495D-4C07-9D44-7FD3ADF70196}" type="pres">
      <dgm:prSet presAssocID="{948627B5-E66C-4C37-B001-5AD9A459A635}" presName="parentLeftMargin" presStyleLbl="node1" presStyleIdx="0" presStyleCnt="4"/>
      <dgm:spPr/>
    </dgm:pt>
    <dgm:pt modelId="{559C941F-8B93-4B12-8A70-BCECA987FAA2}" type="pres">
      <dgm:prSet presAssocID="{948627B5-E66C-4C37-B001-5AD9A459A635}" presName="parentText" presStyleLbl="node1" presStyleIdx="0" presStyleCnt="4">
        <dgm:presLayoutVars>
          <dgm:chMax val="0"/>
          <dgm:bulletEnabled val="1"/>
        </dgm:presLayoutVars>
      </dgm:prSet>
      <dgm:spPr/>
    </dgm:pt>
    <dgm:pt modelId="{6192B20B-06C8-4BC2-B61D-64E22D966AE4}" type="pres">
      <dgm:prSet presAssocID="{948627B5-E66C-4C37-B001-5AD9A459A635}" presName="negativeSpace" presStyleCnt="0"/>
      <dgm:spPr/>
    </dgm:pt>
    <dgm:pt modelId="{69B07B58-F215-4FF5-ABEF-266C221B4466}" type="pres">
      <dgm:prSet presAssocID="{948627B5-E66C-4C37-B001-5AD9A459A635}" presName="childText" presStyleLbl="conFgAcc1" presStyleIdx="0" presStyleCnt="4">
        <dgm:presLayoutVars>
          <dgm:bulletEnabled val="1"/>
        </dgm:presLayoutVars>
      </dgm:prSet>
      <dgm:spPr/>
    </dgm:pt>
    <dgm:pt modelId="{E75A0007-912F-4DC6-9B4B-D0471CEE2084}" type="pres">
      <dgm:prSet presAssocID="{F426F92B-3274-4EFA-9496-29D29A473250}" presName="spaceBetweenRectangles" presStyleCnt="0"/>
      <dgm:spPr/>
    </dgm:pt>
    <dgm:pt modelId="{0A3D7202-EBA0-48C2-A15B-5DB0BF5D618E}" type="pres">
      <dgm:prSet presAssocID="{460E5C59-EB97-4C94-B6DE-173733A902B3}" presName="parentLin" presStyleCnt="0"/>
      <dgm:spPr/>
    </dgm:pt>
    <dgm:pt modelId="{E7847A66-E460-411A-9E80-358018EC0EA9}" type="pres">
      <dgm:prSet presAssocID="{460E5C59-EB97-4C94-B6DE-173733A902B3}" presName="parentLeftMargin" presStyleLbl="node1" presStyleIdx="0" presStyleCnt="4"/>
      <dgm:spPr/>
    </dgm:pt>
    <dgm:pt modelId="{522A300A-0716-4E4B-AC94-401D5EA94595}" type="pres">
      <dgm:prSet presAssocID="{460E5C59-EB97-4C94-B6DE-173733A902B3}" presName="parentText" presStyleLbl="node1" presStyleIdx="1" presStyleCnt="4">
        <dgm:presLayoutVars>
          <dgm:chMax val="0"/>
          <dgm:bulletEnabled val="1"/>
        </dgm:presLayoutVars>
      </dgm:prSet>
      <dgm:spPr/>
    </dgm:pt>
    <dgm:pt modelId="{3000634B-A92A-44C0-9EB2-C3283D9E1885}" type="pres">
      <dgm:prSet presAssocID="{460E5C59-EB97-4C94-B6DE-173733A902B3}" presName="negativeSpace" presStyleCnt="0"/>
      <dgm:spPr/>
    </dgm:pt>
    <dgm:pt modelId="{CD223A16-1137-448D-B90D-5D942C633796}" type="pres">
      <dgm:prSet presAssocID="{460E5C59-EB97-4C94-B6DE-173733A902B3}" presName="childText" presStyleLbl="conFgAcc1" presStyleIdx="1" presStyleCnt="4">
        <dgm:presLayoutVars>
          <dgm:bulletEnabled val="1"/>
        </dgm:presLayoutVars>
      </dgm:prSet>
      <dgm:spPr/>
    </dgm:pt>
    <dgm:pt modelId="{DA595EBA-1862-4107-9B77-D31B966F365B}" type="pres">
      <dgm:prSet presAssocID="{1A9158B7-A2E9-40C8-BB37-35EA7B33B9CE}" presName="spaceBetweenRectangles" presStyleCnt="0"/>
      <dgm:spPr/>
    </dgm:pt>
    <dgm:pt modelId="{D4013862-ED13-4325-A326-38E9FA4835EB}" type="pres">
      <dgm:prSet presAssocID="{D1E370B7-3FFC-4F05-88A0-65BFF091381C}" presName="parentLin" presStyleCnt="0"/>
      <dgm:spPr/>
    </dgm:pt>
    <dgm:pt modelId="{E150912A-450A-4364-81A7-AF9F9EEB18E1}" type="pres">
      <dgm:prSet presAssocID="{D1E370B7-3FFC-4F05-88A0-65BFF091381C}" presName="parentLeftMargin" presStyleLbl="node1" presStyleIdx="1" presStyleCnt="4"/>
      <dgm:spPr/>
    </dgm:pt>
    <dgm:pt modelId="{A131B9A5-4B76-42F1-9B66-C38B00EA53AF}" type="pres">
      <dgm:prSet presAssocID="{D1E370B7-3FFC-4F05-88A0-65BFF091381C}" presName="parentText" presStyleLbl="node1" presStyleIdx="2" presStyleCnt="4">
        <dgm:presLayoutVars>
          <dgm:chMax val="0"/>
          <dgm:bulletEnabled val="1"/>
        </dgm:presLayoutVars>
      </dgm:prSet>
      <dgm:spPr/>
    </dgm:pt>
    <dgm:pt modelId="{73BA174F-E8F4-4E2C-A348-6C740AFA959C}" type="pres">
      <dgm:prSet presAssocID="{D1E370B7-3FFC-4F05-88A0-65BFF091381C}" presName="negativeSpace" presStyleCnt="0"/>
      <dgm:spPr/>
    </dgm:pt>
    <dgm:pt modelId="{A01047BC-B682-4572-AB10-ED3F78CCB5F3}" type="pres">
      <dgm:prSet presAssocID="{D1E370B7-3FFC-4F05-88A0-65BFF091381C}" presName="childText" presStyleLbl="conFgAcc1" presStyleIdx="2" presStyleCnt="4">
        <dgm:presLayoutVars>
          <dgm:bulletEnabled val="1"/>
        </dgm:presLayoutVars>
      </dgm:prSet>
      <dgm:spPr/>
    </dgm:pt>
    <dgm:pt modelId="{5F24FCBD-E808-481D-8564-7471C1DA93D8}" type="pres">
      <dgm:prSet presAssocID="{44EF9A11-93E1-46C0-A97B-B8F4F46E80FD}" presName="spaceBetweenRectangles" presStyleCnt="0"/>
      <dgm:spPr/>
    </dgm:pt>
    <dgm:pt modelId="{6ABA45C3-7818-4B7D-9A7C-5168684D5572}" type="pres">
      <dgm:prSet presAssocID="{8DDEC39A-7E6F-4A14-9808-BD5E38BA4E91}" presName="parentLin" presStyleCnt="0"/>
      <dgm:spPr/>
    </dgm:pt>
    <dgm:pt modelId="{EE318C36-8FE8-4068-AE91-DA07BA0D89C6}" type="pres">
      <dgm:prSet presAssocID="{8DDEC39A-7E6F-4A14-9808-BD5E38BA4E91}" presName="parentLeftMargin" presStyleLbl="node1" presStyleIdx="2" presStyleCnt="4"/>
      <dgm:spPr/>
    </dgm:pt>
    <dgm:pt modelId="{0FF20CA4-48AD-4C79-9F3E-11B917FBF2C5}" type="pres">
      <dgm:prSet presAssocID="{8DDEC39A-7E6F-4A14-9808-BD5E38BA4E91}" presName="parentText" presStyleLbl="node1" presStyleIdx="3" presStyleCnt="4">
        <dgm:presLayoutVars>
          <dgm:chMax val="0"/>
          <dgm:bulletEnabled val="1"/>
        </dgm:presLayoutVars>
      </dgm:prSet>
      <dgm:spPr/>
    </dgm:pt>
    <dgm:pt modelId="{249FDC81-F9C5-4CDB-9D2F-CBBE1D3AF9EB}" type="pres">
      <dgm:prSet presAssocID="{8DDEC39A-7E6F-4A14-9808-BD5E38BA4E91}" presName="negativeSpace" presStyleCnt="0"/>
      <dgm:spPr/>
    </dgm:pt>
    <dgm:pt modelId="{576A5E99-BC2D-4506-BF21-C8FDEE1D9985}" type="pres">
      <dgm:prSet presAssocID="{8DDEC39A-7E6F-4A14-9808-BD5E38BA4E91}" presName="childText" presStyleLbl="conFgAcc1" presStyleIdx="3" presStyleCnt="4">
        <dgm:presLayoutVars>
          <dgm:bulletEnabled val="1"/>
        </dgm:presLayoutVars>
      </dgm:prSet>
      <dgm:spPr/>
    </dgm:pt>
  </dgm:ptLst>
  <dgm:cxnLst>
    <dgm:cxn modelId="{679FA008-A2A4-428B-897E-B06DE4D44FA0}" type="presOf" srcId="{D1E370B7-3FFC-4F05-88A0-65BFF091381C}" destId="{A131B9A5-4B76-42F1-9B66-C38B00EA53AF}" srcOrd="1" destOrd="0" presId="urn:microsoft.com/office/officeart/2005/8/layout/list1"/>
    <dgm:cxn modelId="{65D6110A-5D05-40FF-A06F-B48E71FE637E}" type="presOf" srcId="{460E5C59-EB97-4C94-B6DE-173733A902B3}" destId="{E7847A66-E460-411A-9E80-358018EC0EA9}" srcOrd="0" destOrd="0" presId="urn:microsoft.com/office/officeart/2005/8/layout/list1"/>
    <dgm:cxn modelId="{1B7A7C14-BE73-4C5D-86BB-4ADF26AE2477}" type="presOf" srcId="{95720658-921B-4BF1-814E-F7D64F943F16}" destId="{7520DCFF-CA7F-42C6-8DF8-693D7FC7D3CC}" srcOrd="0" destOrd="0" presId="urn:microsoft.com/office/officeart/2005/8/layout/list1"/>
    <dgm:cxn modelId="{8FCEF83D-89D8-4F54-B23D-C7589199A39B}" type="presOf" srcId="{9012A58E-FAD4-4DB5-896E-05984C4FA168}" destId="{CD223A16-1137-448D-B90D-5D942C633796}" srcOrd="0" destOrd="0" presId="urn:microsoft.com/office/officeart/2005/8/layout/list1"/>
    <dgm:cxn modelId="{F0D75C3E-EE57-4FF8-9DBF-BBE9B6D46DB6}" srcId="{95720658-921B-4BF1-814E-F7D64F943F16}" destId="{D1E370B7-3FFC-4F05-88A0-65BFF091381C}" srcOrd="2" destOrd="0" parTransId="{EE4A7ECF-9FA6-46C2-9388-F2DE22316DE1}" sibTransId="{44EF9A11-93E1-46C0-A97B-B8F4F46E80FD}"/>
    <dgm:cxn modelId="{D0A12F3F-E757-4775-9DF6-09701BF53BB6}" type="presOf" srcId="{3F9A4F07-96F8-40CB-B495-201DB5DB2DF3}" destId="{CD223A16-1137-448D-B90D-5D942C633796}" srcOrd="0" destOrd="1" presId="urn:microsoft.com/office/officeart/2005/8/layout/list1"/>
    <dgm:cxn modelId="{942B9F43-DC51-4992-AD8C-A2B6EEE9C6C1}" type="presOf" srcId="{948627B5-E66C-4C37-B001-5AD9A459A635}" destId="{559C941F-8B93-4B12-8A70-BCECA987FAA2}" srcOrd="1" destOrd="0" presId="urn:microsoft.com/office/officeart/2005/8/layout/list1"/>
    <dgm:cxn modelId="{5FDBBD66-54BC-42DC-9E5A-90607AAF3041}" type="presOf" srcId="{F0E91A25-DE89-4907-8CE8-75F016965ED6}" destId="{A01047BC-B682-4572-AB10-ED3F78CCB5F3}" srcOrd="0" destOrd="1" presId="urn:microsoft.com/office/officeart/2005/8/layout/list1"/>
    <dgm:cxn modelId="{36142669-4D5A-4110-9D7D-7F527D583421}" type="presOf" srcId="{4CBC576B-A9AF-49ED-8A1A-887159FC24E1}" destId="{A01047BC-B682-4572-AB10-ED3F78CCB5F3}" srcOrd="0" destOrd="0" presId="urn:microsoft.com/office/officeart/2005/8/layout/list1"/>
    <dgm:cxn modelId="{A200A54B-1546-4F89-B686-2C2CD408E2A0}" srcId="{948627B5-E66C-4C37-B001-5AD9A459A635}" destId="{B3B2B16D-7E4B-4C16-B28C-FCB5D23823ED}" srcOrd="0" destOrd="0" parTransId="{50BB2369-42F8-4F1A-BF63-787A57AD9E94}" sibTransId="{379FBAC1-236C-48AF-A03F-F34B836BBC90}"/>
    <dgm:cxn modelId="{88BB716C-A26E-4103-BA59-7B18BCFA543F}" type="presOf" srcId="{D1E370B7-3FFC-4F05-88A0-65BFF091381C}" destId="{E150912A-450A-4364-81A7-AF9F9EEB18E1}" srcOrd="0" destOrd="0" presId="urn:microsoft.com/office/officeart/2005/8/layout/list1"/>
    <dgm:cxn modelId="{195F7259-A640-4A3B-9392-59D2825A46F3}" srcId="{8DDEC39A-7E6F-4A14-9808-BD5E38BA4E91}" destId="{1F183D4E-9AFC-43D8-ABAD-E95B38292521}" srcOrd="0" destOrd="0" parTransId="{BD18FC14-5481-411B-BBDC-F512F8E20098}" sibTransId="{4E8B7EBD-710C-47F7-9552-1F847E5BADE0}"/>
    <dgm:cxn modelId="{F39A0B83-CBCC-4319-9C0E-B20DC0EEC4A1}" type="presOf" srcId="{8DDEC39A-7E6F-4A14-9808-BD5E38BA4E91}" destId="{0FF20CA4-48AD-4C79-9F3E-11B917FBF2C5}" srcOrd="1" destOrd="0" presId="urn:microsoft.com/office/officeart/2005/8/layout/list1"/>
    <dgm:cxn modelId="{5F04C78E-9186-4FEF-A2F7-BB562769F8BB}" type="presOf" srcId="{948627B5-E66C-4C37-B001-5AD9A459A635}" destId="{73084668-495D-4C07-9D44-7FD3ADF70196}" srcOrd="0" destOrd="0" presId="urn:microsoft.com/office/officeart/2005/8/layout/list1"/>
    <dgm:cxn modelId="{C5E21A91-2F99-46E9-BF2D-8FFE78DDB078}" type="presOf" srcId="{1F183D4E-9AFC-43D8-ABAD-E95B38292521}" destId="{576A5E99-BC2D-4506-BF21-C8FDEE1D9985}" srcOrd="0" destOrd="0" presId="urn:microsoft.com/office/officeart/2005/8/layout/list1"/>
    <dgm:cxn modelId="{46C11795-9755-4001-A4AB-B0D2AB7E3F0B}" srcId="{D1E370B7-3FFC-4F05-88A0-65BFF091381C}" destId="{4CBC576B-A9AF-49ED-8A1A-887159FC24E1}" srcOrd="0" destOrd="0" parTransId="{B94888EB-A30F-4840-9D7F-8A9BBE22864D}" sibTransId="{E2C82464-D9D9-4BDB-8A84-B81AE57C5927}"/>
    <dgm:cxn modelId="{597D5D9E-6AC6-4876-9C5E-04B0FDFD5928}" srcId="{460E5C59-EB97-4C94-B6DE-173733A902B3}" destId="{3F9A4F07-96F8-40CB-B495-201DB5DB2DF3}" srcOrd="1" destOrd="0" parTransId="{5754205A-9E11-4AF9-B5DA-074EEDC5496E}" sibTransId="{F0C72CCA-E4EF-442E-9373-89C1B1491CE6}"/>
    <dgm:cxn modelId="{05F05EA8-8026-4D63-8140-70ACCB4A17A2}" srcId="{D1E370B7-3FFC-4F05-88A0-65BFF091381C}" destId="{F0E91A25-DE89-4907-8CE8-75F016965ED6}" srcOrd="1" destOrd="0" parTransId="{263BB9FB-7EF3-4BDC-8F15-C51931C019BB}" sibTransId="{7FEF3DFB-E6D1-433D-9A95-6D4E0DDE61D8}"/>
    <dgm:cxn modelId="{AFABCAAD-D7BA-4FC1-B145-F4073E3CCF34}" srcId="{95720658-921B-4BF1-814E-F7D64F943F16}" destId="{8DDEC39A-7E6F-4A14-9808-BD5E38BA4E91}" srcOrd="3" destOrd="0" parTransId="{5EF96406-6114-4F4A-A775-462778FAE870}" sibTransId="{A4C8C9F6-B005-4A78-AE0C-33FFB002FFB8}"/>
    <dgm:cxn modelId="{5AAB6CB7-E703-4184-8672-97646593E393}" srcId="{460E5C59-EB97-4C94-B6DE-173733A902B3}" destId="{9012A58E-FAD4-4DB5-896E-05984C4FA168}" srcOrd="0" destOrd="0" parTransId="{81D7A379-4DB5-42EE-9DDB-FC58FFC5481A}" sibTransId="{AE781D82-7625-4402-B8C2-3002E3B70A32}"/>
    <dgm:cxn modelId="{E0008DBC-2A4C-4A5A-BBCD-60D1EB4EF944}" type="presOf" srcId="{7EFBFB0F-5DAC-4CB1-BF54-FD5698615810}" destId="{69B07B58-F215-4FF5-ABEF-266C221B4466}" srcOrd="0" destOrd="1" presId="urn:microsoft.com/office/officeart/2005/8/layout/list1"/>
    <dgm:cxn modelId="{6A74C0C3-3060-4FB3-BFA6-020B0B19B9F7}" type="presOf" srcId="{B3B2B16D-7E4B-4C16-B28C-FCB5D23823ED}" destId="{69B07B58-F215-4FF5-ABEF-266C221B4466}" srcOrd="0" destOrd="0" presId="urn:microsoft.com/office/officeart/2005/8/layout/list1"/>
    <dgm:cxn modelId="{B36639D6-7E6B-42F3-9269-4CC471863850}" type="presOf" srcId="{8DDEC39A-7E6F-4A14-9808-BD5E38BA4E91}" destId="{EE318C36-8FE8-4068-AE91-DA07BA0D89C6}" srcOrd="0" destOrd="0" presId="urn:microsoft.com/office/officeart/2005/8/layout/list1"/>
    <dgm:cxn modelId="{422F45DB-11DE-46D5-BCAE-52AADBE8A5A7}" type="presOf" srcId="{460E5C59-EB97-4C94-B6DE-173733A902B3}" destId="{522A300A-0716-4E4B-AC94-401D5EA94595}" srcOrd="1" destOrd="0" presId="urn:microsoft.com/office/officeart/2005/8/layout/list1"/>
    <dgm:cxn modelId="{D7D460E2-F001-42FD-B84B-584D036B9AB8}" srcId="{948627B5-E66C-4C37-B001-5AD9A459A635}" destId="{7EFBFB0F-5DAC-4CB1-BF54-FD5698615810}" srcOrd="1" destOrd="0" parTransId="{C3530257-EA48-4CA9-A1FC-F8C7C46BB973}" sibTransId="{07ADC9D1-8F21-418E-8727-4FCFDE8B088B}"/>
    <dgm:cxn modelId="{EC79FEE3-C7DE-45AC-BCAE-B6DEA004C6BB}" srcId="{95720658-921B-4BF1-814E-F7D64F943F16}" destId="{948627B5-E66C-4C37-B001-5AD9A459A635}" srcOrd="0" destOrd="0" parTransId="{4C793EA4-6D4A-455C-A8E3-C2F1DFFD6D49}" sibTransId="{F426F92B-3274-4EFA-9496-29D29A473250}"/>
    <dgm:cxn modelId="{A1A94BFD-C9FD-452F-8C2A-67C033DB802E}" srcId="{95720658-921B-4BF1-814E-F7D64F943F16}" destId="{460E5C59-EB97-4C94-B6DE-173733A902B3}" srcOrd="1" destOrd="0" parTransId="{F59473CC-DC61-45D6-953A-D626C47E31D9}" sibTransId="{1A9158B7-A2E9-40C8-BB37-35EA7B33B9CE}"/>
    <dgm:cxn modelId="{C5529F7D-E15D-4D72-882E-5D0C8A9ED602}" type="presParOf" srcId="{7520DCFF-CA7F-42C6-8DF8-693D7FC7D3CC}" destId="{2CF2CC6D-F499-49C5-A737-A8FD286209E7}" srcOrd="0" destOrd="0" presId="urn:microsoft.com/office/officeart/2005/8/layout/list1"/>
    <dgm:cxn modelId="{41796C9D-F50A-4BE4-BC28-082CE9D44415}" type="presParOf" srcId="{2CF2CC6D-F499-49C5-A737-A8FD286209E7}" destId="{73084668-495D-4C07-9D44-7FD3ADF70196}" srcOrd="0" destOrd="0" presId="urn:microsoft.com/office/officeart/2005/8/layout/list1"/>
    <dgm:cxn modelId="{D1CC8776-6F56-43B3-A08C-8DAA3E96191D}" type="presParOf" srcId="{2CF2CC6D-F499-49C5-A737-A8FD286209E7}" destId="{559C941F-8B93-4B12-8A70-BCECA987FAA2}" srcOrd="1" destOrd="0" presId="urn:microsoft.com/office/officeart/2005/8/layout/list1"/>
    <dgm:cxn modelId="{08C38294-C082-40C9-99DE-AA5F9F825180}" type="presParOf" srcId="{7520DCFF-CA7F-42C6-8DF8-693D7FC7D3CC}" destId="{6192B20B-06C8-4BC2-B61D-64E22D966AE4}" srcOrd="1" destOrd="0" presId="urn:microsoft.com/office/officeart/2005/8/layout/list1"/>
    <dgm:cxn modelId="{720A1E9B-DA32-406B-8128-0C518575BC4A}" type="presParOf" srcId="{7520DCFF-CA7F-42C6-8DF8-693D7FC7D3CC}" destId="{69B07B58-F215-4FF5-ABEF-266C221B4466}" srcOrd="2" destOrd="0" presId="urn:microsoft.com/office/officeart/2005/8/layout/list1"/>
    <dgm:cxn modelId="{7EB44091-F20C-48D4-8E80-2D2BD6DFB992}" type="presParOf" srcId="{7520DCFF-CA7F-42C6-8DF8-693D7FC7D3CC}" destId="{E75A0007-912F-4DC6-9B4B-D0471CEE2084}" srcOrd="3" destOrd="0" presId="urn:microsoft.com/office/officeart/2005/8/layout/list1"/>
    <dgm:cxn modelId="{F55C44F0-6FF0-432B-8197-95F4BB24A403}" type="presParOf" srcId="{7520DCFF-CA7F-42C6-8DF8-693D7FC7D3CC}" destId="{0A3D7202-EBA0-48C2-A15B-5DB0BF5D618E}" srcOrd="4" destOrd="0" presId="urn:microsoft.com/office/officeart/2005/8/layout/list1"/>
    <dgm:cxn modelId="{C72DD4C3-1B1B-41FB-83F9-2E4A9D89B054}" type="presParOf" srcId="{0A3D7202-EBA0-48C2-A15B-5DB0BF5D618E}" destId="{E7847A66-E460-411A-9E80-358018EC0EA9}" srcOrd="0" destOrd="0" presId="urn:microsoft.com/office/officeart/2005/8/layout/list1"/>
    <dgm:cxn modelId="{3A6958A1-BEFA-49E6-859B-FECEB299012F}" type="presParOf" srcId="{0A3D7202-EBA0-48C2-A15B-5DB0BF5D618E}" destId="{522A300A-0716-4E4B-AC94-401D5EA94595}" srcOrd="1" destOrd="0" presId="urn:microsoft.com/office/officeart/2005/8/layout/list1"/>
    <dgm:cxn modelId="{EA00847C-1008-406E-BCB0-9C02273559D2}" type="presParOf" srcId="{7520DCFF-CA7F-42C6-8DF8-693D7FC7D3CC}" destId="{3000634B-A92A-44C0-9EB2-C3283D9E1885}" srcOrd="5" destOrd="0" presId="urn:microsoft.com/office/officeart/2005/8/layout/list1"/>
    <dgm:cxn modelId="{79527BBC-5E35-4210-B1BD-5961429832F4}" type="presParOf" srcId="{7520DCFF-CA7F-42C6-8DF8-693D7FC7D3CC}" destId="{CD223A16-1137-448D-B90D-5D942C633796}" srcOrd="6" destOrd="0" presId="urn:microsoft.com/office/officeart/2005/8/layout/list1"/>
    <dgm:cxn modelId="{86D55E86-CFCD-40DD-8FC6-290975D70289}" type="presParOf" srcId="{7520DCFF-CA7F-42C6-8DF8-693D7FC7D3CC}" destId="{DA595EBA-1862-4107-9B77-D31B966F365B}" srcOrd="7" destOrd="0" presId="urn:microsoft.com/office/officeart/2005/8/layout/list1"/>
    <dgm:cxn modelId="{1AB0D645-6E30-4E35-AF68-4DAE1E19699B}" type="presParOf" srcId="{7520DCFF-CA7F-42C6-8DF8-693D7FC7D3CC}" destId="{D4013862-ED13-4325-A326-38E9FA4835EB}" srcOrd="8" destOrd="0" presId="urn:microsoft.com/office/officeart/2005/8/layout/list1"/>
    <dgm:cxn modelId="{F0552563-DAAC-4C48-AB34-1969FCAE59A3}" type="presParOf" srcId="{D4013862-ED13-4325-A326-38E9FA4835EB}" destId="{E150912A-450A-4364-81A7-AF9F9EEB18E1}" srcOrd="0" destOrd="0" presId="urn:microsoft.com/office/officeart/2005/8/layout/list1"/>
    <dgm:cxn modelId="{25E0AB66-79C7-4CC7-87C8-58556146DA2E}" type="presParOf" srcId="{D4013862-ED13-4325-A326-38E9FA4835EB}" destId="{A131B9A5-4B76-42F1-9B66-C38B00EA53AF}" srcOrd="1" destOrd="0" presId="urn:microsoft.com/office/officeart/2005/8/layout/list1"/>
    <dgm:cxn modelId="{6CDADE61-C826-4CDB-8C5B-11323E64C9C4}" type="presParOf" srcId="{7520DCFF-CA7F-42C6-8DF8-693D7FC7D3CC}" destId="{73BA174F-E8F4-4E2C-A348-6C740AFA959C}" srcOrd="9" destOrd="0" presId="urn:microsoft.com/office/officeart/2005/8/layout/list1"/>
    <dgm:cxn modelId="{FC8585DF-AFC1-4D75-B31C-3810FFC0A3C7}" type="presParOf" srcId="{7520DCFF-CA7F-42C6-8DF8-693D7FC7D3CC}" destId="{A01047BC-B682-4572-AB10-ED3F78CCB5F3}" srcOrd="10" destOrd="0" presId="urn:microsoft.com/office/officeart/2005/8/layout/list1"/>
    <dgm:cxn modelId="{30BF619C-4E48-40DF-A21E-562E21F6E409}" type="presParOf" srcId="{7520DCFF-CA7F-42C6-8DF8-693D7FC7D3CC}" destId="{5F24FCBD-E808-481D-8564-7471C1DA93D8}" srcOrd="11" destOrd="0" presId="urn:microsoft.com/office/officeart/2005/8/layout/list1"/>
    <dgm:cxn modelId="{B71CAED3-B01F-45B0-8C90-29A9034F3A91}" type="presParOf" srcId="{7520DCFF-CA7F-42C6-8DF8-693D7FC7D3CC}" destId="{6ABA45C3-7818-4B7D-9A7C-5168684D5572}" srcOrd="12" destOrd="0" presId="urn:microsoft.com/office/officeart/2005/8/layout/list1"/>
    <dgm:cxn modelId="{C88BBA76-5953-44A9-AEBA-909728391A65}" type="presParOf" srcId="{6ABA45C3-7818-4B7D-9A7C-5168684D5572}" destId="{EE318C36-8FE8-4068-AE91-DA07BA0D89C6}" srcOrd="0" destOrd="0" presId="urn:microsoft.com/office/officeart/2005/8/layout/list1"/>
    <dgm:cxn modelId="{FCB0AF4F-42EA-4781-933B-FD751DB47893}" type="presParOf" srcId="{6ABA45C3-7818-4B7D-9A7C-5168684D5572}" destId="{0FF20CA4-48AD-4C79-9F3E-11B917FBF2C5}" srcOrd="1" destOrd="0" presId="urn:microsoft.com/office/officeart/2005/8/layout/list1"/>
    <dgm:cxn modelId="{136D9B35-37E7-43B8-9D79-A782A27F217F}" type="presParOf" srcId="{7520DCFF-CA7F-42C6-8DF8-693D7FC7D3CC}" destId="{249FDC81-F9C5-4CDB-9D2F-CBBE1D3AF9EB}" srcOrd="13" destOrd="0" presId="urn:microsoft.com/office/officeart/2005/8/layout/list1"/>
    <dgm:cxn modelId="{4C54CBAB-27DC-46FB-B7D6-EE64C0CD1E01}" type="presParOf" srcId="{7520DCFF-CA7F-42C6-8DF8-693D7FC7D3CC}" destId="{576A5E99-BC2D-4506-BF21-C8FDEE1D9985}"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6F6B556-999E-4E2B-A3D6-A7F36B821EAE}"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50E4D20C-2625-4B9C-84DF-4350E0BD5BAA}">
      <dgm:prSet/>
      <dgm:spPr/>
      <dgm:t>
        <a:bodyPr/>
        <a:lstStyle/>
        <a:p>
          <a:r>
            <a:rPr lang="en-US"/>
            <a:t>A brief history of CARS.</a:t>
          </a:r>
        </a:p>
      </dgm:t>
    </dgm:pt>
    <dgm:pt modelId="{1A923DD2-45AE-4D92-890C-762706494334}" type="parTrans" cxnId="{CCB7A4D9-FEA7-4232-BCEC-5E958C0CC259}">
      <dgm:prSet/>
      <dgm:spPr/>
      <dgm:t>
        <a:bodyPr/>
        <a:lstStyle/>
        <a:p>
          <a:endParaRPr lang="en-US"/>
        </a:p>
      </dgm:t>
    </dgm:pt>
    <dgm:pt modelId="{015581A6-7F42-4EF4-9542-E1F81FBE22C0}" type="sibTrans" cxnId="{CCB7A4D9-FEA7-4232-BCEC-5E958C0CC259}">
      <dgm:prSet/>
      <dgm:spPr/>
      <dgm:t>
        <a:bodyPr/>
        <a:lstStyle/>
        <a:p>
          <a:endParaRPr lang="en-US"/>
        </a:p>
      </dgm:t>
    </dgm:pt>
    <dgm:pt modelId="{7619655E-D34F-4320-AD75-4784A9B34917}">
      <dgm:prSet/>
      <dgm:spPr/>
      <dgm:t>
        <a:bodyPr/>
        <a:lstStyle/>
        <a:p>
          <a:r>
            <a:rPr lang="en-US"/>
            <a:t>Key features:</a:t>
          </a:r>
        </a:p>
      </dgm:t>
    </dgm:pt>
    <dgm:pt modelId="{DDB57214-F8FB-4704-B3CB-98F4856A5076}" type="parTrans" cxnId="{2DD58F8C-CC0F-4B4F-ABFA-179529674DA9}">
      <dgm:prSet/>
      <dgm:spPr/>
      <dgm:t>
        <a:bodyPr/>
        <a:lstStyle/>
        <a:p>
          <a:endParaRPr lang="en-US"/>
        </a:p>
      </dgm:t>
    </dgm:pt>
    <dgm:pt modelId="{75BF0E37-AF98-4393-A927-C0078818DEA9}" type="sibTrans" cxnId="{2DD58F8C-CC0F-4B4F-ABFA-179529674DA9}">
      <dgm:prSet/>
      <dgm:spPr/>
      <dgm:t>
        <a:bodyPr/>
        <a:lstStyle/>
        <a:p>
          <a:endParaRPr lang="en-US"/>
        </a:p>
      </dgm:t>
    </dgm:pt>
    <dgm:pt modelId="{0F3B1EFF-80B6-4AD2-B3E8-84411E85DE58}">
      <dgm:prSet/>
      <dgm:spPr/>
      <dgm:t>
        <a:bodyPr/>
        <a:lstStyle/>
        <a:p>
          <a:r>
            <a:rPr lang="en-US"/>
            <a:t>Screening for 13 mental health disorders.</a:t>
          </a:r>
        </a:p>
      </dgm:t>
    </dgm:pt>
    <dgm:pt modelId="{52B3D299-E588-4C8C-9329-1BCABB9DD8B3}" type="parTrans" cxnId="{D131BBB3-E9CF-4B88-B56B-20A220F34E94}">
      <dgm:prSet/>
      <dgm:spPr/>
      <dgm:t>
        <a:bodyPr/>
        <a:lstStyle/>
        <a:p>
          <a:endParaRPr lang="en-US"/>
        </a:p>
      </dgm:t>
    </dgm:pt>
    <dgm:pt modelId="{A244E986-43E1-4B28-A688-5CBA7AB0F3F1}" type="sibTrans" cxnId="{D131BBB3-E9CF-4B88-B56B-20A220F34E94}">
      <dgm:prSet/>
      <dgm:spPr/>
      <dgm:t>
        <a:bodyPr/>
        <a:lstStyle/>
        <a:p>
          <a:endParaRPr lang="en-US"/>
        </a:p>
      </dgm:t>
    </dgm:pt>
    <dgm:pt modelId="{29295153-4631-407D-8410-B7AC42E2643E}">
      <dgm:prSet/>
      <dgm:spPr/>
      <dgm:t>
        <a:bodyPr/>
        <a:lstStyle/>
        <a:p>
          <a:r>
            <a:rPr lang="en-US"/>
            <a:t>Self-administered and interviewer-supported options.</a:t>
          </a:r>
        </a:p>
      </dgm:t>
    </dgm:pt>
    <dgm:pt modelId="{0F6BBBE3-BC44-4DFC-9AAA-92C3D260486D}" type="parTrans" cxnId="{5FBDF7F8-DEE3-4C26-90A6-341F63566090}">
      <dgm:prSet/>
      <dgm:spPr/>
      <dgm:t>
        <a:bodyPr/>
        <a:lstStyle/>
        <a:p>
          <a:endParaRPr lang="en-US"/>
        </a:p>
      </dgm:t>
    </dgm:pt>
    <dgm:pt modelId="{82A924D2-D960-4DC7-B507-37EEC75F5428}" type="sibTrans" cxnId="{5FBDF7F8-DEE3-4C26-90A6-341F63566090}">
      <dgm:prSet/>
      <dgm:spPr/>
      <dgm:t>
        <a:bodyPr/>
        <a:lstStyle/>
        <a:p>
          <a:endParaRPr lang="en-US"/>
        </a:p>
      </dgm:t>
    </dgm:pt>
    <dgm:pt modelId="{2BC3E5BC-7A27-4371-8539-246E2B0A02BA}">
      <dgm:prSet/>
      <dgm:spPr/>
      <dgm:t>
        <a:bodyPr/>
        <a:lstStyle/>
        <a:p>
          <a:r>
            <a:rPr lang="en-US"/>
            <a:t>Comprehensive reports for judicial use.</a:t>
          </a:r>
        </a:p>
      </dgm:t>
    </dgm:pt>
    <dgm:pt modelId="{4BB34E57-C97A-406A-A9C4-F4261845B7D8}" type="parTrans" cxnId="{C7ECC03A-77DB-4699-B214-A4BB41326C61}">
      <dgm:prSet/>
      <dgm:spPr/>
      <dgm:t>
        <a:bodyPr/>
        <a:lstStyle/>
        <a:p>
          <a:endParaRPr lang="en-US"/>
        </a:p>
      </dgm:t>
    </dgm:pt>
    <dgm:pt modelId="{9144BF6C-0826-4BE3-B367-935FB4D7B2CA}" type="sibTrans" cxnId="{C7ECC03A-77DB-4699-B214-A4BB41326C61}">
      <dgm:prSet/>
      <dgm:spPr/>
      <dgm:t>
        <a:bodyPr/>
        <a:lstStyle/>
        <a:p>
          <a:endParaRPr lang="en-US"/>
        </a:p>
      </dgm:t>
    </dgm:pt>
    <dgm:pt modelId="{955506DA-4298-4EB4-9336-13715A033B49}" type="pres">
      <dgm:prSet presAssocID="{C6F6B556-999E-4E2B-A3D6-A7F36B821EAE}" presName="Name0" presStyleCnt="0">
        <dgm:presLayoutVars>
          <dgm:dir/>
          <dgm:animLvl val="lvl"/>
          <dgm:resizeHandles val="exact"/>
        </dgm:presLayoutVars>
      </dgm:prSet>
      <dgm:spPr/>
    </dgm:pt>
    <dgm:pt modelId="{E1CD4A12-F916-4B17-83E0-7815C9D7A6AC}" type="pres">
      <dgm:prSet presAssocID="{7619655E-D34F-4320-AD75-4784A9B34917}" presName="boxAndChildren" presStyleCnt="0"/>
      <dgm:spPr/>
    </dgm:pt>
    <dgm:pt modelId="{33F3B095-35F1-4AF6-8F1C-A084981A4B32}" type="pres">
      <dgm:prSet presAssocID="{7619655E-D34F-4320-AD75-4784A9B34917}" presName="parentTextBox" presStyleLbl="node1" presStyleIdx="0" presStyleCnt="2"/>
      <dgm:spPr/>
    </dgm:pt>
    <dgm:pt modelId="{BA422FD9-588A-464F-81E9-5727B3AEE04D}" type="pres">
      <dgm:prSet presAssocID="{7619655E-D34F-4320-AD75-4784A9B34917}" presName="entireBox" presStyleLbl="node1" presStyleIdx="0" presStyleCnt="2"/>
      <dgm:spPr/>
    </dgm:pt>
    <dgm:pt modelId="{27B1B737-87F9-4C56-9C8E-E972C540F970}" type="pres">
      <dgm:prSet presAssocID="{7619655E-D34F-4320-AD75-4784A9B34917}" presName="descendantBox" presStyleCnt="0"/>
      <dgm:spPr/>
    </dgm:pt>
    <dgm:pt modelId="{B313E99A-C3F0-4085-8B22-D2E6D9EAA083}" type="pres">
      <dgm:prSet presAssocID="{0F3B1EFF-80B6-4AD2-B3E8-84411E85DE58}" presName="childTextBox" presStyleLbl="fgAccFollowNode1" presStyleIdx="0" presStyleCnt="3">
        <dgm:presLayoutVars>
          <dgm:bulletEnabled val="1"/>
        </dgm:presLayoutVars>
      </dgm:prSet>
      <dgm:spPr/>
    </dgm:pt>
    <dgm:pt modelId="{83F07A7D-D94F-4FF5-8971-C5FA4476739C}" type="pres">
      <dgm:prSet presAssocID="{29295153-4631-407D-8410-B7AC42E2643E}" presName="childTextBox" presStyleLbl="fgAccFollowNode1" presStyleIdx="1" presStyleCnt="3">
        <dgm:presLayoutVars>
          <dgm:bulletEnabled val="1"/>
        </dgm:presLayoutVars>
      </dgm:prSet>
      <dgm:spPr/>
    </dgm:pt>
    <dgm:pt modelId="{53ADB46C-C850-4DF2-AAAD-EDC8A4047DCA}" type="pres">
      <dgm:prSet presAssocID="{2BC3E5BC-7A27-4371-8539-246E2B0A02BA}" presName="childTextBox" presStyleLbl="fgAccFollowNode1" presStyleIdx="2" presStyleCnt="3">
        <dgm:presLayoutVars>
          <dgm:bulletEnabled val="1"/>
        </dgm:presLayoutVars>
      </dgm:prSet>
      <dgm:spPr/>
    </dgm:pt>
    <dgm:pt modelId="{6E3BE65A-6744-46E7-875D-082D8FEBA64D}" type="pres">
      <dgm:prSet presAssocID="{015581A6-7F42-4EF4-9542-E1F81FBE22C0}" presName="sp" presStyleCnt="0"/>
      <dgm:spPr/>
    </dgm:pt>
    <dgm:pt modelId="{82408B6C-E5A3-4E18-8ADB-91CCDE464CA3}" type="pres">
      <dgm:prSet presAssocID="{50E4D20C-2625-4B9C-84DF-4350E0BD5BAA}" presName="arrowAndChildren" presStyleCnt="0"/>
      <dgm:spPr/>
    </dgm:pt>
    <dgm:pt modelId="{05EBA2D0-74FA-49A6-8E92-30278AE69BDC}" type="pres">
      <dgm:prSet presAssocID="{50E4D20C-2625-4B9C-84DF-4350E0BD5BAA}" presName="parentTextArrow" presStyleLbl="node1" presStyleIdx="1" presStyleCnt="2"/>
      <dgm:spPr/>
    </dgm:pt>
  </dgm:ptLst>
  <dgm:cxnLst>
    <dgm:cxn modelId="{F5F75738-B17F-45B1-877C-1C13A3862E4B}" type="presOf" srcId="{C6F6B556-999E-4E2B-A3D6-A7F36B821EAE}" destId="{955506DA-4298-4EB4-9336-13715A033B49}" srcOrd="0" destOrd="0" presId="urn:microsoft.com/office/officeart/2005/8/layout/process4"/>
    <dgm:cxn modelId="{C7ECC03A-77DB-4699-B214-A4BB41326C61}" srcId="{7619655E-D34F-4320-AD75-4784A9B34917}" destId="{2BC3E5BC-7A27-4371-8539-246E2B0A02BA}" srcOrd="2" destOrd="0" parTransId="{4BB34E57-C97A-406A-A9C4-F4261845B7D8}" sibTransId="{9144BF6C-0826-4BE3-B367-935FB4D7B2CA}"/>
    <dgm:cxn modelId="{97A97772-7F70-4BA8-AAE1-0B217E18DF01}" type="presOf" srcId="{2BC3E5BC-7A27-4371-8539-246E2B0A02BA}" destId="{53ADB46C-C850-4DF2-AAAD-EDC8A4047DCA}" srcOrd="0" destOrd="0" presId="urn:microsoft.com/office/officeart/2005/8/layout/process4"/>
    <dgm:cxn modelId="{E8E52959-184A-4ECF-9E36-ECB5620227B5}" type="presOf" srcId="{0F3B1EFF-80B6-4AD2-B3E8-84411E85DE58}" destId="{B313E99A-C3F0-4085-8B22-D2E6D9EAA083}" srcOrd="0" destOrd="0" presId="urn:microsoft.com/office/officeart/2005/8/layout/process4"/>
    <dgm:cxn modelId="{42CC0B81-1E32-40B5-88D9-8CE761032EB4}" type="presOf" srcId="{29295153-4631-407D-8410-B7AC42E2643E}" destId="{83F07A7D-D94F-4FF5-8971-C5FA4476739C}" srcOrd="0" destOrd="0" presId="urn:microsoft.com/office/officeart/2005/8/layout/process4"/>
    <dgm:cxn modelId="{2DD58F8C-CC0F-4B4F-ABFA-179529674DA9}" srcId="{C6F6B556-999E-4E2B-A3D6-A7F36B821EAE}" destId="{7619655E-D34F-4320-AD75-4784A9B34917}" srcOrd="1" destOrd="0" parTransId="{DDB57214-F8FB-4704-B3CB-98F4856A5076}" sibTransId="{75BF0E37-AF98-4393-A927-C0078818DEA9}"/>
    <dgm:cxn modelId="{D131BBB3-E9CF-4B88-B56B-20A220F34E94}" srcId="{7619655E-D34F-4320-AD75-4784A9B34917}" destId="{0F3B1EFF-80B6-4AD2-B3E8-84411E85DE58}" srcOrd="0" destOrd="0" parTransId="{52B3D299-E588-4C8C-9329-1BCABB9DD8B3}" sibTransId="{A244E986-43E1-4B28-A688-5CBA7AB0F3F1}"/>
    <dgm:cxn modelId="{31F9C6BA-1C2E-44C8-8D40-407BBE5EB931}" type="presOf" srcId="{7619655E-D34F-4320-AD75-4784A9B34917}" destId="{BA422FD9-588A-464F-81E9-5727B3AEE04D}" srcOrd="1" destOrd="0" presId="urn:microsoft.com/office/officeart/2005/8/layout/process4"/>
    <dgm:cxn modelId="{0A5D76D8-84C6-4817-A778-83C27C583041}" type="presOf" srcId="{7619655E-D34F-4320-AD75-4784A9B34917}" destId="{33F3B095-35F1-4AF6-8F1C-A084981A4B32}" srcOrd="0" destOrd="0" presId="urn:microsoft.com/office/officeart/2005/8/layout/process4"/>
    <dgm:cxn modelId="{CCB7A4D9-FEA7-4232-BCEC-5E958C0CC259}" srcId="{C6F6B556-999E-4E2B-A3D6-A7F36B821EAE}" destId="{50E4D20C-2625-4B9C-84DF-4350E0BD5BAA}" srcOrd="0" destOrd="0" parTransId="{1A923DD2-45AE-4D92-890C-762706494334}" sibTransId="{015581A6-7F42-4EF4-9542-E1F81FBE22C0}"/>
    <dgm:cxn modelId="{B76E5DE0-D0F7-4FD8-8534-234F96AAD380}" type="presOf" srcId="{50E4D20C-2625-4B9C-84DF-4350E0BD5BAA}" destId="{05EBA2D0-74FA-49A6-8E92-30278AE69BDC}" srcOrd="0" destOrd="0" presId="urn:microsoft.com/office/officeart/2005/8/layout/process4"/>
    <dgm:cxn modelId="{5FBDF7F8-DEE3-4C26-90A6-341F63566090}" srcId="{7619655E-D34F-4320-AD75-4784A9B34917}" destId="{29295153-4631-407D-8410-B7AC42E2643E}" srcOrd="1" destOrd="0" parTransId="{0F6BBBE3-BC44-4DFC-9AAA-92C3D260486D}" sibTransId="{82A924D2-D960-4DC7-B507-37EEC75F5428}"/>
    <dgm:cxn modelId="{488C854A-44C3-4CEA-B9E8-BC56883C98E9}" type="presParOf" srcId="{955506DA-4298-4EB4-9336-13715A033B49}" destId="{E1CD4A12-F916-4B17-83E0-7815C9D7A6AC}" srcOrd="0" destOrd="0" presId="urn:microsoft.com/office/officeart/2005/8/layout/process4"/>
    <dgm:cxn modelId="{BDB76CA3-CA3B-43E3-8844-4C050015E8E5}" type="presParOf" srcId="{E1CD4A12-F916-4B17-83E0-7815C9D7A6AC}" destId="{33F3B095-35F1-4AF6-8F1C-A084981A4B32}" srcOrd="0" destOrd="0" presId="urn:microsoft.com/office/officeart/2005/8/layout/process4"/>
    <dgm:cxn modelId="{08336D54-DABD-4F0B-95F1-40B365B41232}" type="presParOf" srcId="{E1CD4A12-F916-4B17-83E0-7815C9D7A6AC}" destId="{BA422FD9-588A-464F-81E9-5727B3AEE04D}" srcOrd="1" destOrd="0" presId="urn:microsoft.com/office/officeart/2005/8/layout/process4"/>
    <dgm:cxn modelId="{48A3388A-1E0C-49AA-A6B0-A673D5506515}" type="presParOf" srcId="{E1CD4A12-F916-4B17-83E0-7815C9D7A6AC}" destId="{27B1B737-87F9-4C56-9C8E-E972C540F970}" srcOrd="2" destOrd="0" presId="urn:microsoft.com/office/officeart/2005/8/layout/process4"/>
    <dgm:cxn modelId="{1F4E434D-5FF5-447D-96E6-8BD3137F7440}" type="presParOf" srcId="{27B1B737-87F9-4C56-9C8E-E972C540F970}" destId="{B313E99A-C3F0-4085-8B22-D2E6D9EAA083}" srcOrd="0" destOrd="0" presId="urn:microsoft.com/office/officeart/2005/8/layout/process4"/>
    <dgm:cxn modelId="{A79F836C-F3A3-45C5-BADE-1172DBEBC488}" type="presParOf" srcId="{27B1B737-87F9-4C56-9C8E-E972C540F970}" destId="{83F07A7D-D94F-4FF5-8971-C5FA4476739C}" srcOrd="1" destOrd="0" presId="urn:microsoft.com/office/officeart/2005/8/layout/process4"/>
    <dgm:cxn modelId="{C232559F-281D-4C38-A4C0-32A4B2B9C590}" type="presParOf" srcId="{27B1B737-87F9-4C56-9C8E-E972C540F970}" destId="{53ADB46C-C850-4DF2-AAAD-EDC8A4047DCA}" srcOrd="2" destOrd="0" presId="urn:microsoft.com/office/officeart/2005/8/layout/process4"/>
    <dgm:cxn modelId="{1F258979-7675-4B7D-99B5-68211DBA142A}" type="presParOf" srcId="{955506DA-4298-4EB4-9336-13715A033B49}" destId="{6E3BE65A-6744-46E7-875D-082D8FEBA64D}" srcOrd="1" destOrd="0" presId="urn:microsoft.com/office/officeart/2005/8/layout/process4"/>
    <dgm:cxn modelId="{5229C95A-6297-440D-9323-DE78AD3177B2}" type="presParOf" srcId="{955506DA-4298-4EB4-9336-13715A033B49}" destId="{82408B6C-E5A3-4E18-8ADB-91CCDE464CA3}" srcOrd="2" destOrd="0" presId="urn:microsoft.com/office/officeart/2005/8/layout/process4"/>
    <dgm:cxn modelId="{996B1773-4385-4BCC-9DF4-4FA7626A659E}" type="presParOf" srcId="{82408B6C-E5A3-4E18-8ADB-91CCDE464CA3}" destId="{05EBA2D0-74FA-49A6-8E92-30278AE69BD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0C5BA8A-9A2C-4C2D-8CE7-AF65DA75516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9DF01C2A-BE95-400F-BCCB-86B074A8D3AF}">
      <dgm:prSet/>
      <dgm:spPr/>
      <dgm:t>
        <a:bodyPr/>
        <a:lstStyle/>
        <a:p>
          <a:r>
            <a:rPr lang="en-US" b="1"/>
            <a:t>Origins:</a:t>
          </a:r>
          <a:endParaRPr lang="en-US"/>
        </a:p>
      </dgm:t>
    </dgm:pt>
    <dgm:pt modelId="{AA12BC51-3EA2-4E8D-97EB-2B79F98904C3}" type="parTrans" cxnId="{E6D770B2-FF3C-4BF7-B0CE-6E0BE2F19FDC}">
      <dgm:prSet/>
      <dgm:spPr/>
      <dgm:t>
        <a:bodyPr/>
        <a:lstStyle/>
        <a:p>
          <a:endParaRPr lang="en-US"/>
        </a:p>
      </dgm:t>
    </dgm:pt>
    <dgm:pt modelId="{B85FF4DA-2643-4B56-820B-D75AF41AD486}" type="sibTrans" cxnId="{E6D770B2-FF3C-4BF7-B0CE-6E0BE2F19FDC}">
      <dgm:prSet/>
      <dgm:spPr/>
      <dgm:t>
        <a:bodyPr/>
        <a:lstStyle/>
        <a:p>
          <a:endParaRPr lang="en-US"/>
        </a:p>
      </dgm:t>
    </dgm:pt>
    <dgm:pt modelId="{18A39733-BA52-4BFB-95B9-2FF7684C66D9}">
      <dgm:prSet/>
      <dgm:spPr/>
      <dgm:t>
        <a:bodyPr/>
        <a:lstStyle/>
        <a:p>
          <a:r>
            <a:rPr lang="en-US"/>
            <a:t>Developed by experts in mental health and criminal justice to address gaps in assessing DUI offenders.</a:t>
          </a:r>
        </a:p>
      </dgm:t>
    </dgm:pt>
    <dgm:pt modelId="{482F59E7-95F4-4B0B-9EC2-F61CCD81078A}" type="parTrans" cxnId="{EC34C494-E8B6-435B-B42D-63C70D1E5393}">
      <dgm:prSet/>
      <dgm:spPr/>
      <dgm:t>
        <a:bodyPr/>
        <a:lstStyle/>
        <a:p>
          <a:endParaRPr lang="en-US"/>
        </a:p>
      </dgm:t>
    </dgm:pt>
    <dgm:pt modelId="{934C19CA-4DA1-47EF-8CDC-AE65922BFBF0}" type="sibTrans" cxnId="{EC34C494-E8B6-435B-B42D-63C70D1E5393}">
      <dgm:prSet/>
      <dgm:spPr/>
      <dgm:t>
        <a:bodyPr/>
        <a:lstStyle/>
        <a:p>
          <a:endParaRPr lang="en-US"/>
        </a:p>
      </dgm:t>
    </dgm:pt>
    <dgm:pt modelId="{F34867B9-C6F9-480A-B686-0EC99DC89C43}">
      <dgm:prSet/>
      <dgm:spPr/>
      <dgm:t>
        <a:bodyPr/>
        <a:lstStyle/>
        <a:p>
          <a:r>
            <a:rPr lang="en-US"/>
            <a:t>Pilot studies began in early 2010s, with widespread testing in diverse jurisdictions.</a:t>
          </a:r>
        </a:p>
      </dgm:t>
    </dgm:pt>
    <dgm:pt modelId="{9FFDE57A-CC24-43AA-97FE-809A0349A26D}" type="parTrans" cxnId="{CCA3B275-0C07-41AF-8972-C0FA12E0C9DC}">
      <dgm:prSet/>
      <dgm:spPr/>
      <dgm:t>
        <a:bodyPr/>
        <a:lstStyle/>
        <a:p>
          <a:endParaRPr lang="en-US"/>
        </a:p>
      </dgm:t>
    </dgm:pt>
    <dgm:pt modelId="{92B01692-F561-4D7E-A63F-1F159F0D0F74}" type="sibTrans" cxnId="{CCA3B275-0C07-41AF-8972-C0FA12E0C9DC}">
      <dgm:prSet/>
      <dgm:spPr/>
      <dgm:t>
        <a:bodyPr/>
        <a:lstStyle/>
        <a:p>
          <a:endParaRPr lang="en-US"/>
        </a:p>
      </dgm:t>
    </dgm:pt>
    <dgm:pt modelId="{CE466E97-71D6-439E-A8D5-331E9ADB2FDF}">
      <dgm:prSet/>
      <dgm:spPr/>
      <dgm:t>
        <a:bodyPr/>
        <a:lstStyle/>
        <a:p>
          <a:r>
            <a:rPr lang="en-US" b="1"/>
            <a:t>Initial Success:</a:t>
          </a:r>
          <a:endParaRPr lang="en-US"/>
        </a:p>
      </dgm:t>
    </dgm:pt>
    <dgm:pt modelId="{51612D44-9978-4EF2-96F8-B9593D76A18D}" type="parTrans" cxnId="{1D4E2AD9-23C8-48E5-8B9F-EF9AD1814686}">
      <dgm:prSet/>
      <dgm:spPr/>
      <dgm:t>
        <a:bodyPr/>
        <a:lstStyle/>
        <a:p>
          <a:endParaRPr lang="en-US"/>
        </a:p>
      </dgm:t>
    </dgm:pt>
    <dgm:pt modelId="{865D526F-60D4-4F44-BF4C-7A86FCC5C340}" type="sibTrans" cxnId="{1D4E2AD9-23C8-48E5-8B9F-EF9AD1814686}">
      <dgm:prSet/>
      <dgm:spPr/>
      <dgm:t>
        <a:bodyPr/>
        <a:lstStyle/>
        <a:p>
          <a:endParaRPr lang="en-US"/>
        </a:p>
      </dgm:t>
    </dgm:pt>
    <dgm:pt modelId="{D18C4384-F095-48B2-84C8-1FA688FC097F}">
      <dgm:prSet/>
      <dgm:spPr/>
      <dgm:t>
        <a:bodyPr/>
        <a:lstStyle/>
        <a:p>
          <a:r>
            <a:rPr lang="en-US"/>
            <a:t>Proven effective in identifying undiagnosed mental health and substance use disorders.</a:t>
          </a:r>
        </a:p>
      </dgm:t>
    </dgm:pt>
    <dgm:pt modelId="{990A53B1-0A0B-4EF1-A6A5-0F466E7465D0}" type="parTrans" cxnId="{2D9E6822-7DFC-4507-9DEC-870C8D8A93A6}">
      <dgm:prSet/>
      <dgm:spPr/>
      <dgm:t>
        <a:bodyPr/>
        <a:lstStyle/>
        <a:p>
          <a:endParaRPr lang="en-US"/>
        </a:p>
      </dgm:t>
    </dgm:pt>
    <dgm:pt modelId="{92D1ADB5-23E3-4AD1-A005-4FBDE872D8D2}" type="sibTrans" cxnId="{2D9E6822-7DFC-4507-9DEC-870C8D8A93A6}">
      <dgm:prSet/>
      <dgm:spPr/>
      <dgm:t>
        <a:bodyPr/>
        <a:lstStyle/>
        <a:p>
          <a:endParaRPr lang="en-US"/>
        </a:p>
      </dgm:t>
    </dgm:pt>
    <dgm:pt modelId="{7BAB57D6-AB95-4A09-95C6-122EE528D571}">
      <dgm:prSet/>
      <dgm:spPr/>
      <dgm:t>
        <a:bodyPr/>
        <a:lstStyle/>
        <a:p>
          <a:r>
            <a:rPr lang="en-US"/>
            <a:t>Early adoption in several states showed significant reductions in recidivism rates.</a:t>
          </a:r>
        </a:p>
      </dgm:t>
    </dgm:pt>
    <dgm:pt modelId="{4EFCFDDF-8F76-4D49-B558-DDE7439E6E22}" type="parTrans" cxnId="{59BA6FAA-B3F6-4BB8-992F-C57F44CC88F8}">
      <dgm:prSet/>
      <dgm:spPr/>
      <dgm:t>
        <a:bodyPr/>
        <a:lstStyle/>
        <a:p>
          <a:endParaRPr lang="en-US"/>
        </a:p>
      </dgm:t>
    </dgm:pt>
    <dgm:pt modelId="{B443AD52-1DB8-4CF5-B000-4BBA4E5138C6}" type="sibTrans" cxnId="{59BA6FAA-B3F6-4BB8-992F-C57F44CC88F8}">
      <dgm:prSet/>
      <dgm:spPr/>
      <dgm:t>
        <a:bodyPr/>
        <a:lstStyle/>
        <a:p>
          <a:endParaRPr lang="en-US"/>
        </a:p>
      </dgm:t>
    </dgm:pt>
    <dgm:pt modelId="{6149B3FB-8F85-4FAB-AA14-643CB396BB73}">
      <dgm:prSet/>
      <dgm:spPr/>
      <dgm:t>
        <a:bodyPr/>
        <a:lstStyle/>
        <a:p>
          <a:r>
            <a:rPr lang="en-US" b="1"/>
            <a:t>Adoption in Louisiana:</a:t>
          </a:r>
          <a:endParaRPr lang="en-US"/>
        </a:p>
      </dgm:t>
    </dgm:pt>
    <dgm:pt modelId="{8D7F81B7-02D3-47DA-A4F0-9D52A3526AEB}" type="parTrans" cxnId="{A4BE9289-DD06-473A-934E-C02BEA2BEDE0}">
      <dgm:prSet/>
      <dgm:spPr/>
      <dgm:t>
        <a:bodyPr/>
        <a:lstStyle/>
        <a:p>
          <a:endParaRPr lang="en-US"/>
        </a:p>
      </dgm:t>
    </dgm:pt>
    <dgm:pt modelId="{8F454784-00B9-4C27-9669-91FD85839B93}" type="sibTrans" cxnId="{A4BE9289-DD06-473A-934E-C02BEA2BEDE0}">
      <dgm:prSet/>
      <dgm:spPr/>
      <dgm:t>
        <a:bodyPr/>
        <a:lstStyle/>
        <a:p>
          <a:endParaRPr lang="en-US"/>
        </a:p>
      </dgm:t>
    </dgm:pt>
    <dgm:pt modelId="{77CCBABB-C6AA-44B2-A626-C84FE7F4A45A}">
      <dgm:prSet/>
      <dgm:spPr/>
      <dgm:t>
        <a:bodyPr/>
        <a:lstStyle/>
        <a:p>
          <a:r>
            <a:rPr lang="en-US"/>
            <a:t>Introduced as part of the Louisiana Highway Safety Commission initiative to reduce DUI offenses and improve public safety.</a:t>
          </a:r>
        </a:p>
      </dgm:t>
    </dgm:pt>
    <dgm:pt modelId="{16DE80A3-F298-4E3C-B931-CC42DC4ACF20}" type="parTrans" cxnId="{C842DEFC-C7AD-42E2-8032-5B9866F08878}">
      <dgm:prSet/>
      <dgm:spPr/>
      <dgm:t>
        <a:bodyPr/>
        <a:lstStyle/>
        <a:p>
          <a:endParaRPr lang="en-US"/>
        </a:p>
      </dgm:t>
    </dgm:pt>
    <dgm:pt modelId="{EDC41BF2-A419-48B0-8088-4F9EC50764EE}" type="sibTrans" cxnId="{C842DEFC-C7AD-42E2-8032-5B9866F08878}">
      <dgm:prSet/>
      <dgm:spPr/>
      <dgm:t>
        <a:bodyPr/>
        <a:lstStyle/>
        <a:p>
          <a:endParaRPr lang="en-US"/>
        </a:p>
      </dgm:t>
    </dgm:pt>
    <dgm:pt modelId="{8A9E2AD5-3335-42E8-9735-BADE97687A30}" type="pres">
      <dgm:prSet presAssocID="{B0C5BA8A-9A2C-4C2D-8CE7-AF65DA755166}" presName="linear" presStyleCnt="0">
        <dgm:presLayoutVars>
          <dgm:animLvl val="lvl"/>
          <dgm:resizeHandles val="exact"/>
        </dgm:presLayoutVars>
      </dgm:prSet>
      <dgm:spPr/>
    </dgm:pt>
    <dgm:pt modelId="{581E3C8A-489F-42B7-8BF7-B6F4A6ECF034}" type="pres">
      <dgm:prSet presAssocID="{9DF01C2A-BE95-400F-BCCB-86B074A8D3AF}" presName="parentText" presStyleLbl="node1" presStyleIdx="0" presStyleCnt="3">
        <dgm:presLayoutVars>
          <dgm:chMax val="0"/>
          <dgm:bulletEnabled val="1"/>
        </dgm:presLayoutVars>
      </dgm:prSet>
      <dgm:spPr/>
    </dgm:pt>
    <dgm:pt modelId="{C25AB31F-08AE-4E3D-AC7D-149A5683809B}" type="pres">
      <dgm:prSet presAssocID="{9DF01C2A-BE95-400F-BCCB-86B074A8D3AF}" presName="childText" presStyleLbl="revTx" presStyleIdx="0" presStyleCnt="3">
        <dgm:presLayoutVars>
          <dgm:bulletEnabled val="1"/>
        </dgm:presLayoutVars>
      </dgm:prSet>
      <dgm:spPr/>
    </dgm:pt>
    <dgm:pt modelId="{C14191CB-4F9D-45E8-905C-279DF8762D18}" type="pres">
      <dgm:prSet presAssocID="{CE466E97-71D6-439E-A8D5-331E9ADB2FDF}" presName="parentText" presStyleLbl="node1" presStyleIdx="1" presStyleCnt="3">
        <dgm:presLayoutVars>
          <dgm:chMax val="0"/>
          <dgm:bulletEnabled val="1"/>
        </dgm:presLayoutVars>
      </dgm:prSet>
      <dgm:spPr/>
    </dgm:pt>
    <dgm:pt modelId="{309E56DF-D1B3-4FD6-A9D0-CACFA723CBD3}" type="pres">
      <dgm:prSet presAssocID="{CE466E97-71D6-439E-A8D5-331E9ADB2FDF}" presName="childText" presStyleLbl="revTx" presStyleIdx="1" presStyleCnt="3">
        <dgm:presLayoutVars>
          <dgm:bulletEnabled val="1"/>
        </dgm:presLayoutVars>
      </dgm:prSet>
      <dgm:spPr/>
    </dgm:pt>
    <dgm:pt modelId="{9EBB0EA6-6D7A-42F7-B2C1-D515DD98E608}" type="pres">
      <dgm:prSet presAssocID="{6149B3FB-8F85-4FAB-AA14-643CB396BB73}" presName="parentText" presStyleLbl="node1" presStyleIdx="2" presStyleCnt="3">
        <dgm:presLayoutVars>
          <dgm:chMax val="0"/>
          <dgm:bulletEnabled val="1"/>
        </dgm:presLayoutVars>
      </dgm:prSet>
      <dgm:spPr/>
    </dgm:pt>
    <dgm:pt modelId="{15C1137D-20B4-445D-9E4C-F08C5928B9BD}" type="pres">
      <dgm:prSet presAssocID="{6149B3FB-8F85-4FAB-AA14-643CB396BB73}" presName="childText" presStyleLbl="revTx" presStyleIdx="2" presStyleCnt="3">
        <dgm:presLayoutVars>
          <dgm:bulletEnabled val="1"/>
        </dgm:presLayoutVars>
      </dgm:prSet>
      <dgm:spPr/>
    </dgm:pt>
  </dgm:ptLst>
  <dgm:cxnLst>
    <dgm:cxn modelId="{1A6E2F01-A9B3-4650-8753-48FFD26B8956}" type="presOf" srcId="{D18C4384-F095-48B2-84C8-1FA688FC097F}" destId="{309E56DF-D1B3-4FD6-A9D0-CACFA723CBD3}" srcOrd="0" destOrd="0" presId="urn:microsoft.com/office/officeart/2005/8/layout/vList2"/>
    <dgm:cxn modelId="{D4C88F03-14C6-4AC9-ADDF-1E289E677A8A}" type="presOf" srcId="{18A39733-BA52-4BFB-95B9-2FF7684C66D9}" destId="{C25AB31F-08AE-4E3D-AC7D-149A5683809B}" srcOrd="0" destOrd="0" presId="urn:microsoft.com/office/officeart/2005/8/layout/vList2"/>
    <dgm:cxn modelId="{201ABC11-1899-437F-9856-56D936F8C27D}" type="presOf" srcId="{9DF01C2A-BE95-400F-BCCB-86B074A8D3AF}" destId="{581E3C8A-489F-42B7-8BF7-B6F4A6ECF034}" srcOrd="0" destOrd="0" presId="urn:microsoft.com/office/officeart/2005/8/layout/vList2"/>
    <dgm:cxn modelId="{2D9E6822-7DFC-4507-9DEC-870C8D8A93A6}" srcId="{CE466E97-71D6-439E-A8D5-331E9ADB2FDF}" destId="{D18C4384-F095-48B2-84C8-1FA688FC097F}" srcOrd="0" destOrd="0" parTransId="{990A53B1-0A0B-4EF1-A6A5-0F466E7465D0}" sibTransId="{92D1ADB5-23E3-4AD1-A005-4FBDE872D8D2}"/>
    <dgm:cxn modelId="{BEEF8027-E8B8-4F59-AC38-9F2271549902}" type="presOf" srcId="{B0C5BA8A-9A2C-4C2D-8CE7-AF65DA755166}" destId="{8A9E2AD5-3335-42E8-9735-BADE97687A30}" srcOrd="0" destOrd="0" presId="urn:microsoft.com/office/officeart/2005/8/layout/vList2"/>
    <dgm:cxn modelId="{C2730F68-01A4-4697-B53D-DCDCDE44DCFF}" type="presOf" srcId="{6149B3FB-8F85-4FAB-AA14-643CB396BB73}" destId="{9EBB0EA6-6D7A-42F7-B2C1-D515DD98E608}" srcOrd="0" destOrd="0" presId="urn:microsoft.com/office/officeart/2005/8/layout/vList2"/>
    <dgm:cxn modelId="{4B3E7849-FA92-4C1B-83E9-5ABA03897ED8}" type="presOf" srcId="{77CCBABB-C6AA-44B2-A626-C84FE7F4A45A}" destId="{15C1137D-20B4-445D-9E4C-F08C5928B9BD}" srcOrd="0" destOrd="0" presId="urn:microsoft.com/office/officeart/2005/8/layout/vList2"/>
    <dgm:cxn modelId="{CCA3B275-0C07-41AF-8972-C0FA12E0C9DC}" srcId="{9DF01C2A-BE95-400F-BCCB-86B074A8D3AF}" destId="{F34867B9-C6F9-480A-B686-0EC99DC89C43}" srcOrd="1" destOrd="0" parTransId="{9FFDE57A-CC24-43AA-97FE-809A0349A26D}" sibTransId="{92B01692-F561-4D7E-A63F-1F159F0D0F74}"/>
    <dgm:cxn modelId="{2E615688-56EE-4F01-9757-C0C67D418202}" type="presOf" srcId="{F34867B9-C6F9-480A-B686-0EC99DC89C43}" destId="{C25AB31F-08AE-4E3D-AC7D-149A5683809B}" srcOrd="0" destOrd="1" presId="urn:microsoft.com/office/officeart/2005/8/layout/vList2"/>
    <dgm:cxn modelId="{A4BE9289-DD06-473A-934E-C02BEA2BEDE0}" srcId="{B0C5BA8A-9A2C-4C2D-8CE7-AF65DA755166}" destId="{6149B3FB-8F85-4FAB-AA14-643CB396BB73}" srcOrd="2" destOrd="0" parTransId="{8D7F81B7-02D3-47DA-A4F0-9D52A3526AEB}" sibTransId="{8F454784-00B9-4C27-9669-91FD85839B93}"/>
    <dgm:cxn modelId="{EC34C494-E8B6-435B-B42D-63C70D1E5393}" srcId="{9DF01C2A-BE95-400F-BCCB-86B074A8D3AF}" destId="{18A39733-BA52-4BFB-95B9-2FF7684C66D9}" srcOrd="0" destOrd="0" parTransId="{482F59E7-95F4-4B0B-9EC2-F61CCD81078A}" sibTransId="{934C19CA-4DA1-47EF-8CDC-AE65922BFBF0}"/>
    <dgm:cxn modelId="{2A63FCA5-3CD0-4360-9A6F-8156116572CF}" type="presOf" srcId="{7BAB57D6-AB95-4A09-95C6-122EE528D571}" destId="{309E56DF-D1B3-4FD6-A9D0-CACFA723CBD3}" srcOrd="0" destOrd="1" presId="urn:microsoft.com/office/officeart/2005/8/layout/vList2"/>
    <dgm:cxn modelId="{59BA6FAA-B3F6-4BB8-992F-C57F44CC88F8}" srcId="{CE466E97-71D6-439E-A8D5-331E9ADB2FDF}" destId="{7BAB57D6-AB95-4A09-95C6-122EE528D571}" srcOrd="1" destOrd="0" parTransId="{4EFCFDDF-8F76-4D49-B558-DDE7439E6E22}" sibTransId="{B443AD52-1DB8-4CF5-B000-4BBA4E5138C6}"/>
    <dgm:cxn modelId="{E6D770B2-FF3C-4BF7-B0CE-6E0BE2F19FDC}" srcId="{B0C5BA8A-9A2C-4C2D-8CE7-AF65DA755166}" destId="{9DF01C2A-BE95-400F-BCCB-86B074A8D3AF}" srcOrd="0" destOrd="0" parTransId="{AA12BC51-3EA2-4E8D-97EB-2B79F98904C3}" sibTransId="{B85FF4DA-2643-4B56-820B-D75AF41AD486}"/>
    <dgm:cxn modelId="{1D4E2AD9-23C8-48E5-8B9F-EF9AD1814686}" srcId="{B0C5BA8A-9A2C-4C2D-8CE7-AF65DA755166}" destId="{CE466E97-71D6-439E-A8D5-331E9ADB2FDF}" srcOrd="1" destOrd="0" parTransId="{51612D44-9978-4EF2-96F8-B9593D76A18D}" sibTransId="{865D526F-60D4-4F44-BF4C-7A86FCC5C340}"/>
    <dgm:cxn modelId="{120A6DFC-98AE-4033-A7F1-BD9FFFBFC530}" type="presOf" srcId="{CE466E97-71D6-439E-A8D5-331E9ADB2FDF}" destId="{C14191CB-4F9D-45E8-905C-279DF8762D18}" srcOrd="0" destOrd="0" presId="urn:microsoft.com/office/officeart/2005/8/layout/vList2"/>
    <dgm:cxn modelId="{C842DEFC-C7AD-42E2-8032-5B9866F08878}" srcId="{6149B3FB-8F85-4FAB-AA14-643CB396BB73}" destId="{77CCBABB-C6AA-44B2-A626-C84FE7F4A45A}" srcOrd="0" destOrd="0" parTransId="{16DE80A3-F298-4E3C-B931-CC42DC4ACF20}" sibTransId="{EDC41BF2-A419-48B0-8088-4F9EC50764EE}"/>
    <dgm:cxn modelId="{BB4F211B-7662-423F-89CB-1AC04CAA0E3F}" type="presParOf" srcId="{8A9E2AD5-3335-42E8-9735-BADE97687A30}" destId="{581E3C8A-489F-42B7-8BF7-B6F4A6ECF034}" srcOrd="0" destOrd="0" presId="urn:microsoft.com/office/officeart/2005/8/layout/vList2"/>
    <dgm:cxn modelId="{3B25F737-720E-486F-A360-0A09EA9AB114}" type="presParOf" srcId="{8A9E2AD5-3335-42E8-9735-BADE97687A30}" destId="{C25AB31F-08AE-4E3D-AC7D-149A5683809B}" srcOrd="1" destOrd="0" presId="urn:microsoft.com/office/officeart/2005/8/layout/vList2"/>
    <dgm:cxn modelId="{35F427B7-7F40-4540-9FF3-F9B23C6B7256}" type="presParOf" srcId="{8A9E2AD5-3335-42E8-9735-BADE97687A30}" destId="{C14191CB-4F9D-45E8-905C-279DF8762D18}" srcOrd="2" destOrd="0" presId="urn:microsoft.com/office/officeart/2005/8/layout/vList2"/>
    <dgm:cxn modelId="{BF960049-D576-4FE5-A493-FBEE0769A1BE}" type="presParOf" srcId="{8A9E2AD5-3335-42E8-9735-BADE97687A30}" destId="{309E56DF-D1B3-4FD6-A9D0-CACFA723CBD3}" srcOrd="3" destOrd="0" presId="urn:microsoft.com/office/officeart/2005/8/layout/vList2"/>
    <dgm:cxn modelId="{65DB269C-DD93-49D1-842D-98E889F16BF9}" type="presParOf" srcId="{8A9E2AD5-3335-42E8-9735-BADE97687A30}" destId="{9EBB0EA6-6D7A-42F7-B2C1-D515DD98E608}" srcOrd="4" destOrd="0" presId="urn:microsoft.com/office/officeart/2005/8/layout/vList2"/>
    <dgm:cxn modelId="{DF5C5AEA-7FC2-401C-83C3-65CC269537F2}" type="presParOf" srcId="{8A9E2AD5-3335-42E8-9735-BADE97687A30}" destId="{15C1137D-20B4-445D-9E4C-F08C5928B9BD}"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1443A93-BAC0-464F-B311-3DBA0C93FCD7}"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8293AC7-8C69-44EA-BCAF-11DBE5701A86}">
      <dgm:prSet/>
      <dgm:spPr/>
      <dgm:t>
        <a:bodyPr/>
        <a:lstStyle/>
        <a:p>
          <a:pPr>
            <a:defRPr b="1"/>
          </a:pPr>
          <a:r>
            <a:rPr lang="en-US" b="1"/>
            <a:t>Comprehensive Screening Capabilities:</a:t>
          </a:r>
          <a:endParaRPr lang="en-US"/>
        </a:p>
      </dgm:t>
    </dgm:pt>
    <dgm:pt modelId="{4F194CF0-D2ED-42D1-AB2A-499E61669FEA}" type="parTrans" cxnId="{7205C809-DCDC-40CF-9F8E-771B877E3588}">
      <dgm:prSet/>
      <dgm:spPr/>
      <dgm:t>
        <a:bodyPr/>
        <a:lstStyle/>
        <a:p>
          <a:endParaRPr lang="en-US"/>
        </a:p>
      </dgm:t>
    </dgm:pt>
    <dgm:pt modelId="{A5FF1CCD-1B0A-4E3F-9F41-E33191F6305F}" type="sibTrans" cxnId="{7205C809-DCDC-40CF-9F8E-771B877E3588}">
      <dgm:prSet/>
      <dgm:spPr/>
      <dgm:t>
        <a:bodyPr/>
        <a:lstStyle/>
        <a:p>
          <a:endParaRPr lang="en-US"/>
        </a:p>
      </dgm:t>
    </dgm:pt>
    <dgm:pt modelId="{1777F68F-0979-44EA-82F4-28EB4A8C9402}">
      <dgm:prSet/>
      <dgm:spPr/>
      <dgm:t>
        <a:bodyPr/>
        <a:lstStyle/>
        <a:p>
          <a:r>
            <a:rPr lang="en-US"/>
            <a:t>Disorders screened include:</a:t>
          </a:r>
        </a:p>
      </dgm:t>
    </dgm:pt>
    <dgm:pt modelId="{F29FEAE4-2E37-4799-AFC8-CC5AC83FCBBE}" type="parTrans" cxnId="{88175422-B858-4EDB-BF3F-2C0959C33148}">
      <dgm:prSet/>
      <dgm:spPr/>
      <dgm:t>
        <a:bodyPr/>
        <a:lstStyle/>
        <a:p>
          <a:endParaRPr lang="en-US"/>
        </a:p>
      </dgm:t>
    </dgm:pt>
    <dgm:pt modelId="{6EC35186-0399-47B6-A8E8-C2646AAD6D26}" type="sibTrans" cxnId="{88175422-B858-4EDB-BF3F-2C0959C33148}">
      <dgm:prSet/>
      <dgm:spPr/>
      <dgm:t>
        <a:bodyPr/>
        <a:lstStyle/>
        <a:p>
          <a:endParaRPr lang="en-US"/>
        </a:p>
      </dgm:t>
    </dgm:pt>
    <dgm:pt modelId="{49454BEE-ED2C-4EB1-BC32-4AE86F69C867}">
      <dgm:prSet/>
      <dgm:spPr/>
      <dgm:t>
        <a:bodyPr/>
        <a:lstStyle/>
        <a:p>
          <a:r>
            <a:rPr lang="en-US"/>
            <a:t>Depression</a:t>
          </a:r>
        </a:p>
      </dgm:t>
    </dgm:pt>
    <dgm:pt modelId="{EABA0A4E-AEE5-4DC2-AF17-87AF8E39589C}" type="parTrans" cxnId="{FEED0BF2-90A5-4AFD-97E3-586476AA0702}">
      <dgm:prSet/>
      <dgm:spPr/>
      <dgm:t>
        <a:bodyPr/>
        <a:lstStyle/>
        <a:p>
          <a:endParaRPr lang="en-US"/>
        </a:p>
      </dgm:t>
    </dgm:pt>
    <dgm:pt modelId="{643345F9-D50D-4C75-88B5-47B0C99CFBF8}" type="sibTrans" cxnId="{FEED0BF2-90A5-4AFD-97E3-586476AA0702}">
      <dgm:prSet/>
      <dgm:spPr/>
      <dgm:t>
        <a:bodyPr/>
        <a:lstStyle/>
        <a:p>
          <a:endParaRPr lang="en-US"/>
        </a:p>
      </dgm:t>
    </dgm:pt>
    <dgm:pt modelId="{0D9A3D8F-C1E6-402E-8866-331DE373C418}">
      <dgm:prSet/>
      <dgm:spPr/>
      <dgm:t>
        <a:bodyPr/>
        <a:lstStyle/>
        <a:p>
          <a:r>
            <a:rPr lang="en-US"/>
            <a:t>Anxiety</a:t>
          </a:r>
        </a:p>
      </dgm:t>
    </dgm:pt>
    <dgm:pt modelId="{2F29396F-2F6D-40BD-ADF9-6D797092C2A7}" type="parTrans" cxnId="{31EA70B1-A9EF-47EC-8429-35112943DA25}">
      <dgm:prSet/>
      <dgm:spPr/>
      <dgm:t>
        <a:bodyPr/>
        <a:lstStyle/>
        <a:p>
          <a:endParaRPr lang="en-US"/>
        </a:p>
      </dgm:t>
    </dgm:pt>
    <dgm:pt modelId="{2B0E552C-2C32-45BD-848B-C9B9073836DB}" type="sibTrans" cxnId="{31EA70B1-A9EF-47EC-8429-35112943DA25}">
      <dgm:prSet/>
      <dgm:spPr/>
      <dgm:t>
        <a:bodyPr/>
        <a:lstStyle/>
        <a:p>
          <a:endParaRPr lang="en-US"/>
        </a:p>
      </dgm:t>
    </dgm:pt>
    <dgm:pt modelId="{6C2D70AE-A2E5-4FD4-A0FC-3599E1013383}">
      <dgm:prSet/>
      <dgm:spPr/>
      <dgm:t>
        <a:bodyPr/>
        <a:lstStyle/>
        <a:p>
          <a:r>
            <a:rPr lang="en-US"/>
            <a:t>PTSD</a:t>
          </a:r>
        </a:p>
      </dgm:t>
    </dgm:pt>
    <dgm:pt modelId="{22140306-DEFE-4369-93C3-2709A929AE7B}" type="parTrans" cxnId="{90CAAC1A-7842-4D11-A7CA-3C8ECBB23286}">
      <dgm:prSet/>
      <dgm:spPr/>
      <dgm:t>
        <a:bodyPr/>
        <a:lstStyle/>
        <a:p>
          <a:endParaRPr lang="en-US"/>
        </a:p>
      </dgm:t>
    </dgm:pt>
    <dgm:pt modelId="{16367E5A-8080-43EB-A914-C3C818745BC0}" type="sibTrans" cxnId="{90CAAC1A-7842-4D11-A7CA-3C8ECBB23286}">
      <dgm:prSet/>
      <dgm:spPr/>
      <dgm:t>
        <a:bodyPr/>
        <a:lstStyle/>
        <a:p>
          <a:endParaRPr lang="en-US"/>
        </a:p>
      </dgm:t>
    </dgm:pt>
    <dgm:pt modelId="{BDC0C3A9-71CC-43B7-99D0-DF3FBF61DD9D}">
      <dgm:prSet/>
      <dgm:spPr/>
      <dgm:t>
        <a:bodyPr/>
        <a:lstStyle/>
        <a:p>
          <a:r>
            <a:rPr lang="en-US"/>
            <a:t>Substance use disorders, among others.</a:t>
          </a:r>
        </a:p>
      </dgm:t>
    </dgm:pt>
    <dgm:pt modelId="{CD01377D-5148-4BE9-911D-8F27213B8722}" type="parTrans" cxnId="{B930EFF4-14A0-4D9E-B7C6-95F069055E56}">
      <dgm:prSet/>
      <dgm:spPr/>
      <dgm:t>
        <a:bodyPr/>
        <a:lstStyle/>
        <a:p>
          <a:endParaRPr lang="en-US"/>
        </a:p>
      </dgm:t>
    </dgm:pt>
    <dgm:pt modelId="{2618EEED-A66E-4AA4-AC16-AF246116F6E7}" type="sibTrans" cxnId="{B930EFF4-14A0-4D9E-B7C6-95F069055E56}">
      <dgm:prSet/>
      <dgm:spPr/>
      <dgm:t>
        <a:bodyPr/>
        <a:lstStyle/>
        <a:p>
          <a:endParaRPr lang="en-US"/>
        </a:p>
      </dgm:t>
    </dgm:pt>
    <dgm:pt modelId="{DAB25D61-891C-46FF-B4FD-7CB3D0E77534}">
      <dgm:prSet/>
      <dgm:spPr/>
      <dgm:t>
        <a:bodyPr/>
        <a:lstStyle/>
        <a:p>
          <a:pPr>
            <a:defRPr b="1"/>
          </a:pPr>
          <a:r>
            <a:rPr lang="en-US" b="1"/>
            <a:t>Dual Focus:</a:t>
          </a:r>
          <a:endParaRPr lang="en-US"/>
        </a:p>
      </dgm:t>
    </dgm:pt>
    <dgm:pt modelId="{5518AC6E-D194-40F3-936B-D9CAB4168096}" type="parTrans" cxnId="{97E44B2C-2D0C-47FD-9512-B23DAEC32FAF}">
      <dgm:prSet/>
      <dgm:spPr/>
      <dgm:t>
        <a:bodyPr/>
        <a:lstStyle/>
        <a:p>
          <a:endParaRPr lang="en-US"/>
        </a:p>
      </dgm:t>
    </dgm:pt>
    <dgm:pt modelId="{B68AF3CA-2B5D-4175-AADD-92FC11635BA1}" type="sibTrans" cxnId="{97E44B2C-2D0C-47FD-9512-B23DAEC32FAF}">
      <dgm:prSet/>
      <dgm:spPr/>
      <dgm:t>
        <a:bodyPr/>
        <a:lstStyle/>
        <a:p>
          <a:endParaRPr lang="en-US"/>
        </a:p>
      </dgm:t>
    </dgm:pt>
    <dgm:pt modelId="{B0D1F78E-818B-46CD-BF49-329957B4D07F}">
      <dgm:prSet/>
      <dgm:spPr/>
      <dgm:t>
        <a:bodyPr/>
        <a:lstStyle/>
        <a:p>
          <a:r>
            <a:rPr lang="en-US"/>
            <a:t>Identifies both primary and co-occurring mental health conditions.</a:t>
          </a:r>
        </a:p>
      </dgm:t>
    </dgm:pt>
    <dgm:pt modelId="{240A5EF1-18D8-44DE-ABF5-555CAEB55881}" type="parTrans" cxnId="{A44C5C91-3B0B-4268-9318-DB6E0FDC0660}">
      <dgm:prSet/>
      <dgm:spPr/>
      <dgm:t>
        <a:bodyPr/>
        <a:lstStyle/>
        <a:p>
          <a:endParaRPr lang="en-US"/>
        </a:p>
      </dgm:t>
    </dgm:pt>
    <dgm:pt modelId="{79C9B686-7FB8-4D90-8B61-96E414364D0B}" type="sibTrans" cxnId="{A44C5C91-3B0B-4268-9318-DB6E0FDC0660}">
      <dgm:prSet/>
      <dgm:spPr/>
      <dgm:t>
        <a:bodyPr/>
        <a:lstStyle/>
        <a:p>
          <a:endParaRPr lang="en-US"/>
        </a:p>
      </dgm:t>
    </dgm:pt>
    <dgm:pt modelId="{B433C0A9-04B6-42E3-B4FE-A9B5578CE6A2}">
      <dgm:prSet/>
      <dgm:spPr/>
      <dgm:t>
        <a:bodyPr/>
        <a:lstStyle/>
        <a:p>
          <a:r>
            <a:rPr lang="en-US"/>
            <a:t>Highlights factors that may influence impaired driving behavior.</a:t>
          </a:r>
        </a:p>
      </dgm:t>
    </dgm:pt>
    <dgm:pt modelId="{EEFD7170-618B-484E-8AB6-C11096BF8124}" type="parTrans" cxnId="{CCCBDE61-4B40-4C84-BBBC-0A8C88ADA013}">
      <dgm:prSet/>
      <dgm:spPr/>
      <dgm:t>
        <a:bodyPr/>
        <a:lstStyle/>
        <a:p>
          <a:endParaRPr lang="en-US"/>
        </a:p>
      </dgm:t>
    </dgm:pt>
    <dgm:pt modelId="{337A5D70-7731-402F-82B7-C911A2F16744}" type="sibTrans" cxnId="{CCCBDE61-4B40-4C84-BBBC-0A8C88ADA013}">
      <dgm:prSet/>
      <dgm:spPr/>
      <dgm:t>
        <a:bodyPr/>
        <a:lstStyle/>
        <a:p>
          <a:endParaRPr lang="en-US"/>
        </a:p>
      </dgm:t>
    </dgm:pt>
    <dgm:pt modelId="{279D03C5-9A35-4732-B1F7-9564F9CC011D}">
      <dgm:prSet/>
      <dgm:spPr/>
      <dgm:t>
        <a:bodyPr/>
        <a:lstStyle/>
        <a:p>
          <a:pPr>
            <a:defRPr b="1"/>
          </a:pPr>
          <a:r>
            <a:rPr lang="en-US" b="1"/>
            <a:t>Judicial Relevance:</a:t>
          </a:r>
          <a:endParaRPr lang="en-US"/>
        </a:p>
      </dgm:t>
    </dgm:pt>
    <dgm:pt modelId="{DF8384E6-C6C0-4B33-B89E-5A20CF8A8C89}" type="parTrans" cxnId="{0F946BC2-C943-41CE-B148-04E86BED33F6}">
      <dgm:prSet/>
      <dgm:spPr/>
      <dgm:t>
        <a:bodyPr/>
        <a:lstStyle/>
        <a:p>
          <a:endParaRPr lang="en-US"/>
        </a:p>
      </dgm:t>
    </dgm:pt>
    <dgm:pt modelId="{7488DC21-343C-47A3-864D-E039A2833DF5}" type="sibTrans" cxnId="{0F946BC2-C943-41CE-B148-04E86BED33F6}">
      <dgm:prSet/>
      <dgm:spPr/>
      <dgm:t>
        <a:bodyPr/>
        <a:lstStyle/>
        <a:p>
          <a:endParaRPr lang="en-US"/>
        </a:p>
      </dgm:t>
    </dgm:pt>
    <dgm:pt modelId="{699AC2E9-87BA-48DD-AB3E-9EBA39E8CAE1}">
      <dgm:prSet/>
      <dgm:spPr/>
      <dgm:t>
        <a:bodyPr/>
        <a:lstStyle/>
        <a:p>
          <a:r>
            <a:rPr lang="en-US"/>
            <a:t>Provides judges with detailed, evidence-based profiles of defendants.</a:t>
          </a:r>
        </a:p>
      </dgm:t>
    </dgm:pt>
    <dgm:pt modelId="{B869E1FC-C31F-404F-A264-4523EE1728CD}" type="parTrans" cxnId="{04AE4F2E-C34B-414B-BAA9-B6573D096FA3}">
      <dgm:prSet/>
      <dgm:spPr/>
      <dgm:t>
        <a:bodyPr/>
        <a:lstStyle/>
        <a:p>
          <a:endParaRPr lang="en-US"/>
        </a:p>
      </dgm:t>
    </dgm:pt>
    <dgm:pt modelId="{5CEB008C-1E98-4520-A47C-D7859A6180D8}" type="sibTrans" cxnId="{04AE4F2E-C34B-414B-BAA9-B6573D096FA3}">
      <dgm:prSet/>
      <dgm:spPr/>
      <dgm:t>
        <a:bodyPr/>
        <a:lstStyle/>
        <a:p>
          <a:endParaRPr lang="en-US"/>
        </a:p>
      </dgm:t>
    </dgm:pt>
    <dgm:pt modelId="{E7765364-4143-423B-AE8F-686EA986CA27}" type="pres">
      <dgm:prSet presAssocID="{31443A93-BAC0-464F-B311-3DBA0C93FCD7}" presName="root" presStyleCnt="0">
        <dgm:presLayoutVars>
          <dgm:dir/>
          <dgm:resizeHandles val="exact"/>
        </dgm:presLayoutVars>
      </dgm:prSet>
      <dgm:spPr/>
    </dgm:pt>
    <dgm:pt modelId="{585F518B-5083-49FD-B983-AFF06BF95BA8}" type="pres">
      <dgm:prSet presAssocID="{88293AC7-8C69-44EA-BCAF-11DBE5701A86}" presName="compNode" presStyleCnt="0"/>
      <dgm:spPr/>
    </dgm:pt>
    <dgm:pt modelId="{FF00402D-FCCF-42AB-AD87-D90C0CCC81D1}" type="pres">
      <dgm:prSet presAssocID="{88293AC7-8C69-44EA-BCAF-11DBE5701A8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in in head"/>
        </a:ext>
      </dgm:extLst>
    </dgm:pt>
    <dgm:pt modelId="{2C812DA4-AE95-4D42-997E-33AB0470B376}" type="pres">
      <dgm:prSet presAssocID="{88293AC7-8C69-44EA-BCAF-11DBE5701A86}" presName="iconSpace" presStyleCnt="0"/>
      <dgm:spPr/>
    </dgm:pt>
    <dgm:pt modelId="{ABFEA187-C53E-47AB-BCC4-B51FA7A846A1}" type="pres">
      <dgm:prSet presAssocID="{88293AC7-8C69-44EA-BCAF-11DBE5701A86}" presName="parTx" presStyleLbl="revTx" presStyleIdx="0" presStyleCnt="6">
        <dgm:presLayoutVars>
          <dgm:chMax val="0"/>
          <dgm:chPref val="0"/>
        </dgm:presLayoutVars>
      </dgm:prSet>
      <dgm:spPr/>
    </dgm:pt>
    <dgm:pt modelId="{D64BAE8D-DEBE-4B0C-94CA-C6B405821C92}" type="pres">
      <dgm:prSet presAssocID="{88293AC7-8C69-44EA-BCAF-11DBE5701A86}" presName="txSpace" presStyleCnt="0"/>
      <dgm:spPr/>
    </dgm:pt>
    <dgm:pt modelId="{AF3FA5FB-93E0-43DF-85D0-2B9EB7B8E43A}" type="pres">
      <dgm:prSet presAssocID="{88293AC7-8C69-44EA-BCAF-11DBE5701A86}" presName="desTx" presStyleLbl="revTx" presStyleIdx="1" presStyleCnt="6">
        <dgm:presLayoutVars/>
      </dgm:prSet>
      <dgm:spPr/>
    </dgm:pt>
    <dgm:pt modelId="{9D5C7957-1FC0-49FC-A6E2-852CE5E1E545}" type="pres">
      <dgm:prSet presAssocID="{A5FF1CCD-1B0A-4E3F-9F41-E33191F6305F}" presName="sibTrans" presStyleCnt="0"/>
      <dgm:spPr/>
    </dgm:pt>
    <dgm:pt modelId="{482C9D79-F100-4CDE-BD47-1C1E937AE345}" type="pres">
      <dgm:prSet presAssocID="{DAB25D61-891C-46FF-B4FD-7CB3D0E77534}" presName="compNode" presStyleCnt="0"/>
      <dgm:spPr/>
    </dgm:pt>
    <dgm:pt modelId="{A679BD12-DA21-417C-B781-F475247395EC}" type="pres">
      <dgm:prSet presAssocID="{DAB25D61-891C-46FF-B4FD-7CB3D0E7753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2FA06051-D035-4EA4-A6F5-D931A02BF314}" type="pres">
      <dgm:prSet presAssocID="{DAB25D61-891C-46FF-B4FD-7CB3D0E77534}" presName="iconSpace" presStyleCnt="0"/>
      <dgm:spPr/>
    </dgm:pt>
    <dgm:pt modelId="{C79DC98E-608B-4E2D-92A2-D922F386AB91}" type="pres">
      <dgm:prSet presAssocID="{DAB25D61-891C-46FF-B4FD-7CB3D0E77534}" presName="parTx" presStyleLbl="revTx" presStyleIdx="2" presStyleCnt="6">
        <dgm:presLayoutVars>
          <dgm:chMax val="0"/>
          <dgm:chPref val="0"/>
        </dgm:presLayoutVars>
      </dgm:prSet>
      <dgm:spPr/>
    </dgm:pt>
    <dgm:pt modelId="{07053474-7820-4DAD-A428-3366EE4BE401}" type="pres">
      <dgm:prSet presAssocID="{DAB25D61-891C-46FF-B4FD-7CB3D0E77534}" presName="txSpace" presStyleCnt="0"/>
      <dgm:spPr/>
    </dgm:pt>
    <dgm:pt modelId="{1F99A198-694E-4BAC-A6CC-CD2A60D29C58}" type="pres">
      <dgm:prSet presAssocID="{DAB25D61-891C-46FF-B4FD-7CB3D0E77534}" presName="desTx" presStyleLbl="revTx" presStyleIdx="3" presStyleCnt="6">
        <dgm:presLayoutVars/>
      </dgm:prSet>
      <dgm:spPr/>
    </dgm:pt>
    <dgm:pt modelId="{70E639F5-76E0-4436-9450-D8CF8447EF6E}" type="pres">
      <dgm:prSet presAssocID="{B68AF3CA-2B5D-4175-AADD-92FC11635BA1}" presName="sibTrans" presStyleCnt="0"/>
      <dgm:spPr/>
    </dgm:pt>
    <dgm:pt modelId="{66B271DF-ED11-4B73-9CEB-7AF6B782596A}" type="pres">
      <dgm:prSet presAssocID="{279D03C5-9A35-4732-B1F7-9564F9CC011D}" presName="compNode" presStyleCnt="0"/>
      <dgm:spPr/>
    </dgm:pt>
    <dgm:pt modelId="{596703A6-41A8-4C41-89A2-D390DEA04A8C}" type="pres">
      <dgm:prSet presAssocID="{279D03C5-9A35-4732-B1F7-9564F9CC011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Judge"/>
        </a:ext>
      </dgm:extLst>
    </dgm:pt>
    <dgm:pt modelId="{733FD2C7-63AD-4E49-88F6-F05081659F89}" type="pres">
      <dgm:prSet presAssocID="{279D03C5-9A35-4732-B1F7-9564F9CC011D}" presName="iconSpace" presStyleCnt="0"/>
      <dgm:spPr/>
    </dgm:pt>
    <dgm:pt modelId="{471F2CD7-114F-4AFE-A220-948ED136D213}" type="pres">
      <dgm:prSet presAssocID="{279D03C5-9A35-4732-B1F7-9564F9CC011D}" presName="parTx" presStyleLbl="revTx" presStyleIdx="4" presStyleCnt="6">
        <dgm:presLayoutVars>
          <dgm:chMax val="0"/>
          <dgm:chPref val="0"/>
        </dgm:presLayoutVars>
      </dgm:prSet>
      <dgm:spPr/>
    </dgm:pt>
    <dgm:pt modelId="{ECB8EE0F-737C-4FA4-815E-B18A288A1931}" type="pres">
      <dgm:prSet presAssocID="{279D03C5-9A35-4732-B1F7-9564F9CC011D}" presName="txSpace" presStyleCnt="0"/>
      <dgm:spPr/>
    </dgm:pt>
    <dgm:pt modelId="{B4B6D131-DCB8-4EE4-B461-EF9FCE7E7976}" type="pres">
      <dgm:prSet presAssocID="{279D03C5-9A35-4732-B1F7-9564F9CC011D}" presName="desTx" presStyleLbl="revTx" presStyleIdx="5" presStyleCnt="6">
        <dgm:presLayoutVars/>
      </dgm:prSet>
      <dgm:spPr/>
    </dgm:pt>
  </dgm:ptLst>
  <dgm:cxnLst>
    <dgm:cxn modelId="{7205C809-DCDC-40CF-9F8E-771B877E3588}" srcId="{31443A93-BAC0-464F-B311-3DBA0C93FCD7}" destId="{88293AC7-8C69-44EA-BCAF-11DBE5701A86}" srcOrd="0" destOrd="0" parTransId="{4F194CF0-D2ED-42D1-AB2A-499E61669FEA}" sibTransId="{A5FF1CCD-1B0A-4E3F-9F41-E33191F6305F}"/>
    <dgm:cxn modelId="{90CAAC1A-7842-4D11-A7CA-3C8ECBB23286}" srcId="{1777F68F-0979-44EA-82F4-28EB4A8C9402}" destId="{6C2D70AE-A2E5-4FD4-A0FC-3599E1013383}" srcOrd="2" destOrd="0" parTransId="{22140306-DEFE-4369-93C3-2709A929AE7B}" sibTransId="{16367E5A-8080-43EB-A914-C3C818745BC0}"/>
    <dgm:cxn modelId="{2250E71D-0768-456E-9C4D-56F66631C868}" type="presOf" srcId="{88293AC7-8C69-44EA-BCAF-11DBE5701A86}" destId="{ABFEA187-C53E-47AB-BCC4-B51FA7A846A1}" srcOrd="0" destOrd="0" presId="urn:microsoft.com/office/officeart/2018/2/layout/IconLabelDescriptionList"/>
    <dgm:cxn modelId="{88175422-B858-4EDB-BF3F-2C0959C33148}" srcId="{88293AC7-8C69-44EA-BCAF-11DBE5701A86}" destId="{1777F68F-0979-44EA-82F4-28EB4A8C9402}" srcOrd="0" destOrd="0" parTransId="{F29FEAE4-2E37-4799-AFC8-CC5AC83FCBBE}" sibTransId="{6EC35186-0399-47B6-A8E8-C2646AAD6D26}"/>
    <dgm:cxn modelId="{ACDFF429-80B1-4DF3-8DF7-D55647CC3FAB}" type="presOf" srcId="{49454BEE-ED2C-4EB1-BC32-4AE86F69C867}" destId="{AF3FA5FB-93E0-43DF-85D0-2B9EB7B8E43A}" srcOrd="0" destOrd="1" presId="urn:microsoft.com/office/officeart/2018/2/layout/IconLabelDescriptionList"/>
    <dgm:cxn modelId="{97E44B2C-2D0C-47FD-9512-B23DAEC32FAF}" srcId="{31443A93-BAC0-464F-B311-3DBA0C93FCD7}" destId="{DAB25D61-891C-46FF-B4FD-7CB3D0E77534}" srcOrd="1" destOrd="0" parTransId="{5518AC6E-D194-40F3-936B-D9CAB4168096}" sibTransId="{B68AF3CA-2B5D-4175-AADD-92FC11635BA1}"/>
    <dgm:cxn modelId="{04AE4F2E-C34B-414B-BAA9-B6573D096FA3}" srcId="{279D03C5-9A35-4732-B1F7-9564F9CC011D}" destId="{699AC2E9-87BA-48DD-AB3E-9EBA39E8CAE1}" srcOrd="0" destOrd="0" parTransId="{B869E1FC-C31F-404F-A264-4523EE1728CD}" sibTransId="{5CEB008C-1E98-4520-A47C-D7859A6180D8}"/>
    <dgm:cxn modelId="{D024112F-F184-49D5-9D1A-40EAE660EBD5}" type="presOf" srcId="{279D03C5-9A35-4732-B1F7-9564F9CC011D}" destId="{471F2CD7-114F-4AFE-A220-948ED136D213}" srcOrd="0" destOrd="0" presId="urn:microsoft.com/office/officeart/2018/2/layout/IconLabelDescriptionList"/>
    <dgm:cxn modelId="{CCCBDE61-4B40-4C84-BBBC-0A8C88ADA013}" srcId="{DAB25D61-891C-46FF-B4FD-7CB3D0E77534}" destId="{B433C0A9-04B6-42E3-B4FE-A9B5578CE6A2}" srcOrd="1" destOrd="0" parTransId="{EEFD7170-618B-484E-8AB6-C11096BF8124}" sibTransId="{337A5D70-7731-402F-82B7-C911A2F16744}"/>
    <dgm:cxn modelId="{27B96544-EA20-42AF-9FA3-1514424D4EB9}" type="presOf" srcId="{BDC0C3A9-71CC-43B7-99D0-DF3FBF61DD9D}" destId="{AF3FA5FB-93E0-43DF-85D0-2B9EB7B8E43A}" srcOrd="0" destOrd="4" presId="urn:microsoft.com/office/officeart/2018/2/layout/IconLabelDescriptionList"/>
    <dgm:cxn modelId="{DA85BB6C-04D8-469F-A71C-8FF1C63FFF4E}" type="presOf" srcId="{6C2D70AE-A2E5-4FD4-A0FC-3599E1013383}" destId="{AF3FA5FB-93E0-43DF-85D0-2B9EB7B8E43A}" srcOrd="0" destOrd="3" presId="urn:microsoft.com/office/officeart/2018/2/layout/IconLabelDescriptionList"/>
    <dgm:cxn modelId="{07664772-79DA-4B5D-95E6-3F0BE880A03D}" type="presOf" srcId="{DAB25D61-891C-46FF-B4FD-7CB3D0E77534}" destId="{C79DC98E-608B-4E2D-92A2-D922F386AB91}" srcOrd="0" destOrd="0" presId="urn:microsoft.com/office/officeart/2018/2/layout/IconLabelDescriptionList"/>
    <dgm:cxn modelId="{B9E4D776-F9A0-4EAB-8D52-FC112064807D}" type="presOf" srcId="{1777F68F-0979-44EA-82F4-28EB4A8C9402}" destId="{AF3FA5FB-93E0-43DF-85D0-2B9EB7B8E43A}" srcOrd="0" destOrd="0" presId="urn:microsoft.com/office/officeart/2018/2/layout/IconLabelDescriptionList"/>
    <dgm:cxn modelId="{A44C5C91-3B0B-4268-9318-DB6E0FDC0660}" srcId="{DAB25D61-891C-46FF-B4FD-7CB3D0E77534}" destId="{B0D1F78E-818B-46CD-BF49-329957B4D07F}" srcOrd="0" destOrd="0" parTransId="{240A5EF1-18D8-44DE-ABF5-555CAEB55881}" sibTransId="{79C9B686-7FB8-4D90-8B61-96E414364D0B}"/>
    <dgm:cxn modelId="{148ADBA1-9D91-4D99-9025-BD0F3AD35469}" type="presOf" srcId="{B0D1F78E-818B-46CD-BF49-329957B4D07F}" destId="{1F99A198-694E-4BAC-A6CC-CD2A60D29C58}" srcOrd="0" destOrd="0" presId="urn:microsoft.com/office/officeart/2018/2/layout/IconLabelDescriptionList"/>
    <dgm:cxn modelId="{31EA70B1-A9EF-47EC-8429-35112943DA25}" srcId="{1777F68F-0979-44EA-82F4-28EB4A8C9402}" destId="{0D9A3D8F-C1E6-402E-8866-331DE373C418}" srcOrd="1" destOrd="0" parTransId="{2F29396F-2F6D-40BD-ADF9-6D797092C2A7}" sibTransId="{2B0E552C-2C32-45BD-848B-C9B9073836DB}"/>
    <dgm:cxn modelId="{0F946BC2-C943-41CE-B148-04E86BED33F6}" srcId="{31443A93-BAC0-464F-B311-3DBA0C93FCD7}" destId="{279D03C5-9A35-4732-B1F7-9564F9CC011D}" srcOrd="2" destOrd="0" parTransId="{DF8384E6-C6C0-4B33-B89E-5A20CF8A8C89}" sibTransId="{7488DC21-343C-47A3-864D-E039A2833DF5}"/>
    <dgm:cxn modelId="{28DB89D4-0DA8-40C4-A1D4-5D12EAB9078B}" type="presOf" srcId="{B433C0A9-04B6-42E3-B4FE-A9B5578CE6A2}" destId="{1F99A198-694E-4BAC-A6CC-CD2A60D29C58}" srcOrd="0" destOrd="1" presId="urn:microsoft.com/office/officeart/2018/2/layout/IconLabelDescriptionList"/>
    <dgm:cxn modelId="{354281E5-5507-450D-A433-4848AEAE70F7}" type="presOf" srcId="{31443A93-BAC0-464F-B311-3DBA0C93FCD7}" destId="{E7765364-4143-423B-AE8F-686EA986CA27}" srcOrd="0" destOrd="0" presId="urn:microsoft.com/office/officeart/2018/2/layout/IconLabelDescriptionList"/>
    <dgm:cxn modelId="{FEED0BF2-90A5-4AFD-97E3-586476AA0702}" srcId="{1777F68F-0979-44EA-82F4-28EB4A8C9402}" destId="{49454BEE-ED2C-4EB1-BC32-4AE86F69C867}" srcOrd="0" destOrd="0" parTransId="{EABA0A4E-AEE5-4DC2-AF17-87AF8E39589C}" sibTransId="{643345F9-D50D-4C75-88B5-47B0C99CFBF8}"/>
    <dgm:cxn modelId="{C5085EF4-569E-4550-8FBE-0D1BB01C7883}" type="presOf" srcId="{699AC2E9-87BA-48DD-AB3E-9EBA39E8CAE1}" destId="{B4B6D131-DCB8-4EE4-B461-EF9FCE7E7976}" srcOrd="0" destOrd="0" presId="urn:microsoft.com/office/officeart/2018/2/layout/IconLabelDescriptionList"/>
    <dgm:cxn modelId="{B930EFF4-14A0-4D9E-B7C6-95F069055E56}" srcId="{1777F68F-0979-44EA-82F4-28EB4A8C9402}" destId="{BDC0C3A9-71CC-43B7-99D0-DF3FBF61DD9D}" srcOrd="3" destOrd="0" parTransId="{CD01377D-5148-4BE9-911D-8F27213B8722}" sibTransId="{2618EEED-A66E-4AA4-AC16-AF246116F6E7}"/>
    <dgm:cxn modelId="{0C782DFD-FA62-4F78-991B-3C0B97EE88C6}" type="presOf" srcId="{0D9A3D8F-C1E6-402E-8866-331DE373C418}" destId="{AF3FA5FB-93E0-43DF-85D0-2B9EB7B8E43A}" srcOrd="0" destOrd="2" presId="urn:microsoft.com/office/officeart/2018/2/layout/IconLabelDescriptionList"/>
    <dgm:cxn modelId="{42297C20-94F3-4BD8-864A-728B0C661319}" type="presParOf" srcId="{E7765364-4143-423B-AE8F-686EA986CA27}" destId="{585F518B-5083-49FD-B983-AFF06BF95BA8}" srcOrd="0" destOrd="0" presId="urn:microsoft.com/office/officeart/2018/2/layout/IconLabelDescriptionList"/>
    <dgm:cxn modelId="{71BCA5A1-C6BB-42BF-AE04-280E58EEE1D4}" type="presParOf" srcId="{585F518B-5083-49FD-B983-AFF06BF95BA8}" destId="{FF00402D-FCCF-42AB-AD87-D90C0CCC81D1}" srcOrd="0" destOrd="0" presId="urn:microsoft.com/office/officeart/2018/2/layout/IconLabelDescriptionList"/>
    <dgm:cxn modelId="{317E4724-A89A-4D5A-8CA3-04191A69824B}" type="presParOf" srcId="{585F518B-5083-49FD-B983-AFF06BF95BA8}" destId="{2C812DA4-AE95-4D42-997E-33AB0470B376}" srcOrd="1" destOrd="0" presId="urn:microsoft.com/office/officeart/2018/2/layout/IconLabelDescriptionList"/>
    <dgm:cxn modelId="{7C6BD421-6EF7-415B-8235-E00F2AB2CAAC}" type="presParOf" srcId="{585F518B-5083-49FD-B983-AFF06BF95BA8}" destId="{ABFEA187-C53E-47AB-BCC4-B51FA7A846A1}" srcOrd="2" destOrd="0" presId="urn:microsoft.com/office/officeart/2018/2/layout/IconLabelDescriptionList"/>
    <dgm:cxn modelId="{E832DABC-9FD4-4DD3-A65F-2E5553A21F71}" type="presParOf" srcId="{585F518B-5083-49FD-B983-AFF06BF95BA8}" destId="{D64BAE8D-DEBE-4B0C-94CA-C6B405821C92}" srcOrd="3" destOrd="0" presId="urn:microsoft.com/office/officeart/2018/2/layout/IconLabelDescriptionList"/>
    <dgm:cxn modelId="{4CB96F8B-A605-4A2E-A70B-680B703E3753}" type="presParOf" srcId="{585F518B-5083-49FD-B983-AFF06BF95BA8}" destId="{AF3FA5FB-93E0-43DF-85D0-2B9EB7B8E43A}" srcOrd="4" destOrd="0" presId="urn:microsoft.com/office/officeart/2018/2/layout/IconLabelDescriptionList"/>
    <dgm:cxn modelId="{4BF53E86-05A4-478D-9336-F9D5EBD5E76E}" type="presParOf" srcId="{E7765364-4143-423B-AE8F-686EA986CA27}" destId="{9D5C7957-1FC0-49FC-A6E2-852CE5E1E545}" srcOrd="1" destOrd="0" presId="urn:microsoft.com/office/officeart/2018/2/layout/IconLabelDescriptionList"/>
    <dgm:cxn modelId="{9F8DAB3E-BBA6-4173-9EAC-8E0D54A9687A}" type="presParOf" srcId="{E7765364-4143-423B-AE8F-686EA986CA27}" destId="{482C9D79-F100-4CDE-BD47-1C1E937AE345}" srcOrd="2" destOrd="0" presId="urn:microsoft.com/office/officeart/2018/2/layout/IconLabelDescriptionList"/>
    <dgm:cxn modelId="{01B1D6FA-5EF1-489E-9D93-455B1EFC0196}" type="presParOf" srcId="{482C9D79-F100-4CDE-BD47-1C1E937AE345}" destId="{A679BD12-DA21-417C-B781-F475247395EC}" srcOrd="0" destOrd="0" presId="urn:microsoft.com/office/officeart/2018/2/layout/IconLabelDescriptionList"/>
    <dgm:cxn modelId="{7A08B337-A58C-4195-8E85-CD45317A3FB2}" type="presParOf" srcId="{482C9D79-F100-4CDE-BD47-1C1E937AE345}" destId="{2FA06051-D035-4EA4-A6F5-D931A02BF314}" srcOrd="1" destOrd="0" presId="urn:microsoft.com/office/officeart/2018/2/layout/IconLabelDescriptionList"/>
    <dgm:cxn modelId="{997E374B-B885-4612-BAA5-016EA8DC6FB9}" type="presParOf" srcId="{482C9D79-F100-4CDE-BD47-1C1E937AE345}" destId="{C79DC98E-608B-4E2D-92A2-D922F386AB91}" srcOrd="2" destOrd="0" presId="urn:microsoft.com/office/officeart/2018/2/layout/IconLabelDescriptionList"/>
    <dgm:cxn modelId="{7FD2A691-54CF-462C-8278-ADF900F03304}" type="presParOf" srcId="{482C9D79-F100-4CDE-BD47-1C1E937AE345}" destId="{07053474-7820-4DAD-A428-3366EE4BE401}" srcOrd="3" destOrd="0" presId="urn:microsoft.com/office/officeart/2018/2/layout/IconLabelDescriptionList"/>
    <dgm:cxn modelId="{AEF1AC18-6D3B-48E0-A731-5948593B6ED7}" type="presParOf" srcId="{482C9D79-F100-4CDE-BD47-1C1E937AE345}" destId="{1F99A198-694E-4BAC-A6CC-CD2A60D29C58}" srcOrd="4" destOrd="0" presId="urn:microsoft.com/office/officeart/2018/2/layout/IconLabelDescriptionList"/>
    <dgm:cxn modelId="{D60EAB3F-6891-439F-A685-65487BA5CADC}" type="presParOf" srcId="{E7765364-4143-423B-AE8F-686EA986CA27}" destId="{70E639F5-76E0-4436-9450-D8CF8447EF6E}" srcOrd="3" destOrd="0" presId="urn:microsoft.com/office/officeart/2018/2/layout/IconLabelDescriptionList"/>
    <dgm:cxn modelId="{0557194F-3869-4F84-893B-49BC5B269CBA}" type="presParOf" srcId="{E7765364-4143-423B-AE8F-686EA986CA27}" destId="{66B271DF-ED11-4B73-9CEB-7AF6B782596A}" srcOrd="4" destOrd="0" presId="urn:microsoft.com/office/officeart/2018/2/layout/IconLabelDescriptionList"/>
    <dgm:cxn modelId="{65C49E04-070D-4DB7-8CD8-BB7700DE8393}" type="presParOf" srcId="{66B271DF-ED11-4B73-9CEB-7AF6B782596A}" destId="{596703A6-41A8-4C41-89A2-D390DEA04A8C}" srcOrd="0" destOrd="0" presId="urn:microsoft.com/office/officeart/2018/2/layout/IconLabelDescriptionList"/>
    <dgm:cxn modelId="{EF65E691-BA39-4074-A7F7-B56E37CB4604}" type="presParOf" srcId="{66B271DF-ED11-4B73-9CEB-7AF6B782596A}" destId="{733FD2C7-63AD-4E49-88F6-F05081659F89}" srcOrd="1" destOrd="0" presId="urn:microsoft.com/office/officeart/2018/2/layout/IconLabelDescriptionList"/>
    <dgm:cxn modelId="{F0D0E1A7-47C1-4CED-8E9B-6D7BE22E1AA4}" type="presParOf" srcId="{66B271DF-ED11-4B73-9CEB-7AF6B782596A}" destId="{471F2CD7-114F-4AFE-A220-948ED136D213}" srcOrd="2" destOrd="0" presId="urn:microsoft.com/office/officeart/2018/2/layout/IconLabelDescriptionList"/>
    <dgm:cxn modelId="{B9FEA433-DEBA-4996-A7F1-7501F72F6549}" type="presParOf" srcId="{66B271DF-ED11-4B73-9CEB-7AF6B782596A}" destId="{ECB8EE0F-737C-4FA4-815E-B18A288A1931}" srcOrd="3" destOrd="0" presId="urn:microsoft.com/office/officeart/2018/2/layout/IconLabelDescriptionList"/>
    <dgm:cxn modelId="{733855F4-226B-4D4C-B5DE-19C76A502546}" type="presParOf" srcId="{66B271DF-ED11-4B73-9CEB-7AF6B782596A}" destId="{B4B6D131-DCB8-4EE4-B461-EF9FCE7E7976}"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20A9B82-6AA8-4009-A289-1BC161CC341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306BA821-F38B-4DCA-9777-B93AFB1C858D}">
      <dgm:prSet/>
      <dgm:spPr/>
      <dgm:t>
        <a:bodyPr/>
        <a:lstStyle/>
        <a:p>
          <a:r>
            <a:rPr lang="en-US" b="1"/>
            <a:t>Self-Administered and Interviewer-Supported Options:</a:t>
          </a:r>
          <a:endParaRPr lang="en-US"/>
        </a:p>
      </dgm:t>
    </dgm:pt>
    <dgm:pt modelId="{71CE1879-8391-40B8-B4A1-2FE57EFA84A4}" type="parTrans" cxnId="{8EA24038-0BA5-49F8-B95D-AC712FCDEC07}">
      <dgm:prSet/>
      <dgm:spPr/>
      <dgm:t>
        <a:bodyPr/>
        <a:lstStyle/>
        <a:p>
          <a:endParaRPr lang="en-US"/>
        </a:p>
      </dgm:t>
    </dgm:pt>
    <dgm:pt modelId="{B6D04FAE-BA8C-4004-9DC1-43F05F9AF4EB}" type="sibTrans" cxnId="{8EA24038-0BA5-49F8-B95D-AC712FCDEC07}">
      <dgm:prSet/>
      <dgm:spPr/>
      <dgm:t>
        <a:bodyPr/>
        <a:lstStyle/>
        <a:p>
          <a:endParaRPr lang="en-US"/>
        </a:p>
      </dgm:t>
    </dgm:pt>
    <dgm:pt modelId="{B3A9DE3C-5D51-47D8-8C52-815229E93298}">
      <dgm:prSet/>
      <dgm:spPr/>
      <dgm:t>
        <a:bodyPr/>
        <a:lstStyle/>
        <a:p>
          <a:r>
            <a:rPr lang="en-US"/>
            <a:t>Self-administered:</a:t>
          </a:r>
        </a:p>
      </dgm:t>
    </dgm:pt>
    <dgm:pt modelId="{25602E3C-7275-4E7D-8BA4-7A0A499327E5}" type="parTrans" cxnId="{6098A803-2CA2-4EF8-8603-616B714AB316}">
      <dgm:prSet/>
      <dgm:spPr/>
      <dgm:t>
        <a:bodyPr/>
        <a:lstStyle/>
        <a:p>
          <a:endParaRPr lang="en-US"/>
        </a:p>
      </dgm:t>
    </dgm:pt>
    <dgm:pt modelId="{C56D435C-71FD-433B-BCBB-DF6E3B2E839F}" type="sibTrans" cxnId="{6098A803-2CA2-4EF8-8603-616B714AB316}">
      <dgm:prSet/>
      <dgm:spPr/>
      <dgm:t>
        <a:bodyPr/>
        <a:lstStyle/>
        <a:p>
          <a:endParaRPr lang="en-US"/>
        </a:p>
      </dgm:t>
    </dgm:pt>
    <dgm:pt modelId="{C87B3C2E-DBCC-4426-A4EF-300D94274C32}">
      <dgm:prSet/>
      <dgm:spPr/>
      <dgm:t>
        <a:bodyPr/>
        <a:lstStyle/>
        <a:p>
          <a:r>
            <a:rPr lang="en-US"/>
            <a:t>Accessible via computer or tablet.</a:t>
          </a:r>
        </a:p>
      </dgm:t>
    </dgm:pt>
    <dgm:pt modelId="{09B26449-F178-4434-954F-CBE7F73A8701}" type="parTrans" cxnId="{9FFF943F-8750-45BE-89DC-61E573CFF447}">
      <dgm:prSet/>
      <dgm:spPr/>
      <dgm:t>
        <a:bodyPr/>
        <a:lstStyle/>
        <a:p>
          <a:endParaRPr lang="en-US"/>
        </a:p>
      </dgm:t>
    </dgm:pt>
    <dgm:pt modelId="{F5E3A57A-B2D8-4E89-93D6-DDEA64575A32}" type="sibTrans" cxnId="{9FFF943F-8750-45BE-89DC-61E573CFF447}">
      <dgm:prSet/>
      <dgm:spPr/>
      <dgm:t>
        <a:bodyPr/>
        <a:lstStyle/>
        <a:p>
          <a:endParaRPr lang="en-US"/>
        </a:p>
      </dgm:t>
    </dgm:pt>
    <dgm:pt modelId="{CF507AFD-4D6C-4185-99FC-316CE0823531}">
      <dgm:prSet/>
      <dgm:spPr/>
      <dgm:t>
        <a:bodyPr/>
        <a:lstStyle/>
        <a:p>
          <a:r>
            <a:rPr lang="en-US"/>
            <a:t>Encourages honesty through a private setting.</a:t>
          </a:r>
        </a:p>
      </dgm:t>
    </dgm:pt>
    <dgm:pt modelId="{A0D8F953-21C1-43C8-9016-D6776B7215B9}" type="parTrans" cxnId="{02AA41F9-291D-4129-9CFB-855CDA00AEFB}">
      <dgm:prSet/>
      <dgm:spPr/>
      <dgm:t>
        <a:bodyPr/>
        <a:lstStyle/>
        <a:p>
          <a:endParaRPr lang="en-US"/>
        </a:p>
      </dgm:t>
    </dgm:pt>
    <dgm:pt modelId="{0A86B9A0-433D-4494-B754-EED135091BFD}" type="sibTrans" cxnId="{02AA41F9-291D-4129-9CFB-855CDA00AEFB}">
      <dgm:prSet/>
      <dgm:spPr/>
      <dgm:t>
        <a:bodyPr/>
        <a:lstStyle/>
        <a:p>
          <a:endParaRPr lang="en-US"/>
        </a:p>
      </dgm:t>
    </dgm:pt>
    <dgm:pt modelId="{CC192111-7D58-4824-824C-B6042007EA36}">
      <dgm:prSet/>
      <dgm:spPr/>
      <dgm:t>
        <a:bodyPr/>
        <a:lstStyle/>
        <a:p>
          <a:r>
            <a:rPr lang="en-US"/>
            <a:t>Interviewer-supported:</a:t>
          </a:r>
        </a:p>
      </dgm:t>
    </dgm:pt>
    <dgm:pt modelId="{BA36A37B-1AA8-41D5-BBB1-AE9481615C97}" type="parTrans" cxnId="{A425B960-4467-4B8C-B29F-BEB020494860}">
      <dgm:prSet/>
      <dgm:spPr/>
      <dgm:t>
        <a:bodyPr/>
        <a:lstStyle/>
        <a:p>
          <a:endParaRPr lang="en-US"/>
        </a:p>
      </dgm:t>
    </dgm:pt>
    <dgm:pt modelId="{980F07DC-1D56-4829-A18F-8898F2A8AEE6}" type="sibTrans" cxnId="{A425B960-4467-4B8C-B29F-BEB020494860}">
      <dgm:prSet/>
      <dgm:spPr/>
      <dgm:t>
        <a:bodyPr/>
        <a:lstStyle/>
        <a:p>
          <a:endParaRPr lang="en-US"/>
        </a:p>
      </dgm:t>
    </dgm:pt>
    <dgm:pt modelId="{6257012B-55A2-44CC-BA64-ACB4B389A4FA}">
      <dgm:prSet/>
      <dgm:spPr/>
      <dgm:t>
        <a:bodyPr/>
        <a:lstStyle/>
        <a:p>
          <a:r>
            <a:rPr lang="en-US"/>
            <a:t>Guided by trained screeners for clarity and additional insights.</a:t>
          </a:r>
        </a:p>
      </dgm:t>
    </dgm:pt>
    <dgm:pt modelId="{4B6053F5-37CA-424E-9954-70D26FA55DD0}" type="parTrans" cxnId="{BE8F5FDC-54F6-442D-8748-9DE6E6E65008}">
      <dgm:prSet/>
      <dgm:spPr/>
      <dgm:t>
        <a:bodyPr/>
        <a:lstStyle/>
        <a:p>
          <a:endParaRPr lang="en-US"/>
        </a:p>
      </dgm:t>
    </dgm:pt>
    <dgm:pt modelId="{06607288-7C08-4E9D-9460-AF666F593660}" type="sibTrans" cxnId="{BE8F5FDC-54F6-442D-8748-9DE6E6E65008}">
      <dgm:prSet/>
      <dgm:spPr/>
      <dgm:t>
        <a:bodyPr/>
        <a:lstStyle/>
        <a:p>
          <a:endParaRPr lang="en-US"/>
        </a:p>
      </dgm:t>
    </dgm:pt>
    <dgm:pt modelId="{33C8018F-BDF4-4E87-9475-164F5694FED2}">
      <dgm:prSet/>
      <dgm:spPr/>
      <dgm:t>
        <a:bodyPr/>
        <a:lstStyle/>
        <a:p>
          <a:r>
            <a:rPr lang="en-US" b="1"/>
            <a:t>Comprehensive Reports for Judicial Use:</a:t>
          </a:r>
          <a:endParaRPr lang="en-US"/>
        </a:p>
      </dgm:t>
    </dgm:pt>
    <dgm:pt modelId="{49DD7DFA-0057-4AEC-810A-0D35216EC98D}" type="parTrans" cxnId="{2A370E62-A997-455A-AFF9-13BAFFBE8FBE}">
      <dgm:prSet/>
      <dgm:spPr/>
      <dgm:t>
        <a:bodyPr/>
        <a:lstStyle/>
        <a:p>
          <a:endParaRPr lang="en-US"/>
        </a:p>
      </dgm:t>
    </dgm:pt>
    <dgm:pt modelId="{C9AE1615-07BF-4552-8E29-1323E047270A}" type="sibTrans" cxnId="{2A370E62-A997-455A-AFF9-13BAFFBE8FBE}">
      <dgm:prSet/>
      <dgm:spPr/>
      <dgm:t>
        <a:bodyPr/>
        <a:lstStyle/>
        <a:p>
          <a:endParaRPr lang="en-US"/>
        </a:p>
      </dgm:t>
    </dgm:pt>
    <dgm:pt modelId="{0651D2C5-1EE1-427D-B948-AC523F32E293}">
      <dgm:prSet/>
      <dgm:spPr/>
      <dgm:t>
        <a:bodyPr/>
        <a:lstStyle/>
        <a:p>
          <a:r>
            <a:rPr lang="en-US"/>
            <a:t>Detailed analysis of the offender’s mental health status.</a:t>
          </a:r>
        </a:p>
      </dgm:t>
    </dgm:pt>
    <dgm:pt modelId="{47B0C11A-D636-473B-8D32-3EA26D1CAEDC}" type="parTrans" cxnId="{7EF3E80E-7D3F-4640-BA26-D090A0A0932C}">
      <dgm:prSet/>
      <dgm:spPr/>
      <dgm:t>
        <a:bodyPr/>
        <a:lstStyle/>
        <a:p>
          <a:endParaRPr lang="en-US"/>
        </a:p>
      </dgm:t>
    </dgm:pt>
    <dgm:pt modelId="{A9C3E278-8D84-4537-80AE-1C50C9DC6724}" type="sibTrans" cxnId="{7EF3E80E-7D3F-4640-BA26-D090A0A0932C}">
      <dgm:prSet/>
      <dgm:spPr/>
      <dgm:t>
        <a:bodyPr/>
        <a:lstStyle/>
        <a:p>
          <a:endParaRPr lang="en-US"/>
        </a:p>
      </dgm:t>
    </dgm:pt>
    <dgm:pt modelId="{0CF9B06B-AEDD-4639-BF72-311E2886ACFC}">
      <dgm:prSet/>
      <dgm:spPr/>
      <dgm:t>
        <a:bodyPr/>
        <a:lstStyle/>
        <a:p>
          <a:r>
            <a:rPr lang="en-US"/>
            <a:t>Clear recommendations for interventions and treatment pathways.</a:t>
          </a:r>
        </a:p>
      </dgm:t>
    </dgm:pt>
    <dgm:pt modelId="{B9C18D62-0718-45E5-A90B-A28368C4AC62}" type="parTrans" cxnId="{86DEAC4C-688A-41EB-BB9E-8393C345894B}">
      <dgm:prSet/>
      <dgm:spPr/>
      <dgm:t>
        <a:bodyPr/>
        <a:lstStyle/>
        <a:p>
          <a:endParaRPr lang="en-US"/>
        </a:p>
      </dgm:t>
    </dgm:pt>
    <dgm:pt modelId="{BC4DBF0C-A59A-4262-9328-5F8B38ABACEF}" type="sibTrans" cxnId="{86DEAC4C-688A-41EB-BB9E-8393C345894B}">
      <dgm:prSet/>
      <dgm:spPr/>
      <dgm:t>
        <a:bodyPr/>
        <a:lstStyle/>
        <a:p>
          <a:endParaRPr lang="en-US"/>
        </a:p>
      </dgm:t>
    </dgm:pt>
    <dgm:pt modelId="{E63DDE26-4D06-4A9A-BB7E-B8CBA83D28DB}">
      <dgm:prSet/>
      <dgm:spPr/>
      <dgm:t>
        <a:bodyPr/>
        <a:lstStyle/>
        <a:p>
          <a:r>
            <a:rPr lang="en-US"/>
            <a:t>Simple format designed for non-clinical professionals.</a:t>
          </a:r>
        </a:p>
      </dgm:t>
    </dgm:pt>
    <dgm:pt modelId="{998E26E4-D287-479B-AC49-DCFB38539F83}" type="parTrans" cxnId="{2AB96239-5ACC-4EB2-9897-FD06F6759183}">
      <dgm:prSet/>
      <dgm:spPr/>
      <dgm:t>
        <a:bodyPr/>
        <a:lstStyle/>
        <a:p>
          <a:endParaRPr lang="en-US"/>
        </a:p>
      </dgm:t>
    </dgm:pt>
    <dgm:pt modelId="{C16A0DD7-3A23-476C-906B-6D7A13836D0D}" type="sibTrans" cxnId="{2AB96239-5ACC-4EB2-9897-FD06F6759183}">
      <dgm:prSet/>
      <dgm:spPr/>
      <dgm:t>
        <a:bodyPr/>
        <a:lstStyle/>
        <a:p>
          <a:endParaRPr lang="en-US"/>
        </a:p>
      </dgm:t>
    </dgm:pt>
    <dgm:pt modelId="{F964B1BE-5EA6-41E6-85F8-F26247E38747}" type="pres">
      <dgm:prSet presAssocID="{C20A9B82-6AA8-4009-A289-1BC161CC3416}" presName="linear" presStyleCnt="0">
        <dgm:presLayoutVars>
          <dgm:animLvl val="lvl"/>
          <dgm:resizeHandles val="exact"/>
        </dgm:presLayoutVars>
      </dgm:prSet>
      <dgm:spPr/>
    </dgm:pt>
    <dgm:pt modelId="{14496488-C37C-4621-88FE-4BD6B8C59221}" type="pres">
      <dgm:prSet presAssocID="{306BA821-F38B-4DCA-9777-B93AFB1C858D}" presName="parentText" presStyleLbl="node1" presStyleIdx="0" presStyleCnt="2">
        <dgm:presLayoutVars>
          <dgm:chMax val="0"/>
          <dgm:bulletEnabled val="1"/>
        </dgm:presLayoutVars>
      </dgm:prSet>
      <dgm:spPr/>
    </dgm:pt>
    <dgm:pt modelId="{2EDC027C-EBBB-4CC4-AEE3-ADD15B2EC548}" type="pres">
      <dgm:prSet presAssocID="{306BA821-F38B-4DCA-9777-B93AFB1C858D}" presName="childText" presStyleLbl="revTx" presStyleIdx="0" presStyleCnt="2">
        <dgm:presLayoutVars>
          <dgm:bulletEnabled val="1"/>
        </dgm:presLayoutVars>
      </dgm:prSet>
      <dgm:spPr/>
    </dgm:pt>
    <dgm:pt modelId="{CEA86BE0-FC08-46C1-AE7F-B73BE7A9805A}" type="pres">
      <dgm:prSet presAssocID="{33C8018F-BDF4-4E87-9475-164F5694FED2}" presName="parentText" presStyleLbl="node1" presStyleIdx="1" presStyleCnt="2">
        <dgm:presLayoutVars>
          <dgm:chMax val="0"/>
          <dgm:bulletEnabled val="1"/>
        </dgm:presLayoutVars>
      </dgm:prSet>
      <dgm:spPr/>
    </dgm:pt>
    <dgm:pt modelId="{ABC048BC-FCFB-4372-B579-00059C519A91}" type="pres">
      <dgm:prSet presAssocID="{33C8018F-BDF4-4E87-9475-164F5694FED2}" presName="childText" presStyleLbl="revTx" presStyleIdx="1" presStyleCnt="2">
        <dgm:presLayoutVars>
          <dgm:bulletEnabled val="1"/>
        </dgm:presLayoutVars>
      </dgm:prSet>
      <dgm:spPr/>
    </dgm:pt>
  </dgm:ptLst>
  <dgm:cxnLst>
    <dgm:cxn modelId="{6098A803-2CA2-4EF8-8603-616B714AB316}" srcId="{306BA821-F38B-4DCA-9777-B93AFB1C858D}" destId="{B3A9DE3C-5D51-47D8-8C52-815229E93298}" srcOrd="0" destOrd="0" parTransId="{25602E3C-7275-4E7D-8BA4-7A0A499327E5}" sibTransId="{C56D435C-71FD-433B-BCBB-DF6E3B2E839F}"/>
    <dgm:cxn modelId="{FC788F06-80CD-4A31-8217-279C53EC9595}" type="presOf" srcId="{0651D2C5-1EE1-427D-B948-AC523F32E293}" destId="{ABC048BC-FCFB-4372-B579-00059C519A91}" srcOrd="0" destOrd="0" presId="urn:microsoft.com/office/officeart/2005/8/layout/vList2"/>
    <dgm:cxn modelId="{7EF3E80E-7D3F-4640-BA26-D090A0A0932C}" srcId="{33C8018F-BDF4-4E87-9475-164F5694FED2}" destId="{0651D2C5-1EE1-427D-B948-AC523F32E293}" srcOrd="0" destOrd="0" parTransId="{47B0C11A-D636-473B-8D32-3EA26D1CAEDC}" sibTransId="{A9C3E278-8D84-4537-80AE-1C50C9DC6724}"/>
    <dgm:cxn modelId="{E6A13B2D-2D2E-4F6F-A589-78381F959895}" type="presOf" srcId="{C87B3C2E-DBCC-4426-A4EF-300D94274C32}" destId="{2EDC027C-EBBB-4CC4-AEE3-ADD15B2EC548}" srcOrd="0" destOrd="1" presId="urn:microsoft.com/office/officeart/2005/8/layout/vList2"/>
    <dgm:cxn modelId="{8EA24038-0BA5-49F8-B95D-AC712FCDEC07}" srcId="{C20A9B82-6AA8-4009-A289-1BC161CC3416}" destId="{306BA821-F38B-4DCA-9777-B93AFB1C858D}" srcOrd="0" destOrd="0" parTransId="{71CE1879-8391-40B8-B4A1-2FE57EFA84A4}" sibTransId="{B6D04FAE-BA8C-4004-9DC1-43F05F9AF4EB}"/>
    <dgm:cxn modelId="{2AB96239-5ACC-4EB2-9897-FD06F6759183}" srcId="{33C8018F-BDF4-4E87-9475-164F5694FED2}" destId="{E63DDE26-4D06-4A9A-BB7E-B8CBA83D28DB}" srcOrd="2" destOrd="0" parTransId="{998E26E4-D287-479B-AC49-DCFB38539F83}" sibTransId="{C16A0DD7-3A23-476C-906B-6D7A13836D0D}"/>
    <dgm:cxn modelId="{9FFF943F-8750-45BE-89DC-61E573CFF447}" srcId="{B3A9DE3C-5D51-47D8-8C52-815229E93298}" destId="{C87B3C2E-DBCC-4426-A4EF-300D94274C32}" srcOrd="0" destOrd="0" parTransId="{09B26449-F178-4434-954F-CBE7F73A8701}" sibTransId="{F5E3A57A-B2D8-4E89-93D6-DDEA64575A32}"/>
    <dgm:cxn modelId="{DB060560-1380-427D-83F5-84F26B1578DB}" type="presOf" srcId="{CF507AFD-4D6C-4185-99FC-316CE0823531}" destId="{2EDC027C-EBBB-4CC4-AEE3-ADD15B2EC548}" srcOrd="0" destOrd="2" presId="urn:microsoft.com/office/officeart/2005/8/layout/vList2"/>
    <dgm:cxn modelId="{A425B960-4467-4B8C-B29F-BEB020494860}" srcId="{306BA821-F38B-4DCA-9777-B93AFB1C858D}" destId="{CC192111-7D58-4824-824C-B6042007EA36}" srcOrd="1" destOrd="0" parTransId="{BA36A37B-1AA8-41D5-BBB1-AE9481615C97}" sibTransId="{980F07DC-1D56-4829-A18F-8898F2A8AEE6}"/>
    <dgm:cxn modelId="{1563FD61-D8C1-4DB1-AC8A-C5E71EF48838}" type="presOf" srcId="{306BA821-F38B-4DCA-9777-B93AFB1C858D}" destId="{14496488-C37C-4621-88FE-4BD6B8C59221}" srcOrd="0" destOrd="0" presId="urn:microsoft.com/office/officeart/2005/8/layout/vList2"/>
    <dgm:cxn modelId="{2A370E62-A997-455A-AFF9-13BAFFBE8FBE}" srcId="{C20A9B82-6AA8-4009-A289-1BC161CC3416}" destId="{33C8018F-BDF4-4E87-9475-164F5694FED2}" srcOrd="1" destOrd="0" parTransId="{49DD7DFA-0057-4AEC-810A-0D35216EC98D}" sibTransId="{C9AE1615-07BF-4552-8E29-1323E047270A}"/>
    <dgm:cxn modelId="{69C8C36B-24AC-493E-9D0A-0222A2EE39E5}" type="presOf" srcId="{CC192111-7D58-4824-824C-B6042007EA36}" destId="{2EDC027C-EBBB-4CC4-AEE3-ADD15B2EC548}" srcOrd="0" destOrd="3" presId="urn:microsoft.com/office/officeart/2005/8/layout/vList2"/>
    <dgm:cxn modelId="{86DEAC4C-688A-41EB-BB9E-8393C345894B}" srcId="{33C8018F-BDF4-4E87-9475-164F5694FED2}" destId="{0CF9B06B-AEDD-4639-BF72-311E2886ACFC}" srcOrd="1" destOrd="0" parTransId="{B9C18D62-0718-45E5-A90B-A28368C4AC62}" sibTransId="{BC4DBF0C-A59A-4262-9328-5F8B38ABACEF}"/>
    <dgm:cxn modelId="{ED062E77-D039-434D-BA89-40E89B135538}" type="presOf" srcId="{6257012B-55A2-44CC-BA64-ACB4B389A4FA}" destId="{2EDC027C-EBBB-4CC4-AEE3-ADD15B2EC548}" srcOrd="0" destOrd="4" presId="urn:microsoft.com/office/officeart/2005/8/layout/vList2"/>
    <dgm:cxn modelId="{A6F473AA-E5D5-474F-AA01-9E2A86CA5FD7}" type="presOf" srcId="{B3A9DE3C-5D51-47D8-8C52-815229E93298}" destId="{2EDC027C-EBBB-4CC4-AEE3-ADD15B2EC548}" srcOrd="0" destOrd="0" presId="urn:microsoft.com/office/officeart/2005/8/layout/vList2"/>
    <dgm:cxn modelId="{9E8534AB-ACF7-4889-B2D5-A5323CB8C6BC}" type="presOf" srcId="{C20A9B82-6AA8-4009-A289-1BC161CC3416}" destId="{F964B1BE-5EA6-41E6-85F8-F26247E38747}" srcOrd="0" destOrd="0" presId="urn:microsoft.com/office/officeart/2005/8/layout/vList2"/>
    <dgm:cxn modelId="{BC0528C3-9926-4A7B-917C-9576B7DAB080}" type="presOf" srcId="{33C8018F-BDF4-4E87-9475-164F5694FED2}" destId="{CEA86BE0-FC08-46C1-AE7F-B73BE7A9805A}" srcOrd="0" destOrd="0" presId="urn:microsoft.com/office/officeart/2005/8/layout/vList2"/>
    <dgm:cxn modelId="{DF7F19D7-2C7C-4790-9EF5-B75950336926}" type="presOf" srcId="{0CF9B06B-AEDD-4639-BF72-311E2886ACFC}" destId="{ABC048BC-FCFB-4372-B579-00059C519A91}" srcOrd="0" destOrd="1" presId="urn:microsoft.com/office/officeart/2005/8/layout/vList2"/>
    <dgm:cxn modelId="{BE8F5FDC-54F6-442D-8748-9DE6E6E65008}" srcId="{CC192111-7D58-4824-824C-B6042007EA36}" destId="{6257012B-55A2-44CC-BA64-ACB4B389A4FA}" srcOrd="0" destOrd="0" parTransId="{4B6053F5-37CA-424E-9954-70D26FA55DD0}" sibTransId="{06607288-7C08-4E9D-9460-AF666F593660}"/>
    <dgm:cxn modelId="{02AA41F9-291D-4129-9CFB-855CDA00AEFB}" srcId="{B3A9DE3C-5D51-47D8-8C52-815229E93298}" destId="{CF507AFD-4D6C-4185-99FC-316CE0823531}" srcOrd="1" destOrd="0" parTransId="{A0D8F953-21C1-43C8-9016-D6776B7215B9}" sibTransId="{0A86B9A0-433D-4494-B754-EED135091BFD}"/>
    <dgm:cxn modelId="{15E317FA-90A0-4DB9-A4CD-B41015511415}" type="presOf" srcId="{E63DDE26-4D06-4A9A-BB7E-B8CBA83D28DB}" destId="{ABC048BC-FCFB-4372-B579-00059C519A91}" srcOrd="0" destOrd="2" presId="urn:microsoft.com/office/officeart/2005/8/layout/vList2"/>
    <dgm:cxn modelId="{CA8C3527-124D-438E-94FE-5351C3B702EB}" type="presParOf" srcId="{F964B1BE-5EA6-41E6-85F8-F26247E38747}" destId="{14496488-C37C-4621-88FE-4BD6B8C59221}" srcOrd="0" destOrd="0" presId="urn:microsoft.com/office/officeart/2005/8/layout/vList2"/>
    <dgm:cxn modelId="{E5430387-CA0A-4537-A7FB-2D74FB5771EA}" type="presParOf" srcId="{F964B1BE-5EA6-41E6-85F8-F26247E38747}" destId="{2EDC027C-EBBB-4CC4-AEE3-ADD15B2EC548}" srcOrd="1" destOrd="0" presId="urn:microsoft.com/office/officeart/2005/8/layout/vList2"/>
    <dgm:cxn modelId="{9455C047-3F78-4F39-826D-DCD74AFD68FC}" type="presParOf" srcId="{F964B1BE-5EA6-41E6-85F8-F26247E38747}" destId="{CEA86BE0-FC08-46C1-AE7F-B73BE7A9805A}" srcOrd="2" destOrd="0" presId="urn:microsoft.com/office/officeart/2005/8/layout/vList2"/>
    <dgm:cxn modelId="{4959BF17-41DF-4634-A8DD-955B43969F04}" type="presParOf" srcId="{F964B1BE-5EA6-41E6-85F8-F26247E38747}" destId="{ABC048BC-FCFB-4372-B579-00059C519A91}"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3E549D5-3166-4A7B-BD44-CE69AB519763}" type="doc">
      <dgm:prSet loTypeId="urn:microsoft.com/office/officeart/2005/8/layout/list1" loCatId="list" qsTypeId="urn:microsoft.com/office/officeart/2005/8/quickstyle/simple4" qsCatId="simple" csTypeId="urn:microsoft.com/office/officeart/2005/8/colors/colorful1" csCatId="colorful"/>
      <dgm:spPr/>
      <dgm:t>
        <a:bodyPr/>
        <a:lstStyle/>
        <a:p>
          <a:endParaRPr lang="en-US"/>
        </a:p>
      </dgm:t>
    </dgm:pt>
    <dgm:pt modelId="{3FD7AD57-91B9-48BF-92EA-F04DF611E119}">
      <dgm:prSet/>
      <dgm:spPr/>
      <dgm:t>
        <a:bodyPr/>
        <a:lstStyle/>
        <a:p>
          <a:r>
            <a:rPr lang="en-US" b="1"/>
            <a:t>Process:</a:t>
          </a:r>
          <a:endParaRPr lang="en-US"/>
        </a:p>
      </dgm:t>
    </dgm:pt>
    <dgm:pt modelId="{08827BDF-F1FD-41A9-8DAA-FD301E13D5BD}" type="parTrans" cxnId="{8F260A99-2E61-4C07-AB57-E25110F7C3E5}">
      <dgm:prSet/>
      <dgm:spPr/>
      <dgm:t>
        <a:bodyPr/>
        <a:lstStyle/>
        <a:p>
          <a:endParaRPr lang="en-US"/>
        </a:p>
      </dgm:t>
    </dgm:pt>
    <dgm:pt modelId="{5F584798-F6D1-426B-84A9-247BC4E804D6}" type="sibTrans" cxnId="{8F260A99-2E61-4C07-AB57-E25110F7C3E5}">
      <dgm:prSet/>
      <dgm:spPr/>
      <dgm:t>
        <a:bodyPr/>
        <a:lstStyle/>
        <a:p>
          <a:endParaRPr lang="en-US"/>
        </a:p>
      </dgm:t>
    </dgm:pt>
    <dgm:pt modelId="{EEC39C09-42C4-4767-B7EB-3BF742DBE76B}">
      <dgm:prSet/>
      <dgm:spPr/>
      <dgm:t>
        <a:bodyPr/>
        <a:lstStyle/>
        <a:p>
          <a:r>
            <a:rPr lang="en-US"/>
            <a:t>Administered via computer, tablet, or in-person with screener assistance.</a:t>
          </a:r>
        </a:p>
      </dgm:t>
    </dgm:pt>
    <dgm:pt modelId="{585ED12C-70CA-4750-B558-E6030668541F}" type="parTrans" cxnId="{04C23620-2E84-408B-BF6A-3ED366D64732}">
      <dgm:prSet/>
      <dgm:spPr/>
      <dgm:t>
        <a:bodyPr/>
        <a:lstStyle/>
        <a:p>
          <a:endParaRPr lang="en-US"/>
        </a:p>
      </dgm:t>
    </dgm:pt>
    <dgm:pt modelId="{5DBF9048-3647-4A28-9828-176A81E5282E}" type="sibTrans" cxnId="{04C23620-2E84-408B-BF6A-3ED366D64732}">
      <dgm:prSet/>
      <dgm:spPr/>
      <dgm:t>
        <a:bodyPr/>
        <a:lstStyle/>
        <a:p>
          <a:endParaRPr lang="en-US"/>
        </a:p>
      </dgm:t>
    </dgm:pt>
    <dgm:pt modelId="{19FC19BD-6928-4496-A8C4-97B57DD0917C}">
      <dgm:prSet/>
      <dgm:spPr/>
      <dgm:t>
        <a:bodyPr/>
        <a:lstStyle/>
        <a:p>
          <a:r>
            <a:rPr lang="en-US"/>
            <a:t>Self-paced, ensuring defendants feel comfortable and can provide honest responses.</a:t>
          </a:r>
        </a:p>
      </dgm:t>
    </dgm:pt>
    <dgm:pt modelId="{EF4E4D0F-6CAA-4554-BBA4-D5F01696E8D2}" type="parTrans" cxnId="{011D4E5F-2FD0-4321-B6B0-CC22E5219BED}">
      <dgm:prSet/>
      <dgm:spPr/>
      <dgm:t>
        <a:bodyPr/>
        <a:lstStyle/>
        <a:p>
          <a:endParaRPr lang="en-US"/>
        </a:p>
      </dgm:t>
    </dgm:pt>
    <dgm:pt modelId="{FE0A5084-4D05-426C-988E-59D2362D4713}" type="sibTrans" cxnId="{011D4E5F-2FD0-4321-B6B0-CC22E5219BED}">
      <dgm:prSet/>
      <dgm:spPr/>
      <dgm:t>
        <a:bodyPr/>
        <a:lstStyle/>
        <a:p>
          <a:endParaRPr lang="en-US"/>
        </a:p>
      </dgm:t>
    </dgm:pt>
    <dgm:pt modelId="{8E415268-BC7F-49BC-9187-84C399DE2151}">
      <dgm:prSet/>
      <dgm:spPr/>
      <dgm:t>
        <a:bodyPr/>
        <a:lstStyle/>
        <a:p>
          <a:r>
            <a:rPr lang="en-US" b="1"/>
            <a:t>Key Features:</a:t>
          </a:r>
          <a:endParaRPr lang="en-US"/>
        </a:p>
      </dgm:t>
    </dgm:pt>
    <dgm:pt modelId="{831E4AE5-16BC-4066-908D-59ABE1BB27CB}" type="parTrans" cxnId="{92C5A131-B403-4CEE-88EE-C2507184F97A}">
      <dgm:prSet/>
      <dgm:spPr/>
      <dgm:t>
        <a:bodyPr/>
        <a:lstStyle/>
        <a:p>
          <a:endParaRPr lang="en-US"/>
        </a:p>
      </dgm:t>
    </dgm:pt>
    <dgm:pt modelId="{32C2CEAB-3FA6-411D-AF5F-9FF782BFA2CC}" type="sibTrans" cxnId="{92C5A131-B403-4CEE-88EE-C2507184F97A}">
      <dgm:prSet/>
      <dgm:spPr/>
      <dgm:t>
        <a:bodyPr/>
        <a:lstStyle/>
        <a:p>
          <a:endParaRPr lang="en-US"/>
        </a:p>
      </dgm:t>
    </dgm:pt>
    <dgm:pt modelId="{A0FC07CF-1DD6-4DC6-92A6-A0500A6236A2}">
      <dgm:prSet/>
      <dgm:spPr/>
      <dgm:t>
        <a:bodyPr/>
        <a:lstStyle/>
        <a:p>
          <a:r>
            <a:rPr lang="en-US"/>
            <a:t>Includes questions tailored to identify symptoms of 13 mental health disorders.</a:t>
          </a:r>
        </a:p>
      </dgm:t>
    </dgm:pt>
    <dgm:pt modelId="{DBA44C7A-6F1A-4253-9072-9C3A7133C473}" type="parTrans" cxnId="{DC3BF574-5891-4C68-909B-3C28515F4A17}">
      <dgm:prSet/>
      <dgm:spPr/>
      <dgm:t>
        <a:bodyPr/>
        <a:lstStyle/>
        <a:p>
          <a:endParaRPr lang="en-US"/>
        </a:p>
      </dgm:t>
    </dgm:pt>
    <dgm:pt modelId="{DBB1E95F-681D-4090-B9F4-8EAFFFB1E463}" type="sibTrans" cxnId="{DC3BF574-5891-4C68-909B-3C28515F4A17}">
      <dgm:prSet/>
      <dgm:spPr/>
      <dgm:t>
        <a:bodyPr/>
        <a:lstStyle/>
        <a:p>
          <a:endParaRPr lang="en-US"/>
        </a:p>
      </dgm:t>
    </dgm:pt>
    <dgm:pt modelId="{DA7DE7E1-FD6D-4025-8C3E-37AF4CCC6B09}">
      <dgm:prSet/>
      <dgm:spPr/>
      <dgm:t>
        <a:bodyPr/>
        <a:lstStyle/>
        <a:p>
          <a:r>
            <a:rPr lang="en-US"/>
            <a:t>Confidential environment to promote transparency and accuracy.</a:t>
          </a:r>
        </a:p>
      </dgm:t>
    </dgm:pt>
    <dgm:pt modelId="{59C9A282-D12D-4AC0-9145-BCAD9AB2636F}" type="parTrans" cxnId="{F9F14F9C-BB96-4C69-AC42-BE471DD10CA8}">
      <dgm:prSet/>
      <dgm:spPr/>
      <dgm:t>
        <a:bodyPr/>
        <a:lstStyle/>
        <a:p>
          <a:endParaRPr lang="en-US"/>
        </a:p>
      </dgm:t>
    </dgm:pt>
    <dgm:pt modelId="{3D16A4D4-3A54-45ED-830C-DC665258B620}" type="sibTrans" cxnId="{F9F14F9C-BB96-4C69-AC42-BE471DD10CA8}">
      <dgm:prSet/>
      <dgm:spPr/>
      <dgm:t>
        <a:bodyPr/>
        <a:lstStyle/>
        <a:p>
          <a:endParaRPr lang="en-US"/>
        </a:p>
      </dgm:t>
    </dgm:pt>
    <dgm:pt modelId="{44A90BC4-23BF-48CB-ACD0-60E7364E79CC}" type="pres">
      <dgm:prSet presAssocID="{D3E549D5-3166-4A7B-BD44-CE69AB519763}" presName="linear" presStyleCnt="0">
        <dgm:presLayoutVars>
          <dgm:dir/>
          <dgm:animLvl val="lvl"/>
          <dgm:resizeHandles val="exact"/>
        </dgm:presLayoutVars>
      </dgm:prSet>
      <dgm:spPr/>
    </dgm:pt>
    <dgm:pt modelId="{2A1AF493-F33F-4EA0-8193-317407106BDF}" type="pres">
      <dgm:prSet presAssocID="{3FD7AD57-91B9-48BF-92EA-F04DF611E119}" presName="parentLin" presStyleCnt="0"/>
      <dgm:spPr/>
    </dgm:pt>
    <dgm:pt modelId="{350CB155-8D82-4DE2-B0B1-8ED23A67491D}" type="pres">
      <dgm:prSet presAssocID="{3FD7AD57-91B9-48BF-92EA-F04DF611E119}" presName="parentLeftMargin" presStyleLbl="node1" presStyleIdx="0" presStyleCnt="2"/>
      <dgm:spPr/>
    </dgm:pt>
    <dgm:pt modelId="{009C9BAF-A009-48A0-8F91-4A3404D3EB0C}" type="pres">
      <dgm:prSet presAssocID="{3FD7AD57-91B9-48BF-92EA-F04DF611E119}" presName="parentText" presStyleLbl="node1" presStyleIdx="0" presStyleCnt="2">
        <dgm:presLayoutVars>
          <dgm:chMax val="0"/>
          <dgm:bulletEnabled val="1"/>
        </dgm:presLayoutVars>
      </dgm:prSet>
      <dgm:spPr/>
    </dgm:pt>
    <dgm:pt modelId="{B6BD1A18-F782-4B25-962E-84C7ED4BA4AF}" type="pres">
      <dgm:prSet presAssocID="{3FD7AD57-91B9-48BF-92EA-F04DF611E119}" presName="negativeSpace" presStyleCnt="0"/>
      <dgm:spPr/>
    </dgm:pt>
    <dgm:pt modelId="{EDA81893-A7C3-4C6A-8AF5-8BB57A4EEF1E}" type="pres">
      <dgm:prSet presAssocID="{3FD7AD57-91B9-48BF-92EA-F04DF611E119}" presName="childText" presStyleLbl="conFgAcc1" presStyleIdx="0" presStyleCnt="2">
        <dgm:presLayoutVars>
          <dgm:bulletEnabled val="1"/>
        </dgm:presLayoutVars>
      </dgm:prSet>
      <dgm:spPr/>
    </dgm:pt>
    <dgm:pt modelId="{00289BE1-68E7-4237-93AF-661FDAE796C6}" type="pres">
      <dgm:prSet presAssocID="{5F584798-F6D1-426B-84A9-247BC4E804D6}" presName="spaceBetweenRectangles" presStyleCnt="0"/>
      <dgm:spPr/>
    </dgm:pt>
    <dgm:pt modelId="{C4FBBA71-2745-41EF-A078-B2FE48FECB98}" type="pres">
      <dgm:prSet presAssocID="{8E415268-BC7F-49BC-9187-84C399DE2151}" presName="parentLin" presStyleCnt="0"/>
      <dgm:spPr/>
    </dgm:pt>
    <dgm:pt modelId="{E5F16525-0FEC-4E87-8846-C072DFDB8D76}" type="pres">
      <dgm:prSet presAssocID="{8E415268-BC7F-49BC-9187-84C399DE2151}" presName="parentLeftMargin" presStyleLbl="node1" presStyleIdx="0" presStyleCnt="2"/>
      <dgm:spPr/>
    </dgm:pt>
    <dgm:pt modelId="{DD4F764E-FE8B-4FDC-B9BA-3EEFA45F69C7}" type="pres">
      <dgm:prSet presAssocID="{8E415268-BC7F-49BC-9187-84C399DE2151}" presName="parentText" presStyleLbl="node1" presStyleIdx="1" presStyleCnt="2">
        <dgm:presLayoutVars>
          <dgm:chMax val="0"/>
          <dgm:bulletEnabled val="1"/>
        </dgm:presLayoutVars>
      </dgm:prSet>
      <dgm:spPr/>
    </dgm:pt>
    <dgm:pt modelId="{45610489-A33C-4855-A103-BF56CF6FFD9C}" type="pres">
      <dgm:prSet presAssocID="{8E415268-BC7F-49BC-9187-84C399DE2151}" presName="negativeSpace" presStyleCnt="0"/>
      <dgm:spPr/>
    </dgm:pt>
    <dgm:pt modelId="{E7FC386D-991C-4E9A-9D10-1FDB50603B7D}" type="pres">
      <dgm:prSet presAssocID="{8E415268-BC7F-49BC-9187-84C399DE2151}" presName="childText" presStyleLbl="conFgAcc1" presStyleIdx="1" presStyleCnt="2">
        <dgm:presLayoutVars>
          <dgm:bulletEnabled val="1"/>
        </dgm:presLayoutVars>
      </dgm:prSet>
      <dgm:spPr/>
    </dgm:pt>
  </dgm:ptLst>
  <dgm:cxnLst>
    <dgm:cxn modelId="{04C23620-2E84-408B-BF6A-3ED366D64732}" srcId="{3FD7AD57-91B9-48BF-92EA-F04DF611E119}" destId="{EEC39C09-42C4-4767-B7EB-3BF742DBE76B}" srcOrd="0" destOrd="0" parTransId="{585ED12C-70CA-4750-B558-E6030668541F}" sibTransId="{5DBF9048-3647-4A28-9828-176A81E5282E}"/>
    <dgm:cxn modelId="{6BD4DB25-F443-4918-AFD6-3E0251F9447D}" type="presOf" srcId="{DA7DE7E1-FD6D-4025-8C3E-37AF4CCC6B09}" destId="{E7FC386D-991C-4E9A-9D10-1FDB50603B7D}" srcOrd="0" destOrd="1" presId="urn:microsoft.com/office/officeart/2005/8/layout/list1"/>
    <dgm:cxn modelId="{92C5A131-B403-4CEE-88EE-C2507184F97A}" srcId="{D3E549D5-3166-4A7B-BD44-CE69AB519763}" destId="{8E415268-BC7F-49BC-9187-84C399DE2151}" srcOrd="1" destOrd="0" parTransId="{831E4AE5-16BC-4066-908D-59ABE1BB27CB}" sibTransId="{32C2CEAB-3FA6-411D-AF5F-9FF782BFA2CC}"/>
    <dgm:cxn modelId="{011D4E5F-2FD0-4321-B6B0-CC22E5219BED}" srcId="{3FD7AD57-91B9-48BF-92EA-F04DF611E119}" destId="{19FC19BD-6928-4496-A8C4-97B57DD0917C}" srcOrd="1" destOrd="0" parTransId="{EF4E4D0F-6CAA-4554-BBA4-D5F01696E8D2}" sibTransId="{FE0A5084-4D05-426C-988E-59D2362D4713}"/>
    <dgm:cxn modelId="{CEF4D662-9F21-45C2-90FA-A5994C982519}" type="presOf" srcId="{D3E549D5-3166-4A7B-BD44-CE69AB519763}" destId="{44A90BC4-23BF-48CB-ACD0-60E7364E79CC}" srcOrd="0" destOrd="0" presId="urn:microsoft.com/office/officeart/2005/8/layout/list1"/>
    <dgm:cxn modelId="{8D27286F-A3F0-4198-9B84-6CB19AA49304}" type="presOf" srcId="{3FD7AD57-91B9-48BF-92EA-F04DF611E119}" destId="{009C9BAF-A009-48A0-8F91-4A3404D3EB0C}" srcOrd="1" destOrd="0" presId="urn:microsoft.com/office/officeart/2005/8/layout/list1"/>
    <dgm:cxn modelId="{DC3BF574-5891-4C68-909B-3C28515F4A17}" srcId="{8E415268-BC7F-49BC-9187-84C399DE2151}" destId="{A0FC07CF-1DD6-4DC6-92A6-A0500A6236A2}" srcOrd="0" destOrd="0" parTransId="{DBA44C7A-6F1A-4253-9072-9C3A7133C473}" sibTransId="{DBB1E95F-681D-4090-B9F4-8EAFFFB1E463}"/>
    <dgm:cxn modelId="{B5FAC97D-0B38-4FFC-9172-3E403A920B12}" type="presOf" srcId="{EEC39C09-42C4-4767-B7EB-3BF742DBE76B}" destId="{EDA81893-A7C3-4C6A-8AF5-8BB57A4EEF1E}" srcOrd="0" destOrd="0" presId="urn:microsoft.com/office/officeart/2005/8/layout/list1"/>
    <dgm:cxn modelId="{27F6948B-0AC7-4900-A5D2-8ABD3FB1D1BF}" type="presOf" srcId="{8E415268-BC7F-49BC-9187-84C399DE2151}" destId="{E5F16525-0FEC-4E87-8846-C072DFDB8D76}" srcOrd="0" destOrd="0" presId="urn:microsoft.com/office/officeart/2005/8/layout/list1"/>
    <dgm:cxn modelId="{8F260A99-2E61-4C07-AB57-E25110F7C3E5}" srcId="{D3E549D5-3166-4A7B-BD44-CE69AB519763}" destId="{3FD7AD57-91B9-48BF-92EA-F04DF611E119}" srcOrd="0" destOrd="0" parTransId="{08827BDF-F1FD-41A9-8DAA-FD301E13D5BD}" sibTransId="{5F584798-F6D1-426B-84A9-247BC4E804D6}"/>
    <dgm:cxn modelId="{F9F14F9C-BB96-4C69-AC42-BE471DD10CA8}" srcId="{8E415268-BC7F-49BC-9187-84C399DE2151}" destId="{DA7DE7E1-FD6D-4025-8C3E-37AF4CCC6B09}" srcOrd="1" destOrd="0" parTransId="{59C9A282-D12D-4AC0-9145-BCAD9AB2636F}" sibTransId="{3D16A4D4-3A54-45ED-830C-DC665258B620}"/>
    <dgm:cxn modelId="{98ADC6A6-1360-46CC-80DF-D7F916C698F9}" type="presOf" srcId="{A0FC07CF-1DD6-4DC6-92A6-A0500A6236A2}" destId="{E7FC386D-991C-4E9A-9D10-1FDB50603B7D}" srcOrd="0" destOrd="0" presId="urn:microsoft.com/office/officeart/2005/8/layout/list1"/>
    <dgm:cxn modelId="{5E7721D5-2F30-4430-AE8A-83E237B915E7}" type="presOf" srcId="{8E415268-BC7F-49BC-9187-84C399DE2151}" destId="{DD4F764E-FE8B-4FDC-B9BA-3EEFA45F69C7}" srcOrd="1" destOrd="0" presId="urn:microsoft.com/office/officeart/2005/8/layout/list1"/>
    <dgm:cxn modelId="{0A5FE4D5-9165-4ADC-9F69-70482D262279}" type="presOf" srcId="{19FC19BD-6928-4496-A8C4-97B57DD0917C}" destId="{EDA81893-A7C3-4C6A-8AF5-8BB57A4EEF1E}" srcOrd="0" destOrd="1" presId="urn:microsoft.com/office/officeart/2005/8/layout/list1"/>
    <dgm:cxn modelId="{C36D99E8-95E5-406F-BE55-358697B98060}" type="presOf" srcId="{3FD7AD57-91B9-48BF-92EA-F04DF611E119}" destId="{350CB155-8D82-4DE2-B0B1-8ED23A67491D}" srcOrd="0" destOrd="0" presId="urn:microsoft.com/office/officeart/2005/8/layout/list1"/>
    <dgm:cxn modelId="{E9BCBB50-3D54-4EAD-BC04-102547345E28}" type="presParOf" srcId="{44A90BC4-23BF-48CB-ACD0-60E7364E79CC}" destId="{2A1AF493-F33F-4EA0-8193-317407106BDF}" srcOrd="0" destOrd="0" presId="urn:microsoft.com/office/officeart/2005/8/layout/list1"/>
    <dgm:cxn modelId="{B3AAB691-F318-45C8-B546-530E856D7D62}" type="presParOf" srcId="{2A1AF493-F33F-4EA0-8193-317407106BDF}" destId="{350CB155-8D82-4DE2-B0B1-8ED23A67491D}" srcOrd="0" destOrd="0" presId="urn:microsoft.com/office/officeart/2005/8/layout/list1"/>
    <dgm:cxn modelId="{A6195096-ADB4-43F3-AB10-1485A1131E80}" type="presParOf" srcId="{2A1AF493-F33F-4EA0-8193-317407106BDF}" destId="{009C9BAF-A009-48A0-8F91-4A3404D3EB0C}" srcOrd="1" destOrd="0" presId="urn:microsoft.com/office/officeart/2005/8/layout/list1"/>
    <dgm:cxn modelId="{DFB40878-B855-401E-9AAD-886B24D5014E}" type="presParOf" srcId="{44A90BC4-23BF-48CB-ACD0-60E7364E79CC}" destId="{B6BD1A18-F782-4B25-962E-84C7ED4BA4AF}" srcOrd="1" destOrd="0" presId="urn:microsoft.com/office/officeart/2005/8/layout/list1"/>
    <dgm:cxn modelId="{4B4FA3CC-F7BC-4591-87E0-694ABFC5A3E2}" type="presParOf" srcId="{44A90BC4-23BF-48CB-ACD0-60E7364E79CC}" destId="{EDA81893-A7C3-4C6A-8AF5-8BB57A4EEF1E}" srcOrd="2" destOrd="0" presId="urn:microsoft.com/office/officeart/2005/8/layout/list1"/>
    <dgm:cxn modelId="{B87D75F0-0431-47ED-9B11-267DA8BCAF84}" type="presParOf" srcId="{44A90BC4-23BF-48CB-ACD0-60E7364E79CC}" destId="{00289BE1-68E7-4237-93AF-661FDAE796C6}" srcOrd="3" destOrd="0" presId="urn:microsoft.com/office/officeart/2005/8/layout/list1"/>
    <dgm:cxn modelId="{546BF6FA-FB8E-4892-88AF-69DF53FD2A28}" type="presParOf" srcId="{44A90BC4-23BF-48CB-ACD0-60E7364E79CC}" destId="{C4FBBA71-2745-41EF-A078-B2FE48FECB98}" srcOrd="4" destOrd="0" presId="urn:microsoft.com/office/officeart/2005/8/layout/list1"/>
    <dgm:cxn modelId="{DEA6205A-9938-43E3-960F-A21FCED97E83}" type="presParOf" srcId="{C4FBBA71-2745-41EF-A078-B2FE48FECB98}" destId="{E5F16525-0FEC-4E87-8846-C072DFDB8D76}" srcOrd="0" destOrd="0" presId="urn:microsoft.com/office/officeart/2005/8/layout/list1"/>
    <dgm:cxn modelId="{CD73D757-5424-4EE0-AFDB-F56BF4BF3E56}" type="presParOf" srcId="{C4FBBA71-2745-41EF-A078-B2FE48FECB98}" destId="{DD4F764E-FE8B-4FDC-B9BA-3EEFA45F69C7}" srcOrd="1" destOrd="0" presId="urn:microsoft.com/office/officeart/2005/8/layout/list1"/>
    <dgm:cxn modelId="{3C38E685-0D8B-4FDA-B1B1-FF9F520F8DD5}" type="presParOf" srcId="{44A90BC4-23BF-48CB-ACD0-60E7364E79CC}" destId="{45610489-A33C-4855-A103-BF56CF6FFD9C}" srcOrd="5" destOrd="0" presId="urn:microsoft.com/office/officeart/2005/8/layout/list1"/>
    <dgm:cxn modelId="{4ABAD858-AFE1-4AF1-94C6-14B6A64F0DA3}" type="presParOf" srcId="{44A90BC4-23BF-48CB-ACD0-60E7364E79CC}" destId="{E7FC386D-991C-4E9A-9D10-1FDB50603B7D}"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6B0467D8-B8D5-4ACA-9D7A-09085D9FCB6A}"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0EA46127-6C56-427D-8206-0773A3F36325}">
      <dgm:prSet/>
      <dgm:spPr/>
      <dgm:t>
        <a:bodyPr/>
        <a:lstStyle/>
        <a:p>
          <a:r>
            <a:rPr lang="en-US" b="1"/>
            <a:t>Process:</a:t>
          </a:r>
          <a:endParaRPr lang="en-US"/>
        </a:p>
      </dgm:t>
    </dgm:pt>
    <dgm:pt modelId="{B243F5CA-A17C-41F4-B836-9DF676A10F25}" type="parTrans" cxnId="{0C0B95B7-9859-4E0F-BBA8-5D5117F2E668}">
      <dgm:prSet/>
      <dgm:spPr/>
      <dgm:t>
        <a:bodyPr/>
        <a:lstStyle/>
        <a:p>
          <a:endParaRPr lang="en-US"/>
        </a:p>
      </dgm:t>
    </dgm:pt>
    <dgm:pt modelId="{B17C1F42-4484-442D-8FC1-277538AF298D}" type="sibTrans" cxnId="{0C0B95B7-9859-4E0F-BBA8-5D5117F2E668}">
      <dgm:prSet/>
      <dgm:spPr/>
      <dgm:t>
        <a:bodyPr/>
        <a:lstStyle/>
        <a:p>
          <a:endParaRPr lang="en-US"/>
        </a:p>
      </dgm:t>
    </dgm:pt>
    <dgm:pt modelId="{0B34F6AD-AEBD-4210-A0BB-99BFDE9EF541}">
      <dgm:prSet/>
      <dgm:spPr/>
      <dgm:t>
        <a:bodyPr/>
        <a:lstStyle/>
        <a:p>
          <a:r>
            <a:rPr lang="en-US"/>
            <a:t>Responses are processed using evidence-based algorithms.</a:t>
          </a:r>
        </a:p>
      </dgm:t>
    </dgm:pt>
    <dgm:pt modelId="{28BBC098-2FC6-457C-B665-D1B4646EC51C}" type="parTrans" cxnId="{C47CE454-F5E7-40CA-9522-324F5AF399F7}">
      <dgm:prSet/>
      <dgm:spPr/>
      <dgm:t>
        <a:bodyPr/>
        <a:lstStyle/>
        <a:p>
          <a:endParaRPr lang="en-US"/>
        </a:p>
      </dgm:t>
    </dgm:pt>
    <dgm:pt modelId="{3FDEC086-BC47-4385-B05B-F88064414A10}" type="sibTrans" cxnId="{C47CE454-F5E7-40CA-9522-324F5AF399F7}">
      <dgm:prSet/>
      <dgm:spPr/>
      <dgm:t>
        <a:bodyPr/>
        <a:lstStyle/>
        <a:p>
          <a:endParaRPr lang="en-US"/>
        </a:p>
      </dgm:t>
    </dgm:pt>
    <dgm:pt modelId="{633D3483-7D03-4D12-B28A-22721D43966C}">
      <dgm:prSet/>
      <dgm:spPr/>
      <dgm:t>
        <a:bodyPr/>
        <a:lstStyle/>
        <a:p>
          <a:r>
            <a:rPr lang="en-US"/>
            <a:t>Generates a detailed profile of the defendant’s mental health and substance use patterns.</a:t>
          </a:r>
        </a:p>
      </dgm:t>
    </dgm:pt>
    <dgm:pt modelId="{4DD9439B-6B4C-4F5F-9F9E-070BE735406A}" type="parTrans" cxnId="{B3B8BC88-05B8-4B04-8B05-5B09A3992771}">
      <dgm:prSet/>
      <dgm:spPr/>
      <dgm:t>
        <a:bodyPr/>
        <a:lstStyle/>
        <a:p>
          <a:endParaRPr lang="en-US"/>
        </a:p>
      </dgm:t>
    </dgm:pt>
    <dgm:pt modelId="{1CE6986A-2BD4-40F7-BBA0-F548D5C0336A}" type="sibTrans" cxnId="{B3B8BC88-05B8-4B04-8B05-5B09A3992771}">
      <dgm:prSet/>
      <dgm:spPr/>
      <dgm:t>
        <a:bodyPr/>
        <a:lstStyle/>
        <a:p>
          <a:endParaRPr lang="en-US"/>
        </a:p>
      </dgm:t>
    </dgm:pt>
    <dgm:pt modelId="{5A39DE7E-713F-4623-B391-4AF19CB51477}">
      <dgm:prSet/>
      <dgm:spPr/>
      <dgm:t>
        <a:bodyPr/>
        <a:lstStyle/>
        <a:p>
          <a:r>
            <a:rPr lang="en-US" b="1"/>
            <a:t>Key Features:</a:t>
          </a:r>
          <a:endParaRPr lang="en-US"/>
        </a:p>
      </dgm:t>
    </dgm:pt>
    <dgm:pt modelId="{ED12F33F-E95C-4107-978F-D28A533240D4}" type="parTrans" cxnId="{E58BA115-69E9-4E4D-A4B9-9AEE9B6619AC}">
      <dgm:prSet/>
      <dgm:spPr/>
      <dgm:t>
        <a:bodyPr/>
        <a:lstStyle/>
        <a:p>
          <a:endParaRPr lang="en-US"/>
        </a:p>
      </dgm:t>
    </dgm:pt>
    <dgm:pt modelId="{81B1C85E-DC90-4E8A-A3AB-A33B7966BC90}" type="sibTrans" cxnId="{E58BA115-69E9-4E4D-A4B9-9AEE9B6619AC}">
      <dgm:prSet/>
      <dgm:spPr/>
      <dgm:t>
        <a:bodyPr/>
        <a:lstStyle/>
        <a:p>
          <a:endParaRPr lang="en-US"/>
        </a:p>
      </dgm:t>
    </dgm:pt>
    <dgm:pt modelId="{22EAAAEB-3C79-40B4-9FD1-293C1A69843B}">
      <dgm:prSet/>
      <dgm:spPr/>
      <dgm:t>
        <a:bodyPr/>
        <a:lstStyle/>
        <a:p>
          <a:r>
            <a:rPr lang="en-US"/>
            <a:t>Identifies primary and co-occurring disorders.</a:t>
          </a:r>
        </a:p>
      </dgm:t>
    </dgm:pt>
    <dgm:pt modelId="{43AC5F61-BDDC-4D5F-AB16-16F6DE6352DB}" type="parTrans" cxnId="{D67B9EE2-52BF-49FF-906D-0F2D09F9A387}">
      <dgm:prSet/>
      <dgm:spPr/>
      <dgm:t>
        <a:bodyPr/>
        <a:lstStyle/>
        <a:p>
          <a:endParaRPr lang="en-US"/>
        </a:p>
      </dgm:t>
    </dgm:pt>
    <dgm:pt modelId="{6C5EF128-EB19-4D85-A02B-022D344F6AFE}" type="sibTrans" cxnId="{D67B9EE2-52BF-49FF-906D-0F2D09F9A387}">
      <dgm:prSet/>
      <dgm:spPr/>
      <dgm:t>
        <a:bodyPr/>
        <a:lstStyle/>
        <a:p>
          <a:endParaRPr lang="en-US"/>
        </a:p>
      </dgm:t>
    </dgm:pt>
    <dgm:pt modelId="{8865B327-6A63-42D5-9B5C-42A52794479F}">
      <dgm:prSet/>
      <dgm:spPr/>
      <dgm:t>
        <a:bodyPr/>
        <a:lstStyle/>
        <a:p>
          <a:r>
            <a:rPr lang="en-US"/>
            <a:t>Highlights potential risk factors contributing to impaired driving behaviors.</a:t>
          </a:r>
        </a:p>
      </dgm:t>
    </dgm:pt>
    <dgm:pt modelId="{5AF85C56-F3D0-4B39-99D4-DA9F214368A2}" type="parTrans" cxnId="{1C87EFED-E8FF-442C-A9A8-25D8FF0CE941}">
      <dgm:prSet/>
      <dgm:spPr/>
      <dgm:t>
        <a:bodyPr/>
        <a:lstStyle/>
        <a:p>
          <a:endParaRPr lang="en-US"/>
        </a:p>
      </dgm:t>
    </dgm:pt>
    <dgm:pt modelId="{4658CED3-619E-4C62-8B98-AD12509200FE}" type="sibTrans" cxnId="{1C87EFED-E8FF-442C-A9A8-25D8FF0CE941}">
      <dgm:prSet/>
      <dgm:spPr/>
      <dgm:t>
        <a:bodyPr/>
        <a:lstStyle/>
        <a:p>
          <a:endParaRPr lang="en-US"/>
        </a:p>
      </dgm:t>
    </dgm:pt>
    <dgm:pt modelId="{F7187994-0928-4DD5-82BC-2B0201D496C1}" type="pres">
      <dgm:prSet presAssocID="{6B0467D8-B8D5-4ACA-9D7A-09085D9FCB6A}" presName="linear" presStyleCnt="0">
        <dgm:presLayoutVars>
          <dgm:animLvl val="lvl"/>
          <dgm:resizeHandles val="exact"/>
        </dgm:presLayoutVars>
      </dgm:prSet>
      <dgm:spPr/>
    </dgm:pt>
    <dgm:pt modelId="{4BE75C4E-4B6B-4A4A-8DB2-B7E49E0CF08F}" type="pres">
      <dgm:prSet presAssocID="{0EA46127-6C56-427D-8206-0773A3F36325}" presName="parentText" presStyleLbl="node1" presStyleIdx="0" presStyleCnt="2">
        <dgm:presLayoutVars>
          <dgm:chMax val="0"/>
          <dgm:bulletEnabled val="1"/>
        </dgm:presLayoutVars>
      </dgm:prSet>
      <dgm:spPr/>
    </dgm:pt>
    <dgm:pt modelId="{69CE5815-761C-4103-8A6D-0931928CF86F}" type="pres">
      <dgm:prSet presAssocID="{0EA46127-6C56-427D-8206-0773A3F36325}" presName="childText" presStyleLbl="revTx" presStyleIdx="0" presStyleCnt="2">
        <dgm:presLayoutVars>
          <dgm:bulletEnabled val="1"/>
        </dgm:presLayoutVars>
      </dgm:prSet>
      <dgm:spPr/>
    </dgm:pt>
    <dgm:pt modelId="{F9F4F8EF-E675-4EC0-96BE-F44304392D12}" type="pres">
      <dgm:prSet presAssocID="{5A39DE7E-713F-4623-B391-4AF19CB51477}" presName="parentText" presStyleLbl="node1" presStyleIdx="1" presStyleCnt="2">
        <dgm:presLayoutVars>
          <dgm:chMax val="0"/>
          <dgm:bulletEnabled val="1"/>
        </dgm:presLayoutVars>
      </dgm:prSet>
      <dgm:spPr/>
    </dgm:pt>
    <dgm:pt modelId="{82E1D8C9-7A3A-419A-956A-2B89BDA23476}" type="pres">
      <dgm:prSet presAssocID="{5A39DE7E-713F-4623-B391-4AF19CB51477}" presName="childText" presStyleLbl="revTx" presStyleIdx="1" presStyleCnt="2">
        <dgm:presLayoutVars>
          <dgm:bulletEnabled val="1"/>
        </dgm:presLayoutVars>
      </dgm:prSet>
      <dgm:spPr/>
    </dgm:pt>
  </dgm:ptLst>
  <dgm:cxnLst>
    <dgm:cxn modelId="{E58BA115-69E9-4E4D-A4B9-9AEE9B6619AC}" srcId="{6B0467D8-B8D5-4ACA-9D7A-09085D9FCB6A}" destId="{5A39DE7E-713F-4623-B391-4AF19CB51477}" srcOrd="1" destOrd="0" parTransId="{ED12F33F-E95C-4107-978F-D28A533240D4}" sibTransId="{81B1C85E-DC90-4E8A-A3AB-A33B7966BC90}"/>
    <dgm:cxn modelId="{3AA1032C-07A1-4023-B980-EC799326AF51}" type="presOf" srcId="{0B34F6AD-AEBD-4210-A0BB-99BFDE9EF541}" destId="{69CE5815-761C-4103-8A6D-0931928CF86F}" srcOrd="0" destOrd="0" presId="urn:microsoft.com/office/officeart/2005/8/layout/vList2"/>
    <dgm:cxn modelId="{04D90035-8D68-4387-BE86-91649C0DC735}" type="presOf" srcId="{6B0467D8-B8D5-4ACA-9D7A-09085D9FCB6A}" destId="{F7187994-0928-4DD5-82BC-2B0201D496C1}" srcOrd="0" destOrd="0" presId="urn:microsoft.com/office/officeart/2005/8/layout/vList2"/>
    <dgm:cxn modelId="{FACDB460-E49A-4121-8928-ABEDEF49EC3D}" type="presOf" srcId="{633D3483-7D03-4D12-B28A-22721D43966C}" destId="{69CE5815-761C-4103-8A6D-0931928CF86F}" srcOrd="0" destOrd="1" presId="urn:microsoft.com/office/officeart/2005/8/layout/vList2"/>
    <dgm:cxn modelId="{63DCFA70-59A8-4E56-9B56-A93BB9B7A24F}" type="presOf" srcId="{5A39DE7E-713F-4623-B391-4AF19CB51477}" destId="{F9F4F8EF-E675-4EC0-96BE-F44304392D12}" srcOrd="0" destOrd="0" presId="urn:microsoft.com/office/officeart/2005/8/layout/vList2"/>
    <dgm:cxn modelId="{C47CE454-F5E7-40CA-9522-324F5AF399F7}" srcId="{0EA46127-6C56-427D-8206-0773A3F36325}" destId="{0B34F6AD-AEBD-4210-A0BB-99BFDE9EF541}" srcOrd="0" destOrd="0" parTransId="{28BBC098-2FC6-457C-B665-D1B4646EC51C}" sibTransId="{3FDEC086-BC47-4385-B05B-F88064414A10}"/>
    <dgm:cxn modelId="{980E4B75-29CC-4795-AF6C-C52789417BD8}" type="presOf" srcId="{0EA46127-6C56-427D-8206-0773A3F36325}" destId="{4BE75C4E-4B6B-4A4A-8DB2-B7E49E0CF08F}" srcOrd="0" destOrd="0" presId="urn:microsoft.com/office/officeart/2005/8/layout/vList2"/>
    <dgm:cxn modelId="{31C5D95A-029E-4C14-AE30-D205914AE09A}" type="presOf" srcId="{22EAAAEB-3C79-40B4-9FD1-293C1A69843B}" destId="{82E1D8C9-7A3A-419A-956A-2B89BDA23476}" srcOrd="0" destOrd="0" presId="urn:microsoft.com/office/officeart/2005/8/layout/vList2"/>
    <dgm:cxn modelId="{B3B8BC88-05B8-4B04-8B05-5B09A3992771}" srcId="{0EA46127-6C56-427D-8206-0773A3F36325}" destId="{633D3483-7D03-4D12-B28A-22721D43966C}" srcOrd="1" destOrd="0" parTransId="{4DD9439B-6B4C-4F5F-9F9E-070BE735406A}" sibTransId="{1CE6986A-2BD4-40F7-BBA0-F548D5C0336A}"/>
    <dgm:cxn modelId="{2CD221AA-2989-474A-A5E1-09332C6FB55A}" type="presOf" srcId="{8865B327-6A63-42D5-9B5C-42A52794479F}" destId="{82E1D8C9-7A3A-419A-956A-2B89BDA23476}" srcOrd="0" destOrd="1" presId="urn:microsoft.com/office/officeart/2005/8/layout/vList2"/>
    <dgm:cxn modelId="{0C0B95B7-9859-4E0F-BBA8-5D5117F2E668}" srcId="{6B0467D8-B8D5-4ACA-9D7A-09085D9FCB6A}" destId="{0EA46127-6C56-427D-8206-0773A3F36325}" srcOrd="0" destOrd="0" parTransId="{B243F5CA-A17C-41F4-B836-9DF676A10F25}" sibTransId="{B17C1F42-4484-442D-8FC1-277538AF298D}"/>
    <dgm:cxn modelId="{D67B9EE2-52BF-49FF-906D-0F2D09F9A387}" srcId="{5A39DE7E-713F-4623-B391-4AF19CB51477}" destId="{22EAAAEB-3C79-40B4-9FD1-293C1A69843B}" srcOrd="0" destOrd="0" parTransId="{43AC5F61-BDDC-4D5F-AB16-16F6DE6352DB}" sibTransId="{6C5EF128-EB19-4D85-A02B-022D344F6AFE}"/>
    <dgm:cxn modelId="{1C87EFED-E8FF-442C-A9A8-25D8FF0CE941}" srcId="{5A39DE7E-713F-4623-B391-4AF19CB51477}" destId="{8865B327-6A63-42D5-9B5C-42A52794479F}" srcOrd="1" destOrd="0" parTransId="{5AF85C56-F3D0-4B39-99D4-DA9F214368A2}" sibTransId="{4658CED3-619E-4C62-8B98-AD12509200FE}"/>
    <dgm:cxn modelId="{595F56CB-F99A-4C0E-8E54-636527142FF2}" type="presParOf" srcId="{F7187994-0928-4DD5-82BC-2B0201D496C1}" destId="{4BE75C4E-4B6B-4A4A-8DB2-B7E49E0CF08F}" srcOrd="0" destOrd="0" presId="urn:microsoft.com/office/officeart/2005/8/layout/vList2"/>
    <dgm:cxn modelId="{8C5B7EB1-8FAA-49BC-874E-1FA57B6BB4F5}" type="presParOf" srcId="{F7187994-0928-4DD5-82BC-2B0201D496C1}" destId="{69CE5815-761C-4103-8A6D-0931928CF86F}" srcOrd="1" destOrd="0" presId="urn:microsoft.com/office/officeart/2005/8/layout/vList2"/>
    <dgm:cxn modelId="{2FCC8119-65AC-4BCF-B80B-EE01EC49507B}" type="presParOf" srcId="{F7187994-0928-4DD5-82BC-2B0201D496C1}" destId="{F9F4F8EF-E675-4EC0-96BE-F44304392D12}" srcOrd="2" destOrd="0" presId="urn:microsoft.com/office/officeart/2005/8/layout/vList2"/>
    <dgm:cxn modelId="{2A63BD61-DC9C-4FF4-B104-458F3610F3BB}" type="presParOf" srcId="{F7187994-0928-4DD5-82BC-2B0201D496C1}" destId="{82E1D8C9-7A3A-419A-956A-2B89BDA23476}"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E2B8208-666D-4419-AC33-E183FC07DD1C}"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7B04B68C-9F17-4EDC-A610-58DF1C1F22D7}">
      <dgm:prSet/>
      <dgm:spPr/>
      <dgm:t>
        <a:bodyPr/>
        <a:lstStyle/>
        <a:p>
          <a:r>
            <a:rPr lang="en-US" b="1"/>
            <a:t>Process:</a:t>
          </a:r>
          <a:endParaRPr lang="en-US"/>
        </a:p>
      </dgm:t>
    </dgm:pt>
    <dgm:pt modelId="{614A3C9E-4BE4-4023-B358-E471A074C201}" type="parTrans" cxnId="{786211A5-C7BB-4D50-98DD-327E721CE3BB}">
      <dgm:prSet/>
      <dgm:spPr/>
      <dgm:t>
        <a:bodyPr/>
        <a:lstStyle/>
        <a:p>
          <a:endParaRPr lang="en-US"/>
        </a:p>
      </dgm:t>
    </dgm:pt>
    <dgm:pt modelId="{39B33A3D-7C66-45D0-94E8-740FF77AB0AB}" type="sibTrans" cxnId="{786211A5-C7BB-4D50-98DD-327E721CE3BB}">
      <dgm:prSet/>
      <dgm:spPr/>
      <dgm:t>
        <a:bodyPr/>
        <a:lstStyle/>
        <a:p>
          <a:endParaRPr lang="en-US"/>
        </a:p>
      </dgm:t>
    </dgm:pt>
    <dgm:pt modelId="{1E447CD8-5F16-4560-86C2-0D6800F449E1}">
      <dgm:prSet/>
      <dgm:spPr/>
      <dgm:t>
        <a:bodyPr/>
        <a:lstStyle/>
        <a:p>
          <a:r>
            <a:rPr lang="en-US"/>
            <a:t>Reports are shared with judges in a user-friendly format.</a:t>
          </a:r>
        </a:p>
      </dgm:t>
    </dgm:pt>
    <dgm:pt modelId="{0287E608-4B2E-47A7-BC17-658B605AE076}" type="parTrans" cxnId="{8389DD9C-57F4-4DC7-A676-F87E9ADC72A7}">
      <dgm:prSet/>
      <dgm:spPr/>
      <dgm:t>
        <a:bodyPr/>
        <a:lstStyle/>
        <a:p>
          <a:endParaRPr lang="en-US"/>
        </a:p>
      </dgm:t>
    </dgm:pt>
    <dgm:pt modelId="{471BEE4B-98E2-4127-8276-01833AF04328}" type="sibTrans" cxnId="{8389DD9C-57F4-4DC7-A676-F87E9ADC72A7}">
      <dgm:prSet/>
      <dgm:spPr/>
      <dgm:t>
        <a:bodyPr/>
        <a:lstStyle/>
        <a:p>
          <a:endParaRPr lang="en-US"/>
        </a:p>
      </dgm:t>
    </dgm:pt>
    <dgm:pt modelId="{0CBCF1D5-AE3C-4716-9359-0A9B19AD866E}">
      <dgm:prSet/>
      <dgm:spPr/>
      <dgm:t>
        <a:bodyPr/>
        <a:lstStyle/>
        <a:p>
          <a:r>
            <a:rPr lang="en-US"/>
            <a:t>Includes recommendations for tailored interventions, such as treatment programs or counseling.</a:t>
          </a:r>
        </a:p>
      </dgm:t>
    </dgm:pt>
    <dgm:pt modelId="{471F9CDC-58AB-49C3-9508-6B4114BBC7AA}" type="parTrans" cxnId="{ADCA8AED-E7BB-4AA3-8451-3FF8113283E0}">
      <dgm:prSet/>
      <dgm:spPr/>
      <dgm:t>
        <a:bodyPr/>
        <a:lstStyle/>
        <a:p>
          <a:endParaRPr lang="en-US"/>
        </a:p>
      </dgm:t>
    </dgm:pt>
    <dgm:pt modelId="{B5E1AFA5-18DA-4D51-9640-81BADD9D9DB9}" type="sibTrans" cxnId="{ADCA8AED-E7BB-4AA3-8451-3FF8113283E0}">
      <dgm:prSet/>
      <dgm:spPr/>
      <dgm:t>
        <a:bodyPr/>
        <a:lstStyle/>
        <a:p>
          <a:endParaRPr lang="en-US"/>
        </a:p>
      </dgm:t>
    </dgm:pt>
    <dgm:pt modelId="{3FBB27B1-C3A5-41B7-9A26-D22A676FCEE9}">
      <dgm:prSet/>
      <dgm:spPr/>
      <dgm:t>
        <a:bodyPr/>
        <a:lstStyle/>
        <a:p>
          <a:r>
            <a:rPr lang="en-US" b="1"/>
            <a:t>Key Features:</a:t>
          </a:r>
          <a:endParaRPr lang="en-US"/>
        </a:p>
      </dgm:t>
    </dgm:pt>
    <dgm:pt modelId="{D8FF7E6B-B032-42F1-AC0A-D9CDD86618D3}" type="parTrans" cxnId="{D6FC142D-2B1C-40C7-ADC5-6889DD989772}">
      <dgm:prSet/>
      <dgm:spPr/>
      <dgm:t>
        <a:bodyPr/>
        <a:lstStyle/>
        <a:p>
          <a:endParaRPr lang="en-US"/>
        </a:p>
      </dgm:t>
    </dgm:pt>
    <dgm:pt modelId="{ABB329DC-88EA-4026-BE6F-83926EE67D05}" type="sibTrans" cxnId="{D6FC142D-2B1C-40C7-ADC5-6889DD989772}">
      <dgm:prSet/>
      <dgm:spPr/>
      <dgm:t>
        <a:bodyPr/>
        <a:lstStyle/>
        <a:p>
          <a:endParaRPr lang="en-US"/>
        </a:p>
      </dgm:t>
    </dgm:pt>
    <dgm:pt modelId="{C9E3FF48-F980-4CC9-A455-BCF5AC1EFC0C}">
      <dgm:prSet/>
      <dgm:spPr/>
      <dgm:t>
        <a:bodyPr/>
        <a:lstStyle/>
        <a:p>
          <a:r>
            <a:rPr lang="en-US"/>
            <a:t>Enables judges to integrate mental health data into sentencing decisions.</a:t>
          </a:r>
        </a:p>
      </dgm:t>
    </dgm:pt>
    <dgm:pt modelId="{6F3EFE14-BD90-4AD3-8B8A-DF140AC10E0F}" type="parTrans" cxnId="{E5EA0F3D-D1D6-4230-A772-4AA507CD7025}">
      <dgm:prSet/>
      <dgm:spPr/>
      <dgm:t>
        <a:bodyPr/>
        <a:lstStyle/>
        <a:p>
          <a:endParaRPr lang="en-US"/>
        </a:p>
      </dgm:t>
    </dgm:pt>
    <dgm:pt modelId="{8759BAAF-5883-4388-9BFD-BAD9F1295853}" type="sibTrans" cxnId="{E5EA0F3D-D1D6-4230-A772-4AA507CD7025}">
      <dgm:prSet/>
      <dgm:spPr/>
      <dgm:t>
        <a:bodyPr/>
        <a:lstStyle/>
        <a:p>
          <a:endParaRPr lang="en-US"/>
        </a:p>
      </dgm:t>
    </dgm:pt>
    <dgm:pt modelId="{8013F5C4-E33C-49FA-ABDA-C56F1BF34282}">
      <dgm:prSet/>
      <dgm:spPr/>
      <dgm:t>
        <a:bodyPr/>
        <a:lstStyle/>
        <a:p>
          <a:r>
            <a:rPr lang="en-US"/>
            <a:t>Supports informed, rehabilitative approaches while maintaining judicial discretion.</a:t>
          </a:r>
        </a:p>
      </dgm:t>
    </dgm:pt>
    <dgm:pt modelId="{57D8ED08-F6FC-4D48-BCDF-F3A309DED4E6}" type="parTrans" cxnId="{90515B69-5998-4CD7-B198-4E1DFB8A0170}">
      <dgm:prSet/>
      <dgm:spPr/>
      <dgm:t>
        <a:bodyPr/>
        <a:lstStyle/>
        <a:p>
          <a:endParaRPr lang="en-US"/>
        </a:p>
      </dgm:t>
    </dgm:pt>
    <dgm:pt modelId="{78FC3C17-2B0C-411A-A699-4B4219559463}" type="sibTrans" cxnId="{90515B69-5998-4CD7-B198-4E1DFB8A0170}">
      <dgm:prSet/>
      <dgm:spPr/>
      <dgm:t>
        <a:bodyPr/>
        <a:lstStyle/>
        <a:p>
          <a:endParaRPr lang="en-US"/>
        </a:p>
      </dgm:t>
    </dgm:pt>
    <dgm:pt modelId="{3855AAB4-56D5-4950-8EBB-168925E2BE7A}" type="pres">
      <dgm:prSet presAssocID="{9E2B8208-666D-4419-AC33-E183FC07DD1C}" presName="linear" presStyleCnt="0">
        <dgm:presLayoutVars>
          <dgm:animLvl val="lvl"/>
          <dgm:resizeHandles val="exact"/>
        </dgm:presLayoutVars>
      </dgm:prSet>
      <dgm:spPr/>
    </dgm:pt>
    <dgm:pt modelId="{DEF85D9D-3522-4AD0-8AED-AEF6A81E9C3C}" type="pres">
      <dgm:prSet presAssocID="{7B04B68C-9F17-4EDC-A610-58DF1C1F22D7}" presName="parentText" presStyleLbl="node1" presStyleIdx="0" presStyleCnt="2">
        <dgm:presLayoutVars>
          <dgm:chMax val="0"/>
          <dgm:bulletEnabled val="1"/>
        </dgm:presLayoutVars>
      </dgm:prSet>
      <dgm:spPr/>
    </dgm:pt>
    <dgm:pt modelId="{51370604-6E12-4BDD-8CC2-6CA8389A5DE9}" type="pres">
      <dgm:prSet presAssocID="{7B04B68C-9F17-4EDC-A610-58DF1C1F22D7}" presName="childText" presStyleLbl="revTx" presStyleIdx="0" presStyleCnt="2">
        <dgm:presLayoutVars>
          <dgm:bulletEnabled val="1"/>
        </dgm:presLayoutVars>
      </dgm:prSet>
      <dgm:spPr/>
    </dgm:pt>
    <dgm:pt modelId="{3296F53E-F951-4A78-A644-996162050370}" type="pres">
      <dgm:prSet presAssocID="{3FBB27B1-C3A5-41B7-9A26-D22A676FCEE9}" presName="parentText" presStyleLbl="node1" presStyleIdx="1" presStyleCnt="2">
        <dgm:presLayoutVars>
          <dgm:chMax val="0"/>
          <dgm:bulletEnabled val="1"/>
        </dgm:presLayoutVars>
      </dgm:prSet>
      <dgm:spPr/>
    </dgm:pt>
    <dgm:pt modelId="{7E0BB7DE-4FF8-481E-A317-8B390528D747}" type="pres">
      <dgm:prSet presAssocID="{3FBB27B1-C3A5-41B7-9A26-D22A676FCEE9}" presName="childText" presStyleLbl="revTx" presStyleIdx="1" presStyleCnt="2">
        <dgm:presLayoutVars>
          <dgm:bulletEnabled val="1"/>
        </dgm:presLayoutVars>
      </dgm:prSet>
      <dgm:spPr/>
    </dgm:pt>
  </dgm:ptLst>
  <dgm:cxnLst>
    <dgm:cxn modelId="{D6FC142D-2B1C-40C7-ADC5-6889DD989772}" srcId="{9E2B8208-666D-4419-AC33-E183FC07DD1C}" destId="{3FBB27B1-C3A5-41B7-9A26-D22A676FCEE9}" srcOrd="1" destOrd="0" parTransId="{D8FF7E6B-B032-42F1-AC0A-D9CDD86618D3}" sibTransId="{ABB329DC-88EA-4026-BE6F-83926EE67D05}"/>
    <dgm:cxn modelId="{B0B5253C-918B-4FF6-80A8-E599A30C8C39}" type="presOf" srcId="{C9E3FF48-F980-4CC9-A455-BCF5AC1EFC0C}" destId="{7E0BB7DE-4FF8-481E-A317-8B390528D747}" srcOrd="0" destOrd="0" presId="urn:microsoft.com/office/officeart/2005/8/layout/vList2"/>
    <dgm:cxn modelId="{E5EA0F3D-D1D6-4230-A772-4AA507CD7025}" srcId="{3FBB27B1-C3A5-41B7-9A26-D22A676FCEE9}" destId="{C9E3FF48-F980-4CC9-A455-BCF5AC1EFC0C}" srcOrd="0" destOrd="0" parTransId="{6F3EFE14-BD90-4AD3-8B8A-DF140AC10E0F}" sibTransId="{8759BAAF-5883-4388-9BFD-BAD9F1295853}"/>
    <dgm:cxn modelId="{90515B69-5998-4CD7-B198-4E1DFB8A0170}" srcId="{3FBB27B1-C3A5-41B7-9A26-D22A676FCEE9}" destId="{8013F5C4-E33C-49FA-ABDA-C56F1BF34282}" srcOrd="1" destOrd="0" parTransId="{57D8ED08-F6FC-4D48-BCDF-F3A309DED4E6}" sibTransId="{78FC3C17-2B0C-411A-A699-4B4219559463}"/>
    <dgm:cxn modelId="{D267526B-0AD4-48AE-8DA8-95B9B55C2B8B}" type="presOf" srcId="{9E2B8208-666D-4419-AC33-E183FC07DD1C}" destId="{3855AAB4-56D5-4950-8EBB-168925E2BE7A}" srcOrd="0" destOrd="0" presId="urn:microsoft.com/office/officeart/2005/8/layout/vList2"/>
    <dgm:cxn modelId="{DC6F6356-5427-4470-8CF1-BC6F4A92F844}" type="presOf" srcId="{7B04B68C-9F17-4EDC-A610-58DF1C1F22D7}" destId="{DEF85D9D-3522-4AD0-8AED-AEF6A81E9C3C}" srcOrd="0" destOrd="0" presId="urn:microsoft.com/office/officeart/2005/8/layout/vList2"/>
    <dgm:cxn modelId="{8389DD9C-57F4-4DC7-A676-F87E9ADC72A7}" srcId="{7B04B68C-9F17-4EDC-A610-58DF1C1F22D7}" destId="{1E447CD8-5F16-4560-86C2-0D6800F449E1}" srcOrd="0" destOrd="0" parTransId="{0287E608-4B2E-47A7-BC17-658B605AE076}" sibTransId="{471BEE4B-98E2-4127-8276-01833AF04328}"/>
    <dgm:cxn modelId="{786211A5-C7BB-4D50-98DD-327E721CE3BB}" srcId="{9E2B8208-666D-4419-AC33-E183FC07DD1C}" destId="{7B04B68C-9F17-4EDC-A610-58DF1C1F22D7}" srcOrd="0" destOrd="0" parTransId="{614A3C9E-4BE4-4023-B358-E471A074C201}" sibTransId="{39B33A3D-7C66-45D0-94E8-740FF77AB0AB}"/>
    <dgm:cxn modelId="{4DF309B8-6E46-423B-98DE-CB26CB690AAB}" type="presOf" srcId="{8013F5C4-E33C-49FA-ABDA-C56F1BF34282}" destId="{7E0BB7DE-4FF8-481E-A317-8B390528D747}" srcOrd="0" destOrd="1" presId="urn:microsoft.com/office/officeart/2005/8/layout/vList2"/>
    <dgm:cxn modelId="{3653C0CE-03F9-4943-8F5D-35668EA72888}" type="presOf" srcId="{3FBB27B1-C3A5-41B7-9A26-D22A676FCEE9}" destId="{3296F53E-F951-4A78-A644-996162050370}" srcOrd="0" destOrd="0" presId="urn:microsoft.com/office/officeart/2005/8/layout/vList2"/>
    <dgm:cxn modelId="{901C22D5-89CF-49C3-97FA-8382F5E59FC3}" type="presOf" srcId="{1E447CD8-5F16-4560-86C2-0D6800F449E1}" destId="{51370604-6E12-4BDD-8CC2-6CA8389A5DE9}" srcOrd="0" destOrd="0" presId="urn:microsoft.com/office/officeart/2005/8/layout/vList2"/>
    <dgm:cxn modelId="{ADCA8AED-E7BB-4AA3-8451-3FF8113283E0}" srcId="{7B04B68C-9F17-4EDC-A610-58DF1C1F22D7}" destId="{0CBCF1D5-AE3C-4716-9359-0A9B19AD866E}" srcOrd="1" destOrd="0" parTransId="{471F9CDC-58AB-49C3-9508-6B4114BBC7AA}" sibTransId="{B5E1AFA5-18DA-4D51-9640-81BADD9D9DB9}"/>
    <dgm:cxn modelId="{27D7BBF0-4096-4934-B8CC-B9E4DBC13089}" type="presOf" srcId="{0CBCF1D5-AE3C-4716-9359-0A9B19AD866E}" destId="{51370604-6E12-4BDD-8CC2-6CA8389A5DE9}" srcOrd="0" destOrd="1" presId="urn:microsoft.com/office/officeart/2005/8/layout/vList2"/>
    <dgm:cxn modelId="{4FB2EE86-DAF1-42C2-BA6D-7B9E26BCC7D4}" type="presParOf" srcId="{3855AAB4-56D5-4950-8EBB-168925E2BE7A}" destId="{DEF85D9D-3522-4AD0-8AED-AEF6A81E9C3C}" srcOrd="0" destOrd="0" presId="urn:microsoft.com/office/officeart/2005/8/layout/vList2"/>
    <dgm:cxn modelId="{2F8B2A1E-EABD-40E6-9826-2EDCE50A181E}" type="presParOf" srcId="{3855AAB4-56D5-4950-8EBB-168925E2BE7A}" destId="{51370604-6E12-4BDD-8CC2-6CA8389A5DE9}" srcOrd="1" destOrd="0" presId="urn:microsoft.com/office/officeart/2005/8/layout/vList2"/>
    <dgm:cxn modelId="{F38BE9AB-581F-4251-AAFF-12061FC90DFD}" type="presParOf" srcId="{3855AAB4-56D5-4950-8EBB-168925E2BE7A}" destId="{3296F53E-F951-4A78-A644-996162050370}" srcOrd="2" destOrd="0" presId="urn:microsoft.com/office/officeart/2005/8/layout/vList2"/>
    <dgm:cxn modelId="{8DD25A5B-9238-4D24-B392-06B7F3CC2807}" type="presParOf" srcId="{3855AAB4-56D5-4950-8EBB-168925E2BE7A}" destId="{7E0BB7DE-4FF8-481E-A317-8B390528D74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75EB42E-4D76-4333-B4A1-4290CEC80343}"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FE22F4BB-4747-4D1F-9C87-0E4CB1B38E77}">
      <dgm:prSet/>
      <dgm:spPr/>
      <dgm:t>
        <a:bodyPr/>
        <a:lstStyle/>
        <a:p>
          <a:r>
            <a:rPr lang="en-US"/>
            <a:t>Data-driven decision-making.</a:t>
          </a:r>
        </a:p>
      </dgm:t>
    </dgm:pt>
    <dgm:pt modelId="{C78489A4-4077-484F-9877-6A96A5E31A02}" type="parTrans" cxnId="{77E851C2-9771-4771-95D7-37094B5A9A96}">
      <dgm:prSet/>
      <dgm:spPr/>
      <dgm:t>
        <a:bodyPr/>
        <a:lstStyle/>
        <a:p>
          <a:endParaRPr lang="en-US"/>
        </a:p>
      </dgm:t>
    </dgm:pt>
    <dgm:pt modelId="{4286B3FC-6EC8-4BF6-9718-77710F0BAC4E}" type="sibTrans" cxnId="{77E851C2-9771-4771-95D7-37094B5A9A96}">
      <dgm:prSet/>
      <dgm:spPr/>
      <dgm:t>
        <a:bodyPr/>
        <a:lstStyle/>
        <a:p>
          <a:endParaRPr lang="en-US"/>
        </a:p>
      </dgm:t>
    </dgm:pt>
    <dgm:pt modelId="{1FF1AB44-8165-4105-980E-0C532656A7EE}">
      <dgm:prSet/>
      <dgm:spPr/>
      <dgm:t>
        <a:bodyPr/>
        <a:lstStyle/>
        <a:p>
          <a:r>
            <a:rPr lang="en-US"/>
            <a:t>Tailored sentencing recommendations.</a:t>
          </a:r>
        </a:p>
      </dgm:t>
    </dgm:pt>
    <dgm:pt modelId="{BD34E589-23A3-4465-9AE0-2F1418AC19A2}" type="parTrans" cxnId="{627CED55-F1CC-4C35-A9CD-4AE7AC9E469A}">
      <dgm:prSet/>
      <dgm:spPr/>
      <dgm:t>
        <a:bodyPr/>
        <a:lstStyle/>
        <a:p>
          <a:endParaRPr lang="en-US"/>
        </a:p>
      </dgm:t>
    </dgm:pt>
    <dgm:pt modelId="{D4CD4D58-B910-4B80-B167-3BA13399170C}" type="sibTrans" cxnId="{627CED55-F1CC-4C35-A9CD-4AE7AC9E469A}">
      <dgm:prSet/>
      <dgm:spPr/>
      <dgm:t>
        <a:bodyPr/>
        <a:lstStyle/>
        <a:p>
          <a:endParaRPr lang="en-US"/>
        </a:p>
      </dgm:t>
    </dgm:pt>
    <dgm:pt modelId="{E258F9C4-23B7-4F54-A614-EEA53196631B}">
      <dgm:prSet/>
      <dgm:spPr/>
      <dgm:t>
        <a:bodyPr/>
        <a:lstStyle/>
        <a:p>
          <a:r>
            <a:rPr lang="en-US"/>
            <a:t>Evidence for supporting rehabilitation-focused approaches.</a:t>
          </a:r>
        </a:p>
      </dgm:t>
    </dgm:pt>
    <dgm:pt modelId="{2C5E049A-D905-43AD-BC0F-FFBE735AC400}" type="parTrans" cxnId="{AAD0EA5B-83CB-44B5-B8F8-878EE2ECA769}">
      <dgm:prSet/>
      <dgm:spPr/>
      <dgm:t>
        <a:bodyPr/>
        <a:lstStyle/>
        <a:p>
          <a:endParaRPr lang="en-US"/>
        </a:p>
      </dgm:t>
    </dgm:pt>
    <dgm:pt modelId="{64CFF1A5-EA56-418E-A018-097288DB38C2}" type="sibTrans" cxnId="{AAD0EA5B-83CB-44B5-B8F8-878EE2ECA769}">
      <dgm:prSet/>
      <dgm:spPr/>
      <dgm:t>
        <a:bodyPr/>
        <a:lstStyle/>
        <a:p>
          <a:endParaRPr lang="en-US"/>
        </a:p>
      </dgm:t>
    </dgm:pt>
    <dgm:pt modelId="{80343915-623E-4840-8149-25913C5A2F22}" type="pres">
      <dgm:prSet presAssocID="{375EB42E-4D76-4333-B4A1-4290CEC80343}" presName="linear" presStyleCnt="0">
        <dgm:presLayoutVars>
          <dgm:animLvl val="lvl"/>
          <dgm:resizeHandles val="exact"/>
        </dgm:presLayoutVars>
      </dgm:prSet>
      <dgm:spPr/>
    </dgm:pt>
    <dgm:pt modelId="{37C0DBD0-B71C-4156-BAF2-FF79F72F7A31}" type="pres">
      <dgm:prSet presAssocID="{FE22F4BB-4747-4D1F-9C87-0E4CB1B38E77}" presName="parentText" presStyleLbl="node1" presStyleIdx="0" presStyleCnt="3">
        <dgm:presLayoutVars>
          <dgm:chMax val="0"/>
          <dgm:bulletEnabled val="1"/>
        </dgm:presLayoutVars>
      </dgm:prSet>
      <dgm:spPr/>
    </dgm:pt>
    <dgm:pt modelId="{5FF86136-661F-4F0A-BA08-238B16BC638C}" type="pres">
      <dgm:prSet presAssocID="{4286B3FC-6EC8-4BF6-9718-77710F0BAC4E}" presName="spacer" presStyleCnt="0"/>
      <dgm:spPr/>
    </dgm:pt>
    <dgm:pt modelId="{75F3E47C-6F46-438B-9F77-1574144F2782}" type="pres">
      <dgm:prSet presAssocID="{1FF1AB44-8165-4105-980E-0C532656A7EE}" presName="parentText" presStyleLbl="node1" presStyleIdx="1" presStyleCnt="3">
        <dgm:presLayoutVars>
          <dgm:chMax val="0"/>
          <dgm:bulletEnabled val="1"/>
        </dgm:presLayoutVars>
      </dgm:prSet>
      <dgm:spPr/>
    </dgm:pt>
    <dgm:pt modelId="{4982DF9D-4C93-4E7B-912D-B3707CDB63C1}" type="pres">
      <dgm:prSet presAssocID="{D4CD4D58-B910-4B80-B167-3BA13399170C}" presName="spacer" presStyleCnt="0"/>
      <dgm:spPr/>
    </dgm:pt>
    <dgm:pt modelId="{5070D827-C140-46FF-A85E-902FB347D699}" type="pres">
      <dgm:prSet presAssocID="{E258F9C4-23B7-4F54-A614-EEA53196631B}" presName="parentText" presStyleLbl="node1" presStyleIdx="2" presStyleCnt="3">
        <dgm:presLayoutVars>
          <dgm:chMax val="0"/>
          <dgm:bulletEnabled val="1"/>
        </dgm:presLayoutVars>
      </dgm:prSet>
      <dgm:spPr/>
    </dgm:pt>
  </dgm:ptLst>
  <dgm:cxnLst>
    <dgm:cxn modelId="{AAD0EA5B-83CB-44B5-B8F8-878EE2ECA769}" srcId="{375EB42E-4D76-4333-B4A1-4290CEC80343}" destId="{E258F9C4-23B7-4F54-A614-EEA53196631B}" srcOrd="2" destOrd="0" parTransId="{2C5E049A-D905-43AD-BC0F-FFBE735AC400}" sibTransId="{64CFF1A5-EA56-418E-A018-097288DB38C2}"/>
    <dgm:cxn modelId="{AAD4315E-86CC-49C3-B99B-591E931794EA}" type="presOf" srcId="{375EB42E-4D76-4333-B4A1-4290CEC80343}" destId="{80343915-623E-4840-8149-25913C5A2F22}" srcOrd="0" destOrd="0" presId="urn:microsoft.com/office/officeart/2005/8/layout/vList2"/>
    <dgm:cxn modelId="{627CED55-F1CC-4C35-A9CD-4AE7AC9E469A}" srcId="{375EB42E-4D76-4333-B4A1-4290CEC80343}" destId="{1FF1AB44-8165-4105-980E-0C532656A7EE}" srcOrd="1" destOrd="0" parTransId="{BD34E589-23A3-4465-9AE0-2F1418AC19A2}" sibTransId="{D4CD4D58-B910-4B80-B167-3BA13399170C}"/>
    <dgm:cxn modelId="{28A5677E-D004-41CD-998F-3C73A925A399}" type="presOf" srcId="{FE22F4BB-4747-4D1F-9C87-0E4CB1B38E77}" destId="{37C0DBD0-B71C-4156-BAF2-FF79F72F7A31}" srcOrd="0" destOrd="0" presId="urn:microsoft.com/office/officeart/2005/8/layout/vList2"/>
    <dgm:cxn modelId="{96CF67B1-F1C8-469B-A90F-C34DF0468594}" type="presOf" srcId="{1FF1AB44-8165-4105-980E-0C532656A7EE}" destId="{75F3E47C-6F46-438B-9F77-1574144F2782}" srcOrd="0" destOrd="0" presId="urn:microsoft.com/office/officeart/2005/8/layout/vList2"/>
    <dgm:cxn modelId="{77E851C2-9771-4771-95D7-37094B5A9A96}" srcId="{375EB42E-4D76-4333-B4A1-4290CEC80343}" destId="{FE22F4BB-4747-4D1F-9C87-0E4CB1B38E77}" srcOrd="0" destOrd="0" parTransId="{C78489A4-4077-484F-9877-6A96A5E31A02}" sibTransId="{4286B3FC-6EC8-4BF6-9718-77710F0BAC4E}"/>
    <dgm:cxn modelId="{F0A643FE-2A4E-4728-88C5-E1EE9E168F79}" type="presOf" srcId="{E258F9C4-23B7-4F54-A614-EEA53196631B}" destId="{5070D827-C140-46FF-A85E-902FB347D699}" srcOrd="0" destOrd="0" presId="urn:microsoft.com/office/officeart/2005/8/layout/vList2"/>
    <dgm:cxn modelId="{5D4D3FFA-81C5-41D1-BF76-91A071C30AA6}" type="presParOf" srcId="{80343915-623E-4840-8149-25913C5A2F22}" destId="{37C0DBD0-B71C-4156-BAF2-FF79F72F7A31}" srcOrd="0" destOrd="0" presId="urn:microsoft.com/office/officeart/2005/8/layout/vList2"/>
    <dgm:cxn modelId="{580EA504-374D-4125-96AE-EE5B77C8E072}" type="presParOf" srcId="{80343915-623E-4840-8149-25913C5A2F22}" destId="{5FF86136-661F-4F0A-BA08-238B16BC638C}" srcOrd="1" destOrd="0" presId="urn:microsoft.com/office/officeart/2005/8/layout/vList2"/>
    <dgm:cxn modelId="{3A75CD4A-2401-4DD2-AA95-3148CFAA4969}" type="presParOf" srcId="{80343915-623E-4840-8149-25913C5A2F22}" destId="{75F3E47C-6F46-438B-9F77-1574144F2782}" srcOrd="2" destOrd="0" presId="urn:microsoft.com/office/officeart/2005/8/layout/vList2"/>
    <dgm:cxn modelId="{0BD1D13A-3831-4E41-9972-BB18BEE0BF27}" type="presParOf" srcId="{80343915-623E-4840-8149-25913C5A2F22}" destId="{4982DF9D-4C93-4E7B-912D-B3707CDB63C1}" srcOrd="3" destOrd="0" presId="urn:microsoft.com/office/officeart/2005/8/layout/vList2"/>
    <dgm:cxn modelId="{35F7BE7B-EA1D-41B2-B843-40DB87E41076}" type="presParOf" srcId="{80343915-623E-4840-8149-25913C5A2F22}" destId="{5070D827-C140-46FF-A85E-902FB347D69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625E0890-AEA4-4FBC-AFB1-C15873F841B8}"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2544D61D-4E82-4D0F-9499-909D9043A6C0}">
      <dgm:prSet/>
      <dgm:spPr/>
      <dgm:t>
        <a:bodyPr/>
        <a:lstStyle/>
        <a:p>
          <a:r>
            <a:rPr lang="en-US" b="1" dirty="0"/>
            <a:t>1. Data-Driven Decision-Making</a:t>
          </a:r>
          <a:endParaRPr lang="en-US" dirty="0"/>
        </a:p>
      </dgm:t>
    </dgm:pt>
    <dgm:pt modelId="{0D7C308D-9801-4851-9EFB-AEE7E5C84509}" type="parTrans" cxnId="{58E8312C-BFF6-43EF-AB8C-E1B2F90E7F4F}">
      <dgm:prSet/>
      <dgm:spPr/>
      <dgm:t>
        <a:bodyPr/>
        <a:lstStyle/>
        <a:p>
          <a:endParaRPr lang="en-US"/>
        </a:p>
      </dgm:t>
    </dgm:pt>
    <dgm:pt modelId="{213EC7F0-09FB-4C4E-97DF-9AF703EF9A42}" type="sibTrans" cxnId="{58E8312C-BFF6-43EF-AB8C-E1B2F90E7F4F}">
      <dgm:prSet/>
      <dgm:spPr/>
      <dgm:t>
        <a:bodyPr/>
        <a:lstStyle/>
        <a:p>
          <a:endParaRPr lang="en-US"/>
        </a:p>
      </dgm:t>
    </dgm:pt>
    <dgm:pt modelId="{AFCDF5B0-3E47-47B4-B5C0-0B2A33D93420}">
      <dgm:prSet/>
      <dgm:spPr/>
      <dgm:t>
        <a:bodyPr/>
        <a:lstStyle/>
        <a:p>
          <a:r>
            <a:rPr lang="en-US" b="1"/>
            <a:t>How CARS Empowers Judges:</a:t>
          </a:r>
          <a:endParaRPr lang="en-US"/>
        </a:p>
      </dgm:t>
    </dgm:pt>
    <dgm:pt modelId="{2FDF5AA1-4745-4540-B77C-6CF7823ECA6F}" type="parTrans" cxnId="{D94CA529-135C-4171-8937-10D18F7F8BE2}">
      <dgm:prSet/>
      <dgm:spPr/>
      <dgm:t>
        <a:bodyPr/>
        <a:lstStyle/>
        <a:p>
          <a:endParaRPr lang="en-US"/>
        </a:p>
      </dgm:t>
    </dgm:pt>
    <dgm:pt modelId="{F7F7ABAC-E99B-47FF-863D-35404173E14D}" type="sibTrans" cxnId="{D94CA529-135C-4171-8937-10D18F7F8BE2}">
      <dgm:prSet/>
      <dgm:spPr/>
      <dgm:t>
        <a:bodyPr/>
        <a:lstStyle/>
        <a:p>
          <a:endParaRPr lang="en-US"/>
        </a:p>
      </dgm:t>
    </dgm:pt>
    <dgm:pt modelId="{FA3C86CF-B633-4141-B1D5-ACBDB27ECC29}">
      <dgm:prSet/>
      <dgm:spPr/>
      <dgm:t>
        <a:bodyPr/>
        <a:lstStyle/>
        <a:p>
          <a:r>
            <a:rPr lang="en-US"/>
            <a:t>Provides objective insights into the defendant’s mental health status.</a:t>
          </a:r>
        </a:p>
      </dgm:t>
    </dgm:pt>
    <dgm:pt modelId="{84EE7156-F38C-47F1-A9B0-E9756474AF85}" type="parTrans" cxnId="{D430F22C-2BD6-407C-8DD5-1C883F5D5FD0}">
      <dgm:prSet/>
      <dgm:spPr/>
      <dgm:t>
        <a:bodyPr/>
        <a:lstStyle/>
        <a:p>
          <a:endParaRPr lang="en-US"/>
        </a:p>
      </dgm:t>
    </dgm:pt>
    <dgm:pt modelId="{34F5CA8E-7BDE-49E9-9111-BDB05315AFA9}" type="sibTrans" cxnId="{D430F22C-2BD6-407C-8DD5-1C883F5D5FD0}">
      <dgm:prSet/>
      <dgm:spPr/>
      <dgm:t>
        <a:bodyPr/>
        <a:lstStyle/>
        <a:p>
          <a:endParaRPr lang="en-US"/>
        </a:p>
      </dgm:t>
    </dgm:pt>
    <dgm:pt modelId="{E62DF2BE-5F4A-4C6A-9B2C-C4CB7A549973}">
      <dgm:prSet/>
      <dgm:spPr/>
      <dgm:t>
        <a:bodyPr/>
        <a:lstStyle/>
        <a:p>
          <a:r>
            <a:rPr lang="en-US"/>
            <a:t>Reduces reliance on subjective judgments or limited case information.</a:t>
          </a:r>
        </a:p>
      </dgm:t>
    </dgm:pt>
    <dgm:pt modelId="{2AE27269-36A1-438A-BFE3-F3A6E3F16864}" type="parTrans" cxnId="{E70508A6-8E0F-46B0-89AD-B4CE1B396542}">
      <dgm:prSet/>
      <dgm:spPr/>
      <dgm:t>
        <a:bodyPr/>
        <a:lstStyle/>
        <a:p>
          <a:endParaRPr lang="en-US"/>
        </a:p>
      </dgm:t>
    </dgm:pt>
    <dgm:pt modelId="{01431E12-DC93-4792-8D94-BF6EE9C70400}" type="sibTrans" cxnId="{E70508A6-8E0F-46B0-89AD-B4CE1B396542}">
      <dgm:prSet/>
      <dgm:spPr/>
      <dgm:t>
        <a:bodyPr/>
        <a:lstStyle/>
        <a:p>
          <a:endParaRPr lang="en-US"/>
        </a:p>
      </dgm:t>
    </dgm:pt>
    <dgm:pt modelId="{5B9F3002-F8F5-4055-95FA-824F4FDB8456}">
      <dgm:prSet/>
      <dgm:spPr/>
      <dgm:t>
        <a:bodyPr/>
        <a:lstStyle/>
        <a:p>
          <a:r>
            <a:rPr lang="en-US" b="1"/>
            <a:t>Key Advantage:</a:t>
          </a:r>
          <a:endParaRPr lang="en-US"/>
        </a:p>
      </dgm:t>
    </dgm:pt>
    <dgm:pt modelId="{0F21A156-966C-4354-964C-F9BC970F3D80}" type="parTrans" cxnId="{631EAE7C-7ADD-4A60-8424-6A6DFDD0BE48}">
      <dgm:prSet/>
      <dgm:spPr/>
      <dgm:t>
        <a:bodyPr/>
        <a:lstStyle/>
        <a:p>
          <a:endParaRPr lang="en-US"/>
        </a:p>
      </dgm:t>
    </dgm:pt>
    <dgm:pt modelId="{5A3FE266-BA54-4594-BAB0-01A58B980B36}" type="sibTrans" cxnId="{631EAE7C-7ADD-4A60-8424-6A6DFDD0BE48}">
      <dgm:prSet/>
      <dgm:spPr/>
      <dgm:t>
        <a:bodyPr/>
        <a:lstStyle/>
        <a:p>
          <a:endParaRPr lang="en-US"/>
        </a:p>
      </dgm:t>
    </dgm:pt>
    <dgm:pt modelId="{AB22AD83-8904-4BA6-A27D-CBE90ADF7099}">
      <dgm:prSet/>
      <dgm:spPr/>
      <dgm:t>
        <a:bodyPr/>
        <a:lstStyle/>
        <a:p>
          <a:r>
            <a:rPr lang="en-US"/>
            <a:t>Enhances fairness and consistency in judicial decisions by grounding them in comprehensive data.</a:t>
          </a:r>
        </a:p>
      </dgm:t>
    </dgm:pt>
    <dgm:pt modelId="{37438A53-B882-4919-B2E7-E83ABF2C8651}" type="parTrans" cxnId="{952F5C86-1951-4CF5-8266-C29BA1803F24}">
      <dgm:prSet/>
      <dgm:spPr/>
      <dgm:t>
        <a:bodyPr/>
        <a:lstStyle/>
        <a:p>
          <a:endParaRPr lang="en-US"/>
        </a:p>
      </dgm:t>
    </dgm:pt>
    <dgm:pt modelId="{36D9C7D8-DB53-4EA5-8BEF-454328B24880}" type="sibTrans" cxnId="{952F5C86-1951-4CF5-8266-C29BA1803F24}">
      <dgm:prSet/>
      <dgm:spPr/>
      <dgm:t>
        <a:bodyPr/>
        <a:lstStyle/>
        <a:p>
          <a:endParaRPr lang="en-US"/>
        </a:p>
      </dgm:t>
    </dgm:pt>
    <dgm:pt modelId="{85D85417-F4DA-4321-8EC0-397560D0EECA}" type="pres">
      <dgm:prSet presAssocID="{625E0890-AEA4-4FBC-AFB1-C15873F841B8}" presName="linear" presStyleCnt="0">
        <dgm:presLayoutVars>
          <dgm:animLvl val="lvl"/>
          <dgm:resizeHandles val="exact"/>
        </dgm:presLayoutVars>
      </dgm:prSet>
      <dgm:spPr/>
    </dgm:pt>
    <dgm:pt modelId="{6D790120-4A43-4BDA-AD9A-41726C6B82CC}" type="pres">
      <dgm:prSet presAssocID="{2544D61D-4E82-4D0F-9499-909D9043A6C0}" presName="parentText" presStyleLbl="node1" presStyleIdx="0" presStyleCnt="1">
        <dgm:presLayoutVars>
          <dgm:chMax val="0"/>
          <dgm:bulletEnabled val="1"/>
        </dgm:presLayoutVars>
      </dgm:prSet>
      <dgm:spPr/>
    </dgm:pt>
    <dgm:pt modelId="{47C61A33-0F60-4D1E-BE7E-AFB1CC1FBA59}" type="pres">
      <dgm:prSet presAssocID="{2544D61D-4E82-4D0F-9499-909D9043A6C0}" presName="childText" presStyleLbl="revTx" presStyleIdx="0" presStyleCnt="1">
        <dgm:presLayoutVars>
          <dgm:bulletEnabled val="1"/>
        </dgm:presLayoutVars>
      </dgm:prSet>
      <dgm:spPr/>
    </dgm:pt>
  </dgm:ptLst>
  <dgm:cxnLst>
    <dgm:cxn modelId="{F1BEE700-3FD5-4A20-A5E8-EFC0B88CA1D8}" type="presOf" srcId="{AB22AD83-8904-4BA6-A27D-CBE90ADF7099}" destId="{47C61A33-0F60-4D1E-BE7E-AFB1CC1FBA59}" srcOrd="0" destOrd="4" presId="urn:microsoft.com/office/officeart/2005/8/layout/vList2"/>
    <dgm:cxn modelId="{3B287E10-DDDF-4CD6-BDE7-0477C54CB0CB}" type="presOf" srcId="{5B9F3002-F8F5-4055-95FA-824F4FDB8456}" destId="{47C61A33-0F60-4D1E-BE7E-AFB1CC1FBA59}" srcOrd="0" destOrd="3" presId="urn:microsoft.com/office/officeart/2005/8/layout/vList2"/>
    <dgm:cxn modelId="{D94CA529-135C-4171-8937-10D18F7F8BE2}" srcId="{2544D61D-4E82-4D0F-9499-909D9043A6C0}" destId="{AFCDF5B0-3E47-47B4-B5C0-0B2A33D93420}" srcOrd="0" destOrd="0" parTransId="{2FDF5AA1-4745-4540-B77C-6CF7823ECA6F}" sibTransId="{F7F7ABAC-E99B-47FF-863D-35404173E14D}"/>
    <dgm:cxn modelId="{58E8312C-BFF6-43EF-AB8C-E1B2F90E7F4F}" srcId="{625E0890-AEA4-4FBC-AFB1-C15873F841B8}" destId="{2544D61D-4E82-4D0F-9499-909D9043A6C0}" srcOrd="0" destOrd="0" parTransId="{0D7C308D-9801-4851-9EFB-AEE7E5C84509}" sibTransId="{213EC7F0-09FB-4C4E-97DF-9AF703EF9A42}"/>
    <dgm:cxn modelId="{D430F22C-2BD6-407C-8DD5-1C883F5D5FD0}" srcId="{AFCDF5B0-3E47-47B4-B5C0-0B2A33D93420}" destId="{FA3C86CF-B633-4141-B1D5-ACBDB27ECC29}" srcOrd="0" destOrd="0" parTransId="{84EE7156-F38C-47F1-A9B0-E9756474AF85}" sibTransId="{34F5CA8E-7BDE-49E9-9111-BDB05315AFA9}"/>
    <dgm:cxn modelId="{2E121B3E-48B3-4E43-960E-298D18416A77}" type="presOf" srcId="{FA3C86CF-B633-4141-B1D5-ACBDB27ECC29}" destId="{47C61A33-0F60-4D1E-BE7E-AFB1CC1FBA59}" srcOrd="0" destOrd="1" presId="urn:microsoft.com/office/officeart/2005/8/layout/vList2"/>
    <dgm:cxn modelId="{631EAE7C-7ADD-4A60-8424-6A6DFDD0BE48}" srcId="{2544D61D-4E82-4D0F-9499-909D9043A6C0}" destId="{5B9F3002-F8F5-4055-95FA-824F4FDB8456}" srcOrd="1" destOrd="0" parTransId="{0F21A156-966C-4354-964C-F9BC970F3D80}" sibTransId="{5A3FE266-BA54-4594-BAB0-01A58B980B36}"/>
    <dgm:cxn modelId="{952F5C86-1951-4CF5-8266-C29BA1803F24}" srcId="{5B9F3002-F8F5-4055-95FA-824F4FDB8456}" destId="{AB22AD83-8904-4BA6-A27D-CBE90ADF7099}" srcOrd="0" destOrd="0" parTransId="{37438A53-B882-4919-B2E7-E83ABF2C8651}" sibTransId="{36D9C7D8-DB53-4EA5-8BEF-454328B24880}"/>
    <dgm:cxn modelId="{E70508A6-8E0F-46B0-89AD-B4CE1B396542}" srcId="{AFCDF5B0-3E47-47B4-B5C0-0B2A33D93420}" destId="{E62DF2BE-5F4A-4C6A-9B2C-C4CB7A549973}" srcOrd="1" destOrd="0" parTransId="{2AE27269-36A1-438A-BFE3-F3A6E3F16864}" sibTransId="{01431E12-DC93-4792-8D94-BF6EE9C70400}"/>
    <dgm:cxn modelId="{53F5A7AD-88A1-4AF9-A40E-0D8A925D4096}" type="presOf" srcId="{E62DF2BE-5F4A-4C6A-9B2C-C4CB7A549973}" destId="{47C61A33-0F60-4D1E-BE7E-AFB1CC1FBA59}" srcOrd="0" destOrd="2" presId="urn:microsoft.com/office/officeart/2005/8/layout/vList2"/>
    <dgm:cxn modelId="{A6CAB5AF-A33B-4EE5-A4B6-6A8264B99908}" type="presOf" srcId="{AFCDF5B0-3E47-47B4-B5C0-0B2A33D93420}" destId="{47C61A33-0F60-4D1E-BE7E-AFB1CC1FBA59}" srcOrd="0" destOrd="0" presId="urn:microsoft.com/office/officeart/2005/8/layout/vList2"/>
    <dgm:cxn modelId="{799621DA-CB94-43FD-8149-112E5A561D33}" type="presOf" srcId="{625E0890-AEA4-4FBC-AFB1-C15873F841B8}" destId="{85D85417-F4DA-4321-8EC0-397560D0EECA}" srcOrd="0" destOrd="0" presId="urn:microsoft.com/office/officeart/2005/8/layout/vList2"/>
    <dgm:cxn modelId="{2C0835DC-9902-41C5-A80D-B166A1413152}" type="presOf" srcId="{2544D61D-4E82-4D0F-9499-909D9043A6C0}" destId="{6D790120-4A43-4BDA-AD9A-41726C6B82CC}" srcOrd="0" destOrd="0" presId="urn:microsoft.com/office/officeart/2005/8/layout/vList2"/>
    <dgm:cxn modelId="{B7E5A4D1-8516-492E-98B7-009E06F204A2}" type="presParOf" srcId="{85D85417-F4DA-4321-8EC0-397560D0EECA}" destId="{6D790120-4A43-4BDA-AD9A-41726C6B82CC}" srcOrd="0" destOrd="0" presId="urn:microsoft.com/office/officeart/2005/8/layout/vList2"/>
    <dgm:cxn modelId="{4F19BC60-E4E3-42FF-90C4-BCFC37AA093E}" type="presParOf" srcId="{85D85417-F4DA-4321-8EC0-397560D0EECA}" destId="{47C61A33-0F60-4D1E-BE7E-AFB1CC1FBA59}"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252AD3-002C-40A1-A4A3-C7A32A2F5C04}"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E56DA2BC-4873-4581-9A2B-3B942556DBF1}">
      <dgm:prSet/>
      <dgm:spPr/>
      <dgm:t>
        <a:bodyPr/>
        <a:lstStyle/>
        <a:p>
          <a:r>
            <a:rPr lang="en-US" b="1"/>
            <a:t>Why this matters:</a:t>
          </a:r>
          <a:r>
            <a:rPr lang="en-US"/>
            <a:t> Judges are key to integrating mental health insights into sentencing.</a:t>
          </a:r>
        </a:p>
      </dgm:t>
    </dgm:pt>
    <dgm:pt modelId="{ED271910-74DE-426D-9476-3DEF852A4F9A}" type="parTrans" cxnId="{9F1D8E28-9EBA-4D0B-91D7-7705D89052D9}">
      <dgm:prSet/>
      <dgm:spPr/>
      <dgm:t>
        <a:bodyPr/>
        <a:lstStyle/>
        <a:p>
          <a:endParaRPr lang="en-US"/>
        </a:p>
      </dgm:t>
    </dgm:pt>
    <dgm:pt modelId="{9899B21B-34FA-478C-9210-4CE8FDC009D3}" type="sibTrans" cxnId="{9F1D8E28-9EBA-4D0B-91D7-7705D89052D9}">
      <dgm:prSet/>
      <dgm:spPr/>
      <dgm:t>
        <a:bodyPr/>
        <a:lstStyle/>
        <a:p>
          <a:endParaRPr lang="en-US"/>
        </a:p>
      </dgm:t>
    </dgm:pt>
    <dgm:pt modelId="{8A0C08A6-A4BF-48E0-AD62-72FC5A273C48}">
      <dgm:prSet/>
      <dgm:spPr/>
      <dgm:t>
        <a:bodyPr/>
        <a:lstStyle/>
        <a:p>
          <a:r>
            <a:rPr lang="en-US" b="1"/>
            <a:t>Impact of informed sentencing:</a:t>
          </a:r>
          <a:r>
            <a:rPr lang="en-US"/>
            <a:t> Safer roads, reduced recidivism, and healthier communities.</a:t>
          </a:r>
        </a:p>
      </dgm:t>
    </dgm:pt>
    <dgm:pt modelId="{E56C894F-86C1-4572-953D-B2C2CED781E0}" type="parTrans" cxnId="{6C8731D9-1DB5-41E2-B8F1-650CAFD16441}">
      <dgm:prSet/>
      <dgm:spPr/>
      <dgm:t>
        <a:bodyPr/>
        <a:lstStyle/>
        <a:p>
          <a:endParaRPr lang="en-US"/>
        </a:p>
      </dgm:t>
    </dgm:pt>
    <dgm:pt modelId="{E9238ECD-0352-4CFA-8315-49D8F1255BE4}" type="sibTrans" cxnId="{6C8731D9-1DB5-41E2-B8F1-650CAFD16441}">
      <dgm:prSet/>
      <dgm:spPr/>
      <dgm:t>
        <a:bodyPr/>
        <a:lstStyle/>
        <a:p>
          <a:endParaRPr lang="en-US"/>
        </a:p>
      </dgm:t>
    </dgm:pt>
    <dgm:pt modelId="{E8C60AAB-1B56-4D1A-8D12-02B8A99FB5E4}">
      <dgm:prSet/>
      <dgm:spPr/>
      <dgm:t>
        <a:bodyPr/>
        <a:lstStyle/>
        <a:p>
          <a:r>
            <a:rPr lang="en-US" b="1"/>
            <a:t>Objective:</a:t>
          </a:r>
          <a:r>
            <a:rPr lang="en-US"/>
            <a:t> To equip judges with the tools to address underlying causes effectively.</a:t>
          </a:r>
        </a:p>
      </dgm:t>
    </dgm:pt>
    <dgm:pt modelId="{52FB5264-B843-42A4-922E-D05913BBCE4F}" type="parTrans" cxnId="{C329C875-12F5-45C9-BFE3-C08164E2B3B7}">
      <dgm:prSet/>
      <dgm:spPr/>
      <dgm:t>
        <a:bodyPr/>
        <a:lstStyle/>
        <a:p>
          <a:endParaRPr lang="en-US"/>
        </a:p>
      </dgm:t>
    </dgm:pt>
    <dgm:pt modelId="{D0D69696-5B09-4991-8421-6DCA8C3A72B7}" type="sibTrans" cxnId="{C329C875-12F5-45C9-BFE3-C08164E2B3B7}">
      <dgm:prSet/>
      <dgm:spPr/>
      <dgm:t>
        <a:bodyPr/>
        <a:lstStyle/>
        <a:p>
          <a:endParaRPr lang="en-US"/>
        </a:p>
      </dgm:t>
    </dgm:pt>
    <dgm:pt modelId="{DBAA1DB8-918A-4952-A1DA-51E55A5BA2E6}" type="pres">
      <dgm:prSet presAssocID="{53252AD3-002C-40A1-A4A3-C7A32A2F5C04}" presName="outerComposite" presStyleCnt="0">
        <dgm:presLayoutVars>
          <dgm:chMax val="5"/>
          <dgm:dir/>
          <dgm:resizeHandles val="exact"/>
        </dgm:presLayoutVars>
      </dgm:prSet>
      <dgm:spPr/>
    </dgm:pt>
    <dgm:pt modelId="{8B08465F-0B24-47EC-98CE-5C87C46FAA15}" type="pres">
      <dgm:prSet presAssocID="{53252AD3-002C-40A1-A4A3-C7A32A2F5C04}" presName="dummyMaxCanvas" presStyleCnt="0">
        <dgm:presLayoutVars/>
      </dgm:prSet>
      <dgm:spPr/>
    </dgm:pt>
    <dgm:pt modelId="{0AB5480F-3FC5-4404-9C47-CB475AA4D4C8}" type="pres">
      <dgm:prSet presAssocID="{53252AD3-002C-40A1-A4A3-C7A32A2F5C04}" presName="ThreeNodes_1" presStyleLbl="node1" presStyleIdx="0" presStyleCnt="3">
        <dgm:presLayoutVars>
          <dgm:bulletEnabled val="1"/>
        </dgm:presLayoutVars>
      </dgm:prSet>
      <dgm:spPr/>
    </dgm:pt>
    <dgm:pt modelId="{BEF1BF7D-798A-4649-A0F0-2C0FF68D4A6F}" type="pres">
      <dgm:prSet presAssocID="{53252AD3-002C-40A1-A4A3-C7A32A2F5C04}" presName="ThreeNodes_2" presStyleLbl="node1" presStyleIdx="1" presStyleCnt="3">
        <dgm:presLayoutVars>
          <dgm:bulletEnabled val="1"/>
        </dgm:presLayoutVars>
      </dgm:prSet>
      <dgm:spPr/>
    </dgm:pt>
    <dgm:pt modelId="{F871718E-659E-4807-BDFF-DB84933CC5DC}" type="pres">
      <dgm:prSet presAssocID="{53252AD3-002C-40A1-A4A3-C7A32A2F5C04}" presName="ThreeNodes_3" presStyleLbl="node1" presStyleIdx="2" presStyleCnt="3">
        <dgm:presLayoutVars>
          <dgm:bulletEnabled val="1"/>
        </dgm:presLayoutVars>
      </dgm:prSet>
      <dgm:spPr/>
    </dgm:pt>
    <dgm:pt modelId="{90DF0455-9EB9-469A-96F5-57A0E6414DB9}" type="pres">
      <dgm:prSet presAssocID="{53252AD3-002C-40A1-A4A3-C7A32A2F5C04}" presName="ThreeConn_1-2" presStyleLbl="fgAccFollowNode1" presStyleIdx="0" presStyleCnt="2">
        <dgm:presLayoutVars>
          <dgm:bulletEnabled val="1"/>
        </dgm:presLayoutVars>
      </dgm:prSet>
      <dgm:spPr/>
    </dgm:pt>
    <dgm:pt modelId="{6C5650F2-99F1-4C4D-B1F6-245A62682E03}" type="pres">
      <dgm:prSet presAssocID="{53252AD3-002C-40A1-A4A3-C7A32A2F5C04}" presName="ThreeConn_2-3" presStyleLbl="fgAccFollowNode1" presStyleIdx="1" presStyleCnt="2">
        <dgm:presLayoutVars>
          <dgm:bulletEnabled val="1"/>
        </dgm:presLayoutVars>
      </dgm:prSet>
      <dgm:spPr/>
    </dgm:pt>
    <dgm:pt modelId="{755DFC3D-C92E-4F63-9ABA-9D5FAD7DA871}" type="pres">
      <dgm:prSet presAssocID="{53252AD3-002C-40A1-A4A3-C7A32A2F5C04}" presName="ThreeNodes_1_text" presStyleLbl="node1" presStyleIdx="2" presStyleCnt="3">
        <dgm:presLayoutVars>
          <dgm:bulletEnabled val="1"/>
        </dgm:presLayoutVars>
      </dgm:prSet>
      <dgm:spPr/>
    </dgm:pt>
    <dgm:pt modelId="{DE8F5B91-8131-4D51-BAAC-C0B722895D35}" type="pres">
      <dgm:prSet presAssocID="{53252AD3-002C-40A1-A4A3-C7A32A2F5C04}" presName="ThreeNodes_2_text" presStyleLbl="node1" presStyleIdx="2" presStyleCnt="3">
        <dgm:presLayoutVars>
          <dgm:bulletEnabled val="1"/>
        </dgm:presLayoutVars>
      </dgm:prSet>
      <dgm:spPr/>
    </dgm:pt>
    <dgm:pt modelId="{EF7CA448-83F0-4A3C-813D-1215C68D86D7}" type="pres">
      <dgm:prSet presAssocID="{53252AD3-002C-40A1-A4A3-C7A32A2F5C04}" presName="ThreeNodes_3_text" presStyleLbl="node1" presStyleIdx="2" presStyleCnt="3">
        <dgm:presLayoutVars>
          <dgm:bulletEnabled val="1"/>
        </dgm:presLayoutVars>
      </dgm:prSet>
      <dgm:spPr/>
    </dgm:pt>
  </dgm:ptLst>
  <dgm:cxnLst>
    <dgm:cxn modelId="{D2F30F15-9AFA-4AB6-97EA-E724F5E5007D}" type="presOf" srcId="{E8C60AAB-1B56-4D1A-8D12-02B8A99FB5E4}" destId="{EF7CA448-83F0-4A3C-813D-1215C68D86D7}" srcOrd="1" destOrd="0" presId="urn:microsoft.com/office/officeart/2005/8/layout/vProcess5"/>
    <dgm:cxn modelId="{9F1D8E28-9EBA-4D0B-91D7-7705D89052D9}" srcId="{53252AD3-002C-40A1-A4A3-C7A32A2F5C04}" destId="{E56DA2BC-4873-4581-9A2B-3B942556DBF1}" srcOrd="0" destOrd="0" parTransId="{ED271910-74DE-426D-9476-3DEF852A4F9A}" sibTransId="{9899B21B-34FA-478C-9210-4CE8FDC009D3}"/>
    <dgm:cxn modelId="{21488A32-09B4-45D1-A532-8F14E963882F}" type="presOf" srcId="{E9238ECD-0352-4CFA-8315-49D8F1255BE4}" destId="{6C5650F2-99F1-4C4D-B1F6-245A62682E03}" srcOrd="0" destOrd="0" presId="urn:microsoft.com/office/officeart/2005/8/layout/vProcess5"/>
    <dgm:cxn modelId="{C57C2D6D-AAB7-4A5B-A987-142AF5BA685E}" type="presOf" srcId="{8A0C08A6-A4BF-48E0-AD62-72FC5A273C48}" destId="{BEF1BF7D-798A-4649-A0F0-2C0FF68D4A6F}" srcOrd="0" destOrd="0" presId="urn:microsoft.com/office/officeart/2005/8/layout/vProcess5"/>
    <dgm:cxn modelId="{7BDEB46D-FE53-4441-86B5-49F518CAB867}" type="presOf" srcId="{8A0C08A6-A4BF-48E0-AD62-72FC5A273C48}" destId="{DE8F5B91-8131-4D51-BAAC-C0B722895D35}" srcOrd="1" destOrd="0" presId="urn:microsoft.com/office/officeart/2005/8/layout/vProcess5"/>
    <dgm:cxn modelId="{8A758F55-755D-4760-BF34-D1C35756B191}" type="presOf" srcId="{E56DA2BC-4873-4581-9A2B-3B942556DBF1}" destId="{755DFC3D-C92E-4F63-9ABA-9D5FAD7DA871}" srcOrd="1" destOrd="0" presId="urn:microsoft.com/office/officeart/2005/8/layout/vProcess5"/>
    <dgm:cxn modelId="{C329C875-12F5-45C9-BFE3-C08164E2B3B7}" srcId="{53252AD3-002C-40A1-A4A3-C7A32A2F5C04}" destId="{E8C60AAB-1B56-4D1A-8D12-02B8A99FB5E4}" srcOrd="2" destOrd="0" parTransId="{52FB5264-B843-42A4-922E-D05913BBCE4F}" sibTransId="{D0D69696-5B09-4991-8421-6DCA8C3A72B7}"/>
    <dgm:cxn modelId="{19B46B8F-85BB-44C1-907C-DDC62342B431}" type="presOf" srcId="{9899B21B-34FA-478C-9210-4CE8FDC009D3}" destId="{90DF0455-9EB9-469A-96F5-57A0E6414DB9}" srcOrd="0" destOrd="0" presId="urn:microsoft.com/office/officeart/2005/8/layout/vProcess5"/>
    <dgm:cxn modelId="{5E0FB9A5-76CE-4456-AA80-728D9A02B52A}" type="presOf" srcId="{53252AD3-002C-40A1-A4A3-C7A32A2F5C04}" destId="{DBAA1DB8-918A-4952-A1DA-51E55A5BA2E6}" srcOrd="0" destOrd="0" presId="urn:microsoft.com/office/officeart/2005/8/layout/vProcess5"/>
    <dgm:cxn modelId="{A56F62B6-07ED-4EE6-9CB0-31286A82606B}" type="presOf" srcId="{E8C60AAB-1B56-4D1A-8D12-02B8A99FB5E4}" destId="{F871718E-659E-4807-BDFF-DB84933CC5DC}" srcOrd="0" destOrd="0" presId="urn:microsoft.com/office/officeart/2005/8/layout/vProcess5"/>
    <dgm:cxn modelId="{6C8731D9-1DB5-41E2-B8F1-650CAFD16441}" srcId="{53252AD3-002C-40A1-A4A3-C7A32A2F5C04}" destId="{8A0C08A6-A4BF-48E0-AD62-72FC5A273C48}" srcOrd="1" destOrd="0" parTransId="{E56C894F-86C1-4572-953D-B2C2CED781E0}" sibTransId="{E9238ECD-0352-4CFA-8315-49D8F1255BE4}"/>
    <dgm:cxn modelId="{471CDBEB-4478-4612-A952-64FAF446C734}" type="presOf" srcId="{E56DA2BC-4873-4581-9A2B-3B942556DBF1}" destId="{0AB5480F-3FC5-4404-9C47-CB475AA4D4C8}" srcOrd="0" destOrd="0" presId="urn:microsoft.com/office/officeart/2005/8/layout/vProcess5"/>
    <dgm:cxn modelId="{5BD5C144-B258-46A9-ABBA-1764991163F6}" type="presParOf" srcId="{DBAA1DB8-918A-4952-A1DA-51E55A5BA2E6}" destId="{8B08465F-0B24-47EC-98CE-5C87C46FAA15}" srcOrd="0" destOrd="0" presId="urn:microsoft.com/office/officeart/2005/8/layout/vProcess5"/>
    <dgm:cxn modelId="{A1BB50F0-E27B-44F9-A9EC-D1BD7074BFAC}" type="presParOf" srcId="{DBAA1DB8-918A-4952-A1DA-51E55A5BA2E6}" destId="{0AB5480F-3FC5-4404-9C47-CB475AA4D4C8}" srcOrd="1" destOrd="0" presId="urn:microsoft.com/office/officeart/2005/8/layout/vProcess5"/>
    <dgm:cxn modelId="{3D3018E9-C8FB-4746-AFD2-D4E652DF5E64}" type="presParOf" srcId="{DBAA1DB8-918A-4952-A1DA-51E55A5BA2E6}" destId="{BEF1BF7D-798A-4649-A0F0-2C0FF68D4A6F}" srcOrd="2" destOrd="0" presId="urn:microsoft.com/office/officeart/2005/8/layout/vProcess5"/>
    <dgm:cxn modelId="{46D77597-CD59-40CD-9E6E-B77B378093CA}" type="presParOf" srcId="{DBAA1DB8-918A-4952-A1DA-51E55A5BA2E6}" destId="{F871718E-659E-4807-BDFF-DB84933CC5DC}" srcOrd="3" destOrd="0" presId="urn:microsoft.com/office/officeart/2005/8/layout/vProcess5"/>
    <dgm:cxn modelId="{116FB802-EC79-48C7-A2CA-3A7018881A71}" type="presParOf" srcId="{DBAA1DB8-918A-4952-A1DA-51E55A5BA2E6}" destId="{90DF0455-9EB9-469A-96F5-57A0E6414DB9}" srcOrd="4" destOrd="0" presId="urn:microsoft.com/office/officeart/2005/8/layout/vProcess5"/>
    <dgm:cxn modelId="{53DE4294-C440-4791-9639-B0E3A613FA08}" type="presParOf" srcId="{DBAA1DB8-918A-4952-A1DA-51E55A5BA2E6}" destId="{6C5650F2-99F1-4C4D-B1F6-245A62682E03}" srcOrd="5" destOrd="0" presId="urn:microsoft.com/office/officeart/2005/8/layout/vProcess5"/>
    <dgm:cxn modelId="{4557831E-BD2F-42EA-86A1-0474BB1DA031}" type="presParOf" srcId="{DBAA1DB8-918A-4952-A1DA-51E55A5BA2E6}" destId="{755DFC3D-C92E-4F63-9ABA-9D5FAD7DA871}" srcOrd="6" destOrd="0" presId="urn:microsoft.com/office/officeart/2005/8/layout/vProcess5"/>
    <dgm:cxn modelId="{E3225CE7-EE91-47DF-ABE9-7FDC055985B6}" type="presParOf" srcId="{DBAA1DB8-918A-4952-A1DA-51E55A5BA2E6}" destId="{DE8F5B91-8131-4D51-BAAC-C0B722895D35}" srcOrd="7" destOrd="0" presId="urn:microsoft.com/office/officeart/2005/8/layout/vProcess5"/>
    <dgm:cxn modelId="{07073683-BE4D-4AC9-9943-DA3CC6906079}" type="presParOf" srcId="{DBAA1DB8-918A-4952-A1DA-51E55A5BA2E6}" destId="{EF7CA448-83F0-4A3C-813D-1215C68D86D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078CE76-5DF2-4BA4-A714-2274D1BCAEDE}"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CF31DDD6-0E36-42C4-AEBA-DD953E7A71F3}">
      <dgm:prSet/>
      <dgm:spPr/>
      <dgm:t>
        <a:bodyPr/>
        <a:lstStyle/>
        <a:p>
          <a:r>
            <a:rPr lang="en-US" b="1"/>
            <a:t>2. Tailored Sentencing Recommendations</a:t>
          </a:r>
          <a:endParaRPr lang="en-US"/>
        </a:p>
      </dgm:t>
    </dgm:pt>
    <dgm:pt modelId="{C3C9C209-B936-4F49-BE07-A2554239A053}" type="parTrans" cxnId="{6CE4C6D1-C5AB-49F9-B8BC-0FFEEDD68359}">
      <dgm:prSet/>
      <dgm:spPr/>
      <dgm:t>
        <a:bodyPr/>
        <a:lstStyle/>
        <a:p>
          <a:endParaRPr lang="en-US"/>
        </a:p>
      </dgm:t>
    </dgm:pt>
    <dgm:pt modelId="{B7CFC757-AFAD-4F55-B6A4-D6F670CE8480}" type="sibTrans" cxnId="{6CE4C6D1-C5AB-49F9-B8BC-0FFEEDD68359}">
      <dgm:prSet/>
      <dgm:spPr/>
      <dgm:t>
        <a:bodyPr/>
        <a:lstStyle/>
        <a:p>
          <a:endParaRPr lang="en-US"/>
        </a:p>
      </dgm:t>
    </dgm:pt>
    <dgm:pt modelId="{B6EFFDE7-CEEC-40CD-B54B-4DC076789136}">
      <dgm:prSet/>
      <dgm:spPr/>
      <dgm:t>
        <a:bodyPr/>
        <a:lstStyle/>
        <a:p>
          <a:r>
            <a:rPr lang="en-US" b="1"/>
            <a:t>Role of CARS Reports:</a:t>
          </a:r>
          <a:endParaRPr lang="en-US"/>
        </a:p>
      </dgm:t>
    </dgm:pt>
    <dgm:pt modelId="{2D5B7851-D488-40EF-8ED8-74353BE263E8}" type="parTrans" cxnId="{57EF9D97-E3D4-4069-A8FE-6DD7BA4F66D0}">
      <dgm:prSet/>
      <dgm:spPr/>
      <dgm:t>
        <a:bodyPr/>
        <a:lstStyle/>
        <a:p>
          <a:endParaRPr lang="en-US"/>
        </a:p>
      </dgm:t>
    </dgm:pt>
    <dgm:pt modelId="{21CFEA3A-D36D-4B2E-BAD1-07F9D6EBEBCF}" type="sibTrans" cxnId="{57EF9D97-E3D4-4069-A8FE-6DD7BA4F66D0}">
      <dgm:prSet/>
      <dgm:spPr/>
      <dgm:t>
        <a:bodyPr/>
        <a:lstStyle/>
        <a:p>
          <a:endParaRPr lang="en-US"/>
        </a:p>
      </dgm:t>
    </dgm:pt>
    <dgm:pt modelId="{3CD6D2D7-DDBD-4BC5-AA8F-1F632BCD3783}">
      <dgm:prSet/>
      <dgm:spPr/>
      <dgm:t>
        <a:bodyPr/>
        <a:lstStyle/>
        <a:p>
          <a:r>
            <a:rPr lang="en-US"/>
            <a:t>Identifies appropriate interventions based on the defendant’s unique needs.</a:t>
          </a:r>
        </a:p>
      </dgm:t>
    </dgm:pt>
    <dgm:pt modelId="{ED2EF016-EFF4-47D2-8725-554165FAC8E6}" type="parTrans" cxnId="{FBAA82F6-1999-445A-8BB4-09868A6C359C}">
      <dgm:prSet/>
      <dgm:spPr/>
      <dgm:t>
        <a:bodyPr/>
        <a:lstStyle/>
        <a:p>
          <a:endParaRPr lang="en-US"/>
        </a:p>
      </dgm:t>
    </dgm:pt>
    <dgm:pt modelId="{31649A78-CEA7-438F-B588-78B1ECC490D2}" type="sibTrans" cxnId="{FBAA82F6-1999-445A-8BB4-09868A6C359C}">
      <dgm:prSet/>
      <dgm:spPr/>
      <dgm:t>
        <a:bodyPr/>
        <a:lstStyle/>
        <a:p>
          <a:endParaRPr lang="en-US"/>
        </a:p>
      </dgm:t>
    </dgm:pt>
    <dgm:pt modelId="{C43A67F8-1261-438B-9DC0-9ACDEBBAEB14}">
      <dgm:prSet/>
      <dgm:spPr/>
      <dgm:t>
        <a:bodyPr/>
        <a:lstStyle/>
        <a:p>
          <a:r>
            <a:rPr lang="en-US"/>
            <a:t>Recommendations may include therapy, substance abuse treatment, or mental health counseling.</a:t>
          </a:r>
        </a:p>
      </dgm:t>
    </dgm:pt>
    <dgm:pt modelId="{BCA096A3-B81C-484A-B1EA-9247BE0D32A4}" type="parTrans" cxnId="{52B4564B-1911-43DA-8888-84A5D94BAB61}">
      <dgm:prSet/>
      <dgm:spPr/>
      <dgm:t>
        <a:bodyPr/>
        <a:lstStyle/>
        <a:p>
          <a:endParaRPr lang="en-US"/>
        </a:p>
      </dgm:t>
    </dgm:pt>
    <dgm:pt modelId="{E35534AB-DCB3-4E26-B1E8-F4802D29B0FA}" type="sibTrans" cxnId="{52B4564B-1911-43DA-8888-84A5D94BAB61}">
      <dgm:prSet/>
      <dgm:spPr/>
      <dgm:t>
        <a:bodyPr/>
        <a:lstStyle/>
        <a:p>
          <a:endParaRPr lang="en-US"/>
        </a:p>
      </dgm:t>
    </dgm:pt>
    <dgm:pt modelId="{13DB873A-7AE8-43B0-ABBF-29DC340952D6}">
      <dgm:prSet/>
      <dgm:spPr/>
      <dgm:t>
        <a:bodyPr/>
        <a:lstStyle/>
        <a:p>
          <a:r>
            <a:rPr lang="en-US" b="1"/>
            <a:t>Impact on Sentencing:</a:t>
          </a:r>
          <a:endParaRPr lang="en-US"/>
        </a:p>
      </dgm:t>
    </dgm:pt>
    <dgm:pt modelId="{9AEFF962-2D4C-454D-8C7F-367E9842E795}" type="parTrans" cxnId="{FAC3EEA4-8534-4798-B4AD-418B3B0C14FE}">
      <dgm:prSet/>
      <dgm:spPr/>
      <dgm:t>
        <a:bodyPr/>
        <a:lstStyle/>
        <a:p>
          <a:endParaRPr lang="en-US"/>
        </a:p>
      </dgm:t>
    </dgm:pt>
    <dgm:pt modelId="{4425F823-9CD4-4825-BFDC-86C85856E102}" type="sibTrans" cxnId="{FAC3EEA4-8534-4798-B4AD-418B3B0C14FE}">
      <dgm:prSet/>
      <dgm:spPr/>
      <dgm:t>
        <a:bodyPr/>
        <a:lstStyle/>
        <a:p>
          <a:endParaRPr lang="en-US"/>
        </a:p>
      </dgm:t>
    </dgm:pt>
    <dgm:pt modelId="{AFEC7692-5694-4544-873D-F4E341F6CF57}">
      <dgm:prSet/>
      <dgm:spPr/>
      <dgm:t>
        <a:bodyPr/>
        <a:lstStyle/>
        <a:p>
          <a:r>
            <a:rPr lang="en-US"/>
            <a:t>Enables judges to craft sentences that address root causes of impaired driving while considering public safety.</a:t>
          </a:r>
        </a:p>
      </dgm:t>
    </dgm:pt>
    <dgm:pt modelId="{D9FE86F1-6746-4297-81B7-FDB2CC4AC9EC}" type="parTrans" cxnId="{4F02D886-54B3-4503-9F9F-2C08B79C9385}">
      <dgm:prSet/>
      <dgm:spPr/>
      <dgm:t>
        <a:bodyPr/>
        <a:lstStyle/>
        <a:p>
          <a:endParaRPr lang="en-US"/>
        </a:p>
      </dgm:t>
    </dgm:pt>
    <dgm:pt modelId="{CDFB51A4-F278-4CD3-9EA1-65CB0B063297}" type="sibTrans" cxnId="{4F02D886-54B3-4503-9F9F-2C08B79C9385}">
      <dgm:prSet/>
      <dgm:spPr/>
      <dgm:t>
        <a:bodyPr/>
        <a:lstStyle/>
        <a:p>
          <a:endParaRPr lang="en-US"/>
        </a:p>
      </dgm:t>
    </dgm:pt>
    <dgm:pt modelId="{4E41992E-7253-41FC-93A5-BF6B56BE2164}" type="pres">
      <dgm:prSet presAssocID="{1078CE76-5DF2-4BA4-A714-2274D1BCAEDE}" presName="linear" presStyleCnt="0">
        <dgm:presLayoutVars>
          <dgm:animLvl val="lvl"/>
          <dgm:resizeHandles val="exact"/>
        </dgm:presLayoutVars>
      </dgm:prSet>
      <dgm:spPr/>
    </dgm:pt>
    <dgm:pt modelId="{A1D6D22B-8B35-41D6-9EEE-74ACEB396AB6}" type="pres">
      <dgm:prSet presAssocID="{CF31DDD6-0E36-42C4-AEBA-DD953E7A71F3}" presName="parentText" presStyleLbl="node1" presStyleIdx="0" presStyleCnt="1">
        <dgm:presLayoutVars>
          <dgm:chMax val="0"/>
          <dgm:bulletEnabled val="1"/>
        </dgm:presLayoutVars>
      </dgm:prSet>
      <dgm:spPr/>
    </dgm:pt>
    <dgm:pt modelId="{003374F2-0476-4BA3-929A-E36A8D12F827}" type="pres">
      <dgm:prSet presAssocID="{CF31DDD6-0E36-42C4-AEBA-DD953E7A71F3}" presName="childText" presStyleLbl="revTx" presStyleIdx="0" presStyleCnt="1">
        <dgm:presLayoutVars>
          <dgm:bulletEnabled val="1"/>
        </dgm:presLayoutVars>
      </dgm:prSet>
      <dgm:spPr/>
    </dgm:pt>
  </dgm:ptLst>
  <dgm:cxnLst>
    <dgm:cxn modelId="{84340961-2B49-4943-AEAD-36B12380C735}" type="presOf" srcId="{B6EFFDE7-CEEC-40CD-B54B-4DC076789136}" destId="{003374F2-0476-4BA3-929A-E36A8D12F827}" srcOrd="0" destOrd="0" presId="urn:microsoft.com/office/officeart/2005/8/layout/vList2"/>
    <dgm:cxn modelId="{52B4564B-1911-43DA-8888-84A5D94BAB61}" srcId="{B6EFFDE7-CEEC-40CD-B54B-4DC076789136}" destId="{C43A67F8-1261-438B-9DC0-9ACDEBBAEB14}" srcOrd="1" destOrd="0" parTransId="{BCA096A3-B81C-484A-B1EA-9247BE0D32A4}" sibTransId="{E35534AB-DCB3-4E26-B1E8-F4802D29B0FA}"/>
    <dgm:cxn modelId="{2B99D253-167E-42FD-9FF5-32B37CBDDDB2}" type="presOf" srcId="{1078CE76-5DF2-4BA4-A714-2274D1BCAEDE}" destId="{4E41992E-7253-41FC-93A5-BF6B56BE2164}" srcOrd="0" destOrd="0" presId="urn:microsoft.com/office/officeart/2005/8/layout/vList2"/>
    <dgm:cxn modelId="{4F02D886-54B3-4503-9F9F-2C08B79C9385}" srcId="{13DB873A-7AE8-43B0-ABBF-29DC340952D6}" destId="{AFEC7692-5694-4544-873D-F4E341F6CF57}" srcOrd="0" destOrd="0" parTransId="{D9FE86F1-6746-4297-81B7-FDB2CC4AC9EC}" sibTransId="{CDFB51A4-F278-4CD3-9EA1-65CB0B063297}"/>
    <dgm:cxn modelId="{E0F03190-D4E7-4DBE-A8F2-FB41B69CD57F}" type="presOf" srcId="{3CD6D2D7-DDBD-4BC5-AA8F-1F632BCD3783}" destId="{003374F2-0476-4BA3-929A-E36A8D12F827}" srcOrd="0" destOrd="1" presId="urn:microsoft.com/office/officeart/2005/8/layout/vList2"/>
    <dgm:cxn modelId="{57EF9D97-E3D4-4069-A8FE-6DD7BA4F66D0}" srcId="{CF31DDD6-0E36-42C4-AEBA-DD953E7A71F3}" destId="{B6EFFDE7-CEEC-40CD-B54B-4DC076789136}" srcOrd="0" destOrd="0" parTransId="{2D5B7851-D488-40EF-8ED8-74353BE263E8}" sibTransId="{21CFEA3A-D36D-4B2E-BAD1-07F9D6EBEBCF}"/>
    <dgm:cxn modelId="{FAC3EEA4-8534-4798-B4AD-418B3B0C14FE}" srcId="{CF31DDD6-0E36-42C4-AEBA-DD953E7A71F3}" destId="{13DB873A-7AE8-43B0-ABBF-29DC340952D6}" srcOrd="1" destOrd="0" parTransId="{9AEFF962-2D4C-454D-8C7F-367E9842E795}" sibTransId="{4425F823-9CD4-4825-BFDC-86C85856E102}"/>
    <dgm:cxn modelId="{B2A0F7AF-AA5F-4C6C-A932-5CA7D31971A0}" type="presOf" srcId="{13DB873A-7AE8-43B0-ABBF-29DC340952D6}" destId="{003374F2-0476-4BA3-929A-E36A8D12F827}" srcOrd="0" destOrd="3" presId="urn:microsoft.com/office/officeart/2005/8/layout/vList2"/>
    <dgm:cxn modelId="{7565EAB4-F681-4AFD-A969-7E03CB084161}" type="presOf" srcId="{AFEC7692-5694-4544-873D-F4E341F6CF57}" destId="{003374F2-0476-4BA3-929A-E36A8D12F827}" srcOrd="0" destOrd="4" presId="urn:microsoft.com/office/officeart/2005/8/layout/vList2"/>
    <dgm:cxn modelId="{6CE4C6D1-C5AB-49F9-B8BC-0FFEEDD68359}" srcId="{1078CE76-5DF2-4BA4-A714-2274D1BCAEDE}" destId="{CF31DDD6-0E36-42C4-AEBA-DD953E7A71F3}" srcOrd="0" destOrd="0" parTransId="{C3C9C209-B936-4F49-BE07-A2554239A053}" sibTransId="{B7CFC757-AFAD-4F55-B6A4-D6F670CE8480}"/>
    <dgm:cxn modelId="{58AA93DE-7174-4CDE-A773-A7467C7400FE}" type="presOf" srcId="{C43A67F8-1261-438B-9DC0-9ACDEBBAEB14}" destId="{003374F2-0476-4BA3-929A-E36A8D12F827}" srcOrd="0" destOrd="2" presId="urn:microsoft.com/office/officeart/2005/8/layout/vList2"/>
    <dgm:cxn modelId="{28F62CF6-A9C1-4D90-BC47-21A3FD7317DC}" type="presOf" srcId="{CF31DDD6-0E36-42C4-AEBA-DD953E7A71F3}" destId="{A1D6D22B-8B35-41D6-9EEE-74ACEB396AB6}" srcOrd="0" destOrd="0" presId="urn:microsoft.com/office/officeart/2005/8/layout/vList2"/>
    <dgm:cxn modelId="{FBAA82F6-1999-445A-8BB4-09868A6C359C}" srcId="{B6EFFDE7-CEEC-40CD-B54B-4DC076789136}" destId="{3CD6D2D7-DDBD-4BC5-AA8F-1F632BCD3783}" srcOrd="0" destOrd="0" parTransId="{ED2EF016-EFF4-47D2-8725-554165FAC8E6}" sibTransId="{31649A78-CEA7-438F-B588-78B1ECC490D2}"/>
    <dgm:cxn modelId="{B2E3FE03-92B5-4F93-B475-33BF6D3081B1}" type="presParOf" srcId="{4E41992E-7253-41FC-93A5-BF6B56BE2164}" destId="{A1D6D22B-8B35-41D6-9EEE-74ACEB396AB6}" srcOrd="0" destOrd="0" presId="urn:microsoft.com/office/officeart/2005/8/layout/vList2"/>
    <dgm:cxn modelId="{109C41C8-9C8A-49EB-AD40-BFA33D0E3666}" type="presParOf" srcId="{4E41992E-7253-41FC-93A5-BF6B56BE2164}" destId="{003374F2-0476-4BA3-929A-E36A8D12F82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BDF551E-602E-408D-889D-C9A3C987EA47}"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B6A6EBD6-7C86-49DF-90F4-2BB6E3AB95D2}">
      <dgm:prSet/>
      <dgm:spPr/>
      <dgm:t>
        <a:bodyPr/>
        <a:lstStyle/>
        <a:p>
          <a:r>
            <a:rPr lang="en-US" b="1"/>
            <a:t>CARS as a Rehabilitative Tool:</a:t>
          </a:r>
          <a:endParaRPr lang="en-US"/>
        </a:p>
      </dgm:t>
    </dgm:pt>
    <dgm:pt modelId="{63823739-2088-46A8-A546-1C38653708DF}" type="parTrans" cxnId="{20864E07-B347-4282-BE28-EA5563AA9B61}">
      <dgm:prSet/>
      <dgm:spPr/>
      <dgm:t>
        <a:bodyPr/>
        <a:lstStyle/>
        <a:p>
          <a:endParaRPr lang="en-US"/>
        </a:p>
      </dgm:t>
    </dgm:pt>
    <dgm:pt modelId="{C4D6582B-F748-49C8-B241-9533DDA78D94}" type="sibTrans" cxnId="{20864E07-B347-4282-BE28-EA5563AA9B61}">
      <dgm:prSet/>
      <dgm:spPr/>
      <dgm:t>
        <a:bodyPr/>
        <a:lstStyle/>
        <a:p>
          <a:endParaRPr lang="en-US"/>
        </a:p>
      </dgm:t>
    </dgm:pt>
    <dgm:pt modelId="{82EEA3E3-B9FA-4835-B999-FD4BD81BE7E1}">
      <dgm:prSet/>
      <dgm:spPr/>
      <dgm:t>
        <a:bodyPr/>
        <a:lstStyle/>
        <a:p>
          <a:r>
            <a:rPr lang="en-US"/>
            <a:t>Highlights the offender’s capacity for change through targeted treatment.</a:t>
          </a:r>
        </a:p>
      </dgm:t>
    </dgm:pt>
    <dgm:pt modelId="{3532B40C-7C4D-42FA-89F8-A2CC849829B2}" type="parTrans" cxnId="{19FF566F-B4D5-43D8-B77B-DC851CE4321D}">
      <dgm:prSet/>
      <dgm:spPr/>
      <dgm:t>
        <a:bodyPr/>
        <a:lstStyle/>
        <a:p>
          <a:endParaRPr lang="en-US"/>
        </a:p>
      </dgm:t>
    </dgm:pt>
    <dgm:pt modelId="{65BF3AFB-4CE0-4AAC-8698-A6B3E5EDD68D}" type="sibTrans" cxnId="{19FF566F-B4D5-43D8-B77B-DC851CE4321D}">
      <dgm:prSet/>
      <dgm:spPr/>
      <dgm:t>
        <a:bodyPr/>
        <a:lstStyle/>
        <a:p>
          <a:endParaRPr lang="en-US"/>
        </a:p>
      </dgm:t>
    </dgm:pt>
    <dgm:pt modelId="{CA716C7A-A5F5-4E0F-9357-8BD2815D75B6}">
      <dgm:prSet/>
      <dgm:spPr/>
      <dgm:t>
        <a:bodyPr/>
        <a:lstStyle/>
        <a:p>
          <a:r>
            <a:rPr lang="en-US"/>
            <a:t>Shifts the focus from punitive measures to constructive outcomes.</a:t>
          </a:r>
        </a:p>
      </dgm:t>
    </dgm:pt>
    <dgm:pt modelId="{50AFAB95-5E75-4535-A256-2ADF3B01D850}" type="parTrans" cxnId="{DAA994B7-408C-4411-B092-C18B5F283546}">
      <dgm:prSet/>
      <dgm:spPr/>
      <dgm:t>
        <a:bodyPr/>
        <a:lstStyle/>
        <a:p>
          <a:endParaRPr lang="en-US"/>
        </a:p>
      </dgm:t>
    </dgm:pt>
    <dgm:pt modelId="{9629FB3C-D29E-48AB-BF5A-EE8AEBC3C837}" type="sibTrans" cxnId="{DAA994B7-408C-4411-B092-C18B5F283546}">
      <dgm:prSet/>
      <dgm:spPr/>
      <dgm:t>
        <a:bodyPr/>
        <a:lstStyle/>
        <a:p>
          <a:endParaRPr lang="en-US"/>
        </a:p>
      </dgm:t>
    </dgm:pt>
    <dgm:pt modelId="{1A19CA7B-73FA-4087-9BBE-E364DDDD4068}">
      <dgm:prSet/>
      <dgm:spPr/>
      <dgm:t>
        <a:bodyPr/>
        <a:lstStyle/>
        <a:p>
          <a:r>
            <a:rPr lang="en-US" b="1"/>
            <a:t>Broader Benefits:</a:t>
          </a:r>
          <a:endParaRPr lang="en-US"/>
        </a:p>
      </dgm:t>
    </dgm:pt>
    <dgm:pt modelId="{721A51BC-EC11-4C15-9BB0-C07F6C7A1680}" type="parTrans" cxnId="{AC248566-F436-4ADB-A588-BEACA318B900}">
      <dgm:prSet/>
      <dgm:spPr/>
      <dgm:t>
        <a:bodyPr/>
        <a:lstStyle/>
        <a:p>
          <a:endParaRPr lang="en-US"/>
        </a:p>
      </dgm:t>
    </dgm:pt>
    <dgm:pt modelId="{0E6D057D-80AA-47E8-8659-F9F693402C16}" type="sibTrans" cxnId="{AC248566-F436-4ADB-A588-BEACA318B900}">
      <dgm:prSet/>
      <dgm:spPr/>
      <dgm:t>
        <a:bodyPr/>
        <a:lstStyle/>
        <a:p>
          <a:endParaRPr lang="en-US"/>
        </a:p>
      </dgm:t>
    </dgm:pt>
    <dgm:pt modelId="{48F22ACE-AA7C-4B59-AB87-EE6774FA5C70}">
      <dgm:prSet/>
      <dgm:spPr/>
      <dgm:t>
        <a:bodyPr/>
        <a:lstStyle/>
        <a:p>
          <a:r>
            <a:rPr lang="en-US"/>
            <a:t>Supports community safety by reducing recidivism rates.</a:t>
          </a:r>
        </a:p>
      </dgm:t>
    </dgm:pt>
    <dgm:pt modelId="{B509288F-568A-4FAA-B095-D565FF3FD8E1}" type="parTrans" cxnId="{4D5DC765-A024-462A-9C19-475E2E6827DE}">
      <dgm:prSet/>
      <dgm:spPr/>
      <dgm:t>
        <a:bodyPr/>
        <a:lstStyle/>
        <a:p>
          <a:endParaRPr lang="en-US"/>
        </a:p>
      </dgm:t>
    </dgm:pt>
    <dgm:pt modelId="{076F8D5A-219C-40E1-8F0B-50490C442EC2}" type="sibTrans" cxnId="{4D5DC765-A024-462A-9C19-475E2E6827DE}">
      <dgm:prSet/>
      <dgm:spPr/>
      <dgm:t>
        <a:bodyPr/>
        <a:lstStyle/>
        <a:p>
          <a:endParaRPr lang="en-US"/>
        </a:p>
      </dgm:t>
    </dgm:pt>
    <dgm:pt modelId="{13730678-8442-42E6-8F01-BAAAB439D3F0}">
      <dgm:prSet/>
      <dgm:spPr/>
      <dgm:t>
        <a:bodyPr/>
        <a:lstStyle/>
        <a:p>
          <a:r>
            <a:rPr lang="en-US"/>
            <a:t>Aligns with evidence-based practices emphasizing rehabilitation over punishment.</a:t>
          </a:r>
        </a:p>
      </dgm:t>
    </dgm:pt>
    <dgm:pt modelId="{B6AC3CAD-F4F8-4951-B6A2-23F9941DEC05}" type="parTrans" cxnId="{75B0AC6F-7AE6-43CC-86B5-A5F8EAE38F14}">
      <dgm:prSet/>
      <dgm:spPr/>
      <dgm:t>
        <a:bodyPr/>
        <a:lstStyle/>
        <a:p>
          <a:endParaRPr lang="en-US"/>
        </a:p>
      </dgm:t>
    </dgm:pt>
    <dgm:pt modelId="{E06F3933-13EB-452A-806C-5466694C2007}" type="sibTrans" cxnId="{75B0AC6F-7AE6-43CC-86B5-A5F8EAE38F14}">
      <dgm:prSet/>
      <dgm:spPr/>
      <dgm:t>
        <a:bodyPr/>
        <a:lstStyle/>
        <a:p>
          <a:endParaRPr lang="en-US"/>
        </a:p>
      </dgm:t>
    </dgm:pt>
    <dgm:pt modelId="{B59293E5-C239-4E79-8905-36ED5057476A}" type="pres">
      <dgm:prSet presAssocID="{4BDF551E-602E-408D-889D-C9A3C987EA47}" presName="linear" presStyleCnt="0">
        <dgm:presLayoutVars>
          <dgm:animLvl val="lvl"/>
          <dgm:resizeHandles val="exact"/>
        </dgm:presLayoutVars>
      </dgm:prSet>
      <dgm:spPr/>
    </dgm:pt>
    <dgm:pt modelId="{4BC07E27-80C9-438C-88D5-C8B0CF4FEE57}" type="pres">
      <dgm:prSet presAssocID="{B6A6EBD6-7C86-49DF-90F4-2BB6E3AB95D2}" presName="parentText" presStyleLbl="node1" presStyleIdx="0" presStyleCnt="2">
        <dgm:presLayoutVars>
          <dgm:chMax val="0"/>
          <dgm:bulletEnabled val="1"/>
        </dgm:presLayoutVars>
      </dgm:prSet>
      <dgm:spPr/>
    </dgm:pt>
    <dgm:pt modelId="{5EB4FC5F-CCC9-4BD8-BEE5-4929FB0E32D8}" type="pres">
      <dgm:prSet presAssocID="{B6A6EBD6-7C86-49DF-90F4-2BB6E3AB95D2}" presName="childText" presStyleLbl="revTx" presStyleIdx="0" presStyleCnt="2">
        <dgm:presLayoutVars>
          <dgm:bulletEnabled val="1"/>
        </dgm:presLayoutVars>
      </dgm:prSet>
      <dgm:spPr/>
    </dgm:pt>
    <dgm:pt modelId="{48B8C64B-AD7A-4C35-AE27-3A3F8A5A66DC}" type="pres">
      <dgm:prSet presAssocID="{1A19CA7B-73FA-4087-9BBE-E364DDDD4068}" presName="parentText" presStyleLbl="node1" presStyleIdx="1" presStyleCnt="2">
        <dgm:presLayoutVars>
          <dgm:chMax val="0"/>
          <dgm:bulletEnabled val="1"/>
        </dgm:presLayoutVars>
      </dgm:prSet>
      <dgm:spPr/>
    </dgm:pt>
    <dgm:pt modelId="{80AE1AEF-A439-4D8A-BBD6-CB60F2BA8422}" type="pres">
      <dgm:prSet presAssocID="{1A19CA7B-73FA-4087-9BBE-E364DDDD4068}" presName="childText" presStyleLbl="revTx" presStyleIdx="1" presStyleCnt="2">
        <dgm:presLayoutVars>
          <dgm:bulletEnabled val="1"/>
        </dgm:presLayoutVars>
      </dgm:prSet>
      <dgm:spPr/>
    </dgm:pt>
  </dgm:ptLst>
  <dgm:cxnLst>
    <dgm:cxn modelId="{20864E07-B347-4282-BE28-EA5563AA9B61}" srcId="{4BDF551E-602E-408D-889D-C9A3C987EA47}" destId="{B6A6EBD6-7C86-49DF-90F4-2BB6E3AB95D2}" srcOrd="0" destOrd="0" parTransId="{63823739-2088-46A8-A546-1C38653708DF}" sibTransId="{C4D6582B-F748-49C8-B241-9533DDA78D94}"/>
    <dgm:cxn modelId="{1C63D40A-29BF-45F5-AE1B-C57F6D381AED}" type="presOf" srcId="{82EEA3E3-B9FA-4835-B999-FD4BD81BE7E1}" destId="{5EB4FC5F-CCC9-4BD8-BEE5-4929FB0E32D8}" srcOrd="0" destOrd="0" presId="urn:microsoft.com/office/officeart/2005/8/layout/vList2"/>
    <dgm:cxn modelId="{90123919-2A81-4EBC-A68F-CEC5CBDB0153}" type="presOf" srcId="{4BDF551E-602E-408D-889D-C9A3C987EA47}" destId="{B59293E5-C239-4E79-8905-36ED5057476A}" srcOrd="0" destOrd="0" presId="urn:microsoft.com/office/officeart/2005/8/layout/vList2"/>
    <dgm:cxn modelId="{812B5C28-9EEF-4B72-8B44-6BA303CB2B65}" type="presOf" srcId="{CA716C7A-A5F5-4E0F-9357-8BD2815D75B6}" destId="{5EB4FC5F-CCC9-4BD8-BEE5-4929FB0E32D8}" srcOrd="0" destOrd="1" presId="urn:microsoft.com/office/officeart/2005/8/layout/vList2"/>
    <dgm:cxn modelId="{4D5DC765-A024-462A-9C19-475E2E6827DE}" srcId="{1A19CA7B-73FA-4087-9BBE-E364DDDD4068}" destId="{48F22ACE-AA7C-4B59-AB87-EE6774FA5C70}" srcOrd="0" destOrd="0" parTransId="{B509288F-568A-4FAA-B095-D565FF3FD8E1}" sibTransId="{076F8D5A-219C-40E1-8F0B-50490C442EC2}"/>
    <dgm:cxn modelId="{AC248566-F436-4ADB-A588-BEACA318B900}" srcId="{4BDF551E-602E-408D-889D-C9A3C987EA47}" destId="{1A19CA7B-73FA-4087-9BBE-E364DDDD4068}" srcOrd="1" destOrd="0" parTransId="{721A51BC-EC11-4C15-9BB0-C07F6C7A1680}" sibTransId="{0E6D057D-80AA-47E8-8659-F9F693402C16}"/>
    <dgm:cxn modelId="{19FF566F-B4D5-43D8-B77B-DC851CE4321D}" srcId="{B6A6EBD6-7C86-49DF-90F4-2BB6E3AB95D2}" destId="{82EEA3E3-B9FA-4835-B999-FD4BD81BE7E1}" srcOrd="0" destOrd="0" parTransId="{3532B40C-7C4D-42FA-89F8-A2CC849829B2}" sibTransId="{65BF3AFB-4CE0-4AAC-8698-A6B3E5EDD68D}"/>
    <dgm:cxn modelId="{75B0AC6F-7AE6-43CC-86B5-A5F8EAE38F14}" srcId="{1A19CA7B-73FA-4087-9BBE-E364DDDD4068}" destId="{13730678-8442-42E6-8F01-BAAAB439D3F0}" srcOrd="1" destOrd="0" parTransId="{B6AC3CAD-F4F8-4951-B6A2-23F9941DEC05}" sibTransId="{E06F3933-13EB-452A-806C-5466694C2007}"/>
    <dgm:cxn modelId="{EBC97772-E774-4A3F-AB70-032C407B3F40}" type="presOf" srcId="{13730678-8442-42E6-8F01-BAAAB439D3F0}" destId="{80AE1AEF-A439-4D8A-BBD6-CB60F2BA8422}" srcOrd="0" destOrd="1" presId="urn:microsoft.com/office/officeart/2005/8/layout/vList2"/>
    <dgm:cxn modelId="{2AD7F289-DBC3-4F3A-AE2B-BA39794112EB}" type="presOf" srcId="{48F22ACE-AA7C-4B59-AB87-EE6774FA5C70}" destId="{80AE1AEF-A439-4D8A-BBD6-CB60F2BA8422}" srcOrd="0" destOrd="0" presId="urn:microsoft.com/office/officeart/2005/8/layout/vList2"/>
    <dgm:cxn modelId="{181FD7A8-B402-44B9-96A2-D68E79375461}" type="presOf" srcId="{B6A6EBD6-7C86-49DF-90F4-2BB6E3AB95D2}" destId="{4BC07E27-80C9-438C-88D5-C8B0CF4FEE57}" srcOrd="0" destOrd="0" presId="urn:microsoft.com/office/officeart/2005/8/layout/vList2"/>
    <dgm:cxn modelId="{DAA994B7-408C-4411-B092-C18B5F283546}" srcId="{B6A6EBD6-7C86-49DF-90F4-2BB6E3AB95D2}" destId="{CA716C7A-A5F5-4E0F-9357-8BD2815D75B6}" srcOrd="1" destOrd="0" parTransId="{50AFAB95-5E75-4535-A256-2ADF3B01D850}" sibTransId="{9629FB3C-D29E-48AB-BF5A-EE8AEBC3C837}"/>
    <dgm:cxn modelId="{531FB4D0-0610-4650-A905-6F0DE479201B}" type="presOf" srcId="{1A19CA7B-73FA-4087-9BBE-E364DDDD4068}" destId="{48B8C64B-AD7A-4C35-AE27-3A3F8A5A66DC}" srcOrd="0" destOrd="0" presId="urn:microsoft.com/office/officeart/2005/8/layout/vList2"/>
    <dgm:cxn modelId="{892777BD-2A0C-44A5-8EC9-4CB4B5C0EA75}" type="presParOf" srcId="{B59293E5-C239-4E79-8905-36ED5057476A}" destId="{4BC07E27-80C9-438C-88D5-C8B0CF4FEE57}" srcOrd="0" destOrd="0" presId="urn:microsoft.com/office/officeart/2005/8/layout/vList2"/>
    <dgm:cxn modelId="{E901AA83-F294-4C59-8231-64F1E2C4094F}" type="presParOf" srcId="{B59293E5-C239-4E79-8905-36ED5057476A}" destId="{5EB4FC5F-CCC9-4BD8-BEE5-4929FB0E32D8}" srcOrd="1" destOrd="0" presId="urn:microsoft.com/office/officeart/2005/8/layout/vList2"/>
    <dgm:cxn modelId="{F58892DE-E5BE-467F-A78D-694D7019A2CA}" type="presParOf" srcId="{B59293E5-C239-4E79-8905-36ED5057476A}" destId="{48B8C64B-AD7A-4C35-AE27-3A3F8A5A66DC}" srcOrd="2" destOrd="0" presId="urn:microsoft.com/office/officeart/2005/8/layout/vList2"/>
    <dgm:cxn modelId="{AAAC7748-19E1-4F16-BD95-FBABDE9088B3}" type="presParOf" srcId="{B59293E5-C239-4E79-8905-36ED5057476A}" destId="{80AE1AEF-A439-4D8A-BBD6-CB60F2BA842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11D56042-8209-4A60-B7B9-00721BDDFF9F}" type="doc">
      <dgm:prSet loTypeId="urn:microsoft.com/office/officeart/2016/7/layout/BasicLinearProcessNumbered" loCatId="process" qsTypeId="urn:microsoft.com/office/officeart/2005/8/quickstyle/simple1" qsCatId="simple" csTypeId="urn:microsoft.com/office/officeart/2005/8/colors/colorful2" csCatId="colorful" phldr="1"/>
      <dgm:spPr/>
      <dgm:t>
        <a:bodyPr/>
        <a:lstStyle/>
        <a:p>
          <a:endParaRPr lang="en-US"/>
        </a:p>
      </dgm:t>
    </dgm:pt>
    <dgm:pt modelId="{9BE96BAD-87ED-4A5F-831B-5F547E05D938}">
      <dgm:prSet/>
      <dgm:spPr/>
      <dgm:t>
        <a:bodyPr/>
        <a:lstStyle/>
        <a:p>
          <a:r>
            <a:rPr lang="en-US"/>
            <a:t>Integrating CARS into existing workflows.</a:t>
          </a:r>
        </a:p>
      </dgm:t>
    </dgm:pt>
    <dgm:pt modelId="{FD995F46-18E5-468C-8F77-5B66906CBC2B}" type="parTrans" cxnId="{1C5332D2-9C66-4F36-8AB5-89532571D005}">
      <dgm:prSet/>
      <dgm:spPr/>
      <dgm:t>
        <a:bodyPr/>
        <a:lstStyle/>
        <a:p>
          <a:endParaRPr lang="en-US"/>
        </a:p>
      </dgm:t>
    </dgm:pt>
    <dgm:pt modelId="{2C2BB3C4-252D-4E93-9C66-5A08F067D7F3}" type="sibTrans" cxnId="{1C5332D2-9C66-4F36-8AB5-89532571D005}">
      <dgm:prSet phldrT="1"/>
      <dgm:spPr/>
      <dgm:t>
        <a:bodyPr/>
        <a:lstStyle/>
        <a:p>
          <a:r>
            <a:rPr lang="en-US"/>
            <a:t>1</a:t>
          </a:r>
        </a:p>
      </dgm:t>
    </dgm:pt>
    <dgm:pt modelId="{47571116-1AA6-4411-A6B3-A81CB0AE53EA}">
      <dgm:prSet/>
      <dgm:spPr/>
      <dgm:t>
        <a:bodyPr/>
        <a:lstStyle/>
        <a:p>
          <a:r>
            <a:rPr lang="en-US"/>
            <a:t>Training staff to administer the system.</a:t>
          </a:r>
        </a:p>
      </dgm:t>
    </dgm:pt>
    <dgm:pt modelId="{A769D302-45EE-4E54-A2C0-600333B568DB}" type="parTrans" cxnId="{A3667BA5-6F56-470A-9B03-FBFCCE1C4090}">
      <dgm:prSet/>
      <dgm:spPr/>
      <dgm:t>
        <a:bodyPr/>
        <a:lstStyle/>
        <a:p>
          <a:endParaRPr lang="en-US"/>
        </a:p>
      </dgm:t>
    </dgm:pt>
    <dgm:pt modelId="{4A8CE57E-37B5-4C9F-B6B9-8F4488BF0619}" type="sibTrans" cxnId="{A3667BA5-6F56-470A-9B03-FBFCCE1C4090}">
      <dgm:prSet phldrT="2"/>
      <dgm:spPr/>
      <dgm:t>
        <a:bodyPr/>
        <a:lstStyle/>
        <a:p>
          <a:r>
            <a:rPr lang="en-US"/>
            <a:t>2</a:t>
          </a:r>
        </a:p>
      </dgm:t>
    </dgm:pt>
    <dgm:pt modelId="{2B73E065-FA6E-49AD-9198-8E7D9AB6EE88}">
      <dgm:prSet/>
      <dgm:spPr/>
      <dgm:t>
        <a:bodyPr/>
        <a:lstStyle/>
        <a:p>
          <a:r>
            <a:rPr lang="en-US"/>
            <a:t>Coordinating with attorneys and counselors.</a:t>
          </a:r>
        </a:p>
      </dgm:t>
    </dgm:pt>
    <dgm:pt modelId="{65948F63-DB3D-4F0F-B56B-D7A4CD1C1BC1}" type="parTrans" cxnId="{5F883165-EB56-4D8B-80FD-C40F2001041A}">
      <dgm:prSet/>
      <dgm:spPr/>
      <dgm:t>
        <a:bodyPr/>
        <a:lstStyle/>
        <a:p>
          <a:endParaRPr lang="en-US"/>
        </a:p>
      </dgm:t>
    </dgm:pt>
    <dgm:pt modelId="{00F81B23-ABB8-449E-8C28-C70D0448AE67}" type="sibTrans" cxnId="{5F883165-EB56-4D8B-80FD-C40F2001041A}">
      <dgm:prSet phldrT="3"/>
      <dgm:spPr/>
      <dgm:t>
        <a:bodyPr/>
        <a:lstStyle/>
        <a:p>
          <a:r>
            <a:rPr lang="en-US"/>
            <a:t>3</a:t>
          </a:r>
        </a:p>
      </dgm:t>
    </dgm:pt>
    <dgm:pt modelId="{54F24ED2-01C5-4FC7-8DD9-6D912DFDA81C}" type="pres">
      <dgm:prSet presAssocID="{11D56042-8209-4A60-B7B9-00721BDDFF9F}" presName="Name0" presStyleCnt="0">
        <dgm:presLayoutVars>
          <dgm:animLvl val="lvl"/>
          <dgm:resizeHandles val="exact"/>
        </dgm:presLayoutVars>
      </dgm:prSet>
      <dgm:spPr/>
    </dgm:pt>
    <dgm:pt modelId="{767E3270-C8AF-432A-BEF3-F1ACA3500F37}" type="pres">
      <dgm:prSet presAssocID="{9BE96BAD-87ED-4A5F-831B-5F547E05D938}" presName="compositeNode" presStyleCnt="0">
        <dgm:presLayoutVars>
          <dgm:bulletEnabled val="1"/>
        </dgm:presLayoutVars>
      </dgm:prSet>
      <dgm:spPr/>
    </dgm:pt>
    <dgm:pt modelId="{0A26D201-CEBB-48A9-9A29-4AD8F8DEFC43}" type="pres">
      <dgm:prSet presAssocID="{9BE96BAD-87ED-4A5F-831B-5F547E05D938}" presName="bgRect" presStyleLbl="bgAccFollowNode1" presStyleIdx="0" presStyleCnt="3"/>
      <dgm:spPr/>
    </dgm:pt>
    <dgm:pt modelId="{3A4571F9-D1BA-45AA-AD46-90FA60E38504}" type="pres">
      <dgm:prSet presAssocID="{2C2BB3C4-252D-4E93-9C66-5A08F067D7F3}" presName="sibTransNodeCircle" presStyleLbl="alignNode1" presStyleIdx="0" presStyleCnt="6">
        <dgm:presLayoutVars>
          <dgm:chMax val="0"/>
          <dgm:bulletEnabled/>
        </dgm:presLayoutVars>
      </dgm:prSet>
      <dgm:spPr/>
    </dgm:pt>
    <dgm:pt modelId="{B081D49B-24F0-47B8-ABBA-595081D2FD3A}" type="pres">
      <dgm:prSet presAssocID="{9BE96BAD-87ED-4A5F-831B-5F547E05D938}" presName="bottomLine" presStyleLbl="alignNode1" presStyleIdx="1" presStyleCnt="6">
        <dgm:presLayoutVars/>
      </dgm:prSet>
      <dgm:spPr/>
    </dgm:pt>
    <dgm:pt modelId="{86659858-43C7-4AF4-A3CF-9B9378EB6017}" type="pres">
      <dgm:prSet presAssocID="{9BE96BAD-87ED-4A5F-831B-5F547E05D938}" presName="nodeText" presStyleLbl="bgAccFollowNode1" presStyleIdx="0" presStyleCnt="3">
        <dgm:presLayoutVars>
          <dgm:bulletEnabled val="1"/>
        </dgm:presLayoutVars>
      </dgm:prSet>
      <dgm:spPr/>
    </dgm:pt>
    <dgm:pt modelId="{2723DBB8-B393-4734-9BF2-998055B469C9}" type="pres">
      <dgm:prSet presAssocID="{2C2BB3C4-252D-4E93-9C66-5A08F067D7F3}" presName="sibTrans" presStyleCnt="0"/>
      <dgm:spPr/>
    </dgm:pt>
    <dgm:pt modelId="{CF0AF2E1-3688-4D5B-9F16-F00E289D514D}" type="pres">
      <dgm:prSet presAssocID="{47571116-1AA6-4411-A6B3-A81CB0AE53EA}" presName="compositeNode" presStyleCnt="0">
        <dgm:presLayoutVars>
          <dgm:bulletEnabled val="1"/>
        </dgm:presLayoutVars>
      </dgm:prSet>
      <dgm:spPr/>
    </dgm:pt>
    <dgm:pt modelId="{8AFA57DB-0D43-49E9-B39F-FDF2A17DF195}" type="pres">
      <dgm:prSet presAssocID="{47571116-1AA6-4411-A6B3-A81CB0AE53EA}" presName="bgRect" presStyleLbl="bgAccFollowNode1" presStyleIdx="1" presStyleCnt="3"/>
      <dgm:spPr/>
    </dgm:pt>
    <dgm:pt modelId="{ACCEF065-7C16-4E07-B4A8-CCD02A790CB7}" type="pres">
      <dgm:prSet presAssocID="{4A8CE57E-37B5-4C9F-B6B9-8F4488BF0619}" presName="sibTransNodeCircle" presStyleLbl="alignNode1" presStyleIdx="2" presStyleCnt="6">
        <dgm:presLayoutVars>
          <dgm:chMax val="0"/>
          <dgm:bulletEnabled/>
        </dgm:presLayoutVars>
      </dgm:prSet>
      <dgm:spPr/>
    </dgm:pt>
    <dgm:pt modelId="{E5FCFD37-E866-425D-BABE-D0DC6323EAFA}" type="pres">
      <dgm:prSet presAssocID="{47571116-1AA6-4411-A6B3-A81CB0AE53EA}" presName="bottomLine" presStyleLbl="alignNode1" presStyleIdx="3" presStyleCnt="6">
        <dgm:presLayoutVars/>
      </dgm:prSet>
      <dgm:spPr/>
    </dgm:pt>
    <dgm:pt modelId="{6DEDBA9C-26BF-4356-90B4-5824AE973E0B}" type="pres">
      <dgm:prSet presAssocID="{47571116-1AA6-4411-A6B3-A81CB0AE53EA}" presName="nodeText" presStyleLbl="bgAccFollowNode1" presStyleIdx="1" presStyleCnt="3">
        <dgm:presLayoutVars>
          <dgm:bulletEnabled val="1"/>
        </dgm:presLayoutVars>
      </dgm:prSet>
      <dgm:spPr/>
    </dgm:pt>
    <dgm:pt modelId="{8A9AD46A-93AF-41AA-AC9F-53E8BA6B63A4}" type="pres">
      <dgm:prSet presAssocID="{4A8CE57E-37B5-4C9F-B6B9-8F4488BF0619}" presName="sibTrans" presStyleCnt="0"/>
      <dgm:spPr/>
    </dgm:pt>
    <dgm:pt modelId="{FABD2ADC-19FB-46A8-8497-1D5704D95B76}" type="pres">
      <dgm:prSet presAssocID="{2B73E065-FA6E-49AD-9198-8E7D9AB6EE88}" presName="compositeNode" presStyleCnt="0">
        <dgm:presLayoutVars>
          <dgm:bulletEnabled val="1"/>
        </dgm:presLayoutVars>
      </dgm:prSet>
      <dgm:spPr/>
    </dgm:pt>
    <dgm:pt modelId="{8846B9CA-71CC-4E73-8FBD-B0697A259B71}" type="pres">
      <dgm:prSet presAssocID="{2B73E065-FA6E-49AD-9198-8E7D9AB6EE88}" presName="bgRect" presStyleLbl="bgAccFollowNode1" presStyleIdx="2" presStyleCnt="3"/>
      <dgm:spPr/>
    </dgm:pt>
    <dgm:pt modelId="{C4C37E91-BDEE-44A0-9FE0-CE43C13578B2}" type="pres">
      <dgm:prSet presAssocID="{00F81B23-ABB8-449E-8C28-C70D0448AE67}" presName="sibTransNodeCircle" presStyleLbl="alignNode1" presStyleIdx="4" presStyleCnt="6">
        <dgm:presLayoutVars>
          <dgm:chMax val="0"/>
          <dgm:bulletEnabled/>
        </dgm:presLayoutVars>
      </dgm:prSet>
      <dgm:spPr/>
    </dgm:pt>
    <dgm:pt modelId="{98CFD01E-75AB-4172-9531-8F30F27A27BA}" type="pres">
      <dgm:prSet presAssocID="{2B73E065-FA6E-49AD-9198-8E7D9AB6EE88}" presName="bottomLine" presStyleLbl="alignNode1" presStyleIdx="5" presStyleCnt="6">
        <dgm:presLayoutVars/>
      </dgm:prSet>
      <dgm:spPr/>
    </dgm:pt>
    <dgm:pt modelId="{E79A0A9F-7445-46FD-A94B-7D9E05D5CF86}" type="pres">
      <dgm:prSet presAssocID="{2B73E065-FA6E-49AD-9198-8E7D9AB6EE88}" presName="nodeText" presStyleLbl="bgAccFollowNode1" presStyleIdx="2" presStyleCnt="3">
        <dgm:presLayoutVars>
          <dgm:bulletEnabled val="1"/>
        </dgm:presLayoutVars>
      </dgm:prSet>
      <dgm:spPr/>
    </dgm:pt>
  </dgm:ptLst>
  <dgm:cxnLst>
    <dgm:cxn modelId="{C90C0013-4455-4937-B84F-43AE90C17C3E}" type="presOf" srcId="{2C2BB3C4-252D-4E93-9C66-5A08F067D7F3}" destId="{3A4571F9-D1BA-45AA-AD46-90FA60E38504}" srcOrd="0" destOrd="0" presId="urn:microsoft.com/office/officeart/2016/7/layout/BasicLinearProcessNumbered"/>
    <dgm:cxn modelId="{5F883165-EB56-4D8B-80FD-C40F2001041A}" srcId="{11D56042-8209-4A60-B7B9-00721BDDFF9F}" destId="{2B73E065-FA6E-49AD-9198-8E7D9AB6EE88}" srcOrd="2" destOrd="0" parTransId="{65948F63-DB3D-4F0F-B56B-D7A4CD1C1BC1}" sibTransId="{00F81B23-ABB8-449E-8C28-C70D0448AE67}"/>
    <dgm:cxn modelId="{B79B6677-BFBC-482A-8B65-750427162368}" type="presOf" srcId="{9BE96BAD-87ED-4A5F-831B-5F547E05D938}" destId="{86659858-43C7-4AF4-A3CF-9B9378EB6017}" srcOrd="1" destOrd="0" presId="urn:microsoft.com/office/officeart/2016/7/layout/BasicLinearProcessNumbered"/>
    <dgm:cxn modelId="{A65A9081-889F-48D5-B461-B0D81F54A6DF}" type="presOf" srcId="{9BE96BAD-87ED-4A5F-831B-5F547E05D938}" destId="{0A26D201-CEBB-48A9-9A29-4AD8F8DEFC43}" srcOrd="0" destOrd="0" presId="urn:microsoft.com/office/officeart/2016/7/layout/BasicLinearProcessNumbered"/>
    <dgm:cxn modelId="{7C4BBA8C-5F18-49DE-A55A-97ACFCB5F8A8}" type="presOf" srcId="{47571116-1AA6-4411-A6B3-A81CB0AE53EA}" destId="{8AFA57DB-0D43-49E9-B39F-FDF2A17DF195}" srcOrd="0" destOrd="0" presId="urn:microsoft.com/office/officeart/2016/7/layout/BasicLinearProcessNumbered"/>
    <dgm:cxn modelId="{D0D93899-4417-4D3E-901F-989DB3D94A68}" type="presOf" srcId="{47571116-1AA6-4411-A6B3-A81CB0AE53EA}" destId="{6DEDBA9C-26BF-4356-90B4-5824AE973E0B}" srcOrd="1" destOrd="0" presId="urn:microsoft.com/office/officeart/2016/7/layout/BasicLinearProcessNumbered"/>
    <dgm:cxn modelId="{A3667BA5-6F56-470A-9B03-FBFCCE1C4090}" srcId="{11D56042-8209-4A60-B7B9-00721BDDFF9F}" destId="{47571116-1AA6-4411-A6B3-A81CB0AE53EA}" srcOrd="1" destOrd="0" parTransId="{A769D302-45EE-4E54-A2C0-600333B568DB}" sibTransId="{4A8CE57E-37B5-4C9F-B6B9-8F4488BF0619}"/>
    <dgm:cxn modelId="{E9BF46A6-41F8-4E7F-8636-B9B57DBB1816}" type="presOf" srcId="{00F81B23-ABB8-449E-8C28-C70D0448AE67}" destId="{C4C37E91-BDEE-44A0-9FE0-CE43C13578B2}" srcOrd="0" destOrd="0" presId="urn:microsoft.com/office/officeart/2016/7/layout/BasicLinearProcessNumbered"/>
    <dgm:cxn modelId="{CAF29AD1-13D4-4C3A-87F7-E380A5BFA4A5}" type="presOf" srcId="{4A8CE57E-37B5-4C9F-B6B9-8F4488BF0619}" destId="{ACCEF065-7C16-4E07-B4A8-CCD02A790CB7}" srcOrd="0" destOrd="0" presId="urn:microsoft.com/office/officeart/2016/7/layout/BasicLinearProcessNumbered"/>
    <dgm:cxn modelId="{1C5332D2-9C66-4F36-8AB5-89532571D005}" srcId="{11D56042-8209-4A60-B7B9-00721BDDFF9F}" destId="{9BE96BAD-87ED-4A5F-831B-5F547E05D938}" srcOrd="0" destOrd="0" parTransId="{FD995F46-18E5-468C-8F77-5B66906CBC2B}" sibTransId="{2C2BB3C4-252D-4E93-9C66-5A08F067D7F3}"/>
    <dgm:cxn modelId="{B0ECD3DE-0688-458F-AD27-C94A32BAA415}" type="presOf" srcId="{2B73E065-FA6E-49AD-9198-8E7D9AB6EE88}" destId="{E79A0A9F-7445-46FD-A94B-7D9E05D5CF86}" srcOrd="1" destOrd="0" presId="urn:microsoft.com/office/officeart/2016/7/layout/BasicLinearProcessNumbered"/>
    <dgm:cxn modelId="{86630DE6-1959-4535-8D75-0CCF536B3B7C}" type="presOf" srcId="{11D56042-8209-4A60-B7B9-00721BDDFF9F}" destId="{54F24ED2-01C5-4FC7-8DD9-6D912DFDA81C}" srcOrd="0" destOrd="0" presId="urn:microsoft.com/office/officeart/2016/7/layout/BasicLinearProcessNumbered"/>
    <dgm:cxn modelId="{5642DCF7-4DB1-4C00-AAAB-AAAFA6E6D363}" type="presOf" srcId="{2B73E065-FA6E-49AD-9198-8E7D9AB6EE88}" destId="{8846B9CA-71CC-4E73-8FBD-B0697A259B71}" srcOrd="0" destOrd="0" presId="urn:microsoft.com/office/officeart/2016/7/layout/BasicLinearProcessNumbered"/>
    <dgm:cxn modelId="{A906E9CC-65E8-44CE-BA1A-46B5011CE5DE}" type="presParOf" srcId="{54F24ED2-01C5-4FC7-8DD9-6D912DFDA81C}" destId="{767E3270-C8AF-432A-BEF3-F1ACA3500F37}" srcOrd="0" destOrd="0" presId="urn:microsoft.com/office/officeart/2016/7/layout/BasicLinearProcessNumbered"/>
    <dgm:cxn modelId="{AB1DD547-EF80-423E-9499-988E0EAB8835}" type="presParOf" srcId="{767E3270-C8AF-432A-BEF3-F1ACA3500F37}" destId="{0A26D201-CEBB-48A9-9A29-4AD8F8DEFC43}" srcOrd="0" destOrd="0" presId="urn:microsoft.com/office/officeart/2016/7/layout/BasicLinearProcessNumbered"/>
    <dgm:cxn modelId="{8DDDCEA7-45D2-49BA-B53E-A0DD29D92CD3}" type="presParOf" srcId="{767E3270-C8AF-432A-BEF3-F1ACA3500F37}" destId="{3A4571F9-D1BA-45AA-AD46-90FA60E38504}" srcOrd="1" destOrd="0" presId="urn:microsoft.com/office/officeart/2016/7/layout/BasicLinearProcessNumbered"/>
    <dgm:cxn modelId="{AEE2AAD0-FDEC-4ECA-B657-A20A00A9C4A3}" type="presParOf" srcId="{767E3270-C8AF-432A-BEF3-F1ACA3500F37}" destId="{B081D49B-24F0-47B8-ABBA-595081D2FD3A}" srcOrd="2" destOrd="0" presId="urn:microsoft.com/office/officeart/2016/7/layout/BasicLinearProcessNumbered"/>
    <dgm:cxn modelId="{210F1620-1283-4D6D-974F-AE4B2228B1EF}" type="presParOf" srcId="{767E3270-C8AF-432A-BEF3-F1ACA3500F37}" destId="{86659858-43C7-4AF4-A3CF-9B9378EB6017}" srcOrd="3" destOrd="0" presId="urn:microsoft.com/office/officeart/2016/7/layout/BasicLinearProcessNumbered"/>
    <dgm:cxn modelId="{A6CCC5EF-BA48-4BF5-828E-A2381A270C4F}" type="presParOf" srcId="{54F24ED2-01C5-4FC7-8DD9-6D912DFDA81C}" destId="{2723DBB8-B393-4734-9BF2-998055B469C9}" srcOrd="1" destOrd="0" presId="urn:microsoft.com/office/officeart/2016/7/layout/BasicLinearProcessNumbered"/>
    <dgm:cxn modelId="{F3120EC8-AF5C-484B-A219-64B72EC0E024}" type="presParOf" srcId="{54F24ED2-01C5-4FC7-8DD9-6D912DFDA81C}" destId="{CF0AF2E1-3688-4D5B-9F16-F00E289D514D}" srcOrd="2" destOrd="0" presId="urn:microsoft.com/office/officeart/2016/7/layout/BasicLinearProcessNumbered"/>
    <dgm:cxn modelId="{1C5B6526-92B1-4F2D-9A1A-8FEE61A41ADA}" type="presParOf" srcId="{CF0AF2E1-3688-4D5B-9F16-F00E289D514D}" destId="{8AFA57DB-0D43-49E9-B39F-FDF2A17DF195}" srcOrd="0" destOrd="0" presId="urn:microsoft.com/office/officeart/2016/7/layout/BasicLinearProcessNumbered"/>
    <dgm:cxn modelId="{C640B8A4-6657-4F90-8C48-807EFE88C832}" type="presParOf" srcId="{CF0AF2E1-3688-4D5B-9F16-F00E289D514D}" destId="{ACCEF065-7C16-4E07-B4A8-CCD02A790CB7}" srcOrd="1" destOrd="0" presId="urn:microsoft.com/office/officeart/2016/7/layout/BasicLinearProcessNumbered"/>
    <dgm:cxn modelId="{13E19170-835A-4B0F-A341-A8BF733B0F45}" type="presParOf" srcId="{CF0AF2E1-3688-4D5B-9F16-F00E289D514D}" destId="{E5FCFD37-E866-425D-BABE-D0DC6323EAFA}" srcOrd="2" destOrd="0" presId="urn:microsoft.com/office/officeart/2016/7/layout/BasicLinearProcessNumbered"/>
    <dgm:cxn modelId="{BE20D106-32E3-4E81-912F-74A21215CCDF}" type="presParOf" srcId="{CF0AF2E1-3688-4D5B-9F16-F00E289D514D}" destId="{6DEDBA9C-26BF-4356-90B4-5824AE973E0B}" srcOrd="3" destOrd="0" presId="urn:microsoft.com/office/officeart/2016/7/layout/BasicLinearProcessNumbered"/>
    <dgm:cxn modelId="{9F70F1BB-D3ED-465C-AB42-A99DB488D542}" type="presParOf" srcId="{54F24ED2-01C5-4FC7-8DD9-6D912DFDA81C}" destId="{8A9AD46A-93AF-41AA-AC9F-53E8BA6B63A4}" srcOrd="3" destOrd="0" presId="urn:microsoft.com/office/officeart/2016/7/layout/BasicLinearProcessNumbered"/>
    <dgm:cxn modelId="{5391F18D-2F60-4813-8DC2-CE21B5D8E107}" type="presParOf" srcId="{54F24ED2-01C5-4FC7-8DD9-6D912DFDA81C}" destId="{FABD2ADC-19FB-46A8-8497-1D5704D95B76}" srcOrd="4" destOrd="0" presId="urn:microsoft.com/office/officeart/2016/7/layout/BasicLinearProcessNumbered"/>
    <dgm:cxn modelId="{F5604685-BA94-48B6-86A3-EDA5FDC389D1}" type="presParOf" srcId="{FABD2ADC-19FB-46A8-8497-1D5704D95B76}" destId="{8846B9CA-71CC-4E73-8FBD-B0697A259B71}" srcOrd="0" destOrd="0" presId="urn:microsoft.com/office/officeart/2016/7/layout/BasicLinearProcessNumbered"/>
    <dgm:cxn modelId="{F9919FB4-0DBF-42DB-A201-2B45905A77A6}" type="presParOf" srcId="{FABD2ADC-19FB-46A8-8497-1D5704D95B76}" destId="{C4C37E91-BDEE-44A0-9FE0-CE43C13578B2}" srcOrd="1" destOrd="0" presId="urn:microsoft.com/office/officeart/2016/7/layout/BasicLinearProcessNumbered"/>
    <dgm:cxn modelId="{7AE42E41-3C5D-4CA6-90FA-F368BC8D9788}" type="presParOf" srcId="{FABD2ADC-19FB-46A8-8497-1D5704D95B76}" destId="{98CFD01E-75AB-4172-9531-8F30F27A27BA}" srcOrd="2" destOrd="0" presId="urn:microsoft.com/office/officeart/2016/7/layout/BasicLinearProcessNumbered"/>
    <dgm:cxn modelId="{D550518C-E299-424C-9FD7-85D65C0F50AB}" type="presParOf" srcId="{FABD2ADC-19FB-46A8-8497-1D5704D95B76}" destId="{E79A0A9F-7445-46FD-A94B-7D9E05D5CF86}"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5DA97D41-7C4A-49FF-84D6-A7ED7A463999}" type="doc">
      <dgm:prSet loTypeId="urn:microsoft.com/office/officeart/2005/8/layout/list1" loCatId="list" qsTypeId="urn:microsoft.com/office/officeart/2005/8/quickstyle/simple4" qsCatId="simple" csTypeId="urn:microsoft.com/office/officeart/2005/8/colors/accent4_2" csCatId="accent4"/>
      <dgm:spPr/>
      <dgm:t>
        <a:bodyPr/>
        <a:lstStyle/>
        <a:p>
          <a:endParaRPr lang="en-US"/>
        </a:p>
      </dgm:t>
    </dgm:pt>
    <dgm:pt modelId="{057C9D60-EA1D-4740-A97D-6D6A0E7E8764}">
      <dgm:prSet/>
      <dgm:spPr/>
      <dgm:t>
        <a:bodyPr/>
        <a:lstStyle/>
        <a:p>
          <a:r>
            <a:rPr lang="en-US" b="1"/>
            <a:t>1. Integrating CARS into Existing Workflows</a:t>
          </a:r>
          <a:endParaRPr lang="en-US"/>
        </a:p>
      </dgm:t>
    </dgm:pt>
    <dgm:pt modelId="{8269FA2D-4951-4D54-8742-30AD7D1478AE}" type="parTrans" cxnId="{E26CE6D2-A41C-427D-9CE6-AE6706D2EA6E}">
      <dgm:prSet/>
      <dgm:spPr/>
      <dgm:t>
        <a:bodyPr/>
        <a:lstStyle/>
        <a:p>
          <a:endParaRPr lang="en-US"/>
        </a:p>
      </dgm:t>
    </dgm:pt>
    <dgm:pt modelId="{6465F70D-81FC-4EE9-A961-2804762F5AA4}" type="sibTrans" cxnId="{E26CE6D2-A41C-427D-9CE6-AE6706D2EA6E}">
      <dgm:prSet/>
      <dgm:spPr/>
      <dgm:t>
        <a:bodyPr/>
        <a:lstStyle/>
        <a:p>
          <a:endParaRPr lang="en-US"/>
        </a:p>
      </dgm:t>
    </dgm:pt>
    <dgm:pt modelId="{2967C3CE-29C9-4C6F-AAA2-00F7B4B05F1D}">
      <dgm:prSet/>
      <dgm:spPr/>
      <dgm:t>
        <a:bodyPr/>
        <a:lstStyle/>
        <a:p>
          <a:r>
            <a:rPr lang="en-US" b="1"/>
            <a:t>Seamless Implementation:</a:t>
          </a:r>
          <a:endParaRPr lang="en-US"/>
        </a:p>
      </dgm:t>
    </dgm:pt>
    <dgm:pt modelId="{9F8EE195-3734-4432-AA41-A697B4D08D42}" type="parTrans" cxnId="{36954697-8908-4238-99D7-67C2D76E5D4F}">
      <dgm:prSet/>
      <dgm:spPr/>
      <dgm:t>
        <a:bodyPr/>
        <a:lstStyle/>
        <a:p>
          <a:endParaRPr lang="en-US"/>
        </a:p>
      </dgm:t>
    </dgm:pt>
    <dgm:pt modelId="{BC6D4FFA-9D19-426A-A270-21C9522724D3}" type="sibTrans" cxnId="{36954697-8908-4238-99D7-67C2D76E5D4F}">
      <dgm:prSet/>
      <dgm:spPr/>
      <dgm:t>
        <a:bodyPr/>
        <a:lstStyle/>
        <a:p>
          <a:endParaRPr lang="en-US"/>
        </a:p>
      </dgm:t>
    </dgm:pt>
    <dgm:pt modelId="{94583D63-3C01-4F45-875B-115679D367D5}">
      <dgm:prSet/>
      <dgm:spPr/>
      <dgm:t>
        <a:bodyPr/>
        <a:lstStyle/>
        <a:p>
          <a:r>
            <a:rPr lang="en-US"/>
            <a:t>Designed to fit into current court systems without major procedural overhauls.</a:t>
          </a:r>
        </a:p>
      </dgm:t>
    </dgm:pt>
    <dgm:pt modelId="{18ADAE68-58D3-45B4-A964-45DBE176D4A5}" type="parTrans" cxnId="{01E6A21F-9A55-4D98-8D6C-1806D39FAA1B}">
      <dgm:prSet/>
      <dgm:spPr/>
      <dgm:t>
        <a:bodyPr/>
        <a:lstStyle/>
        <a:p>
          <a:endParaRPr lang="en-US"/>
        </a:p>
      </dgm:t>
    </dgm:pt>
    <dgm:pt modelId="{A5F7092C-24D9-4D4B-B14B-1D3E33640981}" type="sibTrans" cxnId="{01E6A21F-9A55-4D98-8D6C-1806D39FAA1B}">
      <dgm:prSet/>
      <dgm:spPr/>
      <dgm:t>
        <a:bodyPr/>
        <a:lstStyle/>
        <a:p>
          <a:endParaRPr lang="en-US"/>
        </a:p>
      </dgm:t>
    </dgm:pt>
    <dgm:pt modelId="{F26F346C-4DD3-4FA6-A84D-36B27058947B}">
      <dgm:prSet/>
      <dgm:spPr/>
      <dgm:t>
        <a:bodyPr/>
        <a:lstStyle/>
        <a:p>
          <a:r>
            <a:rPr lang="en-US"/>
            <a:t>Assessments conducted during existing pre-sentencing or probation processes.</a:t>
          </a:r>
        </a:p>
      </dgm:t>
    </dgm:pt>
    <dgm:pt modelId="{23EF851D-45D1-441E-8537-FD44471C12A6}" type="parTrans" cxnId="{197A5506-E388-49FD-B1EC-422CAD0D0697}">
      <dgm:prSet/>
      <dgm:spPr/>
      <dgm:t>
        <a:bodyPr/>
        <a:lstStyle/>
        <a:p>
          <a:endParaRPr lang="en-US"/>
        </a:p>
      </dgm:t>
    </dgm:pt>
    <dgm:pt modelId="{9AB0830C-CAD3-4868-BDAF-956BB318149A}" type="sibTrans" cxnId="{197A5506-E388-49FD-B1EC-422CAD0D0697}">
      <dgm:prSet/>
      <dgm:spPr/>
      <dgm:t>
        <a:bodyPr/>
        <a:lstStyle/>
        <a:p>
          <a:endParaRPr lang="en-US"/>
        </a:p>
      </dgm:t>
    </dgm:pt>
    <dgm:pt modelId="{598DF3DA-F14B-4A69-94FE-1D91F841563B}">
      <dgm:prSet/>
      <dgm:spPr/>
      <dgm:t>
        <a:bodyPr/>
        <a:lstStyle/>
        <a:p>
          <a:r>
            <a:rPr lang="en-US" b="1"/>
            <a:t>Key Benefits:</a:t>
          </a:r>
          <a:endParaRPr lang="en-US"/>
        </a:p>
      </dgm:t>
    </dgm:pt>
    <dgm:pt modelId="{8FF72FB1-207D-4408-93C9-18CD2D21BDB3}" type="parTrans" cxnId="{3DD75D0E-765B-44BD-B769-04A7AB7B4D95}">
      <dgm:prSet/>
      <dgm:spPr/>
      <dgm:t>
        <a:bodyPr/>
        <a:lstStyle/>
        <a:p>
          <a:endParaRPr lang="en-US"/>
        </a:p>
      </dgm:t>
    </dgm:pt>
    <dgm:pt modelId="{9295905E-3BED-4F7F-B321-3A1CD4CF2983}" type="sibTrans" cxnId="{3DD75D0E-765B-44BD-B769-04A7AB7B4D95}">
      <dgm:prSet/>
      <dgm:spPr/>
      <dgm:t>
        <a:bodyPr/>
        <a:lstStyle/>
        <a:p>
          <a:endParaRPr lang="en-US"/>
        </a:p>
      </dgm:t>
    </dgm:pt>
    <dgm:pt modelId="{A0CABB91-FE2F-46F4-B730-B7CF75C11EBC}">
      <dgm:prSet/>
      <dgm:spPr/>
      <dgm:t>
        <a:bodyPr/>
        <a:lstStyle/>
        <a:p>
          <a:r>
            <a:rPr lang="en-US"/>
            <a:t>Minimal disruption to court operations.</a:t>
          </a:r>
        </a:p>
      </dgm:t>
    </dgm:pt>
    <dgm:pt modelId="{B58483EF-730D-4C96-BFB3-518E992F8A90}" type="parTrans" cxnId="{B01FEBDD-0366-4FF5-94D9-D14BE692EFAB}">
      <dgm:prSet/>
      <dgm:spPr/>
      <dgm:t>
        <a:bodyPr/>
        <a:lstStyle/>
        <a:p>
          <a:endParaRPr lang="en-US"/>
        </a:p>
      </dgm:t>
    </dgm:pt>
    <dgm:pt modelId="{BAE4EB69-9FC1-41CA-B155-093FE8F606CC}" type="sibTrans" cxnId="{B01FEBDD-0366-4FF5-94D9-D14BE692EFAB}">
      <dgm:prSet/>
      <dgm:spPr/>
      <dgm:t>
        <a:bodyPr/>
        <a:lstStyle/>
        <a:p>
          <a:endParaRPr lang="en-US"/>
        </a:p>
      </dgm:t>
    </dgm:pt>
    <dgm:pt modelId="{4C923B3C-0F90-4569-AC00-A30323587E75}">
      <dgm:prSet/>
      <dgm:spPr/>
      <dgm:t>
        <a:bodyPr/>
        <a:lstStyle/>
        <a:p>
          <a:r>
            <a:rPr lang="en-US"/>
            <a:t>Streamlined data collection and reporting for judicial use.</a:t>
          </a:r>
        </a:p>
      </dgm:t>
    </dgm:pt>
    <dgm:pt modelId="{7ED5EF4E-6BF1-492F-8721-4B2610815FEA}" type="parTrans" cxnId="{E68095C2-78C7-4FD8-A608-EBA0D3F107EC}">
      <dgm:prSet/>
      <dgm:spPr/>
      <dgm:t>
        <a:bodyPr/>
        <a:lstStyle/>
        <a:p>
          <a:endParaRPr lang="en-US"/>
        </a:p>
      </dgm:t>
    </dgm:pt>
    <dgm:pt modelId="{8F0ED591-E12D-4ACF-B71C-1764B4B99D0D}" type="sibTrans" cxnId="{E68095C2-78C7-4FD8-A608-EBA0D3F107EC}">
      <dgm:prSet/>
      <dgm:spPr/>
      <dgm:t>
        <a:bodyPr/>
        <a:lstStyle/>
        <a:p>
          <a:endParaRPr lang="en-US"/>
        </a:p>
      </dgm:t>
    </dgm:pt>
    <dgm:pt modelId="{AD4F0BF5-D443-4D8D-8AA9-A9643514E5CB}">
      <dgm:prSet/>
      <dgm:spPr/>
      <dgm:t>
        <a:bodyPr/>
        <a:lstStyle/>
        <a:p>
          <a:r>
            <a:rPr lang="en-US" b="1"/>
            <a:t>Steps for Integration:</a:t>
          </a:r>
          <a:endParaRPr lang="en-US"/>
        </a:p>
      </dgm:t>
    </dgm:pt>
    <dgm:pt modelId="{B3A0C930-8463-4486-865C-4A9ECDB12FE4}" type="parTrans" cxnId="{85E5FF10-2D76-48E3-A831-DCB392D2D976}">
      <dgm:prSet/>
      <dgm:spPr/>
      <dgm:t>
        <a:bodyPr/>
        <a:lstStyle/>
        <a:p>
          <a:endParaRPr lang="en-US"/>
        </a:p>
      </dgm:t>
    </dgm:pt>
    <dgm:pt modelId="{65FEFEBD-8F53-4A03-A307-172D5DEC232D}" type="sibTrans" cxnId="{85E5FF10-2D76-48E3-A831-DCB392D2D976}">
      <dgm:prSet/>
      <dgm:spPr/>
      <dgm:t>
        <a:bodyPr/>
        <a:lstStyle/>
        <a:p>
          <a:endParaRPr lang="en-US"/>
        </a:p>
      </dgm:t>
    </dgm:pt>
    <dgm:pt modelId="{E7D508E3-7688-4F6C-AC68-009111D332C1}">
      <dgm:prSet/>
      <dgm:spPr/>
      <dgm:t>
        <a:bodyPr/>
        <a:lstStyle/>
        <a:p>
          <a:r>
            <a:rPr lang="en-US"/>
            <a:t>Identify points in the judicial process where assessments will be conducted.</a:t>
          </a:r>
        </a:p>
      </dgm:t>
    </dgm:pt>
    <dgm:pt modelId="{D10C6AA9-A05C-4E17-B99A-4D10B0615409}" type="parTrans" cxnId="{183CBD1D-3176-4279-BCE7-EFE588FA6767}">
      <dgm:prSet/>
      <dgm:spPr/>
      <dgm:t>
        <a:bodyPr/>
        <a:lstStyle/>
        <a:p>
          <a:endParaRPr lang="en-US"/>
        </a:p>
      </dgm:t>
    </dgm:pt>
    <dgm:pt modelId="{BE93AC0C-0476-4FF4-8B91-E2EB784669D3}" type="sibTrans" cxnId="{183CBD1D-3176-4279-BCE7-EFE588FA6767}">
      <dgm:prSet/>
      <dgm:spPr/>
      <dgm:t>
        <a:bodyPr/>
        <a:lstStyle/>
        <a:p>
          <a:endParaRPr lang="en-US"/>
        </a:p>
      </dgm:t>
    </dgm:pt>
    <dgm:pt modelId="{452FB3F2-3BFD-4B36-8C30-842EF410F4D4}">
      <dgm:prSet/>
      <dgm:spPr/>
      <dgm:t>
        <a:bodyPr/>
        <a:lstStyle/>
        <a:p>
          <a:r>
            <a:rPr lang="en-US"/>
            <a:t>Allocate resources such as secure spaces for assessments.</a:t>
          </a:r>
        </a:p>
      </dgm:t>
    </dgm:pt>
    <dgm:pt modelId="{A20E7BE6-C1E3-4ADD-9FC4-3F0E0985673B}" type="parTrans" cxnId="{885FEB41-476A-4181-9870-8904DD8C7967}">
      <dgm:prSet/>
      <dgm:spPr/>
      <dgm:t>
        <a:bodyPr/>
        <a:lstStyle/>
        <a:p>
          <a:endParaRPr lang="en-US"/>
        </a:p>
      </dgm:t>
    </dgm:pt>
    <dgm:pt modelId="{09B1BBE6-7194-491A-81A3-29BF03C4DE49}" type="sibTrans" cxnId="{885FEB41-476A-4181-9870-8904DD8C7967}">
      <dgm:prSet/>
      <dgm:spPr/>
      <dgm:t>
        <a:bodyPr/>
        <a:lstStyle/>
        <a:p>
          <a:endParaRPr lang="en-US"/>
        </a:p>
      </dgm:t>
    </dgm:pt>
    <dgm:pt modelId="{A99677AD-1618-417A-9D15-B7788F0C1C20}" type="pres">
      <dgm:prSet presAssocID="{5DA97D41-7C4A-49FF-84D6-A7ED7A463999}" presName="linear" presStyleCnt="0">
        <dgm:presLayoutVars>
          <dgm:dir/>
          <dgm:animLvl val="lvl"/>
          <dgm:resizeHandles val="exact"/>
        </dgm:presLayoutVars>
      </dgm:prSet>
      <dgm:spPr/>
    </dgm:pt>
    <dgm:pt modelId="{83B7416B-9265-4CC3-88D9-94580E4C60D0}" type="pres">
      <dgm:prSet presAssocID="{057C9D60-EA1D-4740-A97D-6D6A0E7E8764}" presName="parentLin" presStyleCnt="0"/>
      <dgm:spPr/>
    </dgm:pt>
    <dgm:pt modelId="{1FF231DF-4655-4A61-8298-45E629EA005F}" type="pres">
      <dgm:prSet presAssocID="{057C9D60-EA1D-4740-A97D-6D6A0E7E8764}" presName="parentLeftMargin" presStyleLbl="node1" presStyleIdx="0" presStyleCnt="1"/>
      <dgm:spPr/>
    </dgm:pt>
    <dgm:pt modelId="{3A7FE3E8-AA39-4069-8D17-10D070CB5380}" type="pres">
      <dgm:prSet presAssocID="{057C9D60-EA1D-4740-A97D-6D6A0E7E8764}" presName="parentText" presStyleLbl="node1" presStyleIdx="0" presStyleCnt="1">
        <dgm:presLayoutVars>
          <dgm:chMax val="0"/>
          <dgm:bulletEnabled val="1"/>
        </dgm:presLayoutVars>
      </dgm:prSet>
      <dgm:spPr/>
    </dgm:pt>
    <dgm:pt modelId="{5BD45CE4-42B4-4102-B85D-5F937C91E224}" type="pres">
      <dgm:prSet presAssocID="{057C9D60-EA1D-4740-A97D-6D6A0E7E8764}" presName="negativeSpace" presStyleCnt="0"/>
      <dgm:spPr/>
    </dgm:pt>
    <dgm:pt modelId="{04185B97-AE91-4F29-A6CE-AB40615C46BD}" type="pres">
      <dgm:prSet presAssocID="{057C9D60-EA1D-4740-A97D-6D6A0E7E8764}" presName="childText" presStyleLbl="conFgAcc1" presStyleIdx="0" presStyleCnt="1">
        <dgm:presLayoutVars>
          <dgm:bulletEnabled val="1"/>
        </dgm:presLayoutVars>
      </dgm:prSet>
      <dgm:spPr/>
    </dgm:pt>
  </dgm:ptLst>
  <dgm:cxnLst>
    <dgm:cxn modelId="{197A5506-E388-49FD-B1EC-422CAD0D0697}" srcId="{2967C3CE-29C9-4C6F-AAA2-00F7B4B05F1D}" destId="{F26F346C-4DD3-4FA6-A84D-36B27058947B}" srcOrd="1" destOrd="0" parTransId="{23EF851D-45D1-441E-8537-FD44471C12A6}" sibTransId="{9AB0830C-CAD3-4868-BDAF-956BB318149A}"/>
    <dgm:cxn modelId="{3DD75D0E-765B-44BD-B769-04A7AB7B4D95}" srcId="{057C9D60-EA1D-4740-A97D-6D6A0E7E8764}" destId="{598DF3DA-F14B-4A69-94FE-1D91F841563B}" srcOrd="1" destOrd="0" parTransId="{8FF72FB1-207D-4408-93C9-18CD2D21BDB3}" sibTransId="{9295905E-3BED-4F7F-B321-3A1CD4CF2983}"/>
    <dgm:cxn modelId="{85E5FF10-2D76-48E3-A831-DCB392D2D976}" srcId="{057C9D60-EA1D-4740-A97D-6D6A0E7E8764}" destId="{AD4F0BF5-D443-4D8D-8AA9-A9643514E5CB}" srcOrd="2" destOrd="0" parTransId="{B3A0C930-8463-4486-865C-4A9ECDB12FE4}" sibTransId="{65FEFEBD-8F53-4A03-A307-172D5DEC232D}"/>
    <dgm:cxn modelId="{183CBD1D-3176-4279-BCE7-EFE588FA6767}" srcId="{AD4F0BF5-D443-4D8D-8AA9-A9643514E5CB}" destId="{E7D508E3-7688-4F6C-AC68-009111D332C1}" srcOrd="0" destOrd="0" parTransId="{D10C6AA9-A05C-4E17-B99A-4D10B0615409}" sibTransId="{BE93AC0C-0476-4FF4-8B91-E2EB784669D3}"/>
    <dgm:cxn modelId="{01E6A21F-9A55-4D98-8D6C-1806D39FAA1B}" srcId="{2967C3CE-29C9-4C6F-AAA2-00F7B4B05F1D}" destId="{94583D63-3C01-4F45-875B-115679D367D5}" srcOrd="0" destOrd="0" parTransId="{18ADAE68-58D3-45B4-A964-45DBE176D4A5}" sibTransId="{A5F7092C-24D9-4D4B-B14B-1D3E33640981}"/>
    <dgm:cxn modelId="{885FEB41-476A-4181-9870-8904DD8C7967}" srcId="{AD4F0BF5-D443-4D8D-8AA9-A9643514E5CB}" destId="{452FB3F2-3BFD-4B36-8C30-842EF410F4D4}" srcOrd="1" destOrd="0" parTransId="{A20E7BE6-C1E3-4ADD-9FC4-3F0E0985673B}" sibTransId="{09B1BBE6-7194-491A-81A3-29BF03C4DE49}"/>
    <dgm:cxn modelId="{0C644A49-678C-45BC-8E56-D3006B0B4A73}" type="presOf" srcId="{452FB3F2-3BFD-4B36-8C30-842EF410F4D4}" destId="{04185B97-AE91-4F29-A6CE-AB40615C46BD}" srcOrd="0" destOrd="8" presId="urn:microsoft.com/office/officeart/2005/8/layout/list1"/>
    <dgm:cxn modelId="{E70C026A-7357-4569-B1BA-A5B49224B7B8}" type="presOf" srcId="{94583D63-3C01-4F45-875B-115679D367D5}" destId="{04185B97-AE91-4F29-A6CE-AB40615C46BD}" srcOrd="0" destOrd="1" presId="urn:microsoft.com/office/officeart/2005/8/layout/list1"/>
    <dgm:cxn modelId="{36954697-8908-4238-99D7-67C2D76E5D4F}" srcId="{057C9D60-EA1D-4740-A97D-6D6A0E7E8764}" destId="{2967C3CE-29C9-4C6F-AAA2-00F7B4B05F1D}" srcOrd="0" destOrd="0" parTransId="{9F8EE195-3734-4432-AA41-A697B4D08D42}" sibTransId="{BC6D4FFA-9D19-426A-A270-21C9522724D3}"/>
    <dgm:cxn modelId="{B914659B-1111-4DED-8A96-174AD0CB53C0}" type="presOf" srcId="{5DA97D41-7C4A-49FF-84D6-A7ED7A463999}" destId="{A99677AD-1618-417A-9D15-B7788F0C1C20}" srcOrd="0" destOrd="0" presId="urn:microsoft.com/office/officeart/2005/8/layout/list1"/>
    <dgm:cxn modelId="{79CB05BF-082D-4C5C-9395-7B9D9448EDF6}" type="presOf" srcId="{F26F346C-4DD3-4FA6-A84D-36B27058947B}" destId="{04185B97-AE91-4F29-A6CE-AB40615C46BD}" srcOrd="0" destOrd="2" presId="urn:microsoft.com/office/officeart/2005/8/layout/list1"/>
    <dgm:cxn modelId="{30D8E6C1-24B6-4B53-8F9C-9827FBCD868F}" type="presOf" srcId="{598DF3DA-F14B-4A69-94FE-1D91F841563B}" destId="{04185B97-AE91-4F29-A6CE-AB40615C46BD}" srcOrd="0" destOrd="3" presId="urn:microsoft.com/office/officeart/2005/8/layout/list1"/>
    <dgm:cxn modelId="{E68095C2-78C7-4FD8-A608-EBA0D3F107EC}" srcId="{598DF3DA-F14B-4A69-94FE-1D91F841563B}" destId="{4C923B3C-0F90-4569-AC00-A30323587E75}" srcOrd="1" destOrd="0" parTransId="{7ED5EF4E-6BF1-492F-8721-4B2610815FEA}" sibTransId="{8F0ED591-E12D-4ACF-B71C-1764B4B99D0D}"/>
    <dgm:cxn modelId="{A4A0FDC3-4A86-47A3-8D4A-F20715602833}" type="presOf" srcId="{AD4F0BF5-D443-4D8D-8AA9-A9643514E5CB}" destId="{04185B97-AE91-4F29-A6CE-AB40615C46BD}" srcOrd="0" destOrd="6" presId="urn:microsoft.com/office/officeart/2005/8/layout/list1"/>
    <dgm:cxn modelId="{E26CE6D2-A41C-427D-9CE6-AE6706D2EA6E}" srcId="{5DA97D41-7C4A-49FF-84D6-A7ED7A463999}" destId="{057C9D60-EA1D-4740-A97D-6D6A0E7E8764}" srcOrd="0" destOrd="0" parTransId="{8269FA2D-4951-4D54-8742-30AD7D1478AE}" sibTransId="{6465F70D-81FC-4EE9-A961-2804762F5AA4}"/>
    <dgm:cxn modelId="{0AAE3FDC-4165-4189-887C-A2B9521A9E70}" type="presOf" srcId="{A0CABB91-FE2F-46F4-B730-B7CF75C11EBC}" destId="{04185B97-AE91-4F29-A6CE-AB40615C46BD}" srcOrd="0" destOrd="4" presId="urn:microsoft.com/office/officeart/2005/8/layout/list1"/>
    <dgm:cxn modelId="{B01FEBDD-0366-4FF5-94D9-D14BE692EFAB}" srcId="{598DF3DA-F14B-4A69-94FE-1D91F841563B}" destId="{A0CABB91-FE2F-46F4-B730-B7CF75C11EBC}" srcOrd="0" destOrd="0" parTransId="{B58483EF-730D-4C96-BFB3-518E992F8A90}" sibTransId="{BAE4EB69-9FC1-41CA-B155-093FE8F606CC}"/>
    <dgm:cxn modelId="{9A2F2BDE-B171-4ECE-9210-59BB13CAC366}" type="presOf" srcId="{057C9D60-EA1D-4740-A97D-6D6A0E7E8764}" destId="{1FF231DF-4655-4A61-8298-45E629EA005F}" srcOrd="0" destOrd="0" presId="urn:microsoft.com/office/officeart/2005/8/layout/list1"/>
    <dgm:cxn modelId="{2CD766E7-5FDD-43F1-AD73-ADC6BDEEF13B}" type="presOf" srcId="{057C9D60-EA1D-4740-A97D-6D6A0E7E8764}" destId="{3A7FE3E8-AA39-4069-8D17-10D070CB5380}" srcOrd="1" destOrd="0" presId="urn:microsoft.com/office/officeart/2005/8/layout/list1"/>
    <dgm:cxn modelId="{AF968CE7-3813-4725-B4F4-E2AEF0266FB1}" type="presOf" srcId="{2967C3CE-29C9-4C6F-AAA2-00F7B4B05F1D}" destId="{04185B97-AE91-4F29-A6CE-AB40615C46BD}" srcOrd="0" destOrd="0" presId="urn:microsoft.com/office/officeart/2005/8/layout/list1"/>
    <dgm:cxn modelId="{3C251CF2-F402-46CD-8E07-20AC750B18D4}" type="presOf" srcId="{4C923B3C-0F90-4569-AC00-A30323587E75}" destId="{04185B97-AE91-4F29-A6CE-AB40615C46BD}" srcOrd="0" destOrd="5" presId="urn:microsoft.com/office/officeart/2005/8/layout/list1"/>
    <dgm:cxn modelId="{AA91F5FA-F743-4C0F-AB80-CF1B59F3810F}" type="presOf" srcId="{E7D508E3-7688-4F6C-AC68-009111D332C1}" destId="{04185B97-AE91-4F29-A6CE-AB40615C46BD}" srcOrd="0" destOrd="7" presId="urn:microsoft.com/office/officeart/2005/8/layout/list1"/>
    <dgm:cxn modelId="{18590901-5795-4567-A919-13464F02EF8D}" type="presParOf" srcId="{A99677AD-1618-417A-9D15-B7788F0C1C20}" destId="{83B7416B-9265-4CC3-88D9-94580E4C60D0}" srcOrd="0" destOrd="0" presId="urn:microsoft.com/office/officeart/2005/8/layout/list1"/>
    <dgm:cxn modelId="{05B9A62E-670B-4801-8296-30E61434BC89}" type="presParOf" srcId="{83B7416B-9265-4CC3-88D9-94580E4C60D0}" destId="{1FF231DF-4655-4A61-8298-45E629EA005F}" srcOrd="0" destOrd="0" presId="urn:microsoft.com/office/officeart/2005/8/layout/list1"/>
    <dgm:cxn modelId="{E33628E4-F721-4CCC-9CBA-EE091ACAFEA7}" type="presParOf" srcId="{83B7416B-9265-4CC3-88D9-94580E4C60D0}" destId="{3A7FE3E8-AA39-4069-8D17-10D070CB5380}" srcOrd="1" destOrd="0" presId="urn:microsoft.com/office/officeart/2005/8/layout/list1"/>
    <dgm:cxn modelId="{6D354E56-410F-4072-AAF5-F037ED400898}" type="presParOf" srcId="{A99677AD-1618-417A-9D15-B7788F0C1C20}" destId="{5BD45CE4-42B4-4102-B85D-5F937C91E224}" srcOrd="1" destOrd="0" presId="urn:microsoft.com/office/officeart/2005/8/layout/list1"/>
    <dgm:cxn modelId="{78EC01FE-B8E5-4BDA-BCC8-34DEE43CC3D0}" type="presParOf" srcId="{A99677AD-1618-417A-9D15-B7788F0C1C20}" destId="{04185B97-AE91-4F29-A6CE-AB40615C46BD}"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38C366E5-7DD6-482F-A515-B20E7E946C93}" type="doc">
      <dgm:prSet loTypeId="urn:microsoft.com/office/officeart/2005/8/layout/list1" loCatId="list" qsTypeId="urn:microsoft.com/office/officeart/2005/8/quickstyle/simple4" qsCatId="simple" csTypeId="urn:microsoft.com/office/officeart/2005/8/colors/colorful1" csCatId="colorful"/>
      <dgm:spPr/>
      <dgm:t>
        <a:bodyPr/>
        <a:lstStyle/>
        <a:p>
          <a:endParaRPr lang="en-US"/>
        </a:p>
      </dgm:t>
    </dgm:pt>
    <dgm:pt modelId="{67DEAA79-7B83-4CEC-BC10-6F7900FE4DDB}">
      <dgm:prSet/>
      <dgm:spPr/>
      <dgm:t>
        <a:bodyPr/>
        <a:lstStyle/>
        <a:p>
          <a:r>
            <a:rPr lang="en-US" b="1"/>
            <a:t>Staff Roles in CARS:</a:t>
          </a:r>
          <a:endParaRPr lang="en-US"/>
        </a:p>
      </dgm:t>
    </dgm:pt>
    <dgm:pt modelId="{6362CA37-B822-4BBD-8C8F-F655DAC6855E}" type="parTrans" cxnId="{09681781-999F-4D26-8459-16372B9D6881}">
      <dgm:prSet/>
      <dgm:spPr/>
      <dgm:t>
        <a:bodyPr/>
        <a:lstStyle/>
        <a:p>
          <a:endParaRPr lang="en-US"/>
        </a:p>
      </dgm:t>
    </dgm:pt>
    <dgm:pt modelId="{DC22A680-6D29-471F-A312-4364B658D906}" type="sibTrans" cxnId="{09681781-999F-4D26-8459-16372B9D6881}">
      <dgm:prSet/>
      <dgm:spPr/>
      <dgm:t>
        <a:bodyPr/>
        <a:lstStyle/>
        <a:p>
          <a:endParaRPr lang="en-US"/>
        </a:p>
      </dgm:t>
    </dgm:pt>
    <dgm:pt modelId="{8FF2D744-C03D-4E8C-B05A-F61895042851}">
      <dgm:prSet/>
      <dgm:spPr/>
      <dgm:t>
        <a:bodyPr/>
        <a:lstStyle/>
        <a:p>
          <a:r>
            <a:rPr lang="en-US"/>
            <a:t>Screening associates facilitate assessments, ensuring defendants understand the process.</a:t>
          </a:r>
        </a:p>
      </dgm:t>
    </dgm:pt>
    <dgm:pt modelId="{7AF7C2B0-BC97-42C2-AF20-53E72D0BA313}" type="parTrans" cxnId="{13F17C43-0E8C-4C66-B4B8-6BE69FD86DB7}">
      <dgm:prSet/>
      <dgm:spPr/>
      <dgm:t>
        <a:bodyPr/>
        <a:lstStyle/>
        <a:p>
          <a:endParaRPr lang="en-US"/>
        </a:p>
      </dgm:t>
    </dgm:pt>
    <dgm:pt modelId="{583C9194-E1D4-4F31-A656-2CDA3EDF048C}" type="sibTrans" cxnId="{13F17C43-0E8C-4C66-B4B8-6BE69FD86DB7}">
      <dgm:prSet/>
      <dgm:spPr/>
      <dgm:t>
        <a:bodyPr/>
        <a:lstStyle/>
        <a:p>
          <a:endParaRPr lang="en-US"/>
        </a:p>
      </dgm:t>
    </dgm:pt>
    <dgm:pt modelId="{8B20CDE5-9EC7-4592-A0FF-6A4D782ADB96}">
      <dgm:prSet/>
      <dgm:spPr/>
      <dgm:t>
        <a:bodyPr/>
        <a:lstStyle/>
        <a:p>
          <a:r>
            <a:rPr lang="en-US"/>
            <a:t>Administrative staff manage scheduling, data entry, and report dissemination.</a:t>
          </a:r>
        </a:p>
      </dgm:t>
    </dgm:pt>
    <dgm:pt modelId="{23185650-EECF-4AB1-AF01-BB83FD9819AC}" type="parTrans" cxnId="{746C8128-65DE-4FC4-8E12-9B0D89C111CA}">
      <dgm:prSet/>
      <dgm:spPr/>
      <dgm:t>
        <a:bodyPr/>
        <a:lstStyle/>
        <a:p>
          <a:endParaRPr lang="en-US"/>
        </a:p>
      </dgm:t>
    </dgm:pt>
    <dgm:pt modelId="{B5341703-E06D-4751-8B56-DD19D882307E}" type="sibTrans" cxnId="{746C8128-65DE-4FC4-8E12-9B0D89C111CA}">
      <dgm:prSet/>
      <dgm:spPr/>
      <dgm:t>
        <a:bodyPr/>
        <a:lstStyle/>
        <a:p>
          <a:endParaRPr lang="en-US"/>
        </a:p>
      </dgm:t>
    </dgm:pt>
    <dgm:pt modelId="{3C42863E-C4F4-446C-8E62-AE2F1E787FF6}">
      <dgm:prSet/>
      <dgm:spPr/>
      <dgm:t>
        <a:bodyPr/>
        <a:lstStyle/>
        <a:p>
          <a:r>
            <a:rPr lang="en-US" b="1"/>
            <a:t>Training Components:</a:t>
          </a:r>
          <a:endParaRPr lang="en-US"/>
        </a:p>
      </dgm:t>
    </dgm:pt>
    <dgm:pt modelId="{AE4BB557-DA46-4890-A1BA-575AF77F316A}" type="parTrans" cxnId="{D64E0C8C-0D5C-41DC-9B11-78D46AC2D37E}">
      <dgm:prSet/>
      <dgm:spPr/>
      <dgm:t>
        <a:bodyPr/>
        <a:lstStyle/>
        <a:p>
          <a:endParaRPr lang="en-US"/>
        </a:p>
      </dgm:t>
    </dgm:pt>
    <dgm:pt modelId="{55F92823-FED4-49D6-A0F8-DC07AA90F77B}" type="sibTrans" cxnId="{D64E0C8C-0D5C-41DC-9B11-78D46AC2D37E}">
      <dgm:prSet/>
      <dgm:spPr/>
      <dgm:t>
        <a:bodyPr/>
        <a:lstStyle/>
        <a:p>
          <a:endParaRPr lang="en-US"/>
        </a:p>
      </dgm:t>
    </dgm:pt>
    <dgm:pt modelId="{F4454449-8BEA-492E-869D-DFEDE2C13C7E}">
      <dgm:prSet/>
      <dgm:spPr/>
      <dgm:t>
        <a:bodyPr/>
        <a:lstStyle/>
        <a:p>
          <a:r>
            <a:rPr lang="en-US"/>
            <a:t>Overview of CARS functionality and purpose.</a:t>
          </a:r>
        </a:p>
      </dgm:t>
    </dgm:pt>
    <dgm:pt modelId="{CE635633-54EF-4994-AC7A-A26147CA0E0C}" type="parTrans" cxnId="{1B4EB448-7BF4-49B9-AB83-08A1D7356C8B}">
      <dgm:prSet/>
      <dgm:spPr/>
      <dgm:t>
        <a:bodyPr/>
        <a:lstStyle/>
        <a:p>
          <a:endParaRPr lang="en-US"/>
        </a:p>
      </dgm:t>
    </dgm:pt>
    <dgm:pt modelId="{78879F91-2404-473B-A448-1634E0276A6E}" type="sibTrans" cxnId="{1B4EB448-7BF4-49B9-AB83-08A1D7356C8B}">
      <dgm:prSet/>
      <dgm:spPr/>
      <dgm:t>
        <a:bodyPr/>
        <a:lstStyle/>
        <a:p>
          <a:endParaRPr lang="en-US"/>
        </a:p>
      </dgm:t>
    </dgm:pt>
    <dgm:pt modelId="{73DB1807-B793-4B01-B184-0CD4784E6BE0}">
      <dgm:prSet/>
      <dgm:spPr/>
      <dgm:t>
        <a:bodyPr/>
        <a:lstStyle/>
        <a:p>
          <a:r>
            <a:rPr lang="en-US"/>
            <a:t>Hands-on practice with the system.</a:t>
          </a:r>
        </a:p>
      </dgm:t>
    </dgm:pt>
    <dgm:pt modelId="{DAA14AEF-EF16-4BB9-9AA5-98FF1E75300C}" type="parTrans" cxnId="{4AA7F1C9-FDDA-4307-B8F8-D50937E2819A}">
      <dgm:prSet/>
      <dgm:spPr/>
      <dgm:t>
        <a:bodyPr/>
        <a:lstStyle/>
        <a:p>
          <a:endParaRPr lang="en-US"/>
        </a:p>
      </dgm:t>
    </dgm:pt>
    <dgm:pt modelId="{065AF011-39CE-4ED5-B3EA-A69C664838B8}" type="sibTrans" cxnId="{4AA7F1C9-FDDA-4307-B8F8-D50937E2819A}">
      <dgm:prSet/>
      <dgm:spPr/>
      <dgm:t>
        <a:bodyPr/>
        <a:lstStyle/>
        <a:p>
          <a:endParaRPr lang="en-US"/>
        </a:p>
      </dgm:t>
    </dgm:pt>
    <dgm:pt modelId="{6AADE930-B1C9-4642-A29C-198B865D0D13}">
      <dgm:prSet/>
      <dgm:spPr/>
      <dgm:t>
        <a:bodyPr/>
        <a:lstStyle/>
        <a:p>
          <a:r>
            <a:rPr lang="en-US"/>
            <a:t>Guidelines for maintaining confidentiality and data accuracy.</a:t>
          </a:r>
        </a:p>
      </dgm:t>
    </dgm:pt>
    <dgm:pt modelId="{FC72EA13-C0D7-4F0E-8921-F25E287AC6DA}" type="parTrans" cxnId="{A53A3A83-B47A-4F66-938C-E6E89B79E08F}">
      <dgm:prSet/>
      <dgm:spPr/>
      <dgm:t>
        <a:bodyPr/>
        <a:lstStyle/>
        <a:p>
          <a:endParaRPr lang="en-US"/>
        </a:p>
      </dgm:t>
    </dgm:pt>
    <dgm:pt modelId="{C22319ED-DCAB-4F79-9474-5E75CF1EE5F3}" type="sibTrans" cxnId="{A53A3A83-B47A-4F66-938C-E6E89B79E08F}">
      <dgm:prSet/>
      <dgm:spPr/>
      <dgm:t>
        <a:bodyPr/>
        <a:lstStyle/>
        <a:p>
          <a:endParaRPr lang="en-US"/>
        </a:p>
      </dgm:t>
    </dgm:pt>
    <dgm:pt modelId="{6234E591-4AD5-4E13-BB4B-8C9BADC2B5E3}">
      <dgm:prSet/>
      <dgm:spPr/>
      <dgm:t>
        <a:bodyPr/>
        <a:lstStyle/>
        <a:p>
          <a:r>
            <a:rPr lang="en-US" b="1"/>
            <a:t>Outcome:</a:t>
          </a:r>
          <a:endParaRPr lang="en-US"/>
        </a:p>
      </dgm:t>
    </dgm:pt>
    <dgm:pt modelId="{7A97BA31-8D17-47C9-B4A7-DF8E26A87F53}" type="parTrans" cxnId="{32A7E955-C210-4F56-B7F8-246A7C329254}">
      <dgm:prSet/>
      <dgm:spPr/>
      <dgm:t>
        <a:bodyPr/>
        <a:lstStyle/>
        <a:p>
          <a:endParaRPr lang="en-US"/>
        </a:p>
      </dgm:t>
    </dgm:pt>
    <dgm:pt modelId="{A2469BC4-C047-4723-869A-6397D32C1017}" type="sibTrans" cxnId="{32A7E955-C210-4F56-B7F8-246A7C329254}">
      <dgm:prSet/>
      <dgm:spPr/>
      <dgm:t>
        <a:bodyPr/>
        <a:lstStyle/>
        <a:p>
          <a:endParaRPr lang="en-US"/>
        </a:p>
      </dgm:t>
    </dgm:pt>
    <dgm:pt modelId="{06CD0BD4-D831-40AB-96C9-1EA17135792E}">
      <dgm:prSet/>
      <dgm:spPr/>
      <dgm:t>
        <a:bodyPr/>
        <a:lstStyle/>
        <a:p>
          <a:r>
            <a:rPr lang="en-US"/>
            <a:t>Well-trained staff enhance efficiency and ensure consistent, reliable use of CARS.</a:t>
          </a:r>
        </a:p>
      </dgm:t>
    </dgm:pt>
    <dgm:pt modelId="{8C6D1DD3-1C25-4780-B0EB-499AADC74153}" type="parTrans" cxnId="{7F97DEC7-C711-425A-89A7-3EA1C81C2038}">
      <dgm:prSet/>
      <dgm:spPr/>
      <dgm:t>
        <a:bodyPr/>
        <a:lstStyle/>
        <a:p>
          <a:endParaRPr lang="en-US"/>
        </a:p>
      </dgm:t>
    </dgm:pt>
    <dgm:pt modelId="{154BE4C6-FF89-484F-9943-A1AC2DC7CCC8}" type="sibTrans" cxnId="{7F97DEC7-C711-425A-89A7-3EA1C81C2038}">
      <dgm:prSet/>
      <dgm:spPr/>
      <dgm:t>
        <a:bodyPr/>
        <a:lstStyle/>
        <a:p>
          <a:endParaRPr lang="en-US"/>
        </a:p>
      </dgm:t>
    </dgm:pt>
    <dgm:pt modelId="{9099C70C-28E7-472E-AC29-9A40920716C7}" type="pres">
      <dgm:prSet presAssocID="{38C366E5-7DD6-482F-A515-B20E7E946C93}" presName="linear" presStyleCnt="0">
        <dgm:presLayoutVars>
          <dgm:dir/>
          <dgm:animLvl val="lvl"/>
          <dgm:resizeHandles val="exact"/>
        </dgm:presLayoutVars>
      </dgm:prSet>
      <dgm:spPr/>
    </dgm:pt>
    <dgm:pt modelId="{48678EAB-68C3-4F04-B686-0CA034906E08}" type="pres">
      <dgm:prSet presAssocID="{67DEAA79-7B83-4CEC-BC10-6F7900FE4DDB}" presName="parentLin" presStyleCnt="0"/>
      <dgm:spPr/>
    </dgm:pt>
    <dgm:pt modelId="{0C0A12E3-865F-426D-8CF6-A42D56B97546}" type="pres">
      <dgm:prSet presAssocID="{67DEAA79-7B83-4CEC-BC10-6F7900FE4DDB}" presName="parentLeftMargin" presStyleLbl="node1" presStyleIdx="0" presStyleCnt="3"/>
      <dgm:spPr/>
    </dgm:pt>
    <dgm:pt modelId="{4D3C1ECA-6630-4D60-8862-3AF8A1F268A8}" type="pres">
      <dgm:prSet presAssocID="{67DEAA79-7B83-4CEC-BC10-6F7900FE4DDB}" presName="parentText" presStyleLbl="node1" presStyleIdx="0" presStyleCnt="3">
        <dgm:presLayoutVars>
          <dgm:chMax val="0"/>
          <dgm:bulletEnabled val="1"/>
        </dgm:presLayoutVars>
      </dgm:prSet>
      <dgm:spPr/>
    </dgm:pt>
    <dgm:pt modelId="{E7560070-6555-4C87-A717-613CA3941221}" type="pres">
      <dgm:prSet presAssocID="{67DEAA79-7B83-4CEC-BC10-6F7900FE4DDB}" presName="negativeSpace" presStyleCnt="0"/>
      <dgm:spPr/>
    </dgm:pt>
    <dgm:pt modelId="{3EF593DC-EAA7-4D0F-96B4-BC2FFA9483C7}" type="pres">
      <dgm:prSet presAssocID="{67DEAA79-7B83-4CEC-BC10-6F7900FE4DDB}" presName="childText" presStyleLbl="conFgAcc1" presStyleIdx="0" presStyleCnt="3">
        <dgm:presLayoutVars>
          <dgm:bulletEnabled val="1"/>
        </dgm:presLayoutVars>
      </dgm:prSet>
      <dgm:spPr/>
    </dgm:pt>
    <dgm:pt modelId="{1D8F8765-5D77-407D-9DEF-B01273A4D8E6}" type="pres">
      <dgm:prSet presAssocID="{DC22A680-6D29-471F-A312-4364B658D906}" presName="spaceBetweenRectangles" presStyleCnt="0"/>
      <dgm:spPr/>
    </dgm:pt>
    <dgm:pt modelId="{2CFA33A3-61E9-4B8F-A992-2E42ED77F6FB}" type="pres">
      <dgm:prSet presAssocID="{3C42863E-C4F4-446C-8E62-AE2F1E787FF6}" presName="parentLin" presStyleCnt="0"/>
      <dgm:spPr/>
    </dgm:pt>
    <dgm:pt modelId="{E900CECA-17D9-43D0-9FFB-5DF9CB97E868}" type="pres">
      <dgm:prSet presAssocID="{3C42863E-C4F4-446C-8E62-AE2F1E787FF6}" presName="parentLeftMargin" presStyleLbl="node1" presStyleIdx="0" presStyleCnt="3"/>
      <dgm:spPr/>
    </dgm:pt>
    <dgm:pt modelId="{E90C6F65-F16F-4724-B923-F5515A6F41C4}" type="pres">
      <dgm:prSet presAssocID="{3C42863E-C4F4-446C-8E62-AE2F1E787FF6}" presName="parentText" presStyleLbl="node1" presStyleIdx="1" presStyleCnt="3">
        <dgm:presLayoutVars>
          <dgm:chMax val="0"/>
          <dgm:bulletEnabled val="1"/>
        </dgm:presLayoutVars>
      </dgm:prSet>
      <dgm:spPr/>
    </dgm:pt>
    <dgm:pt modelId="{3792EBFE-CAEF-4C80-A178-4385C615A0F5}" type="pres">
      <dgm:prSet presAssocID="{3C42863E-C4F4-446C-8E62-AE2F1E787FF6}" presName="negativeSpace" presStyleCnt="0"/>
      <dgm:spPr/>
    </dgm:pt>
    <dgm:pt modelId="{0EE2F3E9-A673-498C-9BE2-473DE9C7E49F}" type="pres">
      <dgm:prSet presAssocID="{3C42863E-C4F4-446C-8E62-AE2F1E787FF6}" presName="childText" presStyleLbl="conFgAcc1" presStyleIdx="1" presStyleCnt="3">
        <dgm:presLayoutVars>
          <dgm:bulletEnabled val="1"/>
        </dgm:presLayoutVars>
      </dgm:prSet>
      <dgm:spPr/>
    </dgm:pt>
    <dgm:pt modelId="{A8921038-A270-4124-B079-269882077682}" type="pres">
      <dgm:prSet presAssocID="{55F92823-FED4-49D6-A0F8-DC07AA90F77B}" presName="spaceBetweenRectangles" presStyleCnt="0"/>
      <dgm:spPr/>
    </dgm:pt>
    <dgm:pt modelId="{5512650B-6242-410B-BF37-F18FC5057C1A}" type="pres">
      <dgm:prSet presAssocID="{6234E591-4AD5-4E13-BB4B-8C9BADC2B5E3}" presName="parentLin" presStyleCnt="0"/>
      <dgm:spPr/>
    </dgm:pt>
    <dgm:pt modelId="{5DEDD687-CA3B-477F-9726-E65EC94D6312}" type="pres">
      <dgm:prSet presAssocID="{6234E591-4AD5-4E13-BB4B-8C9BADC2B5E3}" presName="parentLeftMargin" presStyleLbl="node1" presStyleIdx="1" presStyleCnt="3"/>
      <dgm:spPr/>
    </dgm:pt>
    <dgm:pt modelId="{B9D91F83-3752-45DB-B08A-C5F48F64B363}" type="pres">
      <dgm:prSet presAssocID="{6234E591-4AD5-4E13-BB4B-8C9BADC2B5E3}" presName="parentText" presStyleLbl="node1" presStyleIdx="2" presStyleCnt="3">
        <dgm:presLayoutVars>
          <dgm:chMax val="0"/>
          <dgm:bulletEnabled val="1"/>
        </dgm:presLayoutVars>
      </dgm:prSet>
      <dgm:spPr/>
    </dgm:pt>
    <dgm:pt modelId="{C783E68A-EFA8-4C43-99E6-74E7B36BCCF7}" type="pres">
      <dgm:prSet presAssocID="{6234E591-4AD5-4E13-BB4B-8C9BADC2B5E3}" presName="negativeSpace" presStyleCnt="0"/>
      <dgm:spPr/>
    </dgm:pt>
    <dgm:pt modelId="{F39C374D-4FD1-4A57-A6C9-86605C50DC22}" type="pres">
      <dgm:prSet presAssocID="{6234E591-4AD5-4E13-BB4B-8C9BADC2B5E3}" presName="childText" presStyleLbl="conFgAcc1" presStyleIdx="2" presStyleCnt="3">
        <dgm:presLayoutVars>
          <dgm:bulletEnabled val="1"/>
        </dgm:presLayoutVars>
      </dgm:prSet>
      <dgm:spPr/>
    </dgm:pt>
  </dgm:ptLst>
  <dgm:cxnLst>
    <dgm:cxn modelId="{DC8B1E04-022D-4592-B65D-DA487B8DD4CC}" type="presOf" srcId="{F4454449-8BEA-492E-869D-DFEDE2C13C7E}" destId="{0EE2F3E9-A673-498C-9BE2-473DE9C7E49F}" srcOrd="0" destOrd="0" presId="urn:microsoft.com/office/officeart/2005/8/layout/list1"/>
    <dgm:cxn modelId="{F2C6EC20-412E-4785-8423-38C6352121DC}" type="presOf" srcId="{6AADE930-B1C9-4642-A29C-198B865D0D13}" destId="{0EE2F3E9-A673-498C-9BE2-473DE9C7E49F}" srcOrd="0" destOrd="2" presId="urn:microsoft.com/office/officeart/2005/8/layout/list1"/>
    <dgm:cxn modelId="{746C8128-65DE-4FC4-8E12-9B0D89C111CA}" srcId="{67DEAA79-7B83-4CEC-BC10-6F7900FE4DDB}" destId="{8B20CDE5-9EC7-4592-A0FF-6A4D782ADB96}" srcOrd="1" destOrd="0" parTransId="{23185650-EECF-4AB1-AF01-BB83FD9819AC}" sibTransId="{B5341703-E06D-4751-8B56-DD19D882307E}"/>
    <dgm:cxn modelId="{9D51E42B-1074-4C4A-8AF0-9E3A5D284C29}" type="presOf" srcId="{38C366E5-7DD6-482F-A515-B20E7E946C93}" destId="{9099C70C-28E7-472E-AC29-9A40920716C7}" srcOrd="0" destOrd="0" presId="urn:microsoft.com/office/officeart/2005/8/layout/list1"/>
    <dgm:cxn modelId="{D17B452C-ED72-472F-B94B-CB57FE70CEE1}" type="presOf" srcId="{06CD0BD4-D831-40AB-96C9-1EA17135792E}" destId="{F39C374D-4FD1-4A57-A6C9-86605C50DC22}" srcOrd="0" destOrd="0" presId="urn:microsoft.com/office/officeart/2005/8/layout/list1"/>
    <dgm:cxn modelId="{13F17C43-0E8C-4C66-B4B8-6BE69FD86DB7}" srcId="{67DEAA79-7B83-4CEC-BC10-6F7900FE4DDB}" destId="{8FF2D744-C03D-4E8C-B05A-F61895042851}" srcOrd="0" destOrd="0" parTransId="{7AF7C2B0-BC97-42C2-AF20-53E72D0BA313}" sibTransId="{583C9194-E1D4-4F31-A656-2CDA3EDF048C}"/>
    <dgm:cxn modelId="{A8042B68-4FF2-4EB3-BA10-10C056CEAB77}" type="presOf" srcId="{67DEAA79-7B83-4CEC-BC10-6F7900FE4DDB}" destId="{4D3C1ECA-6630-4D60-8862-3AF8A1F268A8}" srcOrd="1" destOrd="0" presId="urn:microsoft.com/office/officeart/2005/8/layout/list1"/>
    <dgm:cxn modelId="{1B4EB448-7BF4-49B9-AB83-08A1D7356C8B}" srcId="{3C42863E-C4F4-446C-8E62-AE2F1E787FF6}" destId="{F4454449-8BEA-492E-869D-DFEDE2C13C7E}" srcOrd="0" destOrd="0" parTransId="{CE635633-54EF-4994-AC7A-A26147CA0E0C}" sibTransId="{78879F91-2404-473B-A448-1634E0276A6E}"/>
    <dgm:cxn modelId="{41FE264A-4331-4840-84B9-04FBE115BB90}" type="presOf" srcId="{6234E591-4AD5-4E13-BB4B-8C9BADC2B5E3}" destId="{5DEDD687-CA3B-477F-9726-E65EC94D6312}" srcOrd="0" destOrd="0" presId="urn:microsoft.com/office/officeart/2005/8/layout/list1"/>
    <dgm:cxn modelId="{C8458871-7D14-4239-AFD0-43562AA4C116}" type="presOf" srcId="{3C42863E-C4F4-446C-8E62-AE2F1E787FF6}" destId="{E90C6F65-F16F-4724-B923-F5515A6F41C4}" srcOrd="1" destOrd="0" presId="urn:microsoft.com/office/officeart/2005/8/layout/list1"/>
    <dgm:cxn modelId="{32A7E955-C210-4F56-B7F8-246A7C329254}" srcId="{38C366E5-7DD6-482F-A515-B20E7E946C93}" destId="{6234E591-4AD5-4E13-BB4B-8C9BADC2B5E3}" srcOrd="2" destOrd="0" parTransId="{7A97BA31-8D17-47C9-B4A7-DF8E26A87F53}" sibTransId="{A2469BC4-C047-4723-869A-6397D32C1017}"/>
    <dgm:cxn modelId="{09681781-999F-4D26-8459-16372B9D6881}" srcId="{38C366E5-7DD6-482F-A515-B20E7E946C93}" destId="{67DEAA79-7B83-4CEC-BC10-6F7900FE4DDB}" srcOrd="0" destOrd="0" parTransId="{6362CA37-B822-4BBD-8C8F-F655DAC6855E}" sibTransId="{DC22A680-6D29-471F-A312-4364B658D906}"/>
    <dgm:cxn modelId="{A53A3A83-B47A-4F66-938C-E6E89B79E08F}" srcId="{3C42863E-C4F4-446C-8E62-AE2F1E787FF6}" destId="{6AADE930-B1C9-4642-A29C-198B865D0D13}" srcOrd="2" destOrd="0" parTransId="{FC72EA13-C0D7-4F0E-8921-F25E287AC6DA}" sibTransId="{C22319ED-DCAB-4F79-9474-5E75CF1EE5F3}"/>
    <dgm:cxn modelId="{6DA6E286-BF44-474F-9E3F-29CF501024BD}" type="presOf" srcId="{3C42863E-C4F4-446C-8E62-AE2F1E787FF6}" destId="{E900CECA-17D9-43D0-9FFB-5DF9CB97E868}" srcOrd="0" destOrd="0" presId="urn:microsoft.com/office/officeart/2005/8/layout/list1"/>
    <dgm:cxn modelId="{D64E0C8C-0D5C-41DC-9B11-78D46AC2D37E}" srcId="{38C366E5-7DD6-482F-A515-B20E7E946C93}" destId="{3C42863E-C4F4-446C-8E62-AE2F1E787FF6}" srcOrd="1" destOrd="0" parTransId="{AE4BB557-DA46-4890-A1BA-575AF77F316A}" sibTransId="{55F92823-FED4-49D6-A0F8-DC07AA90F77B}"/>
    <dgm:cxn modelId="{16F762A2-E3D5-4114-861C-FF5CBC50EF13}" type="presOf" srcId="{8B20CDE5-9EC7-4592-A0FF-6A4D782ADB96}" destId="{3EF593DC-EAA7-4D0F-96B4-BC2FFA9483C7}" srcOrd="0" destOrd="1" presId="urn:microsoft.com/office/officeart/2005/8/layout/list1"/>
    <dgm:cxn modelId="{778320B6-11D1-4145-A17A-D30A8A877D69}" type="presOf" srcId="{8FF2D744-C03D-4E8C-B05A-F61895042851}" destId="{3EF593DC-EAA7-4D0F-96B4-BC2FFA9483C7}" srcOrd="0" destOrd="0" presId="urn:microsoft.com/office/officeart/2005/8/layout/list1"/>
    <dgm:cxn modelId="{2C11B8B7-3E6D-4679-BE24-CD42C23C73A6}" type="presOf" srcId="{73DB1807-B793-4B01-B184-0CD4784E6BE0}" destId="{0EE2F3E9-A673-498C-9BE2-473DE9C7E49F}" srcOrd="0" destOrd="1" presId="urn:microsoft.com/office/officeart/2005/8/layout/list1"/>
    <dgm:cxn modelId="{7F97DEC7-C711-425A-89A7-3EA1C81C2038}" srcId="{6234E591-4AD5-4E13-BB4B-8C9BADC2B5E3}" destId="{06CD0BD4-D831-40AB-96C9-1EA17135792E}" srcOrd="0" destOrd="0" parTransId="{8C6D1DD3-1C25-4780-B0EB-499AADC74153}" sibTransId="{154BE4C6-FF89-484F-9943-A1AC2DC7CCC8}"/>
    <dgm:cxn modelId="{4AA7F1C9-FDDA-4307-B8F8-D50937E2819A}" srcId="{3C42863E-C4F4-446C-8E62-AE2F1E787FF6}" destId="{73DB1807-B793-4B01-B184-0CD4784E6BE0}" srcOrd="1" destOrd="0" parTransId="{DAA14AEF-EF16-4BB9-9AA5-98FF1E75300C}" sibTransId="{065AF011-39CE-4ED5-B3EA-A69C664838B8}"/>
    <dgm:cxn modelId="{53E386E1-BE52-43B7-93BB-FC446239A66F}" type="presOf" srcId="{6234E591-4AD5-4E13-BB4B-8C9BADC2B5E3}" destId="{B9D91F83-3752-45DB-B08A-C5F48F64B363}" srcOrd="1" destOrd="0" presId="urn:microsoft.com/office/officeart/2005/8/layout/list1"/>
    <dgm:cxn modelId="{A2E384E6-35D1-48D6-AE62-B0E2AF0B7C89}" type="presOf" srcId="{67DEAA79-7B83-4CEC-BC10-6F7900FE4DDB}" destId="{0C0A12E3-865F-426D-8CF6-A42D56B97546}" srcOrd="0" destOrd="0" presId="urn:microsoft.com/office/officeart/2005/8/layout/list1"/>
    <dgm:cxn modelId="{A561EE24-FD73-4E93-97E2-78D688091763}" type="presParOf" srcId="{9099C70C-28E7-472E-AC29-9A40920716C7}" destId="{48678EAB-68C3-4F04-B686-0CA034906E08}" srcOrd="0" destOrd="0" presId="urn:microsoft.com/office/officeart/2005/8/layout/list1"/>
    <dgm:cxn modelId="{0A0D8C5D-816D-4C95-93DD-14F34C5D793A}" type="presParOf" srcId="{48678EAB-68C3-4F04-B686-0CA034906E08}" destId="{0C0A12E3-865F-426D-8CF6-A42D56B97546}" srcOrd="0" destOrd="0" presId="urn:microsoft.com/office/officeart/2005/8/layout/list1"/>
    <dgm:cxn modelId="{1F93ADC8-0614-42F2-AC25-9D1F1D6EE143}" type="presParOf" srcId="{48678EAB-68C3-4F04-B686-0CA034906E08}" destId="{4D3C1ECA-6630-4D60-8862-3AF8A1F268A8}" srcOrd="1" destOrd="0" presId="urn:microsoft.com/office/officeart/2005/8/layout/list1"/>
    <dgm:cxn modelId="{64AC9677-768B-4BF2-87A4-A985326130CF}" type="presParOf" srcId="{9099C70C-28E7-472E-AC29-9A40920716C7}" destId="{E7560070-6555-4C87-A717-613CA3941221}" srcOrd="1" destOrd="0" presId="urn:microsoft.com/office/officeart/2005/8/layout/list1"/>
    <dgm:cxn modelId="{F1B2998C-4C63-49C7-BBBD-5FD0A9A6F785}" type="presParOf" srcId="{9099C70C-28E7-472E-AC29-9A40920716C7}" destId="{3EF593DC-EAA7-4D0F-96B4-BC2FFA9483C7}" srcOrd="2" destOrd="0" presId="urn:microsoft.com/office/officeart/2005/8/layout/list1"/>
    <dgm:cxn modelId="{A901BBF4-16A1-4A6E-8EB3-5515EFA75CBF}" type="presParOf" srcId="{9099C70C-28E7-472E-AC29-9A40920716C7}" destId="{1D8F8765-5D77-407D-9DEF-B01273A4D8E6}" srcOrd="3" destOrd="0" presId="urn:microsoft.com/office/officeart/2005/8/layout/list1"/>
    <dgm:cxn modelId="{8E0DA947-8197-44DD-B2C0-7D31A1F7BD75}" type="presParOf" srcId="{9099C70C-28E7-472E-AC29-9A40920716C7}" destId="{2CFA33A3-61E9-4B8F-A992-2E42ED77F6FB}" srcOrd="4" destOrd="0" presId="urn:microsoft.com/office/officeart/2005/8/layout/list1"/>
    <dgm:cxn modelId="{78D9618F-81BB-4DBF-8DC3-A739E821C7EC}" type="presParOf" srcId="{2CFA33A3-61E9-4B8F-A992-2E42ED77F6FB}" destId="{E900CECA-17D9-43D0-9FFB-5DF9CB97E868}" srcOrd="0" destOrd="0" presId="urn:microsoft.com/office/officeart/2005/8/layout/list1"/>
    <dgm:cxn modelId="{1054F5BD-20E2-41BF-A620-BD084CF07AC4}" type="presParOf" srcId="{2CFA33A3-61E9-4B8F-A992-2E42ED77F6FB}" destId="{E90C6F65-F16F-4724-B923-F5515A6F41C4}" srcOrd="1" destOrd="0" presId="urn:microsoft.com/office/officeart/2005/8/layout/list1"/>
    <dgm:cxn modelId="{A786854D-E047-4E31-BBEB-D622F0360D21}" type="presParOf" srcId="{9099C70C-28E7-472E-AC29-9A40920716C7}" destId="{3792EBFE-CAEF-4C80-A178-4385C615A0F5}" srcOrd="5" destOrd="0" presId="urn:microsoft.com/office/officeart/2005/8/layout/list1"/>
    <dgm:cxn modelId="{5D5B7217-9FB4-4EB4-91F7-7276AB219B27}" type="presParOf" srcId="{9099C70C-28E7-472E-AC29-9A40920716C7}" destId="{0EE2F3E9-A673-498C-9BE2-473DE9C7E49F}" srcOrd="6" destOrd="0" presId="urn:microsoft.com/office/officeart/2005/8/layout/list1"/>
    <dgm:cxn modelId="{208DA0B2-6DC5-4523-8E0D-64A7699484ED}" type="presParOf" srcId="{9099C70C-28E7-472E-AC29-9A40920716C7}" destId="{A8921038-A270-4124-B079-269882077682}" srcOrd="7" destOrd="0" presId="urn:microsoft.com/office/officeart/2005/8/layout/list1"/>
    <dgm:cxn modelId="{DAF73DC8-8EF2-4BE5-8A95-86EB49F647A7}" type="presParOf" srcId="{9099C70C-28E7-472E-AC29-9A40920716C7}" destId="{5512650B-6242-410B-BF37-F18FC5057C1A}" srcOrd="8" destOrd="0" presId="urn:microsoft.com/office/officeart/2005/8/layout/list1"/>
    <dgm:cxn modelId="{A05D696D-6060-442A-974B-4D2DB33FFC05}" type="presParOf" srcId="{5512650B-6242-410B-BF37-F18FC5057C1A}" destId="{5DEDD687-CA3B-477F-9726-E65EC94D6312}" srcOrd="0" destOrd="0" presId="urn:microsoft.com/office/officeart/2005/8/layout/list1"/>
    <dgm:cxn modelId="{EC6857C2-164F-44C4-9FD5-3D6EE7B3728E}" type="presParOf" srcId="{5512650B-6242-410B-BF37-F18FC5057C1A}" destId="{B9D91F83-3752-45DB-B08A-C5F48F64B363}" srcOrd="1" destOrd="0" presId="urn:microsoft.com/office/officeart/2005/8/layout/list1"/>
    <dgm:cxn modelId="{15FD54D8-D69C-4740-825B-DC24E33ADD04}" type="presParOf" srcId="{9099C70C-28E7-472E-AC29-9A40920716C7}" destId="{C783E68A-EFA8-4C43-99E6-74E7B36BCCF7}" srcOrd="9" destOrd="0" presId="urn:microsoft.com/office/officeart/2005/8/layout/list1"/>
    <dgm:cxn modelId="{D6017F9F-45E6-4241-9BB4-B73B1CCA2B5E}" type="presParOf" srcId="{9099C70C-28E7-472E-AC29-9A40920716C7}" destId="{F39C374D-4FD1-4A57-A6C9-86605C50DC22}"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7A65722A-01D6-46AE-B434-D9E66381E110}" type="doc">
      <dgm:prSet loTypeId="urn:microsoft.com/office/officeart/2005/8/layout/list1" loCatId="list" qsTypeId="urn:microsoft.com/office/officeart/2005/8/quickstyle/simple4" qsCatId="simple" csTypeId="urn:microsoft.com/office/officeart/2005/8/colors/accent4_2" csCatId="accent4"/>
      <dgm:spPr/>
      <dgm:t>
        <a:bodyPr/>
        <a:lstStyle/>
        <a:p>
          <a:endParaRPr lang="en-US"/>
        </a:p>
      </dgm:t>
    </dgm:pt>
    <dgm:pt modelId="{07A5C70A-91E4-4F1C-8015-B3EDA3F883C8}">
      <dgm:prSet/>
      <dgm:spPr/>
      <dgm:t>
        <a:bodyPr/>
        <a:lstStyle/>
        <a:p>
          <a:r>
            <a:rPr lang="en-US" b="1"/>
            <a:t>Collaboration with Legal Professionals:</a:t>
          </a:r>
          <a:endParaRPr lang="en-US"/>
        </a:p>
      </dgm:t>
    </dgm:pt>
    <dgm:pt modelId="{729CFE16-9260-4B7F-9327-3C7DAA354F6D}" type="parTrans" cxnId="{DC58D554-AC0E-45C7-BB8F-384121D12F0B}">
      <dgm:prSet/>
      <dgm:spPr/>
      <dgm:t>
        <a:bodyPr/>
        <a:lstStyle/>
        <a:p>
          <a:endParaRPr lang="en-US"/>
        </a:p>
      </dgm:t>
    </dgm:pt>
    <dgm:pt modelId="{468EDCA3-7F98-48A8-913F-8E22F9C84E0D}" type="sibTrans" cxnId="{DC58D554-AC0E-45C7-BB8F-384121D12F0B}">
      <dgm:prSet/>
      <dgm:spPr/>
      <dgm:t>
        <a:bodyPr/>
        <a:lstStyle/>
        <a:p>
          <a:endParaRPr lang="en-US"/>
        </a:p>
      </dgm:t>
    </dgm:pt>
    <dgm:pt modelId="{8631CBC9-EF42-44E7-820F-B60888CB5942}">
      <dgm:prSet/>
      <dgm:spPr/>
      <dgm:t>
        <a:bodyPr/>
        <a:lstStyle/>
        <a:p>
          <a:r>
            <a:rPr lang="en-US"/>
            <a:t>Ensure attorneys understand the purpose and outcomes of CARS assessments.</a:t>
          </a:r>
        </a:p>
      </dgm:t>
    </dgm:pt>
    <dgm:pt modelId="{E4D05D25-C221-4A67-9793-B7E0DD3A9CF8}" type="parTrans" cxnId="{393363DC-4CB6-4ABC-AE8B-AC7F813E4429}">
      <dgm:prSet/>
      <dgm:spPr/>
      <dgm:t>
        <a:bodyPr/>
        <a:lstStyle/>
        <a:p>
          <a:endParaRPr lang="en-US"/>
        </a:p>
      </dgm:t>
    </dgm:pt>
    <dgm:pt modelId="{E81EB972-DA9F-4AFE-8B9A-CCE69FE3650F}" type="sibTrans" cxnId="{393363DC-4CB6-4ABC-AE8B-AC7F813E4429}">
      <dgm:prSet/>
      <dgm:spPr/>
      <dgm:t>
        <a:bodyPr/>
        <a:lstStyle/>
        <a:p>
          <a:endParaRPr lang="en-US"/>
        </a:p>
      </dgm:t>
    </dgm:pt>
    <dgm:pt modelId="{64D2BE02-ADEB-493E-BB1A-EE1E0F060F88}">
      <dgm:prSet/>
      <dgm:spPr/>
      <dgm:t>
        <a:bodyPr/>
        <a:lstStyle/>
        <a:p>
          <a:r>
            <a:rPr lang="en-US"/>
            <a:t>Provide attorneys with relevant excerpts of reports for plea negotiations or sentencing arguments.</a:t>
          </a:r>
        </a:p>
      </dgm:t>
    </dgm:pt>
    <dgm:pt modelId="{EFC35D9F-B0F9-4DA4-A04F-1861C7333A0F}" type="parTrans" cxnId="{0A958543-4E7E-4BFF-8B2D-D8090EC15826}">
      <dgm:prSet/>
      <dgm:spPr/>
      <dgm:t>
        <a:bodyPr/>
        <a:lstStyle/>
        <a:p>
          <a:endParaRPr lang="en-US"/>
        </a:p>
      </dgm:t>
    </dgm:pt>
    <dgm:pt modelId="{6DFC874E-604D-46FE-A247-A03685CDC738}" type="sibTrans" cxnId="{0A958543-4E7E-4BFF-8B2D-D8090EC15826}">
      <dgm:prSet/>
      <dgm:spPr/>
      <dgm:t>
        <a:bodyPr/>
        <a:lstStyle/>
        <a:p>
          <a:endParaRPr lang="en-US"/>
        </a:p>
      </dgm:t>
    </dgm:pt>
    <dgm:pt modelId="{207FCB0D-5934-42D0-8039-E588610EE62A}">
      <dgm:prSet/>
      <dgm:spPr/>
      <dgm:t>
        <a:bodyPr/>
        <a:lstStyle/>
        <a:p>
          <a:r>
            <a:rPr lang="en-US" b="1"/>
            <a:t>Engagement with Counselors:</a:t>
          </a:r>
          <a:endParaRPr lang="en-US"/>
        </a:p>
      </dgm:t>
    </dgm:pt>
    <dgm:pt modelId="{CDCF3BE3-1459-4CC0-B732-A2147325D29D}" type="parTrans" cxnId="{77169998-5FC4-4123-A6B3-CE22A3F737C8}">
      <dgm:prSet/>
      <dgm:spPr/>
      <dgm:t>
        <a:bodyPr/>
        <a:lstStyle/>
        <a:p>
          <a:endParaRPr lang="en-US"/>
        </a:p>
      </dgm:t>
    </dgm:pt>
    <dgm:pt modelId="{1CC61BF0-F459-4109-A16D-E77E44A2ADD5}" type="sibTrans" cxnId="{77169998-5FC4-4123-A6B3-CE22A3F737C8}">
      <dgm:prSet/>
      <dgm:spPr/>
      <dgm:t>
        <a:bodyPr/>
        <a:lstStyle/>
        <a:p>
          <a:endParaRPr lang="en-US"/>
        </a:p>
      </dgm:t>
    </dgm:pt>
    <dgm:pt modelId="{B6F7D296-0BA4-4202-A232-42A05A3FDD2D}">
      <dgm:prSet/>
      <dgm:spPr/>
      <dgm:t>
        <a:bodyPr/>
        <a:lstStyle/>
        <a:p>
          <a:r>
            <a:rPr lang="en-US"/>
            <a:t>Build referral networks for treatment programs aligned with CARS recommendations.</a:t>
          </a:r>
        </a:p>
      </dgm:t>
    </dgm:pt>
    <dgm:pt modelId="{3215B163-DC2E-44A2-8F9A-F143DACEF5D9}" type="parTrans" cxnId="{10030B89-37DA-4B4E-8228-9013AA2AF07C}">
      <dgm:prSet/>
      <dgm:spPr/>
      <dgm:t>
        <a:bodyPr/>
        <a:lstStyle/>
        <a:p>
          <a:endParaRPr lang="en-US"/>
        </a:p>
      </dgm:t>
    </dgm:pt>
    <dgm:pt modelId="{AD653808-99A1-43C5-A61F-623A2A0E96F8}" type="sibTrans" cxnId="{10030B89-37DA-4B4E-8228-9013AA2AF07C}">
      <dgm:prSet/>
      <dgm:spPr/>
      <dgm:t>
        <a:bodyPr/>
        <a:lstStyle/>
        <a:p>
          <a:endParaRPr lang="en-US"/>
        </a:p>
      </dgm:t>
    </dgm:pt>
    <dgm:pt modelId="{B736916D-9AF5-4CEC-B5E7-E53E88918572}">
      <dgm:prSet/>
      <dgm:spPr/>
      <dgm:t>
        <a:bodyPr/>
        <a:lstStyle/>
        <a:p>
          <a:r>
            <a:rPr lang="en-US"/>
            <a:t>Regular communication between the court and treatment providers to track offender progress.</a:t>
          </a:r>
        </a:p>
      </dgm:t>
    </dgm:pt>
    <dgm:pt modelId="{8801B519-E280-4FF5-9EC6-8B42CACA9F5A}" type="parTrans" cxnId="{64DC31C2-FEE3-4D6D-84D9-F91AE1CACE2E}">
      <dgm:prSet/>
      <dgm:spPr/>
      <dgm:t>
        <a:bodyPr/>
        <a:lstStyle/>
        <a:p>
          <a:endParaRPr lang="en-US"/>
        </a:p>
      </dgm:t>
    </dgm:pt>
    <dgm:pt modelId="{D69D66BC-7CC4-47FE-83A6-15FE516A320A}" type="sibTrans" cxnId="{64DC31C2-FEE3-4D6D-84D9-F91AE1CACE2E}">
      <dgm:prSet/>
      <dgm:spPr/>
      <dgm:t>
        <a:bodyPr/>
        <a:lstStyle/>
        <a:p>
          <a:endParaRPr lang="en-US"/>
        </a:p>
      </dgm:t>
    </dgm:pt>
    <dgm:pt modelId="{AE0A9476-5920-4EEE-B3A2-5F3CB6E67BE3}">
      <dgm:prSet/>
      <dgm:spPr/>
      <dgm:t>
        <a:bodyPr/>
        <a:lstStyle/>
        <a:p>
          <a:r>
            <a:rPr lang="en-US" b="1"/>
            <a:t>Goal:</a:t>
          </a:r>
          <a:endParaRPr lang="en-US"/>
        </a:p>
      </dgm:t>
    </dgm:pt>
    <dgm:pt modelId="{3602C216-9FDD-460E-917F-371240B25D82}" type="parTrans" cxnId="{75CE23EA-6CF8-4F9B-B1C0-EBEEDF6E9F4C}">
      <dgm:prSet/>
      <dgm:spPr/>
      <dgm:t>
        <a:bodyPr/>
        <a:lstStyle/>
        <a:p>
          <a:endParaRPr lang="en-US"/>
        </a:p>
      </dgm:t>
    </dgm:pt>
    <dgm:pt modelId="{5E9733A8-D650-46CB-8673-57209A6CE570}" type="sibTrans" cxnId="{75CE23EA-6CF8-4F9B-B1C0-EBEEDF6E9F4C}">
      <dgm:prSet/>
      <dgm:spPr/>
      <dgm:t>
        <a:bodyPr/>
        <a:lstStyle/>
        <a:p>
          <a:endParaRPr lang="en-US"/>
        </a:p>
      </dgm:t>
    </dgm:pt>
    <dgm:pt modelId="{12CE51BA-B653-4A1F-B3BB-14C30093D5A3}">
      <dgm:prSet/>
      <dgm:spPr/>
      <dgm:t>
        <a:bodyPr/>
        <a:lstStyle/>
        <a:p>
          <a:r>
            <a:rPr lang="en-US"/>
            <a:t>Create a cohesive system where legal and mental health professionals work together to address offender needs comprehensively.</a:t>
          </a:r>
        </a:p>
      </dgm:t>
    </dgm:pt>
    <dgm:pt modelId="{DB051437-7EFA-43EA-AC58-FB01AD9D2E9F}" type="parTrans" cxnId="{DC986DC8-4A1C-4C5D-9265-BD40019F84BC}">
      <dgm:prSet/>
      <dgm:spPr/>
      <dgm:t>
        <a:bodyPr/>
        <a:lstStyle/>
        <a:p>
          <a:endParaRPr lang="en-US"/>
        </a:p>
      </dgm:t>
    </dgm:pt>
    <dgm:pt modelId="{4299CE54-42D9-4A5A-9CB7-F9D93FD4AEF9}" type="sibTrans" cxnId="{DC986DC8-4A1C-4C5D-9265-BD40019F84BC}">
      <dgm:prSet/>
      <dgm:spPr/>
      <dgm:t>
        <a:bodyPr/>
        <a:lstStyle/>
        <a:p>
          <a:endParaRPr lang="en-US"/>
        </a:p>
      </dgm:t>
    </dgm:pt>
    <dgm:pt modelId="{2A2AE92F-0850-4FA9-8976-60AE6E40A8EA}" type="pres">
      <dgm:prSet presAssocID="{7A65722A-01D6-46AE-B434-D9E66381E110}" presName="linear" presStyleCnt="0">
        <dgm:presLayoutVars>
          <dgm:dir/>
          <dgm:animLvl val="lvl"/>
          <dgm:resizeHandles val="exact"/>
        </dgm:presLayoutVars>
      </dgm:prSet>
      <dgm:spPr/>
    </dgm:pt>
    <dgm:pt modelId="{F5248D3F-6E0D-4631-AF84-5041B158BEA7}" type="pres">
      <dgm:prSet presAssocID="{07A5C70A-91E4-4F1C-8015-B3EDA3F883C8}" presName="parentLin" presStyleCnt="0"/>
      <dgm:spPr/>
    </dgm:pt>
    <dgm:pt modelId="{B9B4C965-4FF2-47A9-941B-ED8FD6919A06}" type="pres">
      <dgm:prSet presAssocID="{07A5C70A-91E4-4F1C-8015-B3EDA3F883C8}" presName="parentLeftMargin" presStyleLbl="node1" presStyleIdx="0" presStyleCnt="3"/>
      <dgm:spPr/>
    </dgm:pt>
    <dgm:pt modelId="{EC383401-ECDB-47D9-A52E-C77AC03C59EA}" type="pres">
      <dgm:prSet presAssocID="{07A5C70A-91E4-4F1C-8015-B3EDA3F883C8}" presName="parentText" presStyleLbl="node1" presStyleIdx="0" presStyleCnt="3">
        <dgm:presLayoutVars>
          <dgm:chMax val="0"/>
          <dgm:bulletEnabled val="1"/>
        </dgm:presLayoutVars>
      </dgm:prSet>
      <dgm:spPr/>
    </dgm:pt>
    <dgm:pt modelId="{FF7ED89D-D137-4C8B-B6C4-D1E25FED55FA}" type="pres">
      <dgm:prSet presAssocID="{07A5C70A-91E4-4F1C-8015-B3EDA3F883C8}" presName="negativeSpace" presStyleCnt="0"/>
      <dgm:spPr/>
    </dgm:pt>
    <dgm:pt modelId="{776133A5-5E00-4D11-B100-7EE603B5FA5C}" type="pres">
      <dgm:prSet presAssocID="{07A5C70A-91E4-4F1C-8015-B3EDA3F883C8}" presName="childText" presStyleLbl="conFgAcc1" presStyleIdx="0" presStyleCnt="3">
        <dgm:presLayoutVars>
          <dgm:bulletEnabled val="1"/>
        </dgm:presLayoutVars>
      </dgm:prSet>
      <dgm:spPr/>
    </dgm:pt>
    <dgm:pt modelId="{4D988105-3A35-4417-AF94-FFC3ECBCDF41}" type="pres">
      <dgm:prSet presAssocID="{468EDCA3-7F98-48A8-913F-8E22F9C84E0D}" presName="spaceBetweenRectangles" presStyleCnt="0"/>
      <dgm:spPr/>
    </dgm:pt>
    <dgm:pt modelId="{CEC765AD-4F71-4EED-BD9B-34070F08E94E}" type="pres">
      <dgm:prSet presAssocID="{207FCB0D-5934-42D0-8039-E588610EE62A}" presName="parentLin" presStyleCnt="0"/>
      <dgm:spPr/>
    </dgm:pt>
    <dgm:pt modelId="{382BA389-37AE-4BDF-B447-F3DD4FBDF85C}" type="pres">
      <dgm:prSet presAssocID="{207FCB0D-5934-42D0-8039-E588610EE62A}" presName="parentLeftMargin" presStyleLbl="node1" presStyleIdx="0" presStyleCnt="3"/>
      <dgm:spPr/>
    </dgm:pt>
    <dgm:pt modelId="{C3C8B048-6CFB-418B-A1A6-B4B63E9797ED}" type="pres">
      <dgm:prSet presAssocID="{207FCB0D-5934-42D0-8039-E588610EE62A}" presName="parentText" presStyleLbl="node1" presStyleIdx="1" presStyleCnt="3">
        <dgm:presLayoutVars>
          <dgm:chMax val="0"/>
          <dgm:bulletEnabled val="1"/>
        </dgm:presLayoutVars>
      </dgm:prSet>
      <dgm:spPr/>
    </dgm:pt>
    <dgm:pt modelId="{D51D62A2-A8E3-47CC-AF08-2BB4DB902E0A}" type="pres">
      <dgm:prSet presAssocID="{207FCB0D-5934-42D0-8039-E588610EE62A}" presName="negativeSpace" presStyleCnt="0"/>
      <dgm:spPr/>
    </dgm:pt>
    <dgm:pt modelId="{E0DFD8E0-FA18-4419-9D03-18FD78C8DC7F}" type="pres">
      <dgm:prSet presAssocID="{207FCB0D-5934-42D0-8039-E588610EE62A}" presName="childText" presStyleLbl="conFgAcc1" presStyleIdx="1" presStyleCnt="3">
        <dgm:presLayoutVars>
          <dgm:bulletEnabled val="1"/>
        </dgm:presLayoutVars>
      </dgm:prSet>
      <dgm:spPr/>
    </dgm:pt>
    <dgm:pt modelId="{086B7605-54C3-4C88-9C1D-67617E92C16F}" type="pres">
      <dgm:prSet presAssocID="{1CC61BF0-F459-4109-A16D-E77E44A2ADD5}" presName="spaceBetweenRectangles" presStyleCnt="0"/>
      <dgm:spPr/>
    </dgm:pt>
    <dgm:pt modelId="{01E00E20-DF90-41D1-A127-ED7884DC3344}" type="pres">
      <dgm:prSet presAssocID="{AE0A9476-5920-4EEE-B3A2-5F3CB6E67BE3}" presName="parentLin" presStyleCnt="0"/>
      <dgm:spPr/>
    </dgm:pt>
    <dgm:pt modelId="{DCED7068-FB3C-4B6F-B814-0789B61E642D}" type="pres">
      <dgm:prSet presAssocID="{AE0A9476-5920-4EEE-B3A2-5F3CB6E67BE3}" presName="parentLeftMargin" presStyleLbl="node1" presStyleIdx="1" presStyleCnt="3"/>
      <dgm:spPr/>
    </dgm:pt>
    <dgm:pt modelId="{90DE31DE-78F2-4633-87AB-F62CCC8243D3}" type="pres">
      <dgm:prSet presAssocID="{AE0A9476-5920-4EEE-B3A2-5F3CB6E67BE3}" presName="parentText" presStyleLbl="node1" presStyleIdx="2" presStyleCnt="3">
        <dgm:presLayoutVars>
          <dgm:chMax val="0"/>
          <dgm:bulletEnabled val="1"/>
        </dgm:presLayoutVars>
      </dgm:prSet>
      <dgm:spPr/>
    </dgm:pt>
    <dgm:pt modelId="{26A48962-2E51-4503-BD24-10A959C8A1E9}" type="pres">
      <dgm:prSet presAssocID="{AE0A9476-5920-4EEE-B3A2-5F3CB6E67BE3}" presName="negativeSpace" presStyleCnt="0"/>
      <dgm:spPr/>
    </dgm:pt>
    <dgm:pt modelId="{0F3ABD04-D4C6-44D2-A420-32FA3949D557}" type="pres">
      <dgm:prSet presAssocID="{AE0A9476-5920-4EEE-B3A2-5F3CB6E67BE3}" presName="childText" presStyleLbl="conFgAcc1" presStyleIdx="2" presStyleCnt="3">
        <dgm:presLayoutVars>
          <dgm:bulletEnabled val="1"/>
        </dgm:presLayoutVars>
      </dgm:prSet>
      <dgm:spPr/>
    </dgm:pt>
  </dgm:ptLst>
  <dgm:cxnLst>
    <dgm:cxn modelId="{DD3C2F16-DA15-46FF-8100-DADDD76A28D4}" type="presOf" srcId="{8631CBC9-EF42-44E7-820F-B60888CB5942}" destId="{776133A5-5E00-4D11-B100-7EE603B5FA5C}" srcOrd="0" destOrd="0" presId="urn:microsoft.com/office/officeart/2005/8/layout/list1"/>
    <dgm:cxn modelId="{26788E1C-9261-4EFF-8C36-247ECBE6809A}" type="presOf" srcId="{207FCB0D-5934-42D0-8039-E588610EE62A}" destId="{C3C8B048-6CFB-418B-A1A6-B4B63E9797ED}" srcOrd="1" destOrd="0" presId="urn:microsoft.com/office/officeart/2005/8/layout/list1"/>
    <dgm:cxn modelId="{0BA3EA5D-864C-4401-B97A-B4E7DDFE4788}" type="presOf" srcId="{07A5C70A-91E4-4F1C-8015-B3EDA3F883C8}" destId="{EC383401-ECDB-47D9-A52E-C77AC03C59EA}" srcOrd="1" destOrd="0" presId="urn:microsoft.com/office/officeart/2005/8/layout/list1"/>
    <dgm:cxn modelId="{0A958543-4E7E-4BFF-8B2D-D8090EC15826}" srcId="{07A5C70A-91E4-4F1C-8015-B3EDA3F883C8}" destId="{64D2BE02-ADEB-493E-BB1A-EE1E0F060F88}" srcOrd="1" destOrd="0" parTransId="{EFC35D9F-B0F9-4DA4-A04F-1861C7333A0F}" sibTransId="{6DFC874E-604D-46FE-A247-A03685CDC738}"/>
    <dgm:cxn modelId="{DC58D554-AC0E-45C7-BB8F-384121D12F0B}" srcId="{7A65722A-01D6-46AE-B434-D9E66381E110}" destId="{07A5C70A-91E4-4F1C-8015-B3EDA3F883C8}" srcOrd="0" destOrd="0" parTransId="{729CFE16-9260-4B7F-9327-3C7DAA354F6D}" sibTransId="{468EDCA3-7F98-48A8-913F-8E22F9C84E0D}"/>
    <dgm:cxn modelId="{4AD80079-42D4-4257-B30F-1EBCDB209823}" type="presOf" srcId="{07A5C70A-91E4-4F1C-8015-B3EDA3F883C8}" destId="{B9B4C965-4FF2-47A9-941B-ED8FD6919A06}" srcOrd="0" destOrd="0" presId="urn:microsoft.com/office/officeart/2005/8/layout/list1"/>
    <dgm:cxn modelId="{10030B89-37DA-4B4E-8228-9013AA2AF07C}" srcId="{207FCB0D-5934-42D0-8039-E588610EE62A}" destId="{B6F7D296-0BA4-4202-A232-42A05A3FDD2D}" srcOrd="0" destOrd="0" parTransId="{3215B163-DC2E-44A2-8F9A-F143DACEF5D9}" sibTransId="{AD653808-99A1-43C5-A61F-623A2A0E96F8}"/>
    <dgm:cxn modelId="{1435FC8B-9D91-4DC2-AE16-1D4D15EFBFFE}" type="presOf" srcId="{AE0A9476-5920-4EEE-B3A2-5F3CB6E67BE3}" destId="{DCED7068-FB3C-4B6F-B814-0789B61E642D}" srcOrd="0" destOrd="0" presId="urn:microsoft.com/office/officeart/2005/8/layout/list1"/>
    <dgm:cxn modelId="{77169998-5FC4-4123-A6B3-CE22A3F737C8}" srcId="{7A65722A-01D6-46AE-B434-D9E66381E110}" destId="{207FCB0D-5934-42D0-8039-E588610EE62A}" srcOrd="1" destOrd="0" parTransId="{CDCF3BE3-1459-4CC0-B732-A2147325D29D}" sibTransId="{1CC61BF0-F459-4109-A16D-E77E44A2ADD5}"/>
    <dgm:cxn modelId="{1B43E29E-4912-41BB-A364-CB103E9EFCEC}" type="presOf" srcId="{64D2BE02-ADEB-493E-BB1A-EE1E0F060F88}" destId="{776133A5-5E00-4D11-B100-7EE603B5FA5C}" srcOrd="0" destOrd="1" presId="urn:microsoft.com/office/officeart/2005/8/layout/list1"/>
    <dgm:cxn modelId="{463CCDB0-566F-4A9E-8FBD-07831DE3E8E4}" type="presOf" srcId="{AE0A9476-5920-4EEE-B3A2-5F3CB6E67BE3}" destId="{90DE31DE-78F2-4633-87AB-F62CCC8243D3}" srcOrd="1" destOrd="0" presId="urn:microsoft.com/office/officeart/2005/8/layout/list1"/>
    <dgm:cxn modelId="{64DC31C2-FEE3-4D6D-84D9-F91AE1CACE2E}" srcId="{207FCB0D-5934-42D0-8039-E588610EE62A}" destId="{B736916D-9AF5-4CEC-B5E7-E53E88918572}" srcOrd="1" destOrd="0" parTransId="{8801B519-E280-4FF5-9EC6-8B42CACA9F5A}" sibTransId="{D69D66BC-7CC4-47FE-83A6-15FE516A320A}"/>
    <dgm:cxn modelId="{DC986DC8-4A1C-4C5D-9265-BD40019F84BC}" srcId="{AE0A9476-5920-4EEE-B3A2-5F3CB6E67BE3}" destId="{12CE51BA-B653-4A1F-B3BB-14C30093D5A3}" srcOrd="0" destOrd="0" parTransId="{DB051437-7EFA-43EA-AC58-FB01AD9D2E9F}" sibTransId="{4299CE54-42D9-4A5A-9CB7-F9D93FD4AEF9}"/>
    <dgm:cxn modelId="{C9E67BDA-3137-40E4-A1F6-62EFC856CF92}" type="presOf" srcId="{B6F7D296-0BA4-4202-A232-42A05A3FDD2D}" destId="{E0DFD8E0-FA18-4419-9D03-18FD78C8DC7F}" srcOrd="0" destOrd="0" presId="urn:microsoft.com/office/officeart/2005/8/layout/list1"/>
    <dgm:cxn modelId="{393363DC-4CB6-4ABC-AE8B-AC7F813E4429}" srcId="{07A5C70A-91E4-4F1C-8015-B3EDA3F883C8}" destId="{8631CBC9-EF42-44E7-820F-B60888CB5942}" srcOrd="0" destOrd="0" parTransId="{E4D05D25-C221-4A67-9793-B7E0DD3A9CF8}" sibTransId="{E81EB972-DA9F-4AFE-8B9A-CCE69FE3650F}"/>
    <dgm:cxn modelId="{75CE23EA-6CF8-4F9B-B1C0-EBEEDF6E9F4C}" srcId="{7A65722A-01D6-46AE-B434-D9E66381E110}" destId="{AE0A9476-5920-4EEE-B3A2-5F3CB6E67BE3}" srcOrd="2" destOrd="0" parTransId="{3602C216-9FDD-460E-917F-371240B25D82}" sibTransId="{5E9733A8-D650-46CB-8673-57209A6CE570}"/>
    <dgm:cxn modelId="{704AA3EA-88FE-4C73-B5CE-B9D054457DFC}" type="presOf" srcId="{12CE51BA-B653-4A1F-B3BB-14C30093D5A3}" destId="{0F3ABD04-D4C6-44D2-A420-32FA3949D557}" srcOrd="0" destOrd="0" presId="urn:microsoft.com/office/officeart/2005/8/layout/list1"/>
    <dgm:cxn modelId="{885CA0ED-14A4-4967-A9EA-465E828EA4C3}" type="presOf" srcId="{7A65722A-01D6-46AE-B434-D9E66381E110}" destId="{2A2AE92F-0850-4FA9-8976-60AE6E40A8EA}" srcOrd="0" destOrd="0" presId="urn:microsoft.com/office/officeart/2005/8/layout/list1"/>
    <dgm:cxn modelId="{529428F5-C062-44C7-A1E3-E55E17E49F0C}" type="presOf" srcId="{207FCB0D-5934-42D0-8039-E588610EE62A}" destId="{382BA389-37AE-4BDF-B447-F3DD4FBDF85C}" srcOrd="0" destOrd="0" presId="urn:microsoft.com/office/officeart/2005/8/layout/list1"/>
    <dgm:cxn modelId="{7CE267F6-134E-47F6-BA98-27DFFCF91F6D}" type="presOf" srcId="{B736916D-9AF5-4CEC-B5E7-E53E88918572}" destId="{E0DFD8E0-FA18-4419-9D03-18FD78C8DC7F}" srcOrd="0" destOrd="1" presId="urn:microsoft.com/office/officeart/2005/8/layout/list1"/>
    <dgm:cxn modelId="{C89B9C58-23A5-4553-95F4-A8893F81C1D4}" type="presParOf" srcId="{2A2AE92F-0850-4FA9-8976-60AE6E40A8EA}" destId="{F5248D3F-6E0D-4631-AF84-5041B158BEA7}" srcOrd="0" destOrd="0" presId="urn:microsoft.com/office/officeart/2005/8/layout/list1"/>
    <dgm:cxn modelId="{50555E35-C105-4319-9754-D81DF3400C01}" type="presParOf" srcId="{F5248D3F-6E0D-4631-AF84-5041B158BEA7}" destId="{B9B4C965-4FF2-47A9-941B-ED8FD6919A06}" srcOrd="0" destOrd="0" presId="urn:microsoft.com/office/officeart/2005/8/layout/list1"/>
    <dgm:cxn modelId="{178562E0-BEA1-4EC8-85C4-ADF3C6473605}" type="presParOf" srcId="{F5248D3F-6E0D-4631-AF84-5041B158BEA7}" destId="{EC383401-ECDB-47D9-A52E-C77AC03C59EA}" srcOrd="1" destOrd="0" presId="urn:microsoft.com/office/officeart/2005/8/layout/list1"/>
    <dgm:cxn modelId="{B7E553E7-044D-4F22-9425-C7B6E00D4219}" type="presParOf" srcId="{2A2AE92F-0850-4FA9-8976-60AE6E40A8EA}" destId="{FF7ED89D-D137-4C8B-B6C4-D1E25FED55FA}" srcOrd="1" destOrd="0" presId="urn:microsoft.com/office/officeart/2005/8/layout/list1"/>
    <dgm:cxn modelId="{E58EBA02-7F7D-4913-83CB-CCA5EEF93380}" type="presParOf" srcId="{2A2AE92F-0850-4FA9-8976-60AE6E40A8EA}" destId="{776133A5-5E00-4D11-B100-7EE603B5FA5C}" srcOrd="2" destOrd="0" presId="urn:microsoft.com/office/officeart/2005/8/layout/list1"/>
    <dgm:cxn modelId="{CF5F6A6B-883E-4687-B468-3DF486E4092C}" type="presParOf" srcId="{2A2AE92F-0850-4FA9-8976-60AE6E40A8EA}" destId="{4D988105-3A35-4417-AF94-FFC3ECBCDF41}" srcOrd="3" destOrd="0" presId="urn:microsoft.com/office/officeart/2005/8/layout/list1"/>
    <dgm:cxn modelId="{26D87F51-2356-407F-B986-E86D657BDCAC}" type="presParOf" srcId="{2A2AE92F-0850-4FA9-8976-60AE6E40A8EA}" destId="{CEC765AD-4F71-4EED-BD9B-34070F08E94E}" srcOrd="4" destOrd="0" presId="urn:microsoft.com/office/officeart/2005/8/layout/list1"/>
    <dgm:cxn modelId="{2A2CB4A4-4932-4D0D-A953-2BFC9B8D21F7}" type="presParOf" srcId="{CEC765AD-4F71-4EED-BD9B-34070F08E94E}" destId="{382BA389-37AE-4BDF-B447-F3DD4FBDF85C}" srcOrd="0" destOrd="0" presId="urn:microsoft.com/office/officeart/2005/8/layout/list1"/>
    <dgm:cxn modelId="{AA46DD74-B9C9-47CE-BCDA-15F6BE387E4B}" type="presParOf" srcId="{CEC765AD-4F71-4EED-BD9B-34070F08E94E}" destId="{C3C8B048-6CFB-418B-A1A6-B4B63E9797ED}" srcOrd="1" destOrd="0" presId="urn:microsoft.com/office/officeart/2005/8/layout/list1"/>
    <dgm:cxn modelId="{8A0FB47F-BEBD-4CCB-8BFE-B8E44D2340EF}" type="presParOf" srcId="{2A2AE92F-0850-4FA9-8976-60AE6E40A8EA}" destId="{D51D62A2-A8E3-47CC-AF08-2BB4DB902E0A}" srcOrd="5" destOrd="0" presId="urn:microsoft.com/office/officeart/2005/8/layout/list1"/>
    <dgm:cxn modelId="{7E1C7EB4-D217-4083-AB1B-139C3206BD34}" type="presParOf" srcId="{2A2AE92F-0850-4FA9-8976-60AE6E40A8EA}" destId="{E0DFD8E0-FA18-4419-9D03-18FD78C8DC7F}" srcOrd="6" destOrd="0" presId="urn:microsoft.com/office/officeart/2005/8/layout/list1"/>
    <dgm:cxn modelId="{D8849252-4885-4133-98DA-C62DB022C058}" type="presParOf" srcId="{2A2AE92F-0850-4FA9-8976-60AE6E40A8EA}" destId="{086B7605-54C3-4C88-9C1D-67617E92C16F}" srcOrd="7" destOrd="0" presId="urn:microsoft.com/office/officeart/2005/8/layout/list1"/>
    <dgm:cxn modelId="{9D0D6884-A7AF-4E70-975E-437AE4876719}" type="presParOf" srcId="{2A2AE92F-0850-4FA9-8976-60AE6E40A8EA}" destId="{01E00E20-DF90-41D1-A127-ED7884DC3344}" srcOrd="8" destOrd="0" presId="urn:microsoft.com/office/officeart/2005/8/layout/list1"/>
    <dgm:cxn modelId="{C8B89732-7B67-46D7-8206-F3B2DD8BE011}" type="presParOf" srcId="{01E00E20-DF90-41D1-A127-ED7884DC3344}" destId="{DCED7068-FB3C-4B6F-B814-0789B61E642D}" srcOrd="0" destOrd="0" presId="urn:microsoft.com/office/officeart/2005/8/layout/list1"/>
    <dgm:cxn modelId="{C0393B11-2214-4DE9-BC37-911EA44ACB1F}" type="presParOf" srcId="{01E00E20-DF90-41D1-A127-ED7884DC3344}" destId="{90DE31DE-78F2-4633-87AB-F62CCC8243D3}" srcOrd="1" destOrd="0" presId="urn:microsoft.com/office/officeart/2005/8/layout/list1"/>
    <dgm:cxn modelId="{44481DFD-2C0C-4375-8F3A-5DC697914362}" type="presParOf" srcId="{2A2AE92F-0850-4FA9-8976-60AE6E40A8EA}" destId="{26A48962-2E51-4503-BD24-10A959C8A1E9}" srcOrd="9" destOrd="0" presId="urn:microsoft.com/office/officeart/2005/8/layout/list1"/>
    <dgm:cxn modelId="{5DA5F0A2-B84F-4963-B4E1-08ECC5E03123}" type="presParOf" srcId="{2A2AE92F-0850-4FA9-8976-60AE6E40A8EA}" destId="{0F3ABD04-D4C6-44D2-A420-32FA3949D557}"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6CF8CE27-C8D1-4E92-B2C5-CC25A541F10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D14590B-C706-4167-B443-D87FE2678928}">
      <dgm:prSet/>
      <dgm:spPr/>
      <dgm:t>
        <a:bodyPr/>
        <a:lstStyle/>
        <a:p>
          <a:r>
            <a:rPr lang="en-US"/>
            <a:t>Accuracy and reliability of CARS.</a:t>
          </a:r>
        </a:p>
      </dgm:t>
    </dgm:pt>
    <dgm:pt modelId="{2484A07C-4451-4D1C-9791-FA724B4E869B}" type="parTrans" cxnId="{2D296EB9-81BE-4F0D-AB06-99D0A3C0E208}">
      <dgm:prSet/>
      <dgm:spPr/>
      <dgm:t>
        <a:bodyPr/>
        <a:lstStyle/>
        <a:p>
          <a:endParaRPr lang="en-US"/>
        </a:p>
      </dgm:t>
    </dgm:pt>
    <dgm:pt modelId="{80DE6CC6-17FB-46A7-BB71-3C79A6AE463A}" type="sibTrans" cxnId="{2D296EB9-81BE-4F0D-AB06-99D0A3C0E208}">
      <dgm:prSet/>
      <dgm:spPr/>
      <dgm:t>
        <a:bodyPr/>
        <a:lstStyle/>
        <a:p>
          <a:endParaRPr lang="en-US"/>
        </a:p>
      </dgm:t>
    </dgm:pt>
    <dgm:pt modelId="{C8930F96-ECD1-40D8-8182-C6313D05FA64}">
      <dgm:prSet/>
      <dgm:spPr/>
      <dgm:t>
        <a:bodyPr/>
        <a:lstStyle/>
        <a:p>
          <a:r>
            <a:rPr lang="en-US"/>
            <a:t>Maintaining judicial discretion.</a:t>
          </a:r>
        </a:p>
      </dgm:t>
    </dgm:pt>
    <dgm:pt modelId="{2E450087-0D82-4870-AD70-48B96E7089B5}" type="parTrans" cxnId="{9AFC675C-3F54-4925-B417-B0FC89F78DFC}">
      <dgm:prSet/>
      <dgm:spPr/>
      <dgm:t>
        <a:bodyPr/>
        <a:lstStyle/>
        <a:p>
          <a:endParaRPr lang="en-US"/>
        </a:p>
      </dgm:t>
    </dgm:pt>
    <dgm:pt modelId="{3DFB6C1F-6C90-4DE0-A220-03B8E2D4B117}" type="sibTrans" cxnId="{9AFC675C-3F54-4925-B417-B0FC89F78DFC}">
      <dgm:prSet/>
      <dgm:spPr/>
      <dgm:t>
        <a:bodyPr/>
        <a:lstStyle/>
        <a:p>
          <a:endParaRPr lang="en-US"/>
        </a:p>
      </dgm:t>
    </dgm:pt>
    <dgm:pt modelId="{78D0C978-A408-4A23-9175-3FFA5596545C}">
      <dgm:prSet/>
      <dgm:spPr/>
      <dgm:t>
        <a:bodyPr/>
        <a:lstStyle/>
        <a:p>
          <a:r>
            <a:rPr lang="en-US"/>
            <a:t>Ensuring confidentiality and data security.</a:t>
          </a:r>
        </a:p>
      </dgm:t>
    </dgm:pt>
    <dgm:pt modelId="{EAE6CD93-87FB-40A6-917C-B2FBA4C3357A}" type="parTrans" cxnId="{93ED4026-EED2-41D9-A23C-D94BD954B73C}">
      <dgm:prSet/>
      <dgm:spPr/>
      <dgm:t>
        <a:bodyPr/>
        <a:lstStyle/>
        <a:p>
          <a:endParaRPr lang="en-US"/>
        </a:p>
      </dgm:t>
    </dgm:pt>
    <dgm:pt modelId="{5D7E2B64-2B50-4E71-96C6-67E29EF76EE9}" type="sibTrans" cxnId="{93ED4026-EED2-41D9-A23C-D94BD954B73C}">
      <dgm:prSet/>
      <dgm:spPr/>
      <dgm:t>
        <a:bodyPr/>
        <a:lstStyle/>
        <a:p>
          <a:endParaRPr lang="en-US"/>
        </a:p>
      </dgm:t>
    </dgm:pt>
    <dgm:pt modelId="{B90F22CF-A9C8-48A7-BD90-17C8363C5982}" type="pres">
      <dgm:prSet presAssocID="{6CF8CE27-C8D1-4E92-B2C5-CC25A541F107}" presName="root" presStyleCnt="0">
        <dgm:presLayoutVars>
          <dgm:dir/>
          <dgm:resizeHandles val="exact"/>
        </dgm:presLayoutVars>
      </dgm:prSet>
      <dgm:spPr/>
    </dgm:pt>
    <dgm:pt modelId="{35B34A74-603B-4A59-95EE-E81CC3EAD526}" type="pres">
      <dgm:prSet presAssocID="{8D14590B-C706-4167-B443-D87FE2678928}" presName="compNode" presStyleCnt="0"/>
      <dgm:spPr/>
    </dgm:pt>
    <dgm:pt modelId="{2B6AF26D-6941-4D62-88F9-C9719997AB6C}" type="pres">
      <dgm:prSet presAssocID="{8D14590B-C706-4167-B443-D87FE2678928}" presName="bgRect" presStyleLbl="bgShp" presStyleIdx="0" presStyleCnt="3"/>
      <dgm:spPr/>
    </dgm:pt>
    <dgm:pt modelId="{C33462DA-7364-4172-87A0-17C30B76C666}" type="pres">
      <dgm:prSet presAssocID="{8D14590B-C706-4167-B443-D87FE267892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llseye"/>
        </a:ext>
      </dgm:extLst>
    </dgm:pt>
    <dgm:pt modelId="{C1AB82CC-9F40-4658-80CD-F6C0B6FD23AC}" type="pres">
      <dgm:prSet presAssocID="{8D14590B-C706-4167-B443-D87FE2678928}" presName="spaceRect" presStyleCnt="0"/>
      <dgm:spPr/>
    </dgm:pt>
    <dgm:pt modelId="{4CDEDFF6-A1B7-4102-9134-C80D1F847B11}" type="pres">
      <dgm:prSet presAssocID="{8D14590B-C706-4167-B443-D87FE2678928}" presName="parTx" presStyleLbl="revTx" presStyleIdx="0" presStyleCnt="3">
        <dgm:presLayoutVars>
          <dgm:chMax val="0"/>
          <dgm:chPref val="0"/>
        </dgm:presLayoutVars>
      </dgm:prSet>
      <dgm:spPr/>
    </dgm:pt>
    <dgm:pt modelId="{816A7771-89F3-4719-8A1A-076D7055279B}" type="pres">
      <dgm:prSet presAssocID="{80DE6CC6-17FB-46A7-BB71-3C79A6AE463A}" presName="sibTrans" presStyleCnt="0"/>
      <dgm:spPr/>
    </dgm:pt>
    <dgm:pt modelId="{D89A0B03-FF63-4CC3-9F6B-6BD550C91E1C}" type="pres">
      <dgm:prSet presAssocID="{C8930F96-ECD1-40D8-8182-C6313D05FA64}" presName="compNode" presStyleCnt="0"/>
      <dgm:spPr/>
    </dgm:pt>
    <dgm:pt modelId="{930736F4-8AE8-493E-AC47-158A286A6118}" type="pres">
      <dgm:prSet presAssocID="{C8930F96-ECD1-40D8-8182-C6313D05FA64}" presName="bgRect" presStyleLbl="bgShp" presStyleIdx="1" presStyleCnt="3"/>
      <dgm:spPr/>
    </dgm:pt>
    <dgm:pt modelId="{918B1E75-A1D9-4759-83DE-1F091D0EB829}" type="pres">
      <dgm:prSet presAssocID="{C8930F96-ECD1-40D8-8182-C6313D05FA6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76E62854-AEA8-4267-B44B-B312EFB4F8AA}" type="pres">
      <dgm:prSet presAssocID="{C8930F96-ECD1-40D8-8182-C6313D05FA64}" presName="spaceRect" presStyleCnt="0"/>
      <dgm:spPr/>
    </dgm:pt>
    <dgm:pt modelId="{8AB1F81C-88FB-4492-9EFC-A1AFD853EB3D}" type="pres">
      <dgm:prSet presAssocID="{C8930F96-ECD1-40D8-8182-C6313D05FA64}" presName="parTx" presStyleLbl="revTx" presStyleIdx="1" presStyleCnt="3">
        <dgm:presLayoutVars>
          <dgm:chMax val="0"/>
          <dgm:chPref val="0"/>
        </dgm:presLayoutVars>
      </dgm:prSet>
      <dgm:spPr/>
    </dgm:pt>
    <dgm:pt modelId="{110C7FD0-B5A4-45C2-97BA-0AE0575C407E}" type="pres">
      <dgm:prSet presAssocID="{3DFB6C1F-6C90-4DE0-A220-03B8E2D4B117}" presName="sibTrans" presStyleCnt="0"/>
      <dgm:spPr/>
    </dgm:pt>
    <dgm:pt modelId="{558C7827-4905-44B8-886F-4C93D6520DFD}" type="pres">
      <dgm:prSet presAssocID="{78D0C978-A408-4A23-9175-3FFA5596545C}" presName="compNode" presStyleCnt="0"/>
      <dgm:spPr/>
    </dgm:pt>
    <dgm:pt modelId="{3D0A5E35-6F30-46B4-BAA3-EE9AECE67EF5}" type="pres">
      <dgm:prSet presAssocID="{78D0C978-A408-4A23-9175-3FFA5596545C}" presName="bgRect" presStyleLbl="bgShp" presStyleIdx="2" presStyleCnt="3"/>
      <dgm:spPr/>
    </dgm:pt>
    <dgm:pt modelId="{4AAB63CA-8EE0-449F-8107-90A60516CDFD}" type="pres">
      <dgm:prSet presAssocID="{78D0C978-A408-4A23-9175-3FFA5596545C}"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ock"/>
        </a:ext>
      </dgm:extLst>
    </dgm:pt>
    <dgm:pt modelId="{17C1F501-58B6-4FE7-AD4C-235804184D9C}" type="pres">
      <dgm:prSet presAssocID="{78D0C978-A408-4A23-9175-3FFA5596545C}" presName="spaceRect" presStyleCnt="0"/>
      <dgm:spPr/>
    </dgm:pt>
    <dgm:pt modelId="{FCA6666E-24B8-4F20-89F2-20A4390A7C7E}" type="pres">
      <dgm:prSet presAssocID="{78D0C978-A408-4A23-9175-3FFA5596545C}" presName="parTx" presStyleLbl="revTx" presStyleIdx="2" presStyleCnt="3">
        <dgm:presLayoutVars>
          <dgm:chMax val="0"/>
          <dgm:chPref val="0"/>
        </dgm:presLayoutVars>
      </dgm:prSet>
      <dgm:spPr/>
    </dgm:pt>
  </dgm:ptLst>
  <dgm:cxnLst>
    <dgm:cxn modelId="{93ED4026-EED2-41D9-A23C-D94BD954B73C}" srcId="{6CF8CE27-C8D1-4E92-B2C5-CC25A541F107}" destId="{78D0C978-A408-4A23-9175-3FFA5596545C}" srcOrd="2" destOrd="0" parTransId="{EAE6CD93-87FB-40A6-917C-B2FBA4C3357A}" sibTransId="{5D7E2B64-2B50-4E71-96C6-67E29EF76EE9}"/>
    <dgm:cxn modelId="{A960AD36-3610-4417-B2FD-30A41595FAE1}" type="presOf" srcId="{8D14590B-C706-4167-B443-D87FE2678928}" destId="{4CDEDFF6-A1B7-4102-9134-C80D1F847B11}" srcOrd="0" destOrd="0" presId="urn:microsoft.com/office/officeart/2018/2/layout/IconVerticalSolidList"/>
    <dgm:cxn modelId="{9AFC675C-3F54-4925-B417-B0FC89F78DFC}" srcId="{6CF8CE27-C8D1-4E92-B2C5-CC25A541F107}" destId="{C8930F96-ECD1-40D8-8182-C6313D05FA64}" srcOrd="1" destOrd="0" parTransId="{2E450087-0D82-4870-AD70-48B96E7089B5}" sibTransId="{3DFB6C1F-6C90-4DE0-A220-03B8E2D4B117}"/>
    <dgm:cxn modelId="{B09A8C6C-BD9F-4784-89BD-2837C2561315}" type="presOf" srcId="{78D0C978-A408-4A23-9175-3FFA5596545C}" destId="{FCA6666E-24B8-4F20-89F2-20A4390A7C7E}" srcOrd="0" destOrd="0" presId="urn:microsoft.com/office/officeart/2018/2/layout/IconVerticalSolidList"/>
    <dgm:cxn modelId="{2D296EB9-81BE-4F0D-AB06-99D0A3C0E208}" srcId="{6CF8CE27-C8D1-4E92-B2C5-CC25A541F107}" destId="{8D14590B-C706-4167-B443-D87FE2678928}" srcOrd="0" destOrd="0" parTransId="{2484A07C-4451-4D1C-9791-FA724B4E869B}" sibTransId="{80DE6CC6-17FB-46A7-BB71-3C79A6AE463A}"/>
    <dgm:cxn modelId="{6F84AABD-F8A6-4BA9-B8D7-4DA1C536CE04}" type="presOf" srcId="{6CF8CE27-C8D1-4E92-B2C5-CC25A541F107}" destId="{B90F22CF-A9C8-48A7-BD90-17C8363C5982}" srcOrd="0" destOrd="0" presId="urn:microsoft.com/office/officeart/2018/2/layout/IconVerticalSolidList"/>
    <dgm:cxn modelId="{174889FD-C916-4CAF-9E2E-3B4A6712C552}" type="presOf" srcId="{C8930F96-ECD1-40D8-8182-C6313D05FA64}" destId="{8AB1F81C-88FB-4492-9EFC-A1AFD853EB3D}" srcOrd="0" destOrd="0" presId="urn:microsoft.com/office/officeart/2018/2/layout/IconVerticalSolidList"/>
    <dgm:cxn modelId="{17A995B8-7C29-4601-BD4D-BB09D919F3CA}" type="presParOf" srcId="{B90F22CF-A9C8-48A7-BD90-17C8363C5982}" destId="{35B34A74-603B-4A59-95EE-E81CC3EAD526}" srcOrd="0" destOrd="0" presId="urn:microsoft.com/office/officeart/2018/2/layout/IconVerticalSolidList"/>
    <dgm:cxn modelId="{D180821A-ACCB-4C1C-883E-F02C7956665C}" type="presParOf" srcId="{35B34A74-603B-4A59-95EE-E81CC3EAD526}" destId="{2B6AF26D-6941-4D62-88F9-C9719997AB6C}" srcOrd="0" destOrd="0" presId="urn:microsoft.com/office/officeart/2018/2/layout/IconVerticalSolidList"/>
    <dgm:cxn modelId="{ED4E9492-881B-48F3-93B7-254AA1AC999F}" type="presParOf" srcId="{35B34A74-603B-4A59-95EE-E81CC3EAD526}" destId="{C33462DA-7364-4172-87A0-17C30B76C666}" srcOrd="1" destOrd="0" presId="urn:microsoft.com/office/officeart/2018/2/layout/IconVerticalSolidList"/>
    <dgm:cxn modelId="{2B4691E4-0EAA-41F1-8D0E-C737814A69BC}" type="presParOf" srcId="{35B34A74-603B-4A59-95EE-E81CC3EAD526}" destId="{C1AB82CC-9F40-4658-80CD-F6C0B6FD23AC}" srcOrd="2" destOrd="0" presId="urn:microsoft.com/office/officeart/2018/2/layout/IconVerticalSolidList"/>
    <dgm:cxn modelId="{119EF2D1-660F-4E51-A40D-975777C52E5D}" type="presParOf" srcId="{35B34A74-603B-4A59-95EE-E81CC3EAD526}" destId="{4CDEDFF6-A1B7-4102-9134-C80D1F847B11}" srcOrd="3" destOrd="0" presId="urn:microsoft.com/office/officeart/2018/2/layout/IconVerticalSolidList"/>
    <dgm:cxn modelId="{A5230D7D-3618-44CE-92B7-CB7AD8574652}" type="presParOf" srcId="{B90F22CF-A9C8-48A7-BD90-17C8363C5982}" destId="{816A7771-89F3-4719-8A1A-076D7055279B}" srcOrd="1" destOrd="0" presId="urn:microsoft.com/office/officeart/2018/2/layout/IconVerticalSolidList"/>
    <dgm:cxn modelId="{FA311272-9B42-463E-B6E5-9B3DEB9CB758}" type="presParOf" srcId="{B90F22CF-A9C8-48A7-BD90-17C8363C5982}" destId="{D89A0B03-FF63-4CC3-9F6B-6BD550C91E1C}" srcOrd="2" destOrd="0" presId="urn:microsoft.com/office/officeart/2018/2/layout/IconVerticalSolidList"/>
    <dgm:cxn modelId="{E85ED74E-D85D-4C47-92E3-2E450931E5D7}" type="presParOf" srcId="{D89A0B03-FF63-4CC3-9F6B-6BD550C91E1C}" destId="{930736F4-8AE8-493E-AC47-158A286A6118}" srcOrd="0" destOrd="0" presId="urn:microsoft.com/office/officeart/2018/2/layout/IconVerticalSolidList"/>
    <dgm:cxn modelId="{B71B5637-8F50-40E1-BA0C-B22156D3DB1D}" type="presParOf" srcId="{D89A0B03-FF63-4CC3-9F6B-6BD550C91E1C}" destId="{918B1E75-A1D9-4759-83DE-1F091D0EB829}" srcOrd="1" destOrd="0" presId="urn:microsoft.com/office/officeart/2018/2/layout/IconVerticalSolidList"/>
    <dgm:cxn modelId="{78AC5B1D-C940-420F-8F55-E2EC0F893B73}" type="presParOf" srcId="{D89A0B03-FF63-4CC3-9F6B-6BD550C91E1C}" destId="{76E62854-AEA8-4267-B44B-B312EFB4F8AA}" srcOrd="2" destOrd="0" presId="urn:microsoft.com/office/officeart/2018/2/layout/IconVerticalSolidList"/>
    <dgm:cxn modelId="{30C1A53C-065F-418A-8D7A-101922F0168B}" type="presParOf" srcId="{D89A0B03-FF63-4CC3-9F6B-6BD550C91E1C}" destId="{8AB1F81C-88FB-4492-9EFC-A1AFD853EB3D}" srcOrd="3" destOrd="0" presId="urn:microsoft.com/office/officeart/2018/2/layout/IconVerticalSolidList"/>
    <dgm:cxn modelId="{399D2624-FEB2-45F0-90D2-DB7B5A2C7C7B}" type="presParOf" srcId="{B90F22CF-A9C8-48A7-BD90-17C8363C5982}" destId="{110C7FD0-B5A4-45C2-97BA-0AE0575C407E}" srcOrd="3" destOrd="0" presId="urn:microsoft.com/office/officeart/2018/2/layout/IconVerticalSolidList"/>
    <dgm:cxn modelId="{8AA1DE84-457C-4675-95F3-F0CC4DA54D05}" type="presParOf" srcId="{B90F22CF-A9C8-48A7-BD90-17C8363C5982}" destId="{558C7827-4905-44B8-886F-4C93D6520DFD}" srcOrd="4" destOrd="0" presId="urn:microsoft.com/office/officeart/2018/2/layout/IconVerticalSolidList"/>
    <dgm:cxn modelId="{349266DB-ACCA-44D9-8FF6-7A722C64A9DC}" type="presParOf" srcId="{558C7827-4905-44B8-886F-4C93D6520DFD}" destId="{3D0A5E35-6F30-46B4-BAA3-EE9AECE67EF5}" srcOrd="0" destOrd="0" presId="urn:microsoft.com/office/officeart/2018/2/layout/IconVerticalSolidList"/>
    <dgm:cxn modelId="{B1C46E5C-6A21-45A9-9883-7B77C861CDEF}" type="presParOf" srcId="{558C7827-4905-44B8-886F-4C93D6520DFD}" destId="{4AAB63CA-8EE0-449F-8107-90A60516CDFD}" srcOrd="1" destOrd="0" presId="urn:microsoft.com/office/officeart/2018/2/layout/IconVerticalSolidList"/>
    <dgm:cxn modelId="{AB7C1DCC-184D-466E-A03F-7B6507CF03AF}" type="presParOf" srcId="{558C7827-4905-44B8-886F-4C93D6520DFD}" destId="{17C1F501-58B6-4FE7-AD4C-235804184D9C}" srcOrd="2" destOrd="0" presId="urn:microsoft.com/office/officeart/2018/2/layout/IconVerticalSolidList"/>
    <dgm:cxn modelId="{0B726900-C9A3-4FC1-AA45-79D3915D0E37}" type="presParOf" srcId="{558C7827-4905-44B8-886F-4C93D6520DFD}" destId="{FCA6666E-24B8-4F20-89F2-20A4390A7C7E}"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E82637A2-BF65-4AF5-A49A-F9AC4749F453}" type="doc">
      <dgm:prSet loTypeId="urn:microsoft.com/office/officeart/2005/8/layout/vProcess5" loCatId="process" qsTypeId="urn:microsoft.com/office/officeart/2005/8/quickstyle/simple4" qsCatId="simple" csTypeId="urn:microsoft.com/office/officeart/2005/8/colors/colorful2" csCatId="colorful"/>
      <dgm:spPr/>
      <dgm:t>
        <a:bodyPr/>
        <a:lstStyle/>
        <a:p>
          <a:endParaRPr lang="en-US"/>
        </a:p>
      </dgm:t>
    </dgm:pt>
    <dgm:pt modelId="{9F42F9DE-3E66-42FA-A9FB-3888F6352856}">
      <dgm:prSet/>
      <dgm:spPr/>
      <dgm:t>
        <a:bodyPr/>
        <a:lstStyle/>
        <a:p>
          <a:r>
            <a:rPr lang="en-US" b="1"/>
            <a:t>Cost:</a:t>
          </a:r>
          <a:r>
            <a:rPr lang="en-US"/>
            <a:t> Grants and funding options available for implementation.</a:t>
          </a:r>
        </a:p>
      </dgm:t>
    </dgm:pt>
    <dgm:pt modelId="{A9B474B8-D6B3-4710-971B-4326490ECF67}" type="parTrans" cxnId="{649A9104-926B-44A6-B55E-B0A4D2EEEC2A}">
      <dgm:prSet/>
      <dgm:spPr/>
      <dgm:t>
        <a:bodyPr/>
        <a:lstStyle/>
        <a:p>
          <a:endParaRPr lang="en-US"/>
        </a:p>
      </dgm:t>
    </dgm:pt>
    <dgm:pt modelId="{C90E5B55-3E07-4621-A027-53140D72BCEC}" type="sibTrans" cxnId="{649A9104-926B-44A6-B55E-B0A4D2EEEC2A}">
      <dgm:prSet/>
      <dgm:spPr/>
      <dgm:t>
        <a:bodyPr/>
        <a:lstStyle/>
        <a:p>
          <a:endParaRPr lang="en-US"/>
        </a:p>
      </dgm:t>
    </dgm:pt>
    <dgm:pt modelId="{825999FE-C80B-4A52-8712-EA7BEE9905F5}">
      <dgm:prSet/>
      <dgm:spPr/>
      <dgm:t>
        <a:bodyPr/>
        <a:lstStyle/>
        <a:p>
          <a:r>
            <a:rPr lang="en-US" b="1"/>
            <a:t>Time:</a:t>
          </a:r>
          <a:r>
            <a:rPr lang="en-US"/>
            <a:t> Assessment and reporting streamlined for judicial efficiency.</a:t>
          </a:r>
        </a:p>
      </dgm:t>
    </dgm:pt>
    <dgm:pt modelId="{1AEEFE67-6697-44FA-8A41-7BCF6A43A5A1}" type="parTrans" cxnId="{92A1532E-4F77-4BCC-A46A-74D636197434}">
      <dgm:prSet/>
      <dgm:spPr/>
      <dgm:t>
        <a:bodyPr/>
        <a:lstStyle/>
        <a:p>
          <a:endParaRPr lang="en-US"/>
        </a:p>
      </dgm:t>
    </dgm:pt>
    <dgm:pt modelId="{93C366F5-4119-47C0-AA54-D5B7A7C2B27B}" type="sibTrans" cxnId="{92A1532E-4F77-4BCC-A46A-74D636197434}">
      <dgm:prSet/>
      <dgm:spPr/>
      <dgm:t>
        <a:bodyPr/>
        <a:lstStyle/>
        <a:p>
          <a:endParaRPr lang="en-US"/>
        </a:p>
      </dgm:t>
    </dgm:pt>
    <dgm:pt modelId="{4F2043BA-D424-4972-B3BD-9B55A8B7BF64}">
      <dgm:prSet/>
      <dgm:spPr/>
      <dgm:t>
        <a:bodyPr/>
        <a:lstStyle/>
        <a:p>
          <a:r>
            <a:rPr lang="en-US" b="1"/>
            <a:t>Confidentiality:</a:t>
          </a:r>
          <a:r>
            <a:rPr lang="en-US"/>
            <a:t> HIPAA-compliant processes protect offender data.</a:t>
          </a:r>
        </a:p>
      </dgm:t>
    </dgm:pt>
    <dgm:pt modelId="{98555E21-3BD9-4E40-9768-7FC480253F73}" type="parTrans" cxnId="{94205CBF-891D-42E5-837F-37A02EBD4BF7}">
      <dgm:prSet/>
      <dgm:spPr/>
      <dgm:t>
        <a:bodyPr/>
        <a:lstStyle/>
        <a:p>
          <a:endParaRPr lang="en-US"/>
        </a:p>
      </dgm:t>
    </dgm:pt>
    <dgm:pt modelId="{C3FE894D-02E4-4008-BED3-B2A819FAC929}" type="sibTrans" cxnId="{94205CBF-891D-42E5-837F-37A02EBD4BF7}">
      <dgm:prSet/>
      <dgm:spPr/>
      <dgm:t>
        <a:bodyPr/>
        <a:lstStyle/>
        <a:p>
          <a:endParaRPr lang="en-US"/>
        </a:p>
      </dgm:t>
    </dgm:pt>
    <dgm:pt modelId="{77D375D8-B8AD-47C4-9CB5-E6BB14F06EF5}" type="pres">
      <dgm:prSet presAssocID="{E82637A2-BF65-4AF5-A49A-F9AC4749F453}" presName="outerComposite" presStyleCnt="0">
        <dgm:presLayoutVars>
          <dgm:chMax val="5"/>
          <dgm:dir/>
          <dgm:resizeHandles val="exact"/>
        </dgm:presLayoutVars>
      </dgm:prSet>
      <dgm:spPr/>
    </dgm:pt>
    <dgm:pt modelId="{1A0B5A8A-2063-4092-A21D-6693DA40B24F}" type="pres">
      <dgm:prSet presAssocID="{E82637A2-BF65-4AF5-A49A-F9AC4749F453}" presName="dummyMaxCanvas" presStyleCnt="0">
        <dgm:presLayoutVars/>
      </dgm:prSet>
      <dgm:spPr/>
    </dgm:pt>
    <dgm:pt modelId="{8F556CB0-CE8E-4387-8D2C-515A368801AA}" type="pres">
      <dgm:prSet presAssocID="{E82637A2-BF65-4AF5-A49A-F9AC4749F453}" presName="ThreeNodes_1" presStyleLbl="node1" presStyleIdx="0" presStyleCnt="3">
        <dgm:presLayoutVars>
          <dgm:bulletEnabled val="1"/>
        </dgm:presLayoutVars>
      </dgm:prSet>
      <dgm:spPr/>
    </dgm:pt>
    <dgm:pt modelId="{4637F54C-5D03-4015-B72F-A92C949AAE7B}" type="pres">
      <dgm:prSet presAssocID="{E82637A2-BF65-4AF5-A49A-F9AC4749F453}" presName="ThreeNodes_2" presStyleLbl="node1" presStyleIdx="1" presStyleCnt="3">
        <dgm:presLayoutVars>
          <dgm:bulletEnabled val="1"/>
        </dgm:presLayoutVars>
      </dgm:prSet>
      <dgm:spPr/>
    </dgm:pt>
    <dgm:pt modelId="{E82E068F-9782-40A3-8618-8AAF5879DB8A}" type="pres">
      <dgm:prSet presAssocID="{E82637A2-BF65-4AF5-A49A-F9AC4749F453}" presName="ThreeNodes_3" presStyleLbl="node1" presStyleIdx="2" presStyleCnt="3">
        <dgm:presLayoutVars>
          <dgm:bulletEnabled val="1"/>
        </dgm:presLayoutVars>
      </dgm:prSet>
      <dgm:spPr/>
    </dgm:pt>
    <dgm:pt modelId="{FFF8CA18-B256-4993-B3D2-8E7EE6AA36DD}" type="pres">
      <dgm:prSet presAssocID="{E82637A2-BF65-4AF5-A49A-F9AC4749F453}" presName="ThreeConn_1-2" presStyleLbl="fgAccFollowNode1" presStyleIdx="0" presStyleCnt="2">
        <dgm:presLayoutVars>
          <dgm:bulletEnabled val="1"/>
        </dgm:presLayoutVars>
      </dgm:prSet>
      <dgm:spPr/>
    </dgm:pt>
    <dgm:pt modelId="{72B0B8DA-2E67-4BDE-8C6E-9B50CEFFDEBB}" type="pres">
      <dgm:prSet presAssocID="{E82637A2-BF65-4AF5-A49A-F9AC4749F453}" presName="ThreeConn_2-3" presStyleLbl="fgAccFollowNode1" presStyleIdx="1" presStyleCnt="2">
        <dgm:presLayoutVars>
          <dgm:bulletEnabled val="1"/>
        </dgm:presLayoutVars>
      </dgm:prSet>
      <dgm:spPr/>
    </dgm:pt>
    <dgm:pt modelId="{3BAB1BB7-B028-463A-88C0-F87409B5A2DF}" type="pres">
      <dgm:prSet presAssocID="{E82637A2-BF65-4AF5-A49A-F9AC4749F453}" presName="ThreeNodes_1_text" presStyleLbl="node1" presStyleIdx="2" presStyleCnt="3">
        <dgm:presLayoutVars>
          <dgm:bulletEnabled val="1"/>
        </dgm:presLayoutVars>
      </dgm:prSet>
      <dgm:spPr/>
    </dgm:pt>
    <dgm:pt modelId="{FDED8A54-6E43-4306-A52E-4F793ECD324D}" type="pres">
      <dgm:prSet presAssocID="{E82637A2-BF65-4AF5-A49A-F9AC4749F453}" presName="ThreeNodes_2_text" presStyleLbl="node1" presStyleIdx="2" presStyleCnt="3">
        <dgm:presLayoutVars>
          <dgm:bulletEnabled val="1"/>
        </dgm:presLayoutVars>
      </dgm:prSet>
      <dgm:spPr/>
    </dgm:pt>
    <dgm:pt modelId="{4A6A9CE5-2496-464B-B46B-A388350493B9}" type="pres">
      <dgm:prSet presAssocID="{E82637A2-BF65-4AF5-A49A-F9AC4749F453}" presName="ThreeNodes_3_text" presStyleLbl="node1" presStyleIdx="2" presStyleCnt="3">
        <dgm:presLayoutVars>
          <dgm:bulletEnabled val="1"/>
        </dgm:presLayoutVars>
      </dgm:prSet>
      <dgm:spPr/>
    </dgm:pt>
  </dgm:ptLst>
  <dgm:cxnLst>
    <dgm:cxn modelId="{649A9104-926B-44A6-B55E-B0A4D2EEEC2A}" srcId="{E82637A2-BF65-4AF5-A49A-F9AC4749F453}" destId="{9F42F9DE-3E66-42FA-A9FB-3888F6352856}" srcOrd="0" destOrd="0" parTransId="{A9B474B8-D6B3-4710-971B-4326490ECF67}" sibTransId="{C90E5B55-3E07-4621-A027-53140D72BCEC}"/>
    <dgm:cxn modelId="{1C24D111-4ACE-4388-9C8C-F9C651C597C5}" type="presOf" srcId="{825999FE-C80B-4A52-8712-EA7BEE9905F5}" destId="{4637F54C-5D03-4015-B72F-A92C949AAE7B}" srcOrd="0" destOrd="0" presId="urn:microsoft.com/office/officeart/2005/8/layout/vProcess5"/>
    <dgm:cxn modelId="{2064AE23-0301-4D04-A890-A3CAED0D0CC9}" type="presOf" srcId="{9F42F9DE-3E66-42FA-A9FB-3888F6352856}" destId="{3BAB1BB7-B028-463A-88C0-F87409B5A2DF}" srcOrd="1" destOrd="0" presId="urn:microsoft.com/office/officeart/2005/8/layout/vProcess5"/>
    <dgm:cxn modelId="{B0C30827-4A8A-44BF-93DE-8532E40F70CB}" type="presOf" srcId="{4F2043BA-D424-4972-B3BD-9B55A8B7BF64}" destId="{E82E068F-9782-40A3-8618-8AAF5879DB8A}" srcOrd="0" destOrd="0" presId="urn:microsoft.com/office/officeart/2005/8/layout/vProcess5"/>
    <dgm:cxn modelId="{92A1532E-4F77-4BCC-A46A-74D636197434}" srcId="{E82637A2-BF65-4AF5-A49A-F9AC4749F453}" destId="{825999FE-C80B-4A52-8712-EA7BEE9905F5}" srcOrd="1" destOrd="0" parTransId="{1AEEFE67-6697-44FA-8A41-7BCF6A43A5A1}" sibTransId="{93C366F5-4119-47C0-AA54-D5B7A7C2B27B}"/>
    <dgm:cxn modelId="{89F34753-AF84-46FC-846A-B49BF12EBB42}" type="presOf" srcId="{9F42F9DE-3E66-42FA-A9FB-3888F6352856}" destId="{8F556CB0-CE8E-4387-8D2C-515A368801AA}" srcOrd="0" destOrd="0" presId="urn:microsoft.com/office/officeart/2005/8/layout/vProcess5"/>
    <dgm:cxn modelId="{6DF2F154-D092-490A-8447-2E9CED6E16B2}" type="presOf" srcId="{E82637A2-BF65-4AF5-A49A-F9AC4749F453}" destId="{77D375D8-B8AD-47C4-9CB5-E6BB14F06EF5}" srcOrd="0" destOrd="0" presId="urn:microsoft.com/office/officeart/2005/8/layout/vProcess5"/>
    <dgm:cxn modelId="{80ABCABB-6C36-4933-B1FA-11D7A8F755A3}" type="presOf" srcId="{C90E5B55-3E07-4621-A027-53140D72BCEC}" destId="{FFF8CA18-B256-4993-B3D2-8E7EE6AA36DD}" srcOrd="0" destOrd="0" presId="urn:microsoft.com/office/officeart/2005/8/layout/vProcess5"/>
    <dgm:cxn modelId="{94205CBF-891D-42E5-837F-37A02EBD4BF7}" srcId="{E82637A2-BF65-4AF5-A49A-F9AC4749F453}" destId="{4F2043BA-D424-4972-B3BD-9B55A8B7BF64}" srcOrd="2" destOrd="0" parTransId="{98555E21-3BD9-4E40-9768-7FC480253F73}" sibTransId="{C3FE894D-02E4-4008-BED3-B2A819FAC929}"/>
    <dgm:cxn modelId="{8F4A51D4-3DF9-48F6-90FA-3F63C756A833}" type="presOf" srcId="{825999FE-C80B-4A52-8712-EA7BEE9905F5}" destId="{FDED8A54-6E43-4306-A52E-4F793ECD324D}" srcOrd="1" destOrd="0" presId="urn:microsoft.com/office/officeart/2005/8/layout/vProcess5"/>
    <dgm:cxn modelId="{36C873DC-7E97-4D1F-A056-9383D25A614E}" type="presOf" srcId="{4F2043BA-D424-4972-B3BD-9B55A8B7BF64}" destId="{4A6A9CE5-2496-464B-B46B-A388350493B9}" srcOrd="1" destOrd="0" presId="urn:microsoft.com/office/officeart/2005/8/layout/vProcess5"/>
    <dgm:cxn modelId="{A241A5EB-47F2-4D71-82B3-9D00CA93BBAE}" type="presOf" srcId="{93C366F5-4119-47C0-AA54-D5B7A7C2B27B}" destId="{72B0B8DA-2E67-4BDE-8C6E-9B50CEFFDEBB}" srcOrd="0" destOrd="0" presId="urn:microsoft.com/office/officeart/2005/8/layout/vProcess5"/>
    <dgm:cxn modelId="{3A2455B8-E304-4151-85D6-1BDF35DDC60E}" type="presParOf" srcId="{77D375D8-B8AD-47C4-9CB5-E6BB14F06EF5}" destId="{1A0B5A8A-2063-4092-A21D-6693DA40B24F}" srcOrd="0" destOrd="0" presId="urn:microsoft.com/office/officeart/2005/8/layout/vProcess5"/>
    <dgm:cxn modelId="{1BBA247C-BF89-4D70-8B75-37BBA312A4CE}" type="presParOf" srcId="{77D375D8-B8AD-47C4-9CB5-E6BB14F06EF5}" destId="{8F556CB0-CE8E-4387-8D2C-515A368801AA}" srcOrd="1" destOrd="0" presId="urn:microsoft.com/office/officeart/2005/8/layout/vProcess5"/>
    <dgm:cxn modelId="{E96F1F9E-8DC4-4407-A553-8AB2C5D3810C}" type="presParOf" srcId="{77D375D8-B8AD-47C4-9CB5-E6BB14F06EF5}" destId="{4637F54C-5D03-4015-B72F-A92C949AAE7B}" srcOrd="2" destOrd="0" presId="urn:microsoft.com/office/officeart/2005/8/layout/vProcess5"/>
    <dgm:cxn modelId="{BF251A48-9A05-4E07-AC13-9D4152EDDCFC}" type="presParOf" srcId="{77D375D8-B8AD-47C4-9CB5-E6BB14F06EF5}" destId="{E82E068F-9782-40A3-8618-8AAF5879DB8A}" srcOrd="3" destOrd="0" presId="urn:microsoft.com/office/officeart/2005/8/layout/vProcess5"/>
    <dgm:cxn modelId="{205DD860-DD9D-4864-8FE9-1CCDB4C6DF02}" type="presParOf" srcId="{77D375D8-B8AD-47C4-9CB5-E6BB14F06EF5}" destId="{FFF8CA18-B256-4993-B3D2-8E7EE6AA36DD}" srcOrd="4" destOrd="0" presId="urn:microsoft.com/office/officeart/2005/8/layout/vProcess5"/>
    <dgm:cxn modelId="{32EC1EA6-BD72-4FFA-A723-4B5A33315189}" type="presParOf" srcId="{77D375D8-B8AD-47C4-9CB5-E6BB14F06EF5}" destId="{72B0B8DA-2E67-4BDE-8C6E-9B50CEFFDEBB}" srcOrd="5" destOrd="0" presId="urn:microsoft.com/office/officeart/2005/8/layout/vProcess5"/>
    <dgm:cxn modelId="{6092B5C4-2E05-4445-B3D8-9683265D872C}" type="presParOf" srcId="{77D375D8-B8AD-47C4-9CB5-E6BB14F06EF5}" destId="{3BAB1BB7-B028-463A-88C0-F87409B5A2DF}" srcOrd="6" destOrd="0" presId="urn:microsoft.com/office/officeart/2005/8/layout/vProcess5"/>
    <dgm:cxn modelId="{FEF00CA3-558E-43CA-AC4B-933B84331522}" type="presParOf" srcId="{77D375D8-B8AD-47C4-9CB5-E6BB14F06EF5}" destId="{FDED8A54-6E43-4306-A52E-4F793ECD324D}" srcOrd="7" destOrd="0" presId="urn:microsoft.com/office/officeart/2005/8/layout/vProcess5"/>
    <dgm:cxn modelId="{AE80DFDB-4EA4-4CAB-AE58-2D154F4AA344}" type="presParOf" srcId="{77D375D8-B8AD-47C4-9CB5-E6BB14F06EF5}" destId="{4A6A9CE5-2496-464B-B46B-A388350493B9}"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E7330282-EB1F-4ABB-B720-1ED1B728C823}"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01E2B42F-D31E-4E67-8791-711BD3DC89A8}">
      <dgm:prSet/>
      <dgm:spPr/>
      <dgm:t>
        <a:bodyPr/>
        <a:lstStyle/>
        <a:p>
          <a:r>
            <a:rPr lang="en-US"/>
            <a:t>This case study highlights the transformative power of integrating mental health data into sentencing. By identifying an offender's untreated anxiety and co-occurring substance use, CARS recommended targeted interventions, such as cognitive-behavioral therapy. The results were significant: reduced recidivism and a path to long-term stability for the offender.</a:t>
          </a:r>
        </a:p>
      </dgm:t>
    </dgm:pt>
    <dgm:pt modelId="{8546002D-2BF8-43DE-8559-0014334CAF59}" type="parTrans" cxnId="{98F1F497-A999-4CD2-AAAB-0FF2C085FEBB}">
      <dgm:prSet/>
      <dgm:spPr/>
      <dgm:t>
        <a:bodyPr/>
        <a:lstStyle/>
        <a:p>
          <a:endParaRPr lang="en-US"/>
        </a:p>
      </dgm:t>
    </dgm:pt>
    <dgm:pt modelId="{7953F97B-7B48-4EB1-914D-D162A29D4331}" type="sibTrans" cxnId="{98F1F497-A999-4CD2-AAAB-0FF2C085FEBB}">
      <dgm:prSet/>
      <dgm:spPr/>
      <dgm:t>
        <a:bodyPr/>
        <a:lstStyle/>
        <a:p>
          <a:endParaRPr lang="en-US"/>
        </a:p>
      </dgm:t>
    </dgm:pt>
    <dgm:pt modelId="{F7B699C0-5DDE-4758-99DE-2319883A40FB}" type="pres">
      <dgm:prSet presAssocID="{E7330282-EB1F-4ABB-B720-1ED1B728C823}" presName="linear" presStyleCnt="0">
        <dgm:presLayoutVars>
          <dgm:animLvl val="lvl"/>
          <dgm:resizeHandles val="exact"/>
        </dgm:presLayoutVars>
      </dgm:prSet>
      <dgm:spPr/>
    </dgm:pt>
    <dgm:pt modelId="{E30638DF-E3D6-40A7-9AAF-9140E0B94309}" type="pres">
      <dgm:prSet presAssocID="{01E2B42F-D31E-4E67-8791-711BD3DC89A8}" presName="parentText" presStyleLbl="node1" presStyleIdx="0" presStyleCnt="1">
        <dgm:presLayoutVars>
          <dgm:chMax val="0"/>
          <dgm:bulletEnabled val="1"/>
        </dgm:presLayoutVars>
      </dgm:prSet>
      <dgm:spPr/>
    </dgm:pt>
  </dgm:ptLst>
  <dgm:cxnLst>
    <dgm:cxn modelId="{7FE9791A-621D-46DC-8C96-300D284333E4}" type="presOf" srcId="{E7330282-EB1F-4ABB-B720-1ED1B728C823}" destId="{F7B699C0-5DDE-4758-99DE-2319883A40FB}" srcOrd="0" destOrd="0" presId="urn:microsoft.com/office/officeart/2005/8/layout/vList2"/>
    <dgm:cxn modelId="{98F1F497-A999-4CD2-AAAB-0FF2C085FEBB}" srcId="{E7330282-EB1F-4ABB-B720-1ED1B728C823}" destId="{01E2B42F-D31E-4E67-8791-711BD3DC89A8}" srcOrd="0" destOrd="0" parTransId="{8546002D-2BF8-43DE-8559-0014334CAF59}" sibTransId="{7953F97B-7B48-4EB1-914D-D162A29D4331}"/>
    <dgm:cxn modelId="{7A5296D9-532A-4B8C-B031-38EB15832CC6}" type="presOf" srcId="{01E2B42F-D31E-4E67-8791-711BD3DC89A8}" destId="{E30638DF-E3D6-40A7-9AAF-9140E0B94309}" srcOrd="0" destOrd="0" presId="urn:microsoft.com/office/officeart/2005/8/layout/vList2"/>
    <dgm:cxn modelId="{01A8BF88-49E2-4F45-AB66-F26B572F2EEC}" type="presParOf" srcId="{F7B699C0-5DDE-4758-99DE-2319883A40FB}" destId="{E30638DF-E3D6-40A7-9AAF-9140E0B9430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43D6FB9C-C605-490C-9D6A-A71046AED2EF}" type="doc">
      <dgm:prSet loTypeId="urn:microsoft.com/office/officeart/2005/8/layout/process4" loCatId="process" qsTypeId="urn:microsoft.com/office/officeart/2005/8/quickstyle/simple1" qsCatId="simple" csTypeId="urn:microsoft.com/office/officeart/2005/8/colors/colorful1" csCatId="colorful" phldr="1"/>
      <dgm:spPr/>
      <dgm:t>
        <a:bodyPr/>
        <a:lstStyle/>
        <a:p>
          <a:endParaRPr lang="en-US"/>
        </a:p>
      </dgm:t>
    </dgm:pt>
    <dgm:pt modelId="{6330298B-C5AD-409F-A597-43D46D589660}">
      <dgm:prSet/>
      <dgm:spPr/>
      <dgm:t>
        <a:bodyPr/>
        <a:lstStyle/>
        <a:p>
          <a:r>
            <a:rPr lang="en-US"/>
            <a:t>Using the CARS report, the judge opted for a rehabilitation-focused sentence:</a:t>
          </a:r>
        </a:p>
      </dgm:t>
    </dgm:pt>
    <dgm:pt modelId="{24B2D75A-8985-401D-AE09-928A3686286B}" type="parTrans" cxnId="{B119583E-2F71-400D-8374-07589193E114}">
      <dgm:prSet/>
      <dgm:spPr/>
      <dgm:t>
        <a:bodyPr/>
        <a:lstStyle/>
        <a:p>
          <a:endParaRPr lang="en-US"/>
        </a:p>
      </dgm:t>
    </dgm:pt>
    <dgm:pt modelId="{913EE94B-4642-44FB-BB9F-71F382870A78}" type="sibTrans" cxnId="{B119583E-2F71-400D-8374-07589193E114}">
      <dgm:prSet/>
      <dgm:spPr/>
      <dgm:t>
        <a:bodyPr/>
        <a:lstStyle/>
        <a:p>
          <a:endParaRPr lang="en-US"/>
        </a:p>
      </dgm:t>
    </dgm:pt>
    <dgm:pt modelId="{2077C84E-BBCA-49CB-8163-6D65D1A521F8}">
      <dgm:prSet/>
      <dgm:spPr/>
      <dgm:t>
        <a:bodyPr/>
        <a:lstStyle/>
        <a:p>
          <a:r>
            <a:rPr lang="en-US"/>
            <a:t>Completion of 12 weeks of CBT and an outpatient alcohol treatment program.</a:t>
          </a:r>
        </a:p>
      </dgm:t>
    </dgm:pt>
    <dgm:pt modelId="{F011BF69-2F66-49F7-8391-AF51E03778E9}" type="parTrans" cxnId="{EB7FD3E8-7992-4BBC-A85F-B31840959E07}">
      <dgm:prSet/>
      <dgm:spPr/>
      <dgm:t>
        <a:bodyPr/>
        <a:lstStyle/>
        <a:p>
          <a:endParaRPr lang="en-US"/>
        </a:p>
      </dgm:t>
    </dgm:pt>
    <dgm:pt modelId="{C36EAE28-5220-46DA-8F6C-CCFD0C099C8C}" type="sibTrans" cxnId="{EB7FD3E8-7992-4BBC-A85F-B31840959E07}">
      <dgm:prSet/>
      <dgm:spPr/>
      <dgm:t>
        <a:bodyPr/>
        <a:lstStyle/>
        <a:p>
          <a:endParaRPr lang="en-US"/>
        </a:p>
      </dgm:t>
    </dgm:pt>
    <dgm:pt modelId="{FAFB3A65-35E7-4CB4-A72A-544F3F9D0390}">
      <dgm:prSet/>
      <dgm:spPr/>
      <dgm:t>
        <a:bodyPr/>
        <a:lstStyle/>
        <a:p>
          <a:r>
            <a:rPr lang="en-US" dirty="0"/>
            <a:t>Installation of an ignition interlock device and 100 hours of community service.</a:t>
          </a:r>
          <a:br>
            <a:rPr lang="en-US" dirty="0"/>
          </a:br>
          <a:r>
            <a:rPr lang="en-US" dirty="0"/>
            <a:t>This approach balanced accountability with addressing the root causes of Emile’s offenses, ensuring both public safety and personal recovery.</a:t>
          </a:r>
        </a:p>
      </dgm:t>
    </dgm:pt>
    <dgm:pt modelId="{4FB82B68-A05D-401D-BD0E-6ED35882BA72}" type="parTrans" cxnId="{CAE5102B-0CA4-4F02-A008-38DA53C15D0B}">
      <dgm:prSet/>
      <dgm:spPr/>
      <dgm:t>
        <a:bodyPr/>
        <a:lstStyle/>
        <a:p>
          <a:endParaRPr lang="en-US"/>
        </a:p>
      </dgm:t>
    </dgm:pt>
    <dgm:pt modelId="{6E300639-DC16-43F9-88A0-C3C8E5798689}" type="sibTrans" cxnId="{CAE5102B-0CA4-4F02-A008-38DA53C15D0B}">
      <dgm:prSet/>
      <dgm:spPr/>
      <dgm:t>
        <a:bodyPr/>
        <a:lstStyle/>
        <a:p>
          <a:endParaRPr lang="en-US"/>
        </a:p>
      </dgm:t>
    </dgm:pt>
    <dgm:pt modelId="{5B7449A6-B6CF-48A4-B8DD-8BF0D27AC1A4}" type="pres">
      <dgm:prSet presAssocID="{43D6FB9C-C605-490C-9D6A-A71046AED2EF}" presName="Name0" presStyleCnt="0">
        <dgm:presLayoutVars>
          <dgm:dir/>
          <dgm:animLvl val="lvl"/>
          <dgm:resizeHandles val="exact"/>
        </dgm:presLayoutVars>
      </dgm:prSet>
      <dgm:spPr/>
    </dgm:pt>
    <dgm:pt modelId="{D66C5E68-369B-4E8C-B43A-3325986C2B05}" type="pres">
      <dgm:prSet presAssocID="{6330298B-C5AD-409F-A597-43D46D589660}" presName="boxAndChildren" presStyleCnt="0"/>
      <dgm:spPr/>
    </dgm:pt>
    <dgm:pt modelId="{BD629609-2F0F-41DF-B67D-3048C7625B35}" type="pres">
      <dgm:prSet presAssocID="{6330298B-C5AD-409F-A597-43D46D589660}" presName="parentTextBox" presStyleLbl="node1" presStyleIdx="0" presStyleCnt="1"/>
      <dgm:spPr/>
    </dgm:pt>
    <dgm:pt modelId="{3175B03B-0888-4F93-95C7-A25E93E0D32E}" type="pres">
      <dgm:prSet presAssocID="{6330298B-C5AD-409F-A597-43D46D589660}" presName="entireBox" presStyleLbl="node1" presStyleIdx="0" presStyleCnt="1"/>
      <dgm:spPr/>
    </dgm:pt>
    <dgm:pt modelId="{A5B7F288-4D06-4EDB-8077-AFF1A9C74BC5}" type="pres">
      <dgm:prSet presAssocID="{6330298B-C5AD-409F-A597-43D46D589660}" presName="descendantBox" presStyleCnt="0"/>
      <dgm:spPr/>
    </dgm:pt>
    <dgm:pt modelId="{C461501E-F01C-4756-8A23-94E61804AD32}" type="pres">
      <dgm:prSet presAssocID="{2077C84E-BBCA-49CB-8163-6D65D1A521F8}" presName="childTextBox" presStyleLbl="fgAccFollowNode1" presStyleIdx="0" presStyleCnt="2">
        <dgm:presLayoutVars>
          <dgm:bulletEnabled val="1"/>
        </dgm:presLayoutVars>
      </dgm:prSet>
      <dgm:spPr/>
    </dgm:pt>
    <dgm:pt modelId="{90301D03-2E60-416D-8438-E47B88234280}" type="pres">
      <dgm:prSet presAssocID="{FAFB3A65-35E7-4CB4-A72A-544F3F9D0390}" presName="childTextBox" presStyleLbl="fgAccFollowNode1" presStyleIdx="1" presStyleCnt="2">
        <dgm:presLayoutVars>
          <dgm:bulletEnabled val="1"/>
        </dgm:presLayoutVars>
      </dgm:prSet>
      <dgm:spPr/>
    </dgm:pt>
  </dgm:ptLst>
  <dgm:cxnLst>
    <dgm:cxn modelId="{CAE5102B-0CA4-4F02-A008-38DA53C15D0B}" srcId="{6330298B-C5AD-409F-A597-43D46D589660}" destId="{FAFB3A65-35E7-4CB4-A72A-544F3F9D0390}" srcOrd="1" destOrd="0" parTransId="{4FB82B68-A05D-401D-BD0E-6ED35882BA72}" sibTransId="{6E300639-DC16-43F9-88A0-C3C8E5798689}"/>
    <dgm:cxn modelId="{CCA76732-B032-4BC0-89BF-849B4FAFA668}" type="presOf" srcId="{6330298B-C5AD-409F-A597-43D46D589660}" destId="{BD629609-2F0F-41DF-B67D-3048C7625B35}" srcOrd="0" destOrd="0" presId="urn:microsoft.com/office/officeart/2005/8/layout/process4"/>
    <dgm:cxn modelId="{B119583E-2F71-400D-8374-07589193E114}" srcId="{43D6FB9C-C605-490C-9D6A-A71046AED2EF}" destId="{6330298B-C5AD-409F-A597-43D46D589660}" srcOrd="0" destOrd="0" parTransId="{24B2D75A-8985-401D-AE09-928A3686286B}" sibTransId="{913EE94B-4642-44FB-BB9F-71F382870A78}"/>
    <dgm:cxn modelId="{3032D745-E1D0-446D-ACCD-4510E28BCDF9}" type="presOf" srcId="{43D6FB9C-C605-490C-9D6A-A71046AED2EF}" destId="{5B7449A6-B6CF-48A4-B8DD-8BF0D27AC1A4}" srcOrd="0" destOrd="0" presId="urn:microsoft.com/office/officeart/2005/8/layout/process4"/>
    <dgm:cxn modelId="{85811D86-09A8-47A2-9441-601323170753}" type="presOf" srcId="{6330298B-C5AD-409F-A597-43D46D589660}" destId="{3175B03B-0888-4F93-95C7-A25E93E0D32E}" srcOrd="1" destOrd="0" presId="urn:microsoft.com/office/officeart/2005/8/layout/process4"/>
    <dgm:cxn modelId="{A1DEFEC2-9259-4258-BC2D-083A827324F4}" type="presOf" srcId="{FAFB3A65-35E7-4CB4-A72A-544F3F9D0390}" destId="{90301D03-2E60-416D-8438-E47B88234280}" srcOrd="0" destOrd="0" presId="urn:microsoft.com/office/officeart/2005/8/layout/process4"/>
    <dgm:cxn modelId="{FA369CE6-7492-4E78-9B13-C50615C225EF}" type="presOf" srcId="{2077C84E-BBCA-49CB-8163-6D65D1A521F8}" destId="{C461501E-F01C-4756-8A23-94E61804AD32}" srcOrd="0" destOrd="0" presId="urn:microsoft.com/office/officeart/2005/8/layout/process4"/>
    <dgm:cxn modelId="{EB7FD3E8-7992-4BBC-A85F-B31840959E07}" srcId="{6330298B-C5AD-409F-A597-43D46D589660}" destId="{2077C84E-BBCA-49CB-8163-6D65D1A521F8}" srcOrd="0" destOrd="0" parTransId="{F011BF69-2F66-49F7-8391-AF51E03778E9}" sibTransId="{C36EAE28-5220-46DA-8F6C-CCFD0C099C8C}"/>
    <dgm:cxn modelId="{606BF848-878B-4D2C-8B8D-72FBB7D982CA}" type="presParOf" srcId="{5B7449A6-B6CF-48A4-B8DD-8BF0D27AC1A4}" destId="{D66C5E68-369B-4E8C-B43A-3325986C2B05}" srcOrd="0" destOrd="0" presId="urn:microsoft.com/office/officeart/2005/8/layout/process4"/>
    <dgm:cxn modelId="{783396C7-BC55-441E-A895-AEDC6E43F9F0}" type="presParOf" srcId="{D66C5E68-369B-4E8C-B43A-3325986C2B05}" destId="{BD629609-2F0F-41DF-B67D-3048C7625B35}" srcOrd="0" destOrd="0" presId="urn:microsoft.com/office/officeart/2005/8/layout/process4"/>
    <dgm:cxn modelId="{A58D2252-380F-4449-8256-3E55197EC692}" type="presParOf" srcId="{D66C5E68-369B-4E8C-B43A-3325986C2B05}" destId="{3175B03B-0888-4F93-95C7-A25E93E0D32E}" srcOrd="1" destOrd="0" presId="urn:microsoft.com/office/officeart/2005/8/layout/process4"/>
    <dgm:cxn modelId="{651C2D26-E7EC-4CCD-861C-DB7CDA47527E}" type="presParOf" srcId="{D66C5E68-369B-4E8C-B43A-3325986C2B05}" destId="{A5B7F288-4D06-4EDB-8077-AFF1A9C74BC5}" srcOrd="2" destOrd="0" presId="urn:microsoft.com/office/officeart/2005/8/layout/process4"/>
    <dgm:cxn modelId="{545673BC-6C4B-4C45-8B5A-DD5A050D1819}" type="presParOf" srcId="{A5B7F288-4D06-4EDB-8077-AFF1A9C74BC5}" destId="{C461501E-F01C-4756-8A23-94E61804AD32}" srcOrd="0" destOrd="0" presId="urn:microsoft.com/office/officeart/2005/8/layout/process4"/>
    <dgm:cxn modelId="{072A6324-7A8B-4D80-AFEF-4AE1EB04A0A6}" type="presParOf" srcId="{A5B7F288-4D06-4EDB-8077-AFF1A9C74BC5}" destId="{90301D03-2E60-416D-8438-E47B88234280}"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76EB620-96BE-4673-AB36-6E1530F5C02C}"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5E375A2A-93B5-4A56-A12F-81FEF425B387}">
      <dgm:prSet/>
      <dgm:spPr/>
      <dgm:t>
        <a:bodyPr/>
        <a:lstStyle/>
        <a:p>
          <a:pPr>
            <a:defRPr cap="all"/>
          </a:pPr>
          <a:r>
            <a:rPr lang="en-US"/>
            <a:t>Understand the CARS system and its functionality</a:t>
          </a:r>
        </a:p>
      </dgm:t>
    </dgm:pt>
    <dgm:pt modelId="{40F10F33-B798-4634-81A5-FCAED193112E}" type="parTrans" cxnId="{51F0E564-D68B-46D5-8159-061CD8005F0D}">
      <dgm:prSet/>
      <dgm:spPr/>
      <dgm:t>
        <a:bodyPr/>
        <a:lstStyle/>
        <a:p>
          <a:endParaRPr lang="en-US"/>
        </a:p>
      </dgm:t>
    </dgm:pt>
    <dgm:pt modelId="{DE343F17-B8EB-4202-965D-5BBE5CF63120}" type="sibTrans" cxnId="{51F0E564-D68B-46D5-8159-061CD8005F0D}">
      <dgm:prSet/>
      <dgm:spPr/>
      <dgm:t>
        <a:bodyPr/>
        <a:lstStyle/>
        <a:p>
          <a:endParaRPr lang="en-US"/>
        </a:p>
      </dgm:t>
    </dgm:pt>
    <dgm:pt modelId="{AAFEF0D5-8E80-42EE-9AC6-65CA0F45C173}">
      <dgm:prSet/>
      <dgm:spPr/>
      <dgm:t>
        <a:bodyPr/>
        <a:lstStyle/>
        <a:p>
          <a:pPr>
            <a:defRPr cap="all"/>
          </a:pPr>
          <a:r>
            <a:rPr lang="en-US"/>
            <a:t>Recognize the importance of mental health screening in DUI cases</a:t>
          </a:r>
        </a:p>
      </dgm:t>
    </dgm:pt>
    <dgm:pt modelId="{BA98D73F-D62F-476D-826A-6889615D6D65}" type="parTrans" cxnId="{6E61D811-5434-4D21-B480-201A52DA1231}">
      <dgm:prSet/>
      <dgm:spPr/>
      <dgm:t>
        <a:bodyPr/>
        <a:lstStyle/>
        <a:p>
          <a:endParaRPr lang="en-US"/>
        </a:p>
      </dgm:t>
    </dgm:pt>
    <dgm:pt modelId="{EFB00A08-8ED4-4D31-BB39-94DBB69AA72F}" type="sibTrans" cxnId="{6E61D811-5434-4D21-B480-201A52DA1231}">
      <dgm:prSet/>
      <dgm:spPr/>
      <dgm:t>
        <a:bodyPr/>
        <a:lstStyle/>
        <a:p>
          <a:endParaRPr lang="en-US"/>
        </a:p>
      </dgm:t>
    </dgm:pt>
    <dgm:pt modelId="{D5E9F335-A552-4417-A27C-87EB16FCA757}">
      <dgm:prSet/>
      <dgm:spPr/>
      <dgm:t>
        <a:bodyPr/>
        <a:lstStyle/>
        <a:p>
          <a:pPr>
            <a:defRPr cap="all"/>
          </a:pPr>
          <a:r>
            <a:rPr lang="en-US"/>
            <a:t>Learn how to interpret CARS results for judicial decision-making</a:t>
          </a:r>
        </a:p>
      </dgm:t>
    </dgm:pt>
    <dgm:pt modelId="{A3EA3D63-7ED5-4AAA-9458-00F253693003}" type="parTrans" cxnId="{1C2925F6-A88A-4AE4-B18E-7BEB04BA70C3}">
      <dgm:prSet/>
      <dgm:spPr/>
      <dgm:t>
        <a:bodyPr/>
        <a:lstStyle/>
        <a:p>
          <a:endParaRPr lang="en-US"/>
        </a:p>
      </dgm:t>
    </dgm:pt>
    <dgm:pt modelId="{8BCC0518-8230-4E1C-A8E3-E1B7AFE30092}" type="sibTrans" cxnId="{1C2925F6-A88A-4AE4-B18E-7BEB04BA70C3}">
      <dgm:prSet/>
      <dgm:spPr/>
      <dgm:t>
        <a:bodyPr/>
        <a:lstStyle/>
        <a:p>
          <a:endParaRPr lang="en-US"/>
        </a:p>
      </dgm:t>
    </dgm:pt>
    <dgm:pt modelId="{F213F158-26B8-48A8-AA93-AD628F56AA37}" type="pres">
      <dgm:prSet presAssocID="{876EB620-96BE-4673-AB36-6E1530F5C02C}" presName="root" presStyleCnt="0">
        <dgm:presLayoutVars>
          <dgm:dir/>
          <dgm:resizeHandles val="exact"/>
        </dgm:presLayoutVars>
      </dgm:prSet>
      <dgm:spPr/>
    </dgm:pt>
    <dgm:pt modelId="{95E7C944-ED74-41DB-9072-05A9B42B1A4E}" type="pres">
      <dgm:prSet presAssocID="{5E375A2A-93B5-4A56-A12F-81FEF425B387}" presName="compNode" presStyleCnt="0"/>
      <dgm:spPr/>
    </dgm:pt>
    <dgm:pt modelId="{E220FE3E-7157-47B7-A733-4F09E5B34889}" type="pres">
      <dgm:prSet presAssocID="{5E375A2A-93B5-4A56-A12F-81FEF425B387}" presName="iconBgRect" presStyleLbl="bgShp" presStyleIdx="0" presStyleCnt="3"/>
      <dgm:spPr/>
    </dgm:pt>
    <dgm:pt modelId="{E5D0421D-2761-4DA3-9FA1-E794C016F863}" type="pres">
      <dgm:prSet presAssocID="{5E375A2A-93B5-4A56-A12F-81FEF425B38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ar"/>
        </a:ext>
      </dgm:extLst>
    </dgm:pt>
    <dgm:pt modelId="{9151544F-0F78-4071-AE44-B7F641389E10}" type="pres">
      <dgm:prSet presAssocID="{5E375A2A-93B5-4A56-A12F-81FEF425B387}" presName="spaceRect" presStyleCnt="0"/>
      <dgm:spPr/>
    </dgm:pt>
    <dgm:pt modelId="{FCECB63F-D47D-4CEF-B151-3CA219BA326E}" type="pres">
      <dgm:prSet presAssocID="{5E375A2A-93B5-4A56-A12F-81FEF425B387}" presName="textRect" presStyleLbl="revTx" presStyleIdx="0" presStyleCnt="3">
        <dgm:presLayoutVars>
          <dgm:chMax val="1"/>
          <dgm:chPref val="1"/>
        </dgm:presLayoutVars>
      </dgm:prSet>
      <dgm:spPr/>
    </dgm:pt>
    <dgm:pt modelId="{ED63A966-9976-4E79-B05C-E01D060F9714}" type="pres">
      <dgm:prSet presAssocID="{DE343F17-B8EB-4202-965D-5BBE5CF63120}" presName="sibTrans" presStyleCnt="0"/>
      <dgm:spPr/>
    </dgm:pt>
    <dgm:pt modelId="{B0CFB04E-6E2C-45A0-BC22-C9F08E83BD15}" type="pres">
      <dgm:prSet presAssocID="{AAFEF0D5-8E80-42EE-9AC6-65CA0F45C173}" presName="compNode" presStyleCnt="0"/>
      <dgm:spPr/>
    </dgm:pt>
    <dgm:pt modelId="{B0C4621D-6477-45BD-B3A8-9026912E5020}" type="pres">
      <dgm:prSet presAssocID="{AAFEF0D5-8E80-42EE-9AC6-65CA0F45C173}" presName="iconBgRect" presStyleLbl="bgShp" presStyleIdx="1" presStyleCnt="3"/>
      <dgm:spPr/>
    </dgm:pt>
    <dgm:pt modelId="{F064D8AD-D147-4B34-B2CD-E9B49037D060}" type="pres">
      <dgm:prSet presAssocID="{AAFEF0D5-8E80-42EE-9AC6-65CA0F45C17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rain in head"/>
        </a:ext>
      </dgm:extLst>
    </dgm:pt>
    <dgm:pt modelId="{9462F110-11FB-49BD-B153-4A92B884BB4E}" type="pres">
      <dgm:prSet presAssocID="{AAFEF0D5-8E80-42EE-9AC6-65CA0F45C173}" presName="spaceRect" presStyleCnt="0"/>
      <dgm:spPr/>
    </dgm:pt>
    <dgm:pt modelId="{1441EE9C-6733-47A1-8A89-91DF650BC888}" type="pres">
      <dgm:prSet presAssocID="{AAFEF0D5-8E80-42EE-9AC6-65CA0F45C173}" presName="textRect" presStyleLbl="revTx" presStyleIdx="1" presStyleCnt="3">
        <dgm:presLayoutVars>
          <dgm:chMax val="1"/>
          <dgm:chPref val="1"/>
        </dgm:presLayoutVars>
      </dgm:prSet>
      <dgm:spPr/>
    </dgm:pt>
    <dgm:pt modelId="{C1680EBF-19A7-40C0-988F-E4F479860153}" type="pres">
      <dgm:prSet presAssocID="{EFB00A08-8ED4-4D31-BB39-94DBB69AA72F}" presName="sibTrans" presStyleCnt="0"/>
      <dgm:spPr/>
    </dgm:pt>
    <dgm:pt modelId="{ED3D4965-194B-4EE8-9BF8-49DEEA923535}" type="pres">
      <dgm:prSet presAssocID="{D5E9F335-A552-4417-A27C-87EB16FCA757}" presName="compNode" presStyleCnt="0"/>
      <dgm:spPr/>
    </dgm:pt>
    <dgm:pt modelId="{CD2B0A63-E853-4229-8695-243DC2C7A919}" type="pres">
      <dgm:prSet presAssocID="{D5E9F335-A552-4417-A27C-87EB16FCA757}" presName="iconBgRect" presStyleLbl="bgShp" presStyleIdx="2" presStyleCnt="3"/>
      <dgm:spPr/>
    </dgm:pt>
    <dgm:pt modelId="{DFB8914A-2D7A-4625-92FF-5E7DB5D3CB56}" type="pres">
      <dgm:prSet presAssocID="{D5E9F335-A552-4417-A27C-87EB16FCA75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axi"/>
        </a:ext>
      </dgm:extLst>
    </dgm:pt>
    <dgm:pt modelId="{44CD3C43-FDF1-4F82-8A66-8846834BFA4F}" type="pres">
      <dgm:prSet presAssocID="{D5E9F335-A552-4417-A27C-87EB16FCA757}" presName="spaceRect" presStyleCnt="0"/>
      <dgm:spPr/>
    </dgm:pt>
    <dgm:pt modelId="{6C99B070-09B4-4E92-8CD9-9137CF9FD27C}" type="pres">
      <dgm:prSet presAssocID="{D5E9F335-A552-4417-A27C-87EB16FCA757}" presName="textRect" presStyleLbl="revTx" presStyleIdx="2" presStyleCnt="3">
        <dgm:presLayoutVars>
          <dgm:chMax val="1"/>
          <dgm:chPref val="1"/>
        </dgm:presLayoutVars>
      </dgm:prSet>
      <dgm:spPr/>
    </dgm:pt>
  </dgm:ptLst>
  <dgm:cxnLst>
    <dgm:cxn modelId="{6E61D811-5434-4D21-B480-201A52DA1231}" srcId="{876EB620-96BE-4673-AB36-6E1530F5C02C}" destId="{AAFEF0D5-8E80-42EE-9AC6-65CA0F45C173}" srcOrd="1" destOrd="0" parTransId="{BA98D73F-D62F-476D-826A-6889615D6D65}" sibTransId="{EFB00A08-8ED4-4D31-BB39-94DBB69AA72F}"/>
    <dgm:cxn modelId="{51F0E564-D68B-46D5-8159-061CD8005F0D}" srcId="{876EB620-96BE-4673-AB36-6E1530F5C02C}" destId="{5E375A2A-93B5-4A56-A12F-81FEF425B387}" srcOrd="0" destOrd="0" parTransId="{40F10F33-B798-4634-81A5-FCAED193112E}" sibTransId="{DE343F17-B8EB-4202-965D-5BBE5CF63120}"/>
    <dgm:cxn modelId="{07EFAA84-0E9A-4BF8-93A3-CB8BDC69D9A4}" type="presOf" srcId="{876EB620-96BE-4673-AB36-6E1530F5C02C}" destId="{F213F158-26B8-48A8-AA93-AD628F56AA37}" srcOrd="0" destOrd="0" presId="urn:microsoft.com/office/officeart/2018/5/layout/IconCircleLabelList"/>
    <dgm:cxn modelId="{54D4A293-0073-4F42-B8D4-A6EFBB5715CA}" type="presOf" srcId="{AAFEF0D5-8E80-42EE-9AC6-65CA0F45C173}" destId="{1441EE9C-6733-47A1-8A89-91DF650BC888}" srcOrd="0" destOrd="0" presId="urn:microsoft.com/office/officeart/2018/5/layout/IconCircleLabelList"/>
    <dgm:cxn modelId="{02CB089C-7D6D-429D-AF04-73E74FCC9152}" type="presOf" srcId="{D5E9F335-A552-4417-A27C-87EB16FCA757}" destId="{6C99B070-09B4-4E92-8CD9-9137CF9FD27C}" srcOrd="0" destOrd="0" presId="urn:microsoft.com/office/officeart/2018/5/layout/IconCircleLabelList"/>
    <dgm:cxn modelId="{0F1E86B5-DC7D-4876-BBC3-6130591729D3}" type="presOf" srcId="{5E375A2A-93B5-4A56-A12F-81FEF425B387}" destId="{FCECB63F-D47D-4CEF-B151-3CA219BA326E}" srcOrd="0" destOrd="0" presId="urn:microsoft.com/office/officeart/2018/5/layout/IconCircleLabelList"/>
    <dgm:cxn modelId="{1C2925F6-A88A-4AE4-B18E-7BEB04BA70C3}" srcId="{876EB620-96BE-4673-AB36-6E1530F5C02C}" destId="{D5E9F335-A552-4417-A27C-87EB16FCA757}" srcOrd="2" destOrd="0" parTransId="{A3EA3D63-7ED5-4AAA-9458-00F253693003}" sibTransId="{8BCC0518-8230-4E1C-A8E3-E1B7AFE30092}"/>
    <dgm:cxn modelId="{29ED6BF4-1115-409C-B736-9BF6CBD42DBB}" type="presParOf" srcId="{F213F158-26B8-48A8-AA93-AD628F56AA37}" destId="{95E7C944-ED74-41DB-9072-05A9B42B1A4E}" srcOrd="0" destOrd="0" presId="urn:microsoft.com/office/officeart/2018/5/layout/IconCircleLabelList"/>
    <dgm:cxn modelId="{E6C9EF6F-947D-4B32-9199-6BBE76E7CF41}" type="presParOf" srcId="{95E7C944-ED74-41DB-9072-05A9B42B1A4E}" destId="{E220FE3E-7157-47B7-A733-4F09E5B34889}" srcOrd="0" destOrd="0" presId="urn:microsoft.com/office/officeart/2018/5/layout/IconCircleLabelList"/>
    <dgm:cxn modelId="{E992A257-DDB1-4B98-AD25-ABAC15480410}" type="presParOf" srcId="{95E7C944-ED74-41DB-9072-05A9B42B1A4E}" destId="{E5D0421D-2761-4DA3-9FA1-E794C016F863}" srcOrd="1" destOrd="0" presId="urn:microsoft.com/office/officeart/2018/5/layout/IconCircleLabelList"/>
    <dgm:cxn modelId="{2D499F17-9F5F-4FFF-9411-D5A50381E26E}" type="presParOf" srcId="{95E7C944-ED74-41DB-9072-05A9B42B1A4E}" destId="{9151544F-0F78-4071-AE44-B7F641389E10}" srcOrd="2" destOrd="0" presId="urn:microsoft.com/office/officeart/2018/5/layout/IconCircleLabelList"/>
    <dgm:cxn modelId="{8FB9CE83-5753-4599-8A08-836328FF9FE0}" type="presParOf" srcId="{95E7C944-ED74-41DB-9072-05A9B42B1A4E}" destId="{FCECB63F-D47D-4CEF-B151-3CA219BA326E}" srcOrd="3" destOrd="0" presId="urn:microsoft.com/office/officeart/2018/5/layout/IconCircleLabelList"/>
    <dgm:cxn modelId="{53E89C06-CBD1-455E-9A1C-D6C6CA24103F}" type="presParOf" srcId="{F213F158-26B8-48A8-AA93-AD628F56AA37}" destId="{ED63A966-9976-4E79-B05C-E01D060F9714}" srcOrd="1" destOrd="0" presId="urn:microsoft.com/office/officeart/2018/5/layout/IconCircleLabelList"/>
    <dgm:cxn modelId="{71FDDE8E-FD19-4C70-9BBD-D741DC209992}" type="presParOf" srcId="{F213F158-26B8-48A8-AA93-AD628F56AA37}" destId="{B0CFB04E-6E2C-45A0-BC22-C9F08E83BD15}" srcOrd="2" destOrd="0" presId="urn:microsoft.com/office/officeart/2018/5/layout/IconCircleLabelList"/>
    <dgm:cxn modelId="{F72AA209-9339-425D-96AA-7763A37C3511}" type="presParOf" srcId="{B0CFB04E-6E2C-45A0-BC22-C9F08E83BD15}" destId="{B0C4621D-6477-45BD-B3A8-9026912E5020}" srcOrd="0" destOrd="0" presId="urn:microsoft.com/office/officeart/2018/5/layout/IconCircleLabelList"/>
    <dgm:cxn modelId="{F272451E-5EC0-4EFC-8928-C4893414AED8}" type="presParOf" srcId="{B0CFB04E-6E2C-45A0-BC22-C9F08E83BD15}" destId="{F064D8AD-D147-4B34-B2CD-E9B49037D060}" srcOrd="1" destOrd="0" presId="urn:microsoft.com/office/officeart/2018/5/layout/IconCircleLabelList"/>
    <dgm:cxn modelId="{8838DFDB-1899-44D3-9FA3-454FC4DA2470}" type="presParOf" srcId="{B0CFB04E-6E2C-45A0-BC22-C9F08E83BD15}" destId="{9462F110-11FB-49BD-B153-4A92B884BB4E}" srcOrd="2" destOrd="0" presId="urn:microsoft.com/office/officeart/2018/5/layout/IconCircleLabelList"/>
    <dgm:cxn modelId="{2ADF77FA-A864-40E8-BDFB-3BD2E81BED9A}" type="presParOf" srcId="{B0CFB04E-6E2C-45A0-BC22-C9F08E83BD15}" destId="{1441EE9C-6733-47A1-8A89-91DF650BC888}" srcOrd="3" destOrd="0" presId="urn:microsoft.com/office/officeart/2018/5/layout/IconCircleLabelList"/>
    <dgm:cxn modelId="{92A04539-0AA6-4AD8-878D-1731D28C76A2}" type="presParOf" srcId="{F213F158-26B8-48A8-AA93-AD628F56AA37}" destId="{C1680EBF-19A7-40C0-988F-E4F479860153}" srcOrd="3" destOrd="0" presId="urn:microsoft.com/office/officeart/2018/5/layout/IconCircleLabelList"/>
    <dgm:cxn modelId="{44CF5B54-F4AF-4394-8E4E-7106F5BC3BFD}" type="presParOf" srcId="{F213F158-26B8-48A8-AA93-AD628F56AA37}" destId="{ED3D4965-194B-4EE8-9BF8-49DEEA923535}" srcOrd="4" destOrd="0" presId="urn:microsoft.com/office/officeart/2018/5/layout/IconCircleLabelList"/>
    <dgm:cxn modelId="{F12259BF-F161-4885-A8FD-386FCA03BB36}" type="presParOf" srcId="{ED3D4965-194B-4EE8-9BF8-49DEEA923535}" destId="{CD2B0A63-E853-4229-8695-243DC2C7A919}" srcOrd="0" destOrd="0" presId="urn:microsoft.com/office/officeart/2018/5/layout/IconCircleLabelList"/>
    <dgm:cxn modelId="{7092182D-4F35-4868-9C8B-CC8868960D64}" type="presParOf" srcId="{ED3D4965-194B-4EE8-9BF8-49DEEA923535}" destId="{DFB8914A-2D7A-4625-92FF-5E7DB5D3CB56}" srcOrd="1" destOrd="0" presId="urn:microsoft.com/office/officeart/2018/5/layout/IconCircleLabelList"/>
    <dgm:cxn modelId="{02A1A08D-FAAF-4A14-9BB8-8F1E53A0D46E}" type="presParOf" srcId="{ED3D4965-194B-4EE8-9BF8-49DEEA923535}" destId="{44CD3C43-FDF1-4F82-8A66-8846834BFA4F}" srcOrd="2" destOrd="0" presId="urn:microsoft.com/office/officeart/2018/5/layout/IconCircleLabelList"/>
    <dgm:cxn modelId="{464421C8-4F57-4300-9264-885A422CC613}" type="presParOf" srcId="{ED3D4965-194B-4EE8-9BF8-49DEEA923535}" destId="{6C99B070-09B4-4E92-8CD9-9137CF9FD27C}"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B2F659BE-FA59-4087-A073-33BEA61B474C}"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BAAD15BC-1340-4E77-A5B3-9A3C0B7F6977}">
      <dgm:prSet/>
      <dgm:spPr/>
      <dgm:t>
        <a:bodyPr/>
        <a:lstStyle/>
        <a:p>
          <a:r>
            <a:rPr lang="en-US" dirty="0"/>
            <a:t>Emile’s outcome highlights the power of informed sentencing:</a:t>
          </a:r>
        </a:p>
      </dgm:t>
    </dgm:pt>
    <dgm:pt modelId="{0CBD15F0-6D12-4AE2-AADA-18F72F3B17C9}" type="parTrans" cxnId="{6886C898-5FFA-44EC-B6F6-D63897270BEA}">
      <dgm:prSet/>
      <dgm:spPr/>
      <dgm:t>
        <a:bodyPr/>
        <a:lstStyle/>
        <a:p>
          <a:endParaRPr lang="en-US"/>
        </a:p>
      </dgm:t>
    </dgm:pt>
    <dgm:pt modelId="{83A8E9C8-6C62-4071-94F6-E3E8AEE18AB8}" type="sibTrans" cxnId="{6886C898-5FFA-44EC-B6F6-D63897270BEA}">
      <dgm:prSet/>
      <dgm:spPr/>
      <dgm:t>
        <a:bodyPr/>
        <a:lstStyle/>
        <a:p>
          <a:endParaRPr lang="en-US"/>
        </a:p>
      </dgm:t>
    </dgm:pt>
    <dgm:pt modelId="{DA7EF193-797B-4913-ADF7-2F1D5707CDB4}">
      <dgm:prSet/>
      <dgm:spPr/>
      <dgm:t>
        <a:bodyPr/>
        <a:lstStyle/>
        <a:p>
          <a:r>
            <a:rPr lang="en-US" b="1" dirty="0"/>
            <a:t>Personal Transformation:</a:t>
          </a:r>
          <a:r>
            <a:rPr lang="en-US" dirty="0"/>
            <a:t> Emile successfully completed therapy, improved his mental health, and maintained sobriety.</a:t>
          </a:r>
        </a:p>
      </dgm:t>
    </dgm:pt>
    <dgm:pt modelId="{78B2D732-EAB6-4206-8548-0E62807C7C2B}" type="parTrans" cxnId="{D45E8EC4-08BC-48FA-838A-35AA684AF037}">
      <dgm:prSet/>
      <dgm:spPr/>
      <dgm:t>
        <a:bodyPr/>
        <a:lstStyle/>
        <a:p>
          <a:endParaRPr lang="en-US"/>
        </a:p>
      </dgm:t>
    </dgm:pt>
    <dgm:pt modelId="{ED67A5A7-BB30-49A3-8D1E-A804FF2C7EB3}" type="sibTrans" cxnId="{D45E8EC4-08BC-48FA-838A-35AA684AF037}">
      <dgm:prSet/>
      <dgm:spPr/>
      <dgm:t>
        <a:bodyPr/>
        <a:lstStyle/>
        <a:p>
          <a:endParaRPr lang="en-US"/>
        </a:p>
      </dgm:t>
    </dgm:pt>
    <dgm:pt modelId="{6519B7EA-707D-46B5-BC58-2B825B13A770}">
      <dgm:prSet/>
      <dgm:spPr/>
      <dgm:t>
        <a:bodyPr/>
        <a:lstStyle/>
        <a:p>
          <a:r>
            <a:rPr lang="en-US" b="1" dirty="0"/>
            <a:t>Community Safety:</a:t>
          </a:r>
          <a:r>
            <a:rPr lang="en-US" dirty="0"/>
            <a:t> By addressing the root causes, Emile avoided reoffending, contributing to safer roads.</a:t>
          </a:r>
        </a:p>
      </dgm:t>
    </dgm:pt>
    <dgm:pt modelId="{7476ADE5-8EDE-437F-B9AA-11C52B95FBE2}" type="parTrans" cxnId="{C9D629E0-9D21-495A-809D-529AAC9F0427}">
      <dgm:prSet/>
      <dgm:spPr/>
      <dgm:t>
        <a:bodyPr/>
        <a:lstStyle/>
        <a:p>
          <a:endParaRPr lang="en-US"/>
        </a:p>
      </dgm:t>
    </dgm:pt>
    <dgm:pt modelId="{1C918A76-C2B3-4183-98B1-4CC7F680F611}" type="sibTrans" cxnId="{C9D629E0-9D21-495A-809D-529AAC9F0427}">
      <dgm:prSet/>
      <dgm:spPr/>
      <dgm:t>
        <a:bodyPr/>
        <a:lstStyle/>
        <a:p>
          <a:endParaRPr lang="en-US"/>
        </a:p>
      </dgm:t>
    </dgm:pt>
    <dgm:pt modelId="{3620AD85-C30D-476C-8A3F-2AE8444A1305}">
      <dgm:prSet/>
      <dgm:spPr/>
      <dgm:t>
        <a:bodyPr/>
        <a:lstStyle/>
        <a:p>
          <a:r>
            <a:rPr lang="en-US" b="1" dirty="0"/>
            <a:t>Judicial Efficiency:</a:t>
          </a:r>
          <a:r>
            <a:rPr lang="en-US" dirty="0"/>
            <a:t> The tailored approach reduced court involvement and long-term costs.</a:t>
          </a:r>
        </a:p>
      </dgm:t>
    </dgm:pt>
    <dgm:pt modelId="{693DCC0D-37AA-41FD-AAE3-726754354AF3}" type="parTrans" cxnId="{7EDC68CE-03C8-432A-9ACA-E59ECF8DCFC5}">
      <dgm:prSet/>
      <dgm:spPr/>
      <dgm:t>
        <a:bodyPr/>
        <a:lstStyle/>
        <a:p>
          <a:endParaRPr lang="en-US"/>
        </a:p>
      </dgm:t>
    </dgm:pt>
    <dgm:pt modelId="{6B3F8324-07F9-41D7-B774-42282530616B}" type="sibTrans" cxnId="{7EDC68CE-03C8-432A-9ACA-E59ECF8DCFC5}">
      <dgm:prSet/>
      <dgm:spPr/>
      <dgm:t>
        <a:bodyPr/>
        <a:lstStyle/>
        <a:p>
          <a:endParaRPr lang="en-US"/>
        </a:p>
      </dgm:t>
    </dgm:pt>
    <dgm:pt modelId="{0F928546-4774-4BE5-A5EE-FD3534793E82}">
      <dgm:prSet/>
      <dgm:spPr/>
      <dgm:t>
        <a:bodyPr/>
        <a:lstStyle/>
        <a:p>
          <a:br>
            <a:rPr lang="en-US" dirty="0"/>
          </a:br>
          <a:r>
            <a:rPr lang="en-US" dirty="0"/>
            <a:t>This case underscores how CARS enables judges to craft sentences that transform lives and protect communities.</a:t>
          </a:r>
        </a:p>
      </dgm:t>
    </dgm:pt>
    <dgm:pt modelId="{914E9036-0642-49A1-B9BA-0A2105AE3EEB}" type="parTrans" cxnId="{5FB4D60A-3DF6-44FC-A564-16D0D7E80B50}">
      <dgm:prSet/>
      <dgm:spPr/>
    </dgm:pt>
    <dgm:pt modelId="{8C0C41BF-B628-4CDD-A884-854A0B9DC19B}" type="sibTrans" cxnId="{5FB4D60A-3DF6-44FC-A564-16D0D7E80B50}">
      <dgm:prSet/>
      <dgm:spPr/>
    </dgm:pt>
    <dgm:pt modelId="{76CB9F26-E79E-4C45-8A14-3E2E1E3D6D96}" type="pres">
      <dgm:prSet presAssocID="{B2F659BE-FA59-4087-A073-33BEA61B474C}" presName="linear" presStyleCnt="0">
        <dgm:presLayoutVars>
          <dgm:animLvl val="lvl"/>
          <dgm:resizeHandles val="exact"/>
        </dgm:presLayoutVars>
      </dgm:prSet>
      <dgm:spPr/>
    </dgm:pt>
    <dgm:pt modelId="{BBF0608B-A753-4E0A-80A8-FD61C29BC2A0}" type="pres">
      <dgm:prSet presAssocID="{BAAD15BC-1340-4E77-A5B3-9A3C0B7F6977}" presName="parentText" presStyleLbl="node1" presStyleIdx="0" presStyleCnt="1">
        <dgm:presLayoutVars>
          <dgm:chMax val="0"/>
          <dgm:bulletEnabled val="1"/>
        </dgm:presLayoutVars>
      </dgm:prSet>
      <dgm:spPr/>
    </dgm:pt>
    <dgm:pt modelId="{1FC237FC-8843-4449-9710-9A6C9368F082}" type="pres">
      <dgm:prSet presAssocID="{BAAD15BC-1340-4E77-A5B3-9A3C0B7F6977}" presName="childText" presStyleLbl="revTx" presStyleIdx="0" presStyleCnt="1">
        <dgm:presLayoutVars>
          <dgm:bulletEnabled val="1"/>
        </dgm:presLayoutVars>
      </dgm:prSet>
      <dgm:spPr/>
    </dgm:pt>
  </dgm:ptLst>
  <dgm:cxnLst>
    <dgm:cxn modelId="{5FB4D60A-3DF6-44FC-A564-16D0D7E80B50}" srcId="{BAAD15BC-1340-4E77-A5B3-9A3C0B7F6977}" destId="{0F928546-4774-4BE5-A5EE-FD3534793E82}" srcOrd="3" destOrd="0" parTransId="{914E9036-0642-49A1-B9BA-0A2105AE3EEB}" sibTransId="{8C0C41BF-B628-4CDD-A884-854A0B9DC19B}"/>
    <dgm:cxn modelId="{F382AD0E-23E5-4707-AD8A-8BFA941E8FC4}" type="presOf" srcId="{DA7EF193-797B-4913-ADF7-2F1D5707CDB4}" destId="{1FC237FC-8843-4449-9710-9A6C9368F082}" srcOrd="0" destOrd="0" presId="urn:microsoft.com/office/officeart/2005/8/layout/vList2"/>
    <dgm:cxn modelId="{72CF6617-DAB7-4F55-AD4D-F306541C76DB}" type="presOf" srcId="{3620AD85-C30D-476C-8A3F-2AE8444A1305}" destId="{1FC237FC-8843-4449-9710-9A6C9368F082}" srcOrd="0" destOrd="2" presId="urn:microsoft.com/office/officeart/2005/8/layout/vList2"/>
    <dgm:cxn modelId="{4035FF35-8BC8-4488-A88E-61ADC70AD646}" type="presOf" srcId="{BAAD15BC-1340-4E77-A5B3-9A3C0B7F6977}" destId="{BBF0608B-A753-4E0A-80A8-FD61C29BC2A0}" srcOrd="0" destOrd="0" presId="urn:microsoft.com/office/officeart/2005/8/layout/vList2"/>
    <dgm:cxn modelId="{6886C898-5FFA-44EC-B6F6-D63897270BEA}" srcId="{B2F659BE-FA59-4087-A073-33BEA61B474C}" destId="{BAAD15BC-1340-4E77-A5B3-9A3C0B7F6977}" srcOrd="0" destOrd="0" parTransId="{0CBD15F0-6D12-4AE2-AADA-18F72F3B17C9}" sibTransId="{83A8E9C8-6C62-4071-94F6-E3E8AEE18AB8}"/>
    <dgm:cxn modelId="{363835AE-578F-4275-8D92-AF65BC079D6E}" type="presOf" srcId="{6519B7EA-707D-46B5-BC58-2B825B13A770}" destId="{1FC237FC-8843-4449-9710-9A6C9368F082}" srcOrd="0" destOrd="1" presId="urn:microsoft.com/office/officeart/2005/8/layout/vList2"/>
    <dgm:cxn modelId="{D45E8EC4-08BC-48FA-838A-35AA684AF037}" srcId="{BAAD15BC-1340-4E77-A5B3-9A3C0B7F6977}" destId="{DA7EF193-797B-4913-ADF7-2F1D5707CDB4}" srcOrd="0" destOrd="0" parTransId="{78B2D732-EAB6-4206-8548-0E62807C7C2B}" sibTransId="{ED67A5A7-BB30-49A3-8D1E-A804FF2C7EB3}"/>
    <dgm:cxn modelId="{7EDC68CE-03C8-432A-9ACA-E59ECF8DCFC5}" srcId="{BAAD15BC-1340-4E77-A5B3-9A3C0B7F6977}" destId="{3620AD85-C30D-476C-8A3F-2AE8444A1305}" srcOrd="2" destOrd="0" parTransId="{693DCC0D-37AA-41FD-AAE3-726754354AF3}" sibTransId="{6B3F8324-07F9-41D7-B774-42282530616B}"/>
    <dgm:cxn modelId="{B36E44D1-F4A8-4D87-ABDD-5E38F106ED9D}" type="presOf" srcId="{0F928546-4774-4BE5-A5EE-FD3534793E82}" destId="{1FC237FC-8843-4449-9710-9A6C9368F082}" srcOrd="0" destOrd="3" presId="urn:microsoft.com/office/officeart/2005/8/layout/vList2"/>
    <dgm:cxn modelId="{C9D629E0-9D21-495A-809D-529AAC9F0427}" srcId="{BAAD15BC-1340-4E77-A5B3-9A3C0B7F6977}" destId="{6519B7EA-707D-46B5-BC58-2B825B13A770}" srcOrd="1" destOrd="0" parTransId="{7476ADE5-8EDE-437F-B9AA-11C52B95FBE2}" sibTransId="{1C918A76-C2B3-4183-98B1-4CC7F680F611}"/>
    <dgm:cxn modelId="{B64753FA-1510-4CB3-9D5F-E2EA2D0C5965}" type="presOf" srcId="{B2F659BE-FA59-4087-A073-33BEA61B474C}" destId="{76CB9F26-E79E-4C45-8A14-3E2E1E3D6D96}" srcOrd="0" destOrd="0" presId="urn:microsoft.com/office/officeart/2005/8/layout/vList2"/>
    <dgm:cxn modelId="{1433725E-7972-4DF1-9627-5777F9219878}" type="presParOf" srcId="{76CB9F26-E79E-4C45-8A14-3E2E1E3D6D96}" destId="{BBF0608B-A753-4E0A-80A8-FD61C29BC2A0}" srcOrd="0" destOrd="0" presId="urn:microsoft.com/office/officeart/2005/8/layout/vList2"/>
    <dgm:cxn modelId="{8C55C0AA-0B01-498B-B67C-661CC2BBAB87}" type="presParOf" srcId="{76CB9F26-E79E-4C45-8A14-3E2E1E3D6D96}" destId="{1FC237FC-8843-4449-9710-9A6C9368F08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F1E7A8EB-A0A5-40C0-9254-FD4A84C58A68}" type="doc">
      <dgm:prSet loTypeId="urn:microsoft.com/office/officeart/2016/7/layout/RepeatingBendingProcessNew" loCatId="process" qsTypeId="urn:microsoft.com/office/officeart/2005/8/quickstyle/simple4" qsCatId="simple" csTypeId="urn:microsoft.com/office/officeart/2005/8/colors/colorful2" csCatId="colorful"/>
      <dgm:spPr/>
      <dgm:t>
        <a:bodyPr/>
        <a:lstStyle/>
        <a:p>
          <a:endParaRPr lang="en-US"/>
        </a:p>
      </dgm:t>
    </dgm:pt>
    <dgm:pt modelId="{4EFFC946-621D-46BD-8663-7545CDC6DEEE}">
      <dgm:prSet/>
      <dgm:spPr/>
      <dgm:t>
        <a:bodyPr/>
        <a:lstStyle/>
        <a:p>
          <a:r>
            <a:rPr lang="en-US"/>
            <a:t>Scheduling CARS training for court staff.</a:t>
          </a:r>
        </a:p>
      </dgm:t>
    </dgm:pt>
    <dgm:pt modelId="{8357F3A0-1C0F-47D0-9C24-B1DEA6226108}" type="parTrans" cxnId="{B65436E8-2E26-4E46-84AB-E815AB1FCDAC}">
      <dgm:prSet/>
      <dgm:spPr/>
      <dgm:t>
        <a:bodyPr/>
        <a:lstStyle/>
        <a:p>
          <a:endParaRPr lang="en-US"/>
        </a:p>
      </dgm:t>
    </dgm:pt>
    <dgm:pt modelId="{C45127E6-67E3-4E90-B286-F2F82343314F}" type="sibTrans" cxnId="{B65436E8-2E26-4E46-84AB-E815AB1FCDAC}">
      <dgm:prSet/>
      <dgm:spPr/>
      <dgm:t>
        <a:bodyPr/>
        <a:lstStyle/>
        <a:p>
          <a:endParaRPr lang="en-US"/>
        </a:p>
      </dgm:t>
    </dgm:pt>
    <dgm:pt modelId="{69E77014-CF93-443A-ACBB-421A5C5D9355}">
      <dgm:prSet/>
      <dgm:spPr/>
      <dgm:t>
        <a:bodyPr/>
        <a:lstStyle/>
        <a:p>
          <a:r>
            <a:rPr lang="en-US"/>
            <a:t>Setting up pilot programs in your district.</a:t>
          </a:r>
        </a:p>
      </dgm:t>
    </dgm:pt>
    <dgm:pt modelId="{D7FE094D-E819-48DA-B5BE-65585E408A80}" type="parTrans" cxnId="{394D7CB4-E4C6-44A4-ADBF-250278E7A78F}">
      <dgm:prSet/>
      <dgm:spPr/>
      <dgm:t>
        <a:bodyPr/>
        <a:lstStyle/>
        <a:p>
          <a:endParaRPr lang="en-US"/>
        </a:p>
      </dgm:t>
    </dgm:pt>
    <dgm:pt modelId="{42B9DCC1-0315-4537-BC57-98ABC2B92D42}" type="sibTrans" cxnId="{394D7CB4-E4C6-44A4-ADBF-250278E7A78F}">
      <dgm:prSet/>
      <dgm:spPr/>
      <dgm:t>
        <a:bodyPr/>
        <a:lstStyle/>
        <a:p>
          <a:endParaRPr lang="en-US"/>
        </a:p>
      </dgm:t>
    </dgm:pt>
    <dgm:pt modelId="{3B961BFD-F76B-412F-852D-D54B1FD2CED0}">
      <dgm:prSet/>
      <dgm:spPr/>
      <dgm:t>
        <a:bodyPr/>
        <a:lstStyle/>
        <a:p>
          <a:r>
            <a:rPr lang="en-US"/>
            <a:t>Building partnerships for broader implementation.</a:t>
          </a:r>
        </a:p>
      </dgm:t>
    </dgm:pt>
    <dgm:pt modelId="{68D180D7-B4FF-43A5-B381-DECB3B7877CC}" type="parTrans" cxnId="{EE829213-DE4A-4C43-9FCB-D78EBFA2227C}">
      <dgm:prSet/>
      <dgm:spPr/>
      <dgm:t>
        <a:bodyPr/>
        <a:lstStyle/>
        <a:p>
          <a:endParaRPr lang="en-US"/>
        </a:p>
      </dgm:t>
    </dgm:pt>
    <dgm:pt modelId="{77D25523-12F0-4F4B-B314-145377957D6B}" type="sibTrans" cxnId="{EE829213-DE4A-4C43-9FCB-D78EBFA2227C}">
      <dgm:prSet/>
      <dgm:spPr/>
      <dgm:t>
        <a:bodyPr/>
        <a:lstStyle/>
        <a:p>
          <a:endParaRPr lang="en-US"/>
        </a:p>
      </dgm:t>
    </dgm:pt>
    <dgm:pt modelId="{2A379844-EC53-471B-BB7A-4F3F1F36585A}" type="pres">
      <dgm:prSet presAssocID="{F1E7A8EB-A0A5-40C0-9254-FD4A84C58A68}" presName="Name0" presStyleCnt="0">
        <dgm:presLayoutVars>
          <dgm:dir/>
          <dgm:resizeHandles val="exact"/>
        </dgm:presLayoutVars>
      </dgm:prSet>
      <dgm:spPr/>
    </dgm:pt>
    <dgm:pt modelId="{D6EA0D8E-9868-47AD-9317-713FA8ADDA73}" type="pres">
      <dgm:prSet presAssocID="{4EFFC946-621D-46BD-8663-7545CDC6DEEE}" presName="node" presStyleLbl="node1" presStyleIdx="0" presStyleCnt="3">
        <dgm:presLayoutVars>
          <dgm:bulletEnabled val="1"/>
        </dgm:presLayoutVars>
      </dgm:prSet>
      <dgm:spPr/>
    </dgm:pt>
    <dgm:pt modelId="{BCBF8611-B55E-4BFB-A7E6-D4462927FAA2}" type="pres">
      <dgm:prSet presAssocID="{C45127E6-67E3-4E90-B286-F2F82343314F}" presName="sibTrans" presStyleLbl="sibTrans1D1" presStyleIdx="0" presStyleCnt="2"/>
      <dgm:spPr/>
    </dgm:pt>
    <dgm:pt modelId="{C4FCEA1A-6BA4-4E53-B93D-E1F83930492B}" type="pres">
      <dgm:prSet presAssocID="{C45127E6-67E3-4E90-B286-F2F82343314F}" presName="connectorText" presStyleLbl="sibTrans1D1" presStyleIdx="0" presStyleCnt="2"/>
      <dgm:spPr/>
    </dgm:pt>
    <dgm:pt modelId="{EA1EE27C-CDD5-4EBC-8A89-5BC179E4FF07}" type="pres">
      <dgm:prSet presAssocID="{69E77014-CF93-443A-ACBB-421A5C5D9355}" presName="node" presStyleLbl="node1" presStyleIdx="1" presStyleCnt="3">
        <dgm:presLayoutVars>
          <dgm:bulletEnabled val="1"/>
        </dgm:presLayoutVars>
      </dgm:prSet>
      <dgm:spPr/>
    </dgm:pt>
    <dgm:pt modelId="{FC1CFB29-0449-49CF-B1B3-18235444F461}" type="pres">
      <dgm:prSet presAssocID="{42B9DCC1-0315-4537-BC57-98ABC2B92D42}" presName="sibTrans" presStyleLbl="sibTrans1D1" presStyleIdx="1" presStyleCnt="2"/>
      <dgm:spPr/>
    </dgm:pt>
    <dgm:pt modelId="{F0F12525-E048-4CB7-AF09-2B0E83858205}" type="pres">
      <dgm:prSet presAssocID="{42B9DCC1-0315-4537-BC57-98ABC2B92D42}" presName="connectorText" presStyleLbl="sibTrans1D1" presStyleIdx="1" presStyleCnt="2"/>
      <dgm:spPr/>
    </dgm:pt>
    <dgm:pt modelId="{1C506D9A-7C7B-470F-92D3-EDD66E8D5BD2}" type="pres">
      <dgm:prSet presAssocID="{3B961BFD-F76B-412F-852D-D54B1FD2CED0}" presName="node" presStyleLbl="node1" presStyleIdx="2" presStyleCnt="3">
        <dgm:presLayoutVars>
          <dgm:bulletEnabled val="1"/>
        </dgm:presLayoutVars>
      </dgm:prSet>
      <dgm:spPr/>
    </dgm:pt>
  </dgm:ptLst>
  <dgm:cxnLst>
    <dgm:cxn modelId="{EE829213-DE4A-4C43-9FCB-D78EBFA2227C}" srcId="{F1E7A8EB-A0A5-40C0-9254-FD4A84C58A68}" destId="{3B961BFD-F76B-412F-852D-D54B1FD2CED0}" srcOrd="2" destOrd="0" parTransId="{68D180D7-B4FF-43A5-B381-DECB3B7877CC}" sibTransId="{77D25523-12F0-4F4B-B314-145377957D6B}"/>
    <dgm:cxn modelId="{BCC11823-70CF-4F67-AD53-7B4B89255217}" type="presOf" srcId="{42B9DCC1-0315-4537-BC57-98ABC2B92D42}" destId="{FC1CFB29-0449-49CF-B1B3-18235444F461}" srcOrd="0" destOrd="0" presId="urn:microsoft.com/office/officeart/2016/7/layout/RepeatingBendingProcessNew"/>
    <dgm:cxn modelId="{39B4B32D-3BC1-4CFF-A2AA-1A6DB4B8E6C6}" type="presOf" srcId="{F1E7A8EB-A0A5-40C0-9254-FD4A84C58A68}" destId="{2A379844-EC53-471B-BB7A-4F3F1F36585A}" srcOrd="0" destOrd="0" presId="urn:microsoft.com/office/officeart/2016/7/layout/RepeatingBendingProcessNew"/>
    <dgm:cxn modelId="{A216EE70-2AFF-473B-BEFE-F55CA9FF3431}" type="presOf" srcId="{3B961BFD-F76B-412F-852D-D54B1FD2CED0}" destId="{1C506D9A-7C7B-470F-92D3-EDD66E8D5BD2}" srcOrd="0" destOrd="0" presId="urn:microsoft.com/office/officeart/2016/7/layout/RepeatingBendingProcessNew"/>
    <dgm:cxn modelId="{CD960359-387D-4868-900F-F898A56F3C1F}" type="presOf" srcId="{69E77014-CF93-443A-ACBB-421A5C5D9355}" destId="{EA1EE27C-CDD5-4EBC-8A89-5BC179E4FF07}" srcOrd="0" destOrd="0" presId="urn:microsoft.com/office/officeart/2016/7/layout/RepeatingBendingProcessNew"/>
    <dgm:cxn modelId="{F2168F7E-D865-43FE-9EFB-4B86544C8B59}" type="presOf" srcId="{C45127E6-67E3-4E90-B286-F2F82343314F}" destId="{C4FCEA1A-6BA4-4E53-B93D-E1F83930492B}" srcOrd="1" destOrd="0" presId="urn:microsoft.com/office/officeart/2016/7/layout/RepeatingBendingProcessNew"/>
    <dgm:cxn modelId="{DD7918A5-ED87-4F08-99FE-E958E3DE8575}" type="presOf" srcId="{42B9DCC1-0315-4537-BC57-98ABC2B92D42}" destId="{F0F12525-E048-4CB7-AF09-2B0E83858205}" srcOrd="1" destOrd="0" presId="urn:microsoft.com/office/officeart/2016/7/layout/RepeatingBendingProcessNew"/>
    <dgm:cxn modelId="{394D7CB4-E4C6-44A4-ADBF-250278E7A78F}" srcId="{F1E7A8EB-A0A5-40C0-9254-FD4A84C58A68}" destId="{69E77014-CF93-443A-ACBB-421A5C5D9355}" srcOrd="1" destOrd="0" parTransId="{D7FE094D-E819-48DA-B5BE-65585E408A80}" sibTransId="{42B9DCC1-0315-4537-BC57-98ABC2B92D42}"/>
    <dgm:cxn modelId="{3E5595C0-5DF5-4ACC-AAEC-80FB421CC1EB}" type="presOf" srcId="{C45127E6-67E3-4E90-B286-F2F82343314F}" destId="{BCBF8611-B55E-4BFB-A7E6-D4462927FAA2}" srcOrd="0" destOrd="0" presId="urn:microsoft.com/office/officeart/2016/7/layout/RepeatingBendingProcessNew"/>
    <dgm:cxn modelId="{6BEBD7E6-462A-4CBC-8C59-AB305FEDBE14}" type="presOf" srcId="{4EFFC946-621D-46BD-8663-7545CDC6DEEE}" destId="{D6EA0D8E-9868-47AD-9317-713FA8ADDA73}" srcOrd="0" destOrd="0" presId="urn:microsoft.com/office/officeart/2016/7/layout/RepeatingBendingProcessNew"/>
    <dgm:cxn modelId="{B65436E8-2E26-4E46-84AB-E815AB1FCDAC}" srcId="{F1E7A8EB-A0A5-40C0-9254-FD4A84C58A68}" destId="{4EFFC946-621D-46BD-8663-7545CDC6DEEE}" srcOrd="0" destOrd="0" parTransId="{8357F3A0-1C0F-47D0-9C24-B1DEA6226108}" sibTransId="{C45127E6-67E3-4E90-B286-F2F82343314F}"/>
    <dgm:cxn modelId="{8B502B1C-2AAE-4DB1-B545-C3DAC4B68107}" type="presParOf" srcId="{2A379844-EC53-471B-BB7A-4F3F1F36585A}" destId="{D6EA0D8E-9868-47AD-9317-713FA8ADDA73}" srcOrd="0" destOrd="0" presId="urn:microsoft.com/office/officeart/2016/7/layout/RepeatingBendingProcessNew"/>
    <dgm:cxn modelId="{013B0442-3577-425C-A4A6-E32A57BA17B3}" type="presParOf" srcId="{2A379844-EC53-471B-BB7A-4F3F1F36585A}" destId="{BCBF8611-B55E-4BFB-A7E6-D4462927FAA2}" srcOrd="1" destOrd="0" presId="urn:microsoft.com/office/officeart/2016/7/layout/RepeatingBendingProcessNew"/>
    <dgm:cxn modelId="{368ECC46-D43F-4ACA-AD6F-AF7FB3DE1CA2}" type="presParOf" srcId="{BCBF8611-B55E-4BFB-A7E6-D4462927FAA2}" destId="{C4FCEA1A-6BA4-4E53-B93D-E1F83930492B}" srcOrd="0" destOrd="0" presId="urn:microsoft.com/office/officeart/2016/7/layout/RepeatingBendingProcessNew"/>
    <dgm:cxn modelId="{7C91CF29-8A35-4796-9390-0FF3520D58C5}" type="presParOf" srcId="{2A379844-EC53-471B-BB7A-4F3F1F36585A}" destId="{EA1EE27C-CDD5-4EBC-8A89-5BC179E4FF07}" srcOrd="2" destOrd="0" presId="urn:microsoft.com/office/officeart/2016/7/layout/RepeatingBendingProcessNew"/>
    <dgm:cxn modelId="{4EE1CB18-DC79-41E8-B90E-B40FD4DB6C4E}" type="presParOf" srcId="{2A379844-EC53-471B-BB7A-4F3F1F36585A}" destId="{FC1CFB29-0449-49CF-B1B3-18235444F461}" srcOrd="3" destOrd="0" presId="urn:microsoft.com/office/officeart/2016/7/layout/RepeatingBendingProcessNew"/>
    <dgm:cxn modelId="{E1611A63-133B-4975-930F-90992F2C7881}" type="presParOf" srcId="{FC1CFB29-0449-49CF-B1B3-18235444F461}" destId="{F0F12525-E048-4CB7-AF09-2B0E83858205}" srcOrd="0" destOrd="0" presId="urn:microsoft.com/office/officeart/2016/7/layout/RepeatingBendingProcessNew"/>
    <dgm:cxn modelId="{1497048B-CC71-488A-BEC6-BB3D2CF98097}" type="presParOf" srcId="{2A379844-EC53-471B-BB7A-4F3F1F36585A}" destId="{1C506D9A-7C7B-470F-92D3-EDD66E8D5BD2}" srcOrd="4"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EE67417A-3AC1-4CE3-9144-81E2DD58D6B0}"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3099F1B6-54BD-4312-9847-D41B79DCFFA3}">
      <dgm:prSet/>
      <dgm:spPr/>
      <dgm:t>
        <a:bodyPr/>
        <a:lstStyle/>
        <a:p>
          <a:r>
            <a:rPr lang="en-US" b="1"/>
            <a:t>First Step:</a:t>
          </a:r>
          <a:r>
            <a:rPr lang="en-US"/>
            <a:t> Train court staff on administering the assessment.</a:t>
          </a:r>
        </a:p>
      </dgm:t>
    </dgm:pt>
    <dgm:pt modelId="{4517A13D-A3C3-4303-AC94-AD2FEFF161F1}" type="parTrans" cxnId="{AF932855-F2F6-4808-836F-74F22CAEEC47}">
      <dgm:prSet/>
      <dgm:spPr/>
      <dgm:t>
        <a:bodyPr/>
        <a:lstStyle/>
        <a:p>
          <a:endParaRPr lang="en-US"/>
        </a:p>
      </dgm:t>
    </dgm:pt>
    <dgm:pt modelId="{DA5F5A3F-43F4-417E-8D96-75730C6183A6}" type="sibTrans" cxnId="{AF932855-F2F6-4808-836F-74F22CAEEC47}">
      <dgm:prSet/>
      <dgm:spPr/>
      <dgm:t>
        <a:bodyPr/>
        <a:lstStyle/>
        <a:p>
          <a:endParaRPr lang="en-US"/>
        </a:p>
      </dgm:t>
    </dgm:pt>
    <dgm:pt modelId="{B365C7BB-E34E-4162-A789-C62958D81259}">
      <dgm:prSet/>
      <dgm:spPr/>
      <dgm:t>
        <a:bodyPr/>
        <a:lstStyle/>
        <a:p>
          <a:r>
            <a:rPr lang="en-US" b="1"/>
            <a:t>Second Step:</a:t>
          </a:r>
          <a:r>
            <a:rPr lang="en-US"/>
            <a:t> Coordinate with local mental health providers.</a:t>
          </a:r>
        </a:p>
      </dgm:t>
    </dgm:pt>
    <dgm:pt modelId="{0B438E60-FD3D-4869-92EE-FB5538F48F3A}" type="parTrans" cxnId="{51C3A3C7-9F6A-4793-ACED-9FDA176A8530}">
      <dgm:prSet/>
      <dgm:spPr/>
      <dgm:t>
        <a:bodyPr/>
        <a:lstStyle/>
        <a:p>
          <a:endParaRPr lang="en-US"/>
        </a:p>
      </dgm:t>
    </dgm:pt>
    <dgm:pt modelId="{740BAA47-70A8-4E81-ACA3-E344C99B7FE8}" type="sibTrans" cxnId="{51C3A3C7-9F6A-4793-ACED-9FDA176A8530}">
      <dgm:prSet/>
      <dgm:spPr/>
      <dgm:t>
        <a:bodyPr/>
        <a:lstStyle/>
        <a:p>
          <a:endParaRPr lang="en-US"/>
        </a:p>
      </dgm:t>
    </dgm:pt>
    <dgm:pt modelId="{8AD19C20-7BFC-44BA-99BD-DC69869E39BA}">
      <dgm:prSet/>
      <dgm:spPr/>
      <dgm:t>
        <a:bodyPr/>
        <a:lstStyle/>
        <a:p>
          <a:r>
            <a:rPr lang="en-US" b="1"/>
            <a:t>Third Step:</a:t>
          </a:r>
          <a:r>
            <a:rPr lang="en-US"/>
            <a:t> Begin pilot program with select cases.</a:t>
          </a:r>
        </a:p>
      </dgm:t>
    </dgm:pt>
    <dgm:pt modelId="{F83EB440-5611-49A2-96D0-E51FDE44796D}" type="parTrans" cxnId="{8AE49A80-27B0-4D86-BA0D-ED297FA0BDD4}">
      <dgm:prSet/>
      <dgm:spPr/>
      <dgm:t>
        <a:bodyPr/>
        <a:lstStyle/>
        <a:p>
          <a:endParaRPr lang="en-US"/>
        </a:p>
      </dgm:t>
    </dgm:pt>
    <dgm:pt modelId="{A250D177-7A86-4BBA-B433-4786E0DF3093}" type="sibTrans" cxnId="{8AE49A80-27B0-4D86-BA0D-ED297FA0BDD4}">
      <dgm:prSet/>
      <dgm:spPr/>
      <dgm:t>
        <a:bodyPr/>
        <a:lstStyle/>
        <a:p>
          <a:endParaRPr lang="en-US"/>
        </a:p>
      </dgm:t>
    </dgm:pt>
    <dgm:pt modelId="{82868A8B-6D35-4A8E-9F1F-756DC9CB9D86}">
      <dgm:prSet/>
      <dgm:spPr/>
      <dgm:t>
        <a:bodyPr/>
        <a:lstStyle/>
        <a:p>
          <a:r>
            <a:rPr lang="en-US" b="1"/>
            <a:t>Visual:</a:t>
          </a:r>
          <a:r>
            <a:rPr lang="en-US"/>
            <a:t> Checklist for next steps.</a:t>
          </a:r>
        </a:p>
      </dgm:t>
    </dgm:pt>
    <dgm:pt modelId="{1DAB9E94-87C6-4BD1-A3A9-2E0DE9527F6C}" type="parTrans" cxnId="{DE750F45-796C-4828-B1D0-FFDD73F0E5CC}">
      <dgm:prSet/>
      <dgm:spPr/>
      <dgm:t>
        <a:bodyPr/>
        <a:lstStyle/>
        <a:p>
          <a:endParaRPr lang="en-US"/>
        </a:p>
      </dgm:t>
    </dgm:pt>
    <dgm:pt modelId="{0C3AF786-1D88-4013-ACBF-FBAE06909B26}" type="sibTrans" cxnId="{DE750F45-796C-4828-B1D0-FFDD73F0E5CC}">
      <dgm:prSet/>
      <dgm:spPr/>
      <dgm:t>
        <a:bodyPr/>
        <a:lstStyle/>
        <a:p>
          <a:endParaRPr lang="en-US"/>
        </a:p>
      </dgm:t>
    </dgm:pt>
    <dgm:pt modelId="{7B6D181E-3A8B-463C-B276-463AC3C60D8F}" type="pres">
      <dgm:prSet presAssocID="{EE67417A-3AC1-4CE3-9144-81E2DD58D6B0}" presName="outerComposite" presStyleCnt="0">
        <dgm:presLayoutVars>
          <dgm:chMax val="5"/>
          <dgm:dir/>
          <dgm:resizeHandles val="exact"/>
        </dgm:presLayoutVars>
      </dgm:prSet>
      <dgm:spPr/>
    </dgm:pt>
    <dgm:pt modelId="{8B626648-A65C-4DE9-BB21-B5D592E3B888}" type="pres">
      <dgm:prSet presAssocID="{EE67417A-3AC1-4CE3-9144-81E2DD58D6B0}" presName="dummyMaxCanvas" presStyleCnt="0">
        <dgm:presLayoutVars/>
      </dgm:prSet>
      <dgm:spPr/>
    </dgm:pt>
    <dgm:pt modelId="{A0633ECC-1C70-4F27-AC9D-3A3546EF4617}" type="pres">
      <dgm:prSet presAssocID="{EE67417A-3AC1-4CE3-9144-81E2DD58D6B0}" presName="FourNodes_1" presStyleLbl="node1" presStyleIdx="0" presStyleCnt="4">
        <dgm:presLayoutVars>
          <dgm:bulletEnabled val="1"/>
        </dgm:presLayoutVars>
      </dgm:prSet>
      <dgm:spPr/>
    </dgm:pt>
    <dgm:pt modelId="{688DE678-956F-487C-A1CD-C3CD74510FF8}" type="pres">
      <dgm:prSet presAssocID="{EE67417A-3AC1-4CE3-9144-81E2DD58D6B0}" presName="FourNodes_2" presStyleLbl="node1" presStyleIdx="1" presStyleCnt="4">
        <dgm:presLayoutVars>
          <dgm:bulletEnabled val="1"/>
        </dgm:presLayoutVars>
      </dgm:prSet>
      <dgm:spPr/>
    </dgm:pt>
    <dgm:pt modelId="{648ECAD9-39DA-4A0D-B70F-1BC04F0E1A34}" type="pres">
      <dgm:prSet presAssocID="{EE67417A-3AC1-4CE3-9144-81E2DD58D6B0}" presName="FourNodes_3" presStyleLbl="node1" presStyleIdx="2" presStyleCnt="4">
        <dgm:presLayoutVars>
          <dgm:bulletEnabled val="1"/>
        </dgm:presLayoutVars>
      </dgm:prSet>
      <dgm:spPr/>
    </dgm:pt>
    <dgm:pt modelId="{E55CFA7D-E58B-4FD2-A948-D31767FDA111}" type="pres">
      <dgm:prSet presAssocID="{EE67417A-3AC1-4CE3-9144-81E2DD58D6B0}" presName="FourNodes_4" presStyleLbl="node1" presStyleIdx="3" presStyleCnt="4">
        <dgm:presLayoutVars>
          <dgm:bulletEnabled val="1"/>
        </dgm:presLayoutVars>
      </dgm:prSet>
      <dgm:spPr/>
    </dgm:pt>
    <dgm:pt modelId="{7DEA6BFB-FB24-432A-8916-AF37008D692F}" type="pres">
      <dgm:prSet presAssocID="{EE67417A-3AC1-4CE3-9144-81E2DD58D6B0}" presName="FourConn_1-2" presStyleLbl="fgAccFollowNode1" presStyleIdx="0" presStyleCnt="3">
        <dgm:presLayoutVars>
          <dgm:bulletEnabled val="1"/>
        </dgm:presLayoutVars>
      </dgm:prSet>
      <dgm:spPr/>
    </dgm:pt>
    <dgm:pt modelId="{70210DDA-F91E-4F86-BE42-B0FCE36B1B43}" type="pres">
      <dgm:prSet presAssocID="{EE67417A-3AC1-4CE3-9144-81E2DD58D6B0}" presName="FourConn_2-3" presStyleLbl="fgAccFollowNode1" presStyleIdx="1" presStyleCnt="3">
        <dgm:presLayoutVars>
          <dgm:bulletEnabled val="1"/>
        </dgm:presLayoutVars>
      </dgm:prSet>
      <dgm:spPr/>
    </dgm:pt>
    <dgm:pt modelId="{A3E38221-EC73-45BB-A4AE-5C4749583A5E}" type="pres">
      <dgm:prSet presAssocID="{EE67417A-3AC1-4CE3-9144-81E2DD58D6B0}" presName="FourConn_3-4" presStyleLbl="fgAccFollowNode1" presStyleIdx="2" presStyleCnt="3">
        <dgm:presLayoutVars>
          <dgm:bulletEnabled val="1"/>
        </dgm:presLayoutVars>
      </dgm:prSet>
      <dgm:spPr/>
    </dgm:pt>
    <dgm:pt modelId="{DDC93EC1-5FE7-4B62-9FC9-9F37436CEC04}" type="pres">
      <dgm:prSet presAssocID="{EE67417A-3AC1-4CE3-9144-81E2DD58D6B0}" presName="FourNodes_1_text" presStyleLbl="node1" presStyleIdx="3" presStyleCnt="4">
        <dgm:presLayoutVars>
          <dgm:bulletEnabled val="1"/>
        </dgm:presLayoutVars>
      </dgm:prSet>
      <dgm:spPr/>
    </dgm:pt>
    <dgm:pt modelId="{E02D9A12-FA7B-46FF-A4F4-34CD988E2236}" type="pres">
      <dgm:prSet presAssocID="{EE67417A-3AC1-4CE3-9144-81E2DD58D6B0}" presName="FourNodes_2_text" presStyleLbl="node1" presStyleIdx="3" presStyleCnt="4">
        <dgm:presLayoutVars>
          <dgm:bulletEnabled val="1"/>
        </dgm:presLayoutVars>
      </dgm:prSet>
      <dgm:spPr/>
    </dgm:pt>
    <dgm:pt modelId="{D2A4B3E1-14BD-47ED-93B5-57CB1AEC207B}" type="pres">
      <dgm:prSet presAssocID="{EE67417A-3AC1-4CE3-9144-81E2DD58D6B0}" presName="FourNodes_3_text" presStyleLbl="node1" presStyleIdx="3" presStyleCnt="4">
        <dgm:presLayoutVars>
          <dgm:bulletEnabled val="1"/>
        </dgm:presLayoutVars>
      </dgm:prSet>
      <dgm:spPr/>
    </dgm:pt>
    <dgm:pt modelId="{A86DE525-A3CD-4DB4-9479-92FF4F3AF016}" type="pres">
      <dgm:prSet presAssocID="{EE67417A-3AC1-4CE3-9144-81E2DD58D6B0}" presName="FourNodes_4_text" presStyleLbl="node1" presStyleIdx="3" presStyleCnt="4">
        <dgm:presLayoutVars>
          <dgm:bulletEnabled val="1"/>
        </dgm:presLayoutVars>
      </dgm:prSet>
      <dgm:spPr/>
    </dgm:pt>
  </dgm:ptLst>
  <dgm:cxnLst>
    <dgm:cxn modelId="{9AD14F10-5CE1-4E54-975D-09FC8E3C89A4}" type="presOf" srcId="{DA5F5A3F-43F4-417E-8D96-75730C6183A6}" destId="{7DEA6BFB-FB24-432A-8916-AF37008D692F}" srcOrd="0" destOrd="0" presId="urn:microsoft.com/office/officeart/2005/8/layout/vProcess5"/>
    <dgm:cxn modelId="{3600CB39-0FCA-4873-9377-E1773102958A}" type="presOf" srcId="{82868A8B-6D35-4A8E-9F1F-756DC9CB9D86}" destId="{A86DE525-A3CD-4DB4-9479-92FF4F3AF016}" srcOrd="1" destOrd="0" presId="urn:microsoft.com/office/officeart/2005/8/layout/vProcess5"/>
    <dgm:cxn modelId="{DE750F45-796C-4828-B1D0-FFDD73F0E5CC}" srcId="{EE67417A-3AC1-4CE3-9144-81E2DD58D6B0}" destId="{82868A8B-6D35-4A8E-9F1F-756DC9CB9D86}" srcOrd="3" destOrd="0" parTransId="{1DAB9E94-87C6-4BD1-A3A9-2E0DE9527F6C}" sibTransId="{0C3AF786-1D88-4013-ACBF-FBAE06909B26}"/>
    <dgm:cxn modelId="{1E47F548-197C-4B30-B226-97A12AB04FDA}" type="presOf" srcId="{B365C7BB-E34E-4162-A789-C62958D81259}" destId="{688DE678-956F-487C-A1CD-C3CD74510FF8}" srcOrd="0" destOrd="0" presId="urn:microsoft.com/office/officeart/2005/8/layout/vProcess5"/>
    <dgm:cxn modelId="{52764F6A-EFB4-49E6-96C1-EB0B9F9D6953}" type="presOf" srcId="{3099F1B6-54BD-4312-9847-D41B79DCFFA3}" destId="{DDC93EC1-5FE7-4B62-9FC9-9F37436CEC04}" srcOrd="1" destOrd="0" presId="urn:microsoft.com/office/officeart/2005/8/layout/vProcess5"/>
    <dgm:cxn modelId="{B139FE6D-B20F-4F59-80DD-337BD429C6EB}" type="presOf" srcId="{A250D177-7A86-4BBA-B433-4786E0DF3093}" destId="{A3E38221-EC73-45BB-A4AE-5C4749583A5E}" srcOrd="0" destOrd="0" presId="urn:microsoft.com/office/officeart/2005/8/layout/vProcess5"/>
    <dgm:cxn modelId="{48FF4250-68B7-4F2B-9689-AC8B213D3EB4}" type="presOf" srcId="{3099F1B6-54BD-4312-9847-D41B79DCFFA3}" destId="{A0633ECC-1C70-4F27-AC9D-3A3546EF4617}" srcOrd="0" destOrd="0" presId="urn:microsoft.com/office/officeart/2005/8/layout/vProcess5"/>
    <dgm:cxn modelId="{EC9DD073-CAF3-4A17-BCA0-A8174B537EF1}" type="presOf" srcId="{8AD19C20-7BFC-44BA-99BD-DC69869E39BA}" destId="{648ECAD9-39DA-4A0D-B70F-1BC04F0E1A34}" srcOrd="0" destOrd="0" presId="urn:microsoft.com/office/officeart/2005/8/layout/vProcess5"/>
    <dgm:cxn modelId="{AF932855-F2F6-4808-836F-74F22CAEEC47}" srcId="{EE67417A-3AC1-4CE3-9144-81E2DD58D6B0}" destId="{3099F1B6-54BD-4312-9847-D41B79DCFFA3}" srcOrd="0" destOrd="0" parTransId="{4517A13D-A3C3-4303-AC94-AD2FEFF161F1}" sibTransId="{DA5F5A3F-43F4-417E-8D96-75730C6183A6}"/>
    <dgm:cxn modelId="{4483157A-551B-4F31-A32C-2442D3C2FC13}" type="presOf" srcId="{740BAA47-70A8-4E81-ACA3-E344C99B7FE8}" destId="{70210DDA-F91E-4F86-BE42-B0FCE36B1B43}" srcOrd="0" destOrd="0" presId="urn:microsoft.com/office/officeart/2005/8/layout/vProcess5"/>
    <dgm:cxn modelId="{8AE49A80-27B0-4D86-BA0D-ED297FA0BDD4}" srcId="{EE67417A-3AC1-4CE3-9144-81E2DD58D6B0}" destId="{8AD19C20-7BFC-44BA-99BD-DC69869E39BA}" srcOrd="2" destOrd="0" parTransId="{F83EB440-5611-49A2-96D0-E51FDE44796D}" sibTransId="{A250D177-7A86-4BBA-B433-4786E0DF3093}"/>
    <dgm:cxn modelId="{D9187290-671D-43FD-A5C8-28D93B7E95C2}" type="presOf" srcId="{B365C7BB-E34E-4162-A789-C62958D81259}" destId="{E02D9A12-FA7B-46FF-A4F4-34CD988E2236}" srcOrd="1" destOrd="0" presId="urn:microsoft.com/office/officeart/2005/8/layout/vProcess5"/>
    <dgm:cxn modelId="{1ADA00B3-B2AC-4817-8A0A-B59BC17A3D5C}" type="presOf" srcId="{82868A8B-6D35-4A8E-9F1F-756DC9CB9D86}" destId="{E55CFA7D-E58B-4FD2-A948-D31767FDA111}" srcOrd="0" destOrd="0" presId="urn:microsoft.com/office/officeart/2005/8/layout/vProcess5"/>
    <dgm:cxn modelId="{1F78EEBD-4ABA-4988-AC6A-3B50278B5172}" type="presOf" srcId="{EE67417A-3AC1-4CE3-9144-81E2DD58D6B0}" destId="{7B6D181E-3A8B-463C-B276-463AC3C60D8F}" srcOrd="0" destOrd="0" presId="urn:microsoft.com/office/officeart/2005/8/layout/vProcess5"/>
    <dgm:cxn modelId="{308DB5C4-52CB-4BE4-BEA4-857F1385A469}" type="presOf" srcId="{8AD19C20-7BFC-44BA-99BD-DC69869E39BA}" destId="{D2A4B3E1-14BD-47ED-93B5-57CB1AEC207B}" srcOrd="1" destOrd="0" presId="urn:microsoft.com/office/officeart/2005/8/layout/vProcess5"/>
    <dgm:cxn modelId="{51C3A3C7-9F6A-4793-ACED-9FDA176A8530}" srcId="{EE67417A-3AC1-4CE3-9144-81E2DD58D6B0}" destId="{B365C7BB-E34E-4162-A789-C62958D81259}" srcOrd="1" destOrd="0" parTransId="{0B438E60-FD3D-4869-92EE-FB5538F48F3A}" sibTransId="{740BAA47-70A8-4E81-ACA3-E344C99B7FE8}"/>
    <dgm:cxn modelId="{E551C595-E8C2-4F57-8873-7917E392CF20}" type="presParOf" srcId="{7B6D181E-3A8B-463C-B276-463AC3C60D8F}" destId="{8B626648-A65C-4DE9-BB21-B5D592E3B888}" srcOrd="0" destOrd="0" presId="urn:microsoft.com/office/officeart/2005/8/layout/vProcess5"/>
    <dgm:cxn modelId="{72F7A3F9-95A8-42BE-B1B4-4535C1F27E38}" type="presParOf" srcId="{7B6D181E-3A8B-463C-B276-463AC3C60D8F}" destId="{A0633ECC-1C70-4F27-AC9D-3A3546EF4617}" srcOrd="1" destOrd="0" presId="urn:microsoft.com/office/officeart/2005/8/layout/vProcess5"/>
    <dgm:cxn modelId="{4ED818F7-CD1B-4E61-B557-62E451039E31}" type="presParOf" srcId="{7B6D181E-3A8B-463C-B276-463AC3C60D8F}" destId="{688DE678-956F-487C-A1CD-C3CD74510FF8}" srcOrd="2" destOrd="0" presId="urn:microsoft.com/office/officeart/2005/8/layout/vProcess5"/>
    <dgm:cxn modelId="{2F749A44-CDF0-4629-9DA1-5284F4C3A709}" type="presParOf" srcId="{7B6D181E-3A8B-463C-B276-463AC3C60D8F}" destId="{648ECAD9-39DA-4A0D-B70F-1BC04F0E1A34}" srcOrd="3" destOrd="0" presId="urn:microsoft.com/office/officeart/2005/8/layout/vProcess5"/>
    <dgm:cxn modelId="{5DE5A293-C823-45B7-B650-2F9220787005}" type="presParOf" srcId="{7B6D181E-3A8B-463C-B276-463AC3C60D8F}" destId="{E55CFA7D-E58B-4FD2-A948-D31767FDA111}" srcOrd="4" destOrd="0" presId="urn:microsoft.com/office/officeart/2005/8/layout/vProcess5"/>
    <dgm:cxn modelId="{852C1958-19FA-4E14-9BD9-31BAB6697AC2}" type="presParOf" srcId="{7B6D181E-3A8B-463C-B276-463AC3C60D8F}" destId="{7DEA6BFB-FB24-432A-8916-AF37008D692F}" srcOrd="5" destOrd="0" presId="urn:microsoft.com/office/officeart/2005/8/layout/vProcess5"/>
    <dgm:cxn modelId="{2CC4EB83-775A-49E2-8E57-B74057DE7362}" type="presParOf" srcId="{7B6D181E-3A8B-463C-B276-463AC3C60D8F}" destId="{70210DDA-F91E-4F86-BE42-B0FCE36B1B43}" srcOrd="6" destOrd="0" presId="urn:microsoft.com/office/officeart/2005/8/layout/vProcess5"/>
    <dgm:cxn modelId="{B73288DE-3110-44E5-A5D8-98774BB3D38F}" type="presParOf" srcId="{7B6D181E-3A8B-463C-B276-463AC3C60D8F}" destId="{A3E38221-EC73-45BB-A4AE-5C4749583A5E}" srcOrd="7" destOrd="0" presId="urn:microsoft.com/office/officeart/2005/8/layout/vProcess5"/>
    <dgm:cxn modelId="{4F6BEA0B-1450-441C-935D-3BE0C6D6649D}" type="presParOf" srcId="{7B6D181E-3A8B-463C-B276-463AC3C60D8F}" destId="{DDC93EC1-5FE7-4B62-9FC9-9F37436CEC04}" srcOrd="8" destOrd="0" presId="urn:microsoft.com/office/officeart/2005/8/layout/vProcess5"/>
    <dgm:cxn modelId="{186EF729-EDA2-4889-8353-E28F19BBBFCC}" type="presParOf" srcId="{7B6D181E-3A8B-463C-B276-463AC3C60D8F}" destId="{E02D9A12-FA7B-46FF-A4F4-34CD988E2236}" srcOrd="9" destOrd="0" presId="urn:microsoft.com/office/officeart/2005/8/layout/vProcess5"/>
    <dgm:cxn modelId="{3F8E0553-D7FE-419B-8997-3ECB3C57E649}" type="presParOf" srcId="{7B6D181E-3A8B-463C-B276-463AC3C60D8F}" destId="{D2A4B3E1-14BD-47ED-93B5-57CB1AEC207B}" srcOrd="10" destOrd="0" presId="urn:microsoft.com/office/officeart/2005/8/layout/vProcess5"/>
    <dgm:cxn modelId="{C4B52A0D-19AD-419F-8339-534875FD7FC7}" type="presParOf" srcId="{7B6D181E-3A8B-463C-B276-463AC3C60D8F}" destId="{A86DE525-A3CD-4DB4-9479-92FF4F3AF016}"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D6410F2-B7FC-4C21-A703-2D8329CA4FCB}"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793A45EA-40E9-4CA6-B7A1-EE42848C980C}">
      <dgm:prSet/>
      <dgm:spPr/>
      <dgm:t>
        <a:bodyPr/>
        <a:lstStyle/>
        <a:p>
          <a:r>
            <a:rPr lang="en-US"/>
            <a:t>Link between mental health disorders and impaired driving</a:t>
          </a:r>
        </a:p>
      </dgm:t>
    </dgm:pt>
    <dgm:pt modelId="{8523501A-7687-4E11-B051-65F058E78CF0}" type="parTrans" cxnId="{8CA964E9-8320-41BD-BCB8-0BCBF8E02246}">
      <dgm:prSet/>
      <dgm:spPr/>
      <dgm:t>
        <a:bodyPr/>
        <a:lstStyle/>
        <a:p>
          <a:endParaRPr lang="en-US"/>
        </a:p>
      </dgm:t>
    </dgm:pt>
    <dgm:pt modelId="{EB2AF9E5-6A6C-4F07-B407-0EEC91FB0091}" type="sibTrans" cxnId="{8CA964E9-8320-41BD-BCB8-0BCBF8E02246}">
      <dgm:prSet/>
      <dgm:spPr/>
      <dgm:t>
        <a:bodyPr/>
        <a:lstStyle/>
        <a:p>
          <a:endParaRPr lang="en-US"/>
        </a:p>
      </dgm:t>
    </dgm:pt>
    <dgm:pt modelId="{5BCFC176-54AE-4D6D-8869-0FBCB233EFAF}">
      <dgm:prSet/>
      <dgm:spPr/>
      <dgm:t>
        <a:bodyPr/>
        <a:lstStyle/>
        <a:p>
          <a:r>
            <a:rPr lang="en-US"/>
            <a:t>Addressing root causes reduces recidivism</a:t>
          </a:r>
        </a:p>
      </dgm:t>
    </dgm:pt>
    <dgm:pt modelId="{3E451968-0079-4190-86B0-34971590FA04}" type="parTrans" cxnId="{984C5D6B-E19F-4032-AD64-E29F4BBBA031}">
      <dgm:prSet/>
      <dgm:spPr/>
      <dgm:t>
        <a:bodyPr/>
        <a:lstStyle/>
        <a:p>
          <a:endParaRPr lang="en-US"/>
        </a:p>
      </dgm:t>
    </dgm:pt>
    <dgm:pt modelId="{AF9EC228-B352-426B-ABFA-DB387F675333}" type="sibTrans" cxnId="{984C5D6B-E19F-4032-AD64-E29F4BBBA031}">
      <dgm:prSet/>
      <dgm:spPr/>
      <dgm:t>
        <a:bodyPr/>
        <a:lstStyle/>
        <a:p>
          <a:endParaRPr lang="en-US"/>
        </a:p>
      </dgm:t>
    </dgm:pt>
    <dgm:pt modelId="{E6768FAC-4566-454E-BF12-952B31B685A6}">
      <dgm:prSet/>
      <dgm:spPr/>
      <dgm:t>
        <a:bodyPr/>
        <a:lstStyle/>
        <a:p>
          <a:r>
            <a:rPr lang="en-US"/>
            <a:t>Promoting public safety through informed sentencing</a:t>
          </a:r>
        </a:p>
      </dgm:t>
    </dgm:pt>
    <dgm:pt modelId="{DBD57773-9237-4954-A6CC-B3BCF19E5523}" type="parTrans" cxnId="{D601E06C-1293-47E3-90F6-AFDDA8BBE5AF}">
      <dgm:prSet/>
      <dgm:spPr/>
      <dgm:t>
        <a:bodyPr/>
        <a:lstStyle/>
        <a:p>
          <a:endParaRPr lang="en-US"/>
        </a:p>
      </dgm:t>
    </dgm:pt>
    <dgm:pt modelId="{B1D1BF92-4DEE-408D-9E2D-A9C027FDAA90}" type="sibTrans" cxnId="{D601E06C-1293-47E3-90F6-AFDDA8BBE5AF}">
      <dgm:prSet/>
      <dgm:spPr/>
      <dgm:t>
        <a:bodyPr/>
        <a:lstStyle/>
        <a:p>
          <a:endParaRPr lang="en-US"/>
        </a:p>
      </dgm:t>
    </dgm:pt>
    <dgm:pt modelId="{142175DB-12F4-47F1-B2E1-81CC35847DEF}" type="pres">
      <dgm:prSet presAssocID="{AD6410F2-B7FC-4C21-A703-2D8329CA4FCB}" presName="linear" presStyleCnt="0">
        <dgm:presLayoutVars>
          <dgm:animLvl val="lvl"/>
          <dgm:resizeHandles val="exact"/>
        </dgm:presLayoutVars>
      </dgm:prSet>
      <dgm:spPr/>
    </dgm:pt>
    <dgm:pt modelId="{E4DC15AB-CF41-4842-8B2C-8CF2F6FC98A9}" type="pres">
      <dgm:prSet presAssocID="{793A45EA-40E9-4CA6-B7A1-EE42848C980C}" presName="parentText" presStyleLbl="node1" presStyleIdx="0" presStyleCnt="3">
        <dgm:presLayoutVars>
          <dgm:chMax val="0"/>
          <dgm:bulletEnabled val="1"/>
        </dgm:presLayoutVars>
      </dgm:prSet>
      <dgm:spPr/>
    </dgm:pt>
    <dgm:pt modelId="{88959451-7967-46CE-A63F-53CA5535C321}" type="pres">
      <dgm:prSet presAssocID="{EB2AF9E5-6A6C-4F07-B407-0EEC91FB0091}" presName="spacer" presStyleCnt="0"/>
      <dgm:spPr/>
    </dgm:pt>
    <dgm:pt modelId="{3647F6C1-97D0-462F-87EE-C548A985BD78}" type="pres">
      <dgm:prSet presAssocID="{5BCFC176-54AE-4D6D-8869-0FBCB233EFAF}" presName="parentText" presStyleLbl="node1" presStyleIdx="1" presStyleCnt="3">
        <dgm:presLayoutVars>
          <dgm:chMax val="0"/>
          <dgm:bulletEnabled val="1"/>
        </dgm:presLayoutVars>
      </dgm:prSet>
      <dgm:spPr/>
    </dgm:pt>
    <dgm:pt modelId="{DB4CBE46-43D1-446A-9544-8E7735F2F81A}" type="pres">
      <dgm:prSet presAssocID="{AF9EC228-B352-426B-ABFA-DB387F675333}" presName="spacer" presStyleCnt="0"/>
      <dgm:spPr/>
    </dgm:pt>
    <dgm:pt modelId="{F82FF21A-698F-4302-BDF2-3ECA5BF8D44B}" type="pres">
      <dgm:prSet presAssocID="{E6768FAC-4566-454E-BF12-952B31B685A6}" presName="parentText" presStyleLbl="node1" presStyleIdx="2" presStyleCnt="3">
        <dgm:presLayoutVars>
          <dgm:chMax val="0"/>
          <dgm:bulletEnabled val="1"/>
        </dgm:presLayoutVars>
      </dgm:prSet>
      <dgm:spPr/>
    </dgm:pt>
  </dgm:ptLst>
  <dgm:cxnLst>
    <dgm:cxn modelId="{AFDA360C-DDEE-4BF3-85E6-C3C5EA28DEF8}" type="presOf" srcId="{AD6410F2-B7FC-4C21-A703-2D8329CA4FCB}" destId="{142175DB-12F4-47F1-B2E1-81CC35847DEF}" srcOrd="0" destOrd="0" presId="urn:microsoft.com/office/officeart/2005/8/layout/vList2"/>
    <dgm:cxn modelId="{984C5D6B-E19F-4032-AD64-E29F4BBBA031}" srcId="{AD6410F2-B7FC-4C21-A703-2D8329CA4FCB}" destId="{5BCFC176-54AE-4D6D-8869-0FBCB233EFAF}" srcOrd="1" destOrd="0" parTransId="{3E451968-0079-4190-86B0-34971590FA04}" sibTransId="{AF9EC228-B352-426B-ABFA-DB387F675333}"/>
    <dgm:cxn modelId="{D601E06C-1293-47E3-90F6-AFDDA8BBE5AF}" srcId="{AD6410F2-B7FC-4C21-A703-2D8329CA4FCB}" destId="{E6768FAC-4566-454E-BF12-952B31B685A6}" srcOrd="2" destOrd="0" parTransId="{DBD57773-9237-4954-A6CC-B3BCF19E5523}" sibTransId="{B1D1BF92-4DEE-408D-9E2D-A9C027FDAA90}"/>
    <dgm:cxn modelId="{61E3E18A-4E20-4423-A17B-ABBC2620D45A}" type="presOf" srcId="{E6768FAC-4566-454E-BF12-952B31B685A6}" destId="{F82FF21A-698F-4302-BDF2-3ECA5BF8D44B}" srcOrd="0" destOrd="0" presId="urn:microsoft.com/office/officeart/2005/8/layout/vList2"/>
    <dgm:cxn modelId="{8CA964E9-8320-41BD-BCB8-0BCBF8E02246}" srcId="{AD6410F2-B7FC-4C21-A703-2D8329CA4FCB}" destId="{793A45EA-40E9-4CA6-B7A1-EE42848C980C}" srcOrd="0" destOrd="0" parTransId="{8523501A-7687-4E11-B051-65F058E78CF0}" sibTransId="{EB2AF9E5-6A6C-4F07-B407-0EEC91FB0091}"/>
    <dgm:cxn modelId="{17B991EE-3E27-44CA-B8FB-00ADA770B5AD}" type="presOf" srcId="{5BCFC176-54AE-4D6D-8869-0FBCB233EFAF}" destId="{3647F6C1-97D0-462F-87EE-C548A985BD78}" srcOrd="0" destOrd="0" presId="urn:microsoft.com/office/officeart/2005/8/layout/vList2"/>
    <dgm:cxn modelId="{CDBD71F6-65D3-4538-80EA-FD7B8E3A4D4A}" type="presOf" srcId="{793A45EA-40E9-4CA6-B7A1-EE42848C980C}" destId="{E4DC15AB-CF41-4842-8B2C-8CF2F6FC98A9}" srcOrd="0" destOrd="0" presId="urn:microsoft.com/office/officeart/2005/8/layout/vList2"/>
    <dgm:cxn modelId="{B6CC8DD9-9E45-4ED8-91FA-BFA66EED8E8C}" type="presParOf" srcId="{142175DB-12F4-47F1-B2E1-81CC35847DEF}" destId="{E4DC15AB-CF41-4842-8B2C-8CF2F6FC98A9}" srcOrd="0" destOrd="0" presId="urn:microsoft.com/office/officeart/2005/8/layout/vList2"/>
    <dgm:cxn modelId="{F620FB36-371F-4F4E-999F-6727633C3336}" type="presParOf" srcId="{142175DB-12F4-47F1-B2E1-81CC35847DEF}" destId="{88959451-7967-46CE-A63F-53CA5535C321}" srcOrd="1" destOrd="0" presId="urn:microsoft.com/office/officeart/2005/8/layout/vList2"/>
    <dgm:cxn modelId="{C2EAF2A7-F95E-4688-BFA0-597434DBAF61}" type="presParOf" srcId="{142175DB-12F4-47F1-B2E1-81CC35847DEF}" destId="{3647F6C1-97D0-462F-87EE-C548A985BD78}" srcOrd="2" destOrd="0" presId="urn:microsoft.com/office/officeart/2005/8/layout/vList2"/>
    <dgm:cxn modelId="{059F1503-872A-4811-8E74-2C0A3CA2DE40}" type="presParOf" srcId="{142175DB-12F4-47F1-B2E1-81CC35847DEF}" destId="{DB4CBE46-43D1-446A-9544-8E7735F2F81A}" srcOrd="3" destOrd="0" presId="urn:microsoft.com/office/officeart/2005/8/layout/vList2"/>
    <dgm:cxn modelId="{90A6E55A-723D-4FC9-BD95-B7E29B741DD1}" type="presParOf" srcId="{142175DB-12F4-47F1-B2E1-81CC35847DEF}" destId="{F82FF21A-698F-4302-BDF2-3ECA5BF8D44B}"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7C47CF-BB06-4175-AFE9-D49994E00018}" type="doc">
      <dgm:prSet loTypeId="urn:microsoft.com/office/officeart/2005/8/layout/list1" loCatId="list" qsTypeId="urn:microsoft.com/office/officeart/2005/8/quickstyle/simple4" qsCatId="simple" csTypeId="urn:microsoft.com/office/officeart/2005/8/colors/colorful2" csCatId="colorful"/>
      <dgm:spPr/>
      <dgm:t>
        <a:bodyPr/>
        <a:lstStyle/>
        <a:p>
          <a:endParaRPr lang="en-US"/>
        </a:p>
      </dgm:t>
    </dgm:pt>
    <dgm:pt modelId="{2B6FFB51-8AC0-4B63-819A-7DA60D92D536}">
      <dgm:prSet/>
      <dgm:spPr/>
      <dgm:t>
        <a:bodyPr/>
        <a:lstStyle/>
        <a:p>
          <a:r>
            <a:rPr lang="en-US"/>
            <a:t>Mental Health Disorders and a Contributing Factor:</a:t>
          </a:r>
        </a:p>
      </dgm:t>
    </dgm:pt>
    <dgm:pt modelId="{EFBD848C-93F8-48F0-8CE3-509A0F0A6988}" type="parTrans" cxnId="{2CF08610-3764-48B5-823C-2DA57D09CBAD}">
      <dgm:prSet/>
      <dgm:spPr/>
      <dgm:t>
        <a:bodyPr/>
        <a:lstStyle/>
        <a:p>
          <a:endParaRPr lang="en-US"/>
        </a:p>
      </dgm:t>
    </dgm:pt>
    <dgm:pt modelId="{D25FEAEB-92E6-48BD-9D49-61A79BDFBDDE}" type="sibTrans" cxnId="{2CF08610-3764-48B5-823C-2DA57D09CBAD}">
      <dgm:prSet/>
      <dgm:spPr/>
      <dgm:t>
        <a:bodyPr/>
        <a:lstStyle/>
        <a:p>
          <a:endParaRPr lang="en-US"/>
        </a:p>
      </dgm:t>
    </dgm:pt>
    <dgm:pt modelId="{87F2A86C-CBB2-45DF-B962-321F653BA421}">
      <dgm:prSet/>
      <dgm:spPr/>
      <dgm:t>
        <a:bodyPr/>
        <a:lstStyle/>
        <a:p>
          <a:r>
            <a:rPr lang="en-US"/>
            <a:t>Depression and anxiety can impair judgment and reaction times</a:t>
          </a:r>
        </a:p>
      </dgm:t>
    </dgm:pt>
    <dgm:pt modelId="{99093318-E8F1-4675-BD52-87C9C9DBA0B8}" type="parTrans" cxnId="{5C8C99DC-1668-47AE-AC50-0DEA23AC7CA0}">
      <dgm:prSet/>
      <dgm:spPr/>
      <dgm:t>
        <a:bodyPr/>
        <a:lstStyle/>
        <a:p>
          <a:endParaRPr lang="en-US"/>
        </a:p>
      </dgm:t>
    </dgm:pt>
    <dgm:pt modelId="{5F214B71-CA14-49A2-9BD3-DE1A7E070AE1}" type="sibTrans" cxnId="{5C8C99DC-1668-47AE-AC50-0DEA23AC7CA0}">
      <dgm:prSet/>
      <dgm:spPr/>
      <dgm:t>
        <a:bodyPr/>
        <a:lstStyle/>
        <a:p>
          <a:endParaRPr lang="en-US"/>
        </a:p>
      </dgm:t>
    </dgm:pt>
    <dgm:pt modelId="{F60D92D7-1594-46D8-B48C-4DE017E03CD0}">
      <dgm:prSet/>
      <dgm:spPr/>
      <dgm:t>
        <a:bodyPr/>
        <a:lstStyle/>
        <a:p>
          <a:r>
            <a:rPr lang="en-US"/>
            <a:t>Substance use disorders often co-occur with mental health conditions</a:t>
          </a:r>
        </a:p>
      </dgm:t>
    </dgm:pt>
    <dgm:pt modelId="{62291224-8D27-4EBB-8EED-90A07938AEB3}" type="parTrans" cxnId="{F6B53A9C-C3F1-413E-A8EF-98479CEADC74}">
      <dgm:prSet/>
      <dgm:spPr/>
      <dgm:t>
        <a:bodyPr/>
        <a:lstStyle/>
        <a:p>
          <a:endParaRPr lang="en-US"/>
        </a:p>
      </dgm:t>
    </dgm:pt>
    <dgm:pt modelId="{32C53443-2EF5-4A7B-A48A-6D6793A2789F}" type="sibTrans" cxnId="{F6B53A9C-C3F1-413E-A8EF-98479CEADC74}">
      <dgm:prSet/>
      <dgm:spPr/>
      <dgm:t>
        <a:bodyPr/>
        <a:lstStyle/>
        <a:p>
          <a:endParaRPr lang="en-US"/>
        </a:p>
      </dgm:t>
    </dgm:pt>
    <dgm:pt modelId="{A480BFD3-9B2B-45A9-AEEF-8FB23C90886A}">
      <dgm:prSet/>
      <dgm:spPr/>
      <dgm:t>
        <a:bodyPr/>
        <a:lstStyle/>
        <a:p>
          <a:r>
            <a:rPr lang="en-US"/>
            <a:t>Statistics: </a:t>
          </a:r>
        </a:p>
      </dgm:t>
    </dgm:pt>
    <dgm:pt modelId="{02FF1340-09C1-4D22-A237-DCBB05501454}" type="parTrans" cxnId="{547EA7DC-4FE1-4DE0-B52F-865EA13B837C}">
      <dgm:prSet/>
      <dgm:spPr/>
      <dgm:t>
        <a:bodyPr/>
        <a:lstStyle/>
        <a:p>
          <a:endParaRPr lang="en-US"/>
        </a:p>
      </dgm:t>
    </dgm:pt>
    <dgm:pt modelId="{EDA26ACB-E06C-4F17-B75E-128EDA42ECD2}" type="sibTrans" cxnId="{547EA7DC-4FE1-4DE0-B52F-865EA13B837C}">
      <dgm:prSet/>
      <dgm:spPr/>
      <dgm:t>
        <a:bodyPr/>
        <a:lstStyle/>
        <a:p>
          <a:endParaRPr lang="en-US"/>
        </a:p>
      </dgm:t>
    </dgm:pt>
    <dgm:pt modelId="{0434FCAB-FC67-4662-96D3-0A16616BCFAF}">
      <dgm:prSet/>
      <dgm:spPr/>
      <dgm:t>
        <a:bodyPr/>
        <a:lstStyle/>
        <a:p>
          <a:r>
            <a:rPr lang="en-US"/>
            <a:t>Studies show that up to 45% of DUI offenders have underlying mental health issues</a:t>
          </a:r>
        </a:p>
      </dgm:t>
    </dgm:pt>
    <dgm:pt modelId="{0D365AA5-D4B4-4C48-96A3-36385D8D5D99}" type="parTrans" cxnId="{D4319130-FD3D-420D-A09D-CABBE362B119}">
      <dgm:prSet/>
      <dgm:spPr/>
      <dgm:t>
        <a:bodyPr/>
        <a:lstStyle/>
        <a:p>
          <a:endParaRPr lang="en-US"/>
        </a:p>
      </dgm:t>
    </dgm:pt>
    <dgm:pt modelId="{1DF49275-2EC4-4C3E-BD86-DC2549AD0EFD}" type="sibTrans" cxnId="{D4319130-FD3D-420D-A09D-CABBE362B119}">
      <dgm:prSet/>
      <dgm:spPr/>
      <dgm:t>
        <a:bodyPr/>
        <a:lstStyle/>
        <a:p>
          <a:endParaRPr lang="en-US"/>
        </a:p>
      </dgm:t>
    </dgm:pt>
    <dgm:pt modelId="{8E0DCA5E-D876-46AA-B543-EEB965726F90}">
      <dgm:prSet/>
      <dgm:spPr/>
      <dgm:t>
        <a:bodyPr/>
        <a:lstStyle/>
        <a:p>
          <a:r>
            <a:rPr lang="en-US"/>
            <a:t>Drivers with untreated disorders are 3x more likely to re-offend</a:t>
          </a:r>
        </a:p>
      </dgm:t>
    </dgm:pt>
    <dgm:pt modelId="{8A702C0C-69D6-4EE7-B279-3521C8B1A3C7}" type="parTrans" cxnId="{F8C737B7-3870-4A9C-9D07-DE81C1C9CA37}">
      <dgm:prSet/>
      <dgm:spPr/>
      <dgm:t>
        <a:bodyPr/>
        <a:lstStyle/>
        <a:p>
          <a:endParaRPr lang="en-US"/>
        </a:p>
      </dgm:t>
    </dgm:pt>
    <dgm:pt modelId="{8EC62D66-9347-403D-BC56-E1270DA779DB}" type="sibTrans" cxnId="{F8C737B7-3870-4A9C-9D07-DE81C1C9CA37}">
      <dgm:prSet/>
      <dgm:spPr/>
      <dgm:t>
        <a:bodyPr/>
        <a:lstStyle/>
        <a:p>
          <a:endParaRPr lang="en-US"/>
        </a:p>
      </dgm:t>
    </dgm:pt>
    <dgm:pt modelId="{A3202674-777A-4D08-A383-3F367DEEB826}">
      <dgm:prSet/>
      <dgm:spPr/>
      <dgm:t>
        <a:bodyPr/>
        <a:lstStyle/>
        <a:p>
          <a:r>
            <a:rPr lang="en-US"/>
            <a:t>Behavioral Impact:</a:t>
          </a:r>
        </a:p>
      </dgm:t>
    </dgm:pt>
    <dgm:pt modelId="{C0C3315D-11C8-4E1C-9C8B-FCB5E8A38418}" type="parTrans" cxnId="{BF466D7D-073B-4219-B771-EB0F41A7B656}">
      <dgm:prSet/>
      <dgm:spPr/>
      <dgm:t>
        <a:bodyPr/>
        <a:lstStyle/>
        <a:p>
          <a:endParaRPr lang="en-US"/>
        </a:p>
      </dgm:t>
    </dgm:pt>
    <dgm:pt modelId="{1801F353-F7FC-41E6-BA8A-13A8D2A5FDAB}" type="sibTrans" cxnId="{BF466D7D-073B-4219-B771-EB0F41A7B656}">
      <dgm:prSet/>
      <dgm:spPr/>
      <dgm:t>
        <a:bodyPr/>
        <a:lstStyle/>
        <a:p>
          <a:endParaRPr lang="en-US"/>
        </a:p>
      </dgm:t>
    </dgm:pt>
    <dgm:pt modelId="{9B04E333-8C29-4821-A0AB-B997F1C0AB7D}">
      <dgm:prSet/>
      <dgm:spPr/>
      <dgm:t>
        <a:bodyPr/>
        <a:lstStyle/>
        <a:p>
          <a:r>
            <a:rPr lang="en-US"/>
            <a:t>Emotional instability can lead to poor decision-making, such as driving under the influence</a:t>
          </a:r>
        </a:p>
      </dgm:t>
    </dgm:pt>
    <dgm:pt modelId="{343F2A1C-CD0F-41A4-8E84-16EE8F0CED05}" type="parTrans" cxnId="{85C9381E-BF27-49D4-871F-D272AC30F12E}">
      <dgm:prSet/>
      <dgm:spPr/>
      <dgm:t>
        <a:bodyPr/>
        <a:lstStyle/>
        <a:p>
          <a:endParaRPr lang="en-US"/>
        </a:p>
      </dgm:t>
    </dgm:pt>
    <dgm:pt modelId="{302181E6-2AF2-410C-91F2-C6E45A5B0BF4}" type="sibTrans" cxnId="{85C9381E-BF27-49D4-871F-D272AC30F12E}">
      <dgm:prSet/>
      <dgm:spPr/>
      <dgm:t>
        <a:bodyPr/>
        <a:lstStyle/>
        <a:p>
          <a:endParaRPr lang="en-US"/>
        </a:p>
      </dgm:t>
    </dgm:pt>
    <dgm:pt modelId="{CDF2E111-0909-4ABE-A617-A6F6B5614AB7}" type="pres">
      <dgm:prSet presAssocID="{717C47CF-BB06-4175-AFE9-D49994E00018}" presName="linear" presStyleCnt="0">
        <dgm:presLayoutVars>
          <dgm:dir/>
          <dgm:animLvl val="lvl"/>
          <dgm:resizeHandles val="exact"/>
        </dgm:presLayoutVars>
      </dgm:prSet>
      <dgm:spPr/>
    </dgm:pt>
    <dgm:pt modelId="{E25B6B4D-C637-40B3-9167-72D390A5D639}" type="pres">
      <dgm:prSet presAssocID="{2B6FFB51-8AC0-4B63-819A-7DA60D92D536}" presName="parentLin" presStyleCnt="0"/>
      <dgm:spPr/>
    </dgm:pt>
    <dgm:pt modelId="{FBAD202D-9E33-494A-BB2E-4683143F9EDF}" type="pres">
      <dgm:prSet presAssocID="{2B6FFB51-8AC0-4B63-819A-7DA60D92D536}" presName="parentLeftMargin" presStyleLbl="node1" presStyleIdx="0" presStyleCnt="3"/>
      <dgm:spPr/>
    </dgm:pt>
    <dgm:pt modelId="{D4D497F2-C081-4AF6-B652-C2DBC26C51CA}" type="pres">
      <dgm:prSet presAssocID="{2B6FFB51-8AC0-4B63-819A-7DA60D92D536}" presName="parentText" presStyleLbl="node1" presStyleIdx="0" presStyleCnt="3">
        <dgm:presLayoutVars>
          <dgm:chMax val="0"/>
          <dgm:bulletEnabled val="1"/>
        </dgm:presLayoutVars>
      </dgm:prSet>
      <dgm:spPr/>
    </dgm:pt>
    <dgm:pt modelId="{264418B3-2A20-499D-BF64-EC7891058D68}" type="pres">
      <dgm:prSet presAssocID="{2B6FFB51-8AC0-4B63-819A-7DA60D92D536}" presName="negativeSpace" presStyleCnt="0"/>
      <dgm:spPr/>
    </dgm:pt>
    <dgm:pt modelId="{501CAD7E-3C49-4FD2-A14C-047134277E2B}" type="pres">
      <dgm:prSet presAssocID="{2B6FFB51-8AC0-4B63-819A-7DA60D92D536}" presName="childText" presStyleLbl="conFgAcc1" presStyleIdx="0" presStyleCnt="3">
        <dgm:presLayoutVars>
          <dgm:bulletEnabled val="1"/>
        </dgm:presLayoutVars>
      </dgm:prSet>
      <dgm:spPr/>
    </dgm:pt>
    <dgm:pt modelId="{E83828AF-F939-427C-B483-B11D583F00BF}" type="pres">
      <dgm:prSet presAssocID="{D25FEAEB-92E6-48BD-9D49-61A79BDFBDDE}" presName="spaceBetweenRectangles" presStyleCnt="0"/>
      <dgm:spPr/>
    </dgm:pt>
    <dgm:pt modelId="{B6C02F49-393A-4987-8E7F-21BBE7A1CA83}" type="pres">
      <dgm:prSet presAssocID="{A480BFD3-9B2B-45A9-AEEF-8FB23C90886A}" presName="parentLin" presStyleCnt="0"/>
      <dgm:spPr/>
    </dgm:pt>
    <dgm:pt modelId="{ECC75087-A2F9-48DB-A8F6-95464E4AA511}" type="pres">
      <dgm:prSet presAssocID="{A480BFD3-9B2B-45A9-AEEF-8FB23C90886A}" presName="parentLeftMargin" presStyleLbl="node1" presStyleIdx="0" presStyleCnt="3"/>
      <dgm:spPr/>
    </dgm:pt>
    <dgm:pt modelId="{3D031256-24BF-4472-9744-B2D533800C41}" type="pres">
      <dgm:prSet presAssocID="{A480BFD3-9B2B-45A9-AEEF-8FB23C90886A}" presName="parentText" presStyleLbl="node1" presStyleIdx="1" presStyleCnt="3">
        <dgm:presLayoutVars>
          <dgm:chMax val="0"/>
          <dgm:bulletEnabled val="1"/>
        </dgm:presLayoutVars>
      </dgm:prSet>
      <dgm:spPr/>
    </dgm:pt>
    <dgm:pt modelId="{17F6ECC1-7FC8-4864-A3FB-5E749321A246}" type="pres">
      <dgm:prSet presAssocID="{A480BFD3-9B2B-45A9-AEEF-8FB23C90886A}" presName="negativeSpace" presStyleCnt="0"/>
      <dgm:spPr/>
    </dgm:pt>
    <dgm:pt modelId="{ACB0094E-C241-418B-A953-E98652E53BCE}" type="pres">
      <dgm:prSet presAssocID="{A480BFD3-9B2B-45A9-AEEF-8FB23C90886A}" presName="childText" presStyleLbl="conFgAcc1" presStyleIdx="1" presStyleCnt="3">
        <dgm:presLayoutVars>
          <dgm:bulletEnabled val="1"/>
        </dgm:presLayoutVars>
      </dgm:prSet>
      <dgm:spPr/>
    </dgm:pt>
    <dgm:pt modelId="{AB5BFAD9-A6EF-42EB-A79E-0B5A2F392DE6}" type="pres">
      <dgm:prSet presAssocID="{EDA26ACB-E06C-4F17-B75E-128EDA42ECD2}" presName="spaceBetweenRectangles" presStyleCnt="0"/>
      <dgm:spPr/>
    </dgm:pt>
    <dgm:pt modelId="{A9A8E72D-A481-4375-B0EE-5757E080C868}" type="pres">
      <dgm:prSet presAssocID="{A3202674-777A-4D08-A383-3F367DEEB826}" presName="parentLin" presStyleCnt="0"/>
      <dgm:spPr/>
    </dgm:pt>
    <dgm:pt modelId="{5D327930-62E0-4124-87BA-63FB75E8C8DF}" type="pres">
      <dgm:prSet presAssocID="{A3202674-777A-4D08-A383-3F367DEEB826}" presName="parentLeftMargin" presStyleLbl="node1" presStyleIdx="1" presStyleCnt="3"/>
      <dgm:spPr/>
    </dgm:pt>
    <dgm:pt modelId="{21930055-AA2E-47AE-A9B9-ECEFEDB50910}" type="pres">
      <dgm:prSet presAssocID="{A3202674-777A-4D08-A383-3F367DEEB826}" presName="parentText" presStyleLbl="node1" presStyleIdx="2" presStyleCnt="3">
        <dgm:presLayoutVars>
          <dgm:chMax val="0"/>
          <dgm:bulletEnabled val="1"/>
        </dgm:presLayoutVars>
      </dgm:prSet>
      <dgm:spPr/>
    </dgm:pt>
    <dgm:pt modelId="{72D2697A-BC57-43CF-AA29-8D75EFAE98E6}" type="pres">
      <dgm:prSet presAssocID="{A3202674-777A-4D08-A383-3F367DEEB826}" presName="negativeSpace" presStyleCnt="0"/>
      <dgm:spPr/>
    </dgm:pt>
    <dgm:pt modelId="{E6A41009-724B-47BA-BB4A-832566ECEAA0}" type="pres">
      <dgm:prSet presAssocID="{A3202674-777A-4D08-A383-3F367DEEB826}" presName="childText" presStyleLbl="conFgAcc1" presStyleIdx="2" presStyleCnt="3">
        <dgm:presLayoutVars>
          <dgm:bulletEnabled val="1"/>
        </dgm:presLayoutVars>
      </dgm:prSet>
      <dgm:spPr/>
    </dgm:pt>
  </dgm:ptLst>
  <dgm:cxnLst>
    <dgm:cxn modelId="{2CF08610-3764-48B5-823C-2DA57D09CBAD}" srcId="{717C47CF-BB06-4175-AFE9-D49994E00018}" destId="{2B6FFB51-8AC0-4B63-819A-7DA60D92D536}" srcOrd="0" destOrd="0" parTransId="{EFBD848C-93F8-48F0-8CE3-509A0F0A6988}" sibTransId="{D25FEAEB-92E6-48BD-9D49-61A79BDFBDDE}"/>
    <dgm:cxn modelId="{075EE610-3D36-4695-8C32-D97BD117CF66}" type="presOf" srcId="{F60D92D7-1594-46D8-B48C-4DE017E03CD0}" destId="{501CAD7E-3C49-4FD2-A14C-047134277E2B}" srcOrd="0" destOrd="1" presId="urn:microsoft.com/office/officeart/2005/8/layout/list1"/>
    <dgm:cxn modelId="{85C9381E-BF27-49D4-871F-D272AC30F12E}" srcId="{A3202674-777A-4D08-A383-3F367DEEB826}" destId="{9B04E333-8C29-4821-A0AB-B997F1C0AB7D}" srcOrd="0" destOrd="0" parTransId="{343F2A1C-CD0F-41A4-8E84-16EE8F0CED05}" sibTransId="{302181E6-2AF2-410C-91F2-C6E45A5B0BF4}"/>
    <dgm:cxn modelId="{D4319130-FD3D-420D-A09D-CABBE362B119}" srcId="{A480BFD3-9B2B-45A9-AEEF-8FB23C90886A}" destId="{0434FCAB-FC67-4662-96D3-0A16616BCFAF}" srcOrd="0" destOrd="0" parTransId="{0D365AA5-D4B4-4C48-96A3-36385D8D5D99}" sibTransId="{1DF49275-2EC4-4C3E-BD86-DC2549AD0EFD}"/>
    <dgm:cxn modelId="{84708C64-4C8F-4724-B711-FD27BE7414A1}" type="presOf" srcId="{2B6FFB51-8AC0-4B63-819A-7DA60D92D536}" destId="{D4D497F2-C081-4AF6-B652-C2DBC26C51CA}" srcOrd="1" destOrd="0" presId="urn:microsoft.com/office/officeart/2005/8/layout/list1"/>
    <dgm:cxn modelId="{DD82424A-EB71-4DC1-B963-5153F36C4176}" type="presOf" srcId="{717C47CF-BB06-4175-AFE9-D49994E00018}" destId="{CDF2E111-0909-4ABE-A617-A6F6B5614AB7}" srcOrd="0" destOrd="0" presId="urn:microsoft.com/office/officeart/2005/8/layout/list1"/>
    <dgm:cxn modelId="{E54B5E6E-CC1D-4263-A6C8-5C377496C70D}" type="presOf" srcId="{0434FCAB-FC67-4662-96D3-0A16616BCFAF}" destId="{ACB0094E-C241-418B-A953-E98652E53BCE}" srcOrd="0" destOrd="0" presId="urn:microsoft.com/office/officeart/2005/8/layout/list1"/>
    <dgm:cxn modelId="{BF466D7D-073B-4219-B771-EB0F41A7B656}" srcId="{717C47CF-BB06-4175-AFE9-D49994E00018}" destId="{A3202674-777A-4D08-A383-3F367DEEB826}" srcOrd="2" destOrd="0" parTransId="{C0C3315D-11C8-4E1C-9C8B-FCB5E8A38418}" sibTransId="{1801F353-F7FC-41E6-BA8A-13A8D2A5FDAB}"/>
    <dgm:cxn modelId="{F8E63A93-DD98-4022-A4E1-C85951E3206D}" type="presOf" srcId="{A3202674-777A-4D08-A383-3F367DEEB826}" destId="{21930055-AA2E-47AE-A9B9-ECEFEDB50910}" srcOrd="1" destOrd="0" presId="urn:microsoft.com/office/officeart/2005/8/layout/list1"/>
    <dgm:cxn modelId="{F6B53A9C-C3F1-413E-A8EF-98479CEADC74}" srcId="{2B6FFB51-8AC0-4B63-819A-7DA60D92D536}" destId="{F60D92D7-1594-46D8-B48C-4DE017E03CD0}" srcOrd="1" destOrd="0" parTransId="{62291224-8D27-4EBB-8EED-90A07938AEB3}" sibTransId="{32C53443-2EF5-4A7B-A48A-6D6793A2789F}"/>
    <dgm:cxn modelId="{A3B34E9F-06C2-43B1-B7B9-142151001DE7}" type="presOf" srcId="{A3202674-777A-4D08-A383-3F367DEEB826}" destId="{5D327930-62E0-4124-87BA-63FB75E8C8DF}" srcOrd="0" destOrd="0" presId="urn:microsoft.com/office/officeart/2005/8/layout/list1"/>
    <dgm:cxn modelId="{4CE008A6-B6E5-467C-8C08-B4AAD9440B88}" type="presOf" srcId="{A480BFD3-9B2B-45A9-AEEF-8FB23C90886A}" destId="{3D031256-24BF-4472-9744-B2D533800C41}" srcOrd="1" destOrd="0" presId="urn:microsoft.com/office/officeart/2005/8/layout/list1"/>
    <dgm:cxn modelId="{B37049B5-2BFC-458B-8C4D-A8846BAB2DDE}" type="presOf" srcId="{2B6FFB51-8AC0-4B63-819A-7DA60D92D536}" destId="{FBAD202D-9E33-494A-BB2E-4683143F9EDF}" srcOrd="0" destOrd="0" presId="urn:microsoft.com/office/officeart/2005/8/layout/list1"/>
    <dgm:cxn modelId="{F8C737B7-3870-4A9C-9D07-DE81C1C9CA37}" srcId="{A480BFD3-9B2B-45A9-AEEF-8FB23C90886A}" destId="{8E0DCA5E-D876-46AA-B543-EEB965726F90}" srcOrd="1" destOrd="0" parTransId="{8A702C0C-69D6-4EE7-B279-3521C8B1A3C7}" sibTransId="{8EC62D66-9347-403D-BC56-E1270DA779DB}"/>
    <dgm:cxn modelId="{CEC243CB-FA84-4463-AD4F-3295E78F457A}" type="presOf" srcId="{A480BFD3-9B2B-45A9-AEEF-8FB23C90886A}" destId="{ECC75087-A2F9-48DB-A8F6-95464E4AA511}" srcOrd="0" destOrd="0" presId="urn:microsoft.com/office/officeart/2005/8/layout/list1"/>
    <dgm:cxn modelId="{5C8C99DC-1668-47AE-AC50-0DEA23AC7CA0}" srcId="{2B6FFB51-8AC0-4B63-819A-7DA60D92D536}" destId="{87F2A86C-CBB2-45DF-B962-321F653BA421}" srcOrd="0" destOrd="0" parTransId="{99093318-E8F1-4675-BD52-87C9C9DBA0B8}" sibTransId="{5F214B71-CA14-49A2-9BD3-DE1A7E070AE1}"/>
    <dgm:cxn modelId="{547EA7DC-4FE1-4DE0-B52F-865EA13B837C}" srcId="{717C47CF-BB06-4175-AFE9-D49994E00018}" destId="{A480BFD3-9B2B-45A9-AEEF-8FB23C90886A}" srcOrd="1" destOrd="0" parTransId="{02FF1340-09C1-4D22-A237-DCBB05501454}" sibTransId="{EDA26ACB-E06C-4F17-B75E-128EDA42ECD2}"/>
    <dgm:cxn modelId="{AAF415F1-5CD3-4B4F-A0A2-25EAC4CCC26A}" type="presOf" srcId="{8E0DCA5E-D876-46AA-B543-EEB965726F90}" destId="{ACB0094E-C241-418B-A953-E98652E53BCE}" srcOrd="0" destOrd="1" presId="urn:microsoft.com/office/officeart/2005/8/layout/list1"/>
    <dgm:cxn modelId="{5F7ADBF6-681B-4DD3-9D6D-B11B0ECA4669}" type="presOf" srcId="{9B04E333-8C29-4821-A0AB-B997F1C0AB7D}" destId="{E6A41009-724B-47BA-BB4A-832566ECEAA0}" srcOrd="0" destOrd="0" presId="urn:microsoft.com/office/officeart/2005/8/layout/list1"/>
    <dgm:cxn modelId="{4EFB6DF8-6E8D-4F9A-ACCD-E77C5069DE59}" type="presOf" srcId="{87F2A86C-CBB2-45DF-B962-321F653BA421}" destId="{501CAD7E-3C49-4FD2-A14C-047134277E2B}" srcOrd="0" destOrd="0" presId="urn:microsoft.com/office/officeart/2005/8/layout/list1"/>
    <dgm:cxn modelId="{677C9CAF-C4EE-46CC-84FF-B8D81FEF357B}" type="presParOf" srcId="{CDF2E111-0909-4ABE-A617-A6F6B5614AB7}" destId="{E25B6B4D-C637-40B3-9167-72D390A5D639}" srcOrd="0" destOrd="0" presId="urn:microsoft.com/office/officeart/2005/8/layout/list1"/>
    <dgm:cxn modelId="{4F4AD71C-3944-437B-B4AB-EB429F365FAE}" type="presParOf" srcId="{E25B6B4D-C637-40B3-9167-72D390A5D639}" destId="{FBAD202D-9E33-494A-BB2E-4683143F9EDF}" srcOrd="0" destOrd="0" presId="urn:microsoft.com/office/officeart/2005/8/layout/list1"/>
    <dgm:cxn modelId="{89038CDC-FC91-414A-9220-D4CA835E33B7}" type="presParOf" srcId="{E25B6B4D-C637-40B3-9167-72D390A5D639}" destId="{D4D497F2-C081-4AF6-B652-C2DBC26C51CA}" srcOrd="1" destOrd="0" presId="urn:microsoft.com/office/officeart/2005/8/layout/list1"/>
    <dgm:cxn modelId="{19413467-9C7F-4D11-B74B-43517C58C43E}" type="presParOf" srcId="{CDF2E111-0909-4ABE-A617-A6F6B5614AB7}" destId="{264418B3-2A20-499D-BF64-EC7891058D68}" srcOrd="1" destOrd="0" presId="urn:microsoft.com/office/officeart/2005/8/layout/list1"/>
    <dgm:cxn modelId="{37C902D4-861B-4F9A-A169-4DB11B359045}" type="presParOf" srcId="{CDF2E111-0909-4ABE-A617-A6F6B5614AB7}" destId="{501CAD7E-3C49-4FD2-A14C-047134277E2B}" srcOrd="2" destOrd="0" presId="urn:microsoft.com/office/officeart/2005/8/layout/list1"/>
    <dgm:cxn modelId="{F9AE030D-77EF-4082-97BA-EB187F500312}" type="presParOf" srcId="{CDF2E111-0909-4ABE-A617-A6F6B5614AB7}" destId="{E83828AF-F939-427C-B483-B11D583F00BF}" srcOrd="3" destOrd="0" presId="urn:microsoft.com/office/officeart/2005/8/layout/list1"/>
    <dgm:cxn modelId="{57099F4E-4D50-4216-A0FA-D9D0EAC256E3}" type="presParOf" srcId="{CDF2E111-0909-4ABE-A617-A6F6B5614AB7}" destId="{B6C02F49-393A-4987-8E7F-21BBE7A1CA83}" srcOrd="4" destOrd="0" presId="urn:microsoft.com/office/officeart/2005/8/layout/list1"/>
    <dgm:cxn modelId="{DB1FDAA1-1735-47F3-9899-A13A951B0F84}" type="presParOf" srcId="{B6C02F49-393A-4987-8E7F-21BBE7A1CA83}" destId="{ECC75087-A2F9-48DB-A8F6-95464E4AA511}" srcOrd="0" destOrd="0" presId="urn:microsoft.com/office/officeart/2005/8/layout/list1"/>
    <dgm:cxn modelId="{4C3F19A8-4AE3-4941-910A-F573B484F58C}" type="presParOf" srcId="{B6C02F49-393A-4987-8E7F-21BBE7A1CA83}" destId="{3D031256-24BF-4472-9744-B2D533800C41}" srcOrd="1" destOrd="0" presId="urn:microsoft.com/office/officeart/2005/8/layout/list1"/>
    <dgm:cxn modelId="{CA10BF62-6F03-4848-A139-357749E036E8}" type="presParOf" srcId="{CDF2E111-0909-4ABE-A617-A6F6B5614AB7}" destId="{17F6ECC1-7FC8-4864-A3FB-5E749321A246}" srcOrd="5" destOrd="0" presId="urn:microsoft.com/office/officeart/2005/8/layout/list1"/>
    <dgm:cxn modelId="{9D0C0A6A-ADB2-437B-AF5E-A06ED6F8678D}" type="presParOf" srcId="{CDF2E111-0909-4ABE-A617-A6F6B5614AB7}" destId="{ACB0094E-C241-418B-A953-E98652E53BCE}" srcOrd="6" destOrd="0" presId="urn:microsoft.com/office/officeart/2005/8/layout/list1"/>
    <dgm:cxn modelId="{A0B7CF95-13B5-414E-9A5E-DDD7FD133B08}" type="presParOf" srcId="{CDF2E111-0909-4ABE-A617-A6F6B5614AB7}" destId="{AB5BFAD9-A6EF-42EB-A79E-0B5A2F392DE6}" srcOrd="7" destOrd="0" presId="urn:microsoft.com/office/officeart/2005/8/layout/list1"/>
    <dgm:cxn modelId="{68C813CD-72F9-418E-9599-DEE12DFC0078}" type="presParOf" srcId="{CDF2E111-0909-4ABE-A617-A6F6B5614AB7}" destId="{A9A8E72D-A481-4375-B0EE-5757E080C868}" srcOrd="8" destOrd="0" presId="urn:microsoft.com/office/officeart/2005/8/layout/list1"/>
    <dgm:cxn modelId="{D409783A-35AA-4561-8AD6-1167ED27C455}" type="presParOf" srcId="{A9A8E72D-A481-4375-B0EE-5757E080C868}" destId="{5D327930-62E0-4124-87BA-63FB75E8C8DF}" srcOrd="0" destOrd="0" presId="urn:microsoft.com/office/officeart/2005/8/layout/list1"/>
    <dgm:cxn modelId="{01C8CE43-5A50-4D6C-8AC1-15E3C75EB80A}" type="presParOf" srcId="{A9A8E72D-A481-4375-B0EE-5757E080C868}" destId="{21930055-AA2E-47AE-A9B9-ECEFEDB50910}" srcOrd="1" destOrd="0" presId="urn:microsoft.com/office/officeart/2005/8/layout/list1"/>
    <dgm:cxn modelId="{7779DA56-E6B5-4E25-A92E-520507941609}" type="presParOf" srcId="{CDF2E111-0909-4ABE-A617-A6F6B5614AB7}" destId="{72D2697A-BC57-43CF-AA29-8D75EFAE98E6}" srcOrd="9" destOrd="0" presId="urn:microsoft.com/office/officeart/2005/8/layout/list1"/>
    <dgm:cxn modelId="{42E18BF0-26CB-4FCA-AFD2-F47080E11EEB}" type="presParOf" srcId="{CDF2E111-0909-4ABE-A617-A6F6B5614AB7}" destId="{E6A41009-724B-47BA-BB4A-832566ECEAA0}"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AF4D110-6991-4E1B-A00E-A8BD60A8C530}"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F50F1BF6-C2C2-4F16-95F5-49D37C7CF39B}">
      <dgm:prSet/>
      <dgm:spPr/>
      <dgm:t>
        <a:bodyPr/>
        <a:lstStyle/>
        <a:p>
          <a:r>
            <a:rPr lang="en-US" b="1"/>
            <a:t>Key data:</a:t>
          </a:r>
          <a:r>
            <a:rPr lang="en-US"/>
            <a:t> 45% of DUI offenders have underlying mental health issues.</a:t>
          </a:r>
        </a:p>
      </dgm:t>
    </dgm:pt>
    <dgm:pt modelId="{EECE539A-9F54-44BE-99D8-6F92CC0E2093}" type="parTrans" cxnId="{BFD139F5-BD14-49A0-9A8A-47D068778F0E}">
      <dgm:prSet/>
      <dgm:spPr/>
      <dgm:t>
        <a:bodyPr/>
        <a:lstStyle/>
        <a:p>
          <a:endParaRPr lang="en-US"/>
        </a:p>
      </dgm:t>
    </dgm:pt>
    <dgm:pt modelId="{A574A311-77E6-46B8-8372-5616749BFFEF}" type="sibTrans" cxnId="{BFD139F5-BD14-49A0-9A8A-47D068778F0E}">
      <dgm:prSet/>
      <dgm:spPr/>
      <dgm:t>
        <a:bodyPr/>
        <a:lstStyle/>
        <a:p>
          <a:endParaRPr lang="en-US"/>
        </a:p>
      </dgm:t>
    </dgm:pt>
    <dgm:pt modelId="{4C163DC1-F015-4A37-A9CE-95373DA82642}">
      <dgm:prSet/>
      <dgm:spPr/>
      <dgm:t>
        <a:bodyPr/>
        <a:lstStyle/>
        <a:p>
          <a:r>
            <a:rPr lang="en-US" b="1"/>
            <a:t>Judicial challenge:</a:t>
          </a:r>
          <a:r>
            <a:rPr lang="en-US"/>
            <a:t> Identifying and addressing root causes through evidence-based tools.</a:t>
          </a:r>
        </a:p>
      </dgm:t>
    </dgm:pt>
    <dgm:pt modelId="{36FC184B-68BB-4AB5-8040-CDAE944231DF}" type="parTrans" cxnId="{35FC3E02-17BB-41AA-B5E0-795C3C812B48}">
      <dgm:prSet/>
      <dgm:spPr/>
      <dgm:t>
        <a:bodyPr/>
        <a:lstStyle/>
        <a:p>
          <a:endParaRPr lang="en-US"/>
        </a:p>
      </dgm:t>
    </dgm:pt>
    <dgm:pt modelId="{BD8B75F1-8D3F-4A8B-8700-53313B9D734E}" type="sibTrans" cxnId="{35FC3E02-17BB-41AA-B5E0-795C3C812B48}">
      <dgm:prSet/>
      <dgm:spPr/>
      <dgm:t>
        <a:bodyPr/>
        <a:lstStyle/>
        <a:p>
          <a:endParaRPr lang="en-US"/>
        </a:p>
      </dgm:t>
    </dgm:pt>
    <dgm:pt modelId="{ABDB39D2-27CE-489F-B657-99F86DAB9DE8}" type="pres">
      <dgm:prSet presAssocID="{1AF4D110-6991-4E1B-A00E-A8BD60A8C530}" presName="hierChild1" presStyleCnt="0">
        <dgm:presLayoutVars>
          <dgm:chPref val="1"/>
          <dgm:dir/>
          <dgm:animOne val="branch"/>
          <dgm:animLvl val="lvl"/>
          <dgm:resizeHandles/>
        </dgm:presLayoutVars>
      </dgm:prSet>
      <dgm:spPr/>
    </dgm:pt>
    <dgm:pt modelId="{8B14BFEC-A46C-4C5D-84EE-5D7C0ABA9CDB}" type="pres">
      <dgm:prSet presAssocID="{F50F1BF6-C2C2-4F16-95F5-49D37C7CF39B}" presName="hierRoot1" presStyleCnt="0"/>
      <dgm:spPr/>
    </dgm:pt>
    <dgm:pt modelId="{BCAD0DB6-D91E-42E7-B617-302AA4369123}" type="pres">
      <dgm:prSet presAssocID="{F50F1BF6-C2C2-4F16-95F5-49D37C7CF39B}" presName="composite" presStyleCnt="0"/>
      <dgm:spPr/>
    </dgm:pt>
    <dgm:pt modelId="{7E165269-4DB2-420C-BE1B-6357DBCAA6A8}" type="pres">
      <dgm:prSet presAssocID="{F50F1BF6-C2C2-4F16-95F5-49D37C7CF39B}" presName="background" presStyleLbl="node0" presStyleIdx="0" presStyleCnt="2"/>
      <dgm:spPr/>
    </dgm:pt>
    <dgm:pt modelId="{5D6CF4FE-BCFA-4EC2-B7D3-E33A6E1A87D0}" type="pres">
      <dgm:prSet presAssocID="{F50F1BF6-C2C2-4F16-95F5-49D37C7CF39B}" presName="text" presStyleLbl="fgAcc0" presStyleIdx="0" presStyleCnt="2">
        <dgm:presLayoutVars>
          <dgm:chPref val="3"/>
        </dgm:presLayoutVars>
      </dgm:prSet>
      <dgm:spPr/>
    </dgm:pt>
    <dgm:pt modelId="{DE17203B-A4F8-4681-ADDA-42B7AE3732AE}" type="pres">
      <dgm:prSet presAssocID="{F50F1BF6-C2C2-4F16-95F5-49D37C7CF39B}" presName="hierChild2" presStyleCnt="0"/>
      <dgm:spPr/>
    </dgm:pt>
    <dgm:pt modelId="{500BD5E2-000E-4046-80DE-34709FFBA2D0}" type="pres">
      <dgm:prSet presAssocID="{4C163DC1-F015-4A37-A9CE-95373DA82642}" presName="hierRoot1" presStyleCnt="0"/>
      <dgm:spPr/>
    </dgm:pt>
    <dgm:pt modelId="{BFAEF210-AFC0-4555-B753-D9B0CBAD0876}" type="pres">
      <dgm:prSet presAssocID="{4C163DC1-F015-4A37-A9CE-95373DA82642}" presName="composite" presStyleCnt="0"/>
      <dgm:spPr/>
    </dgm:pt>
    <dgm:pt modelId="{6079AAE3-DC35-4647-B3A9-9728BA9CB253}" type="pres">
      <dgm:prSet presAssocID="{4C163DC1-F015-4A37-A9CE-95373DA82642}" presName="background" presStyleLbl="node0" presStyleIdx="1" presStyleCnt="2"/>
      <dgm:spPr/>
    </dgm:pt>
    <dgm:pt modelId="{6F94EB10-7ACF-4029-A206-68BD42DAC6C8}" type="pres">
      <dgm:prSet presAssocID="{4C163DC1-F015-4A37-A9CE-95373DA82642}" presName="text" presStyleLbl="fgAcc0" presStyleIdx="1" presStyleCnt="2">
        <dgm:presLayoutVars>
          <dgm:chPref val="3"/>
        </dgm:presLayoutVars>
      </dgm:prSet>
      <dgm:spPr/>
    </dgm:pt>
    <dgm:pt modelId="{BEC8F269-B292-49D9-B23E-3536D357567F}" type="pres">
      <dgm:prSet presAssocID="{4C163DC1-F015-4A37-A9CE-95373DA82642}" presName="hierChild2" presStyleCnt="0"/>
      <dgm:spPr/>
    </dgm:pt>
  </dgm:ptLst>
  <dgm:cxnLst>
    <dgm:cxn modelId="{35FC3E02-17BB-41AA-B5E0-795C3C812B48}" srcId="{1AF4D110-6991-4E1B-A00E-A8BD60A8C530}" destId="{4C163DC1-F015-4A37-A9CE-95373DA82642}" srcOrd="1" destOrd="0" parTransId="{36FC184B-68BB-4AB5-8040-CDAE944231DF}" sibTransId="{BD8B75F1-8D3F-4A8B-8700-53313B9D734E}"/>
    <dgm:cxn modelId="{60C88BB6-1011-465F-BBF1-B6AB6B230BF1}" type="presOf" srcId="{4C163DC1-F015-4A37-A9CE-95373DA82642}" destId="{6F94EB10-7ACF-4029-A206-68BD42DAC6C8}" srcOrd="0" destOrd="0" presId="urn:microsoft.com/office/officeart/2005/8/layout/hierarchy1"/>
    <dgm:cxn modelId="{6D64DAD5-EC0C-4AC6-A3BF-B4B12F7B25A9}" type="presOf" srcId="{1AF4D110-6991-4E1B-A00E-A8BD60A8C530}" destId="{ABDB39D2-27CE-489F-B657-99F86DAB9DE8}" srcOrd="0" destOrd="0" presId="urn:microsoft.com/office/officeart/2005/8/layout/hierarchy1"/>
    <dgm:cxn modelId="{5B9DCEEB-9DEA-438B-86B7-F85767C632A8}" type="presOf" srcId="{F50F1BF6-C2C2-4F16-95F5-49D37C7CF39B}" destId="{5D6CF4FE-BCFA-4EC2-B7D3-E33A6E1A87D0}" srcOrd="0" destOrd="0" presId="urn:microsoft.com/office/officeart/2005/8/layout/hierarchy1"/>
    <dgm:cxn modelId="{BFD139F5-BD14-49A0-9A8A-47D068778F0E}" srcId="{1AF4D110-6991-4E1B-A00E-A8BD60A8C530}" destId="{F50F1BF6-C2C2-4F16-95F5-49D37C7CF39B}" srcOrd="0" destOrd="0" parTransId="{EECE539A-9F54-44BE-99D8-6F92CC0E2093}" sibTransId="{A574A311-77E6-46B8-8372-5616749BFFEF}"/>
    <dgm:cxn modelId="{41D575EF-B7D1-4E69-8698-D59F6785B3BF}" type="presParOf" srcId="{ABDB39D2-27CE-489F-B657-99F86DAB9DE8}" destId="{8B14BFEC-A46C-4C5D-84EE-5D7C0ABA9CDB}" srcOrd="0" destOrd="0" presId="urn:microsoft.com/office/officeart/2005/8/layout/hierarchy1"/>
    <dgm:cxn modelId="{B9C84B62-6993-47A2-BA6A-43855E709A63}" type="presParOf" srcId="{8B14BFEC-A46C-4C5D-84EE-5D7C0ABA9CDB}" destId="{BCAD0DB6-D91E-42E7-B617-302AA4369123}" srcOrd="0" destOrd="0" presId="urn:microsoft.com/office/officeart/2005/8/layout/hierarchy1"/>
    <dgm:cxn modelId="{C47B4F0C-8C19-42E0-A4C1-EB66FBFECCCD}" type="presParOf" srcId="{BCAD0DB6-D91E-42E7-B617-302AA4369123}" destId="{7E165269-4DB2-420C-BE1B-6357DBCAA6A8}" srcOrd="0" destOrd="0" presId="urn:microsoft.com/office/officeart/2005/8/layout/hierarchy1"/>
    <dgm:cxn modelId="{E0248CF1-A21A-4653-BBD5-0E63DD385F6D}" type="presParOf" srcId="{BCAD0DB6-D91E-42E7-B617-302AA4369123}" destId="{5D6CF4FE-BCFA-4EC2-B7D3-E33A6E1A87D0}" srcOrd="1" destOrd="0" presId="urn:microsoft.com/office/officeart/2005/8/layout/hierarchy1"/>
    <dgm:cxn modelId="{B92C1F77-93BA-47B3-9EAB-F3F066309140}" type="presParOf" srcId="{8B14BFEC-A46C-4C5D-84EE-5D7C0ABA9CDB}" destId="{DE17203B-A4F8-4681-ADDA-42B7AE3732AE}" srcOrd="1" destOrd="0" presId="urn:microsoft.com/office/officeart/2005/8/layout/hierarchy1"/>
    <dgm:cxn modelId="{A311763A-8A39-4711-A414-58DABB8F634A}" type="presParOf" srcId="{ABDB39D2-27CE-489F-B657-99F86DAB9DE8}" destId="{500BD5E2-000E-4046-80DE-34709FFBA2D0}" srcOrd="1" destOrd="0" presId="urn:microsoft.com/office/officeart/2005/8/layout/hierarchy1"/>
    <dgm:cxn modelId="{64CE346E-B374-4020-BE25-225DE5C34C29}" type="presParOf" srcId="{500BD5E2-000E-4046-80DE-34709FFBA2D0}" destId="{BFAEF210-AFC0-4555-B753-D9B0CBAD0876}" srcOrd="0" destOrd="0" presId="urn:microsoft.com/office/officeart/2005/8/layout/hierarchy1"/>
    <dgm:cxn modelId="{74E2F0DA-ADB9-4FBE-A5C8-8261EFED718E}" type="presParOf" srcId="{BFAEF210-AFC0-4555-B753-D9B0CBAD0876}" destId="{6079AAE3-DC35-4647-B3A9-9728BA9CB253}" srcOrd="0" destOrd="0" presId="urn:microsoft.com/office/officeart/2005/8/layout/hierarchy1"/>
    <dgm:cxn modelId="{AFD40C9E-08FE-42CC-81FF-B3C2FEE1F0D2}" type="presParOf" srcId="{BFAEF210-AFC0-4555-B753-D9B0CBAD0876}" destId="{6F94EB10-7ACF-4029-A206-68BD42DAC6C8}" srcOrd="1" destOrd="0" presId="urn:microsoft.com/office/officeart/2005/8/layout/hierarchy1"/>
    <dgm:cxn modelId="{D333B3C9-ED2A-42EF-9485-1AC7A3EB4909}" type="presParOf" srcId="{500BD5E2-000E-4046-80DE-34709FFBA2D0}" destId="{BEC8F269-B292-49D9-B23E-3536D357567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D755802-7E4F-46AB-8718-3BC1CB969820}"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F1F51C61-27BE-4455-B6FB-391F1626C5FD}">
      <dgm:prSet/>
      <dgm:spPr/>
      <dgm:t>
        <a:bodyPr/>
        <a:lstStyle/>
        <a:p>
          <a:r>
            <a:rPr lang="en-US"/>
            <a:t>Root Causes:</a:t>
          </a:r>
        </a:p>
      </dgm:t>
    </dgm:pt>
    <dgm:pt modelId="{F90E283E-FD87-4976-BB15-1300AD7C047D}" type="parTrans" cxnId="{86760D60-B08F-4B40-BBC2-CAF3E47518C5}">
      <dgm:prSet/>
      <dgm:spPr/>
      <dgm:t>
        <a:bodyPr/>
        <a:lstStyle/>
        <a:p>
          <a:endParaRPr lang="en-US"/>
        </a:p>
      </dgm:t>
    </dgm:pt>
    <dgm:pt modelId="{F6F257FA-40E4-4A7E-9ED2-044928195797}" type="sibTrans" cxnId="{86760D60-B08F-4B40-BBC2-CAF3E47518C5}">
      <dgm:prSet/>
      <dgm:spPr/>
      <dgm:t>
        <a:bodyPr/>
        <a:lstStyle/>
        <a:p>
          <a:endParaRPr lang="en-US"/>
        </a:p>
      </dgm:t>
    </dgm:pt>
    <dgm:pt modelId="{AB748317-E1EC-4CF7-A1CD-3E90AF730F96}">
      <dgm:prSet/>
      <dgm:spPr/>
      <dgm:t>
        <a:bodyPr/>
        <a:lstStyle/>
        <a:p>
          <a:r>
            <a:rPr lang="en-US"/>
            <a:t>Mental health conditions drive repeat offenses</a:t>
          </a:r>
        </a:p>
      </dgm:t>
    </dgm:pt>
    <dgm:pt modelId="{F0CB82CA-A1DF-4D69-8A12-317FD4B78C0D}" type="parTrans" cxnId="{9A5B4C85-4F14-473B-899A-334CD7E6C295}">
      <dgm:prSet/>
      <dgm:spPr/>
      <dgm:t>
        <a:bodyPr/>
        <a:lstStyle/>
        <a:p>
          <a:endParaRPr lang="en-US"/>
        </a:p>
      </dgm:t>
    </dgm:pt>
    <dgm:pt modelId="{66E331D4-DA45-4B07-8A30-1D8ABDC2BAC8}" type="sibTrans" cxnId="{9A5B4C85-4F14-473B-899A-334CD7E6C295}">
      <dgm:prSet/>
      <dgm:spPr/>
      <dgm:t>
        <a:bodyPr/>
        <a:lstStyle/>
        <a:p>
          <a:endParaRPr lang="en-US"/>
        </a:p>
      </dgm:t>
    </dgm:pt>
    <dgm:pt modelId="{75C4C4C3-DB7E-4388-9C56-6597E7436017}">
      <dgm:prSet/>
      <dgm:spPr/>
      <dgm:t>
        <a:bodyPr/>
        <a:lstStyle/>
        <a:p>
          <a:r>
            <a:rPr lang="en-US"/>
            <a:t>Addressing underlying issues helps offenders make lasting behavioral changes</a:t>
          </a:r>
        </a:p>
      </dgm:t>
    </dgm:pt>
    <dgm:pt modelId="{32683692-BFE1-43C7-A461-265EF340CFCB}" type="parTrans" cxnId="{891BF63D-14AC-40C1-B3B9-4D8A1126FAA2}">
      <dgm:prSet/>
      <dgm:spPr/>
      <dgm:t>
        <a:bodyPr/>
        <a:lstStyle/>
        <a:p>
          <a:endParaRPr lang="en-US"/>
        </a:p>
      </dgm:t>
    </dgm:pt>
    <dgm:pt modelId="{AD7CCA65-F32B-42D3-8F5F-2943831700FE}" type="sibTrans" cxnId="{891BF63D-14AC-40C1-B3B9-4D8A1126FAA2}">
      <dgm:prSet/>
      <dgm:spPr/>
      <dgm:t>
        <a:bodyPr/>
        <a:lstStyle/>
        <a:p>
          <a:endParaRPr lang="en-US"/>
        </a:p>
      </dgm:t>
    </dgm:pt>
    <dgm:pt modelId="{21646BA4-3B9D-43B4-8184-1B2E449B4032}">
      <dgm:prSet/>
      <dgm:spPr/>
      <dgm:t>
        <a:bodyPr/>
        <a:lstStyle/>
        <a:p>
          <a:r>
            <a:rPr lang="en-US"/>
            <a:t>Impact of Treatment:</a:t>
          </a:r>
        </a:p>
      </dgm:t>
    </dgm:pt>
    <dgm:pt modelId="{5712B6CE-324F-468F-AE54-E116F0376C39}" type="parTrans" cxnId="{F5552350-7A1E-4F0E-85C8-97894BC5B034}">
      <dgm:prSet/>
      <dgm:spPr/>
      <dgm:t>
        <a:bodyPr/>
        <a:lstStyle/>
        <a:p>
          <a:endParaRPr lang="en-US"/>
        </a:p>
      </dgm:t>
    </dgm:pt>
    <dgm:pt modelId="{5FCCFA74-9FE9-49E5-BF02-141FE3D9E6DA}" type="sibTrans" cxnId="{F5552350-7A1E-4F0E-85C8-97894BC5B034}">
      <dgm:prSet/>
      <dgm:spPr/>
      <dgm:t>
        <a:bodyPr/>
        <a:lstStyle/>
        <a:p>
          <a:endParaRPr lang="en-US"/>
        </a:p>
      </dgm:t>
    </dgm:pt>
    <dgm:pt modelId="{0812C73C-D074-4ACF-8A32-A3C5CB7B58B4}">
      <dgm:prSet/>
      <dgm:spPr/>
      <dgm:t>
        <a:bodyPr/>
        <a:lstStyle/>
        <a:p>
          <a:r>
            <a:rPr lang="en-US"/>
            <a:t>Cognitive-behavioral therapy and substance abuse programs reduce recidivism by 23-35%</a:t>
          </a:r>
        </a:p>
      </dgm:t>
    </dgm:pt>
    <dgm:pt modelId="{7C8799B6-506E-4E70-A444-E7B0A0AFC05E}" type="parTrans" cxnId="{2B11EF92-0193-4183-B2BA-2C54A74507A1}">
      <dgm:prSet/>
      <dgm:spPr/>
      <dgm:t>
        <a:bodyPr/>
        <a:lstStyle/>
        <a:p>
          <a:endParaRPr lang="en-US"/>
        </a:p>
      </dgm:t>
    </dgm:pt>
    <dgm:pt modelId="{B83D44AD-C543-466B-8E7D-D162B8C9748F}" type="sibTrans" cxnId="{2B11EF92-0193-4183-B2BA-2C54A74507A1}">
      <dgm:prSet/>
      <dgm:spPr/>
      <dgm:t>
        <a:bodyPr/>
        <a:lstStyle/>
        <a:p>
          <a:endParaRPr lang="en-US"/>
        </a:p>
      </dgm:t>
    </dgm:pt>
    <dgm:pt modelId="{939B49BD-6DBD-41B2-9AC5-3A120E63B263}">
      <dgm:prSet/>
      <dgm:spPr/>
      <dgm:t>
        <a:bodyPr/>
        <a:lstStyle/>
        <a:p>
          <a:r>
            <a:rPr lang="en-US"/>
            <a:t>Integrated mental health interventions empower offenders to break the cycle of re-offending</a:t>
          </a:r>
        </a:p>
      </dgm:t>
    </dgm:pt>
    <dgm:pt modelId="{7AD07FF7-75C6-46CD-9CFB-540BFD20A5F8}" type="parTrans" cxnId="{CDD4E8D2-87E7-46B9-ACDF-F0061A58CF05}">
      <dgm:prSet/>
      <dgm:spPr/>
      <dgm:t>
        <a:bodyPr/>
        <a:lstStyle/>
        <a:p>
          <a:endParaRPr lang="en-US"/>
        </a:p>
      </dgm:t>
    </dgm:pt>
    <dgm:pt modelId="{0562AF49-9C9F-4EED-8E49-83C83DA67D4B}" type="sibTrans" cxnId="{CDD4E8D2-87E7-46B9-ACDF-F0061A58CF05}">
      <dgm:prSet/>
      <dgm:spPr/>
      <dgm:t>
        <a:bodyPr/>
        <a:lstStyle/>
        <a:p>
          <a:endParaRPr lang="en-US"/>
        </a:p>
      </dgm:t>
    </dgm:pt>
    <dgm:pt modelId="{3B08577A-648F-4B61-AAE8-C73496FA6A50}">
      <dgm:prSet/>
      <dgm:spPr/>
      <dgm:t>
        <a:bodyPr/>
        <a:lstStyle/>
        <a:p>
          <a:r>
            <a:rPr lang="en-US"/>
            <a:t>Judicial Tools:</a:t>
          </a:r>
        </a:p>
      </dgm:t>
    </dgm:pt>
    <dgm:pt modelId="{ECF51EEA-6A8A-4E40-9DD6-1666F883730B}" type="parTrans" cxnId="{72FCB8BC-B425-4C15-A6BD-EF35F08F0814}">
      <dgm:prSet/>
      <dgm:spPr/>
      <dgm:t>
        <a:bodyPr/>
        <a:lstStyle/>
        <a:p>
          <a:endParaRPr lang="en-US"/>
        </a:p>
      </dgm:t>
    </dgm:pt>
    <dgm:pt modelId="{84C23A13-DE5E-42FC-B51D-9351093ABE2C}" type="sibTrans" cxnId="{72FCB8BC-B425-4C15-A6BD-EF35F08F0814}">
      <dgm:prSet/>
      <dgm:spPr/>
      <dgm:t>
        <a:bodyPr/>
        <a:lstStyle/>
        <a:p>
          <a:endParaRPr lang="en-US"/>
        </a:p>
      </dgm:t>
    </dgm:pt>
    <dgm:pt modelId="{02C464B9-2D51-4B5D-8249-7EEFD6CD3539}">
      <dgm:prSet/>
      <dgm:spPr/>
      <dgm:t>
        <a:bodyPr/>
        <a:lstStyle/>
        <a:p>
          <a:r>
            <a:rPr lang="en-US"/>
            <a:t>Programs like CARS provide judges with actionable insights to recommend tailored interventions</a:t>
          </a:r>
        </a:p>
      </dgm:t>
    </dgm:pt>
    <dgm:pt modelId="{025E87A4-C643-4066-AFE5-3BEC1EED69B0}" type="parTrans" cxnId="{3C0445CB-D4A1-4F71-9261-4F8C172EC1AC}">
      <dgm:prSet/>
      <dgm:spPr/>
      <dgm:t>
        <a:bodyPr/>
        <a:lstStyle/>
        <a:p>
          <a:endParaRPr lang="en-US"/>
        </a:p>
      </dgm:t>
    </dgm:pt>
    <dgm:pt modelId="{0FB99D8B-330D-4F95-A8DF-8BA16B72086F}" type="sibTrans" cxnId="{3C0445CB-D4A1-4F71-9261-4F8C172EC1AC}">
      <dgm:prSet/>
      <dgm:spPr/>
      <dgm:t>
        <a:bodyPr/>
        <a:lstStyle/>
        <a:p>
          <a:endParaRPr lang="en-US"/>
        </a:p>
      </dgm:t>
    </dgm:pt>
    <dgm:pt modelId="{EF4B0178-9B47-4C89-B2EE-705D211D2425}" type="pres">
      <dgm:prSet presAssocID="{ED755802-7E4F-46AB-8718-3BC1CB969820}" presName="linear" presStyleCnt="0">
        <dgm:presLayoutVars>
          <dgm:animLvl val="lvl"/>
          <dgm:resizeHandles val="exact"/>
        </dgm:presLayoutVars>
      </dgm:prSet>
      <dgm:spPr/>
    </dgm:pt>
    <dgm:pt modelId="{AA788451-07AF-4F05-83FC-E69609B21733}" type="pres">
      <dgm:prSet presAssocID="{F1F51C61-27BE-4455-B6FB-391F1626C5FD}" presName="parentText" presStyleLbl="node1" presStyleIdx="0" presStyleCnt="3">
        <dgm:presLayoutVars>
          <dgm:chMax val="0"/>
          <dgm:bulletEnabled val="1"/>
        </dgm:presLayoutVars>
      </dgm:prSet>
      <dgm:spPr/>
    </dgm:pt>
    <dgm:pt modelId="{BF81215F-564C-4585-A631-86C30333F70A}" type="pres">
      <dgm:prSet presAssocID="{F1F51C61-27BE-4455-B6FB-391F1626C5FD}" presName="childText" presStyleLbl="revTx" presStyleIdx="0" presStyleCnt="3">
        <dgm:presLayoutVars>
          <dgm:bulletEnabled val="1"/>
        </dgm:presLayoutVars>
      </dgm:prSet>
      <dgm:spPr/>
    </dgm:pt>
    <dgm:pt modelId="{B37E067D-9D3A-4310-971E-F263B5E161D7}" type="pres">
      <dgm:prSet presAssocID="{21646BA4-3B9D-43B4-8184-1B2E449B4032}" presName="parentText" presStyleLbl="node1" presStyleIdx="1" presStyleCnt="3">
        <dgm:presLayoutVars>
          <dgm:chMax val="0"/>
          <dgm:bulletEnabled val="1"/>
        </dgm:presLayoutVars>
      </dgm:prSet>
      <dgm:spPr/>
    </dgm:pt>
    <dgm:pt modelId="{A1FE6624-77EB-4F29-806F-3DCCD06CC56F}" type="pres">
      <dgm:prSet presAssocID="{21646BA4-3B9D-43B4-8184-1B2E449B4032}" presName="childText" presStyleLbl="revTx" presStyleIdx="1" presStyleCnt="3">
        <dgm:presLayoutVars>
          <dgm:bulletEnabled val="1"/>
        </dgm:presLayoutVars>
      </dgm:prSet>
      <dgm:spPr/>
    </dgm:pt>
    <dgm:pt modelId="{461330DA-5874-4624-A1FF-7A131EFF4783}" type="pres">
      <dgm:prSet presAssocID="{3B08577A-648F-4B61-AAE8-C73496FA6A50}" presName="parentText" presStyleLbl="node1" presStyleIdx="2" presStyleCnt="3">
        <dgm:presLayoutVars>
          <dgm:chMax val="0"/>
          <dgm:bulletEnabled val="1"/>
        </dgm:presLayoutVars>
      </dgm:prSet>
      <dgm:spPr/>
    </dgm:pt>
    <dgm:pt modelId="{2234D39D-9840-42F2-A060-0D1C2FCEB98C}" type="pres">
      <dgm:prSet presAssocID="{3B08577A-648F-4B61-AAE8-C73496FA6A50}" presName="childText" presStyleLbl="revTx" presStyleIdx="2" presStyleCnt="3">
        <dgm:presLayoutVars>
          <dgm:bulletEnabled val="1"/>
        </dgm:presLayoutVars>
      </dgm:prSet>
      <dgm:spPr/>
    </dgm:pt>
  </dgm:ptLst>
  <dgm:cxnLst>
    <dgm:cxn modelId="{DC624700-8729-486C-9221-9E3AAE6F53CF}" type="presOf" srcId="{0812C73C-D074-4ACF-8A32-A3C5CB7B58B4}" destId="{A1FE6624-77EB-4F29-806F-3DCCD06CC56F}" srcOrd="0" destOrd="0" presId="urn:microsoft.com/office/officeart/2005/8/layout/vList2"/>
    <dgm:cxn modelId="{6771170A-C12C-4279-9D67-28C5A13261B3}" type="presOf" srcId="{75C4C4C3-DB7E-4388-9C56-6597E7436017}" destId="{BF81215F-564C-4585-A631-86C30333F70A}" srcOrd="0" destOrd="1" presId="urn:microsoft.com/office/officeart/2005/8/layout/vList2"/>
    <dgm:cxn modelId="{65DD0D28-44ED-4C73-A300-85FB706264C9}" type="presOf" srcId="{F1F51C61-27BE-4455-B6FB-391F1626C5FD}" destId="{AA788451-07AF-4F05-83FC-E69609B21733}" srcOrd="0" destOrd="0" presId="urn:microsoft.com/office/officeart/2005/8/layout/vList2"/>
    <dgm:cxn modelId="{891BF63D-14AC-40C1-B3B9-4D8A1126FAA2}" srcId="{F1F51C61-27BE-4455-B6FB-391F1626C5FD}" destId="{75C4C4C3-DB7E-4388-9C56-6597E7436017}" srcOrd="1" destOrd="0" parTransId="{32683692-BFE1-43C7-A461-265EF340CFCB}" sibTransId="{AD7CCA65-F32B-42D3-8F5F-2943831700FE}"/>
    <dgm:cxn modelId="{0012275E-8827-4F2E-B2CB-B3FF46006E77}" type="presOf" srcId="{AB748317-E1EC-4CF7-A1CD-3E90AF730F96}" destId="{BF81215F-564C-4585-A631-86C30333F70A}" srcOrd="0" destOrd="0" presId="urn:microsoft.com/office/officeart/2005/8/layout/vList2"/>
    <dgm:cxn modelId="{86760D60-B08F-4B40-BBC2-CAF3E47518C5}" srcId="{ED755802-7E4F-46AB-8718-3BC1CB969820}" destId="{F1F51C61-27BE-4455-B6FB-391F1626C5FD}" srcOrd="0" destOrd="0" parTransId="{F90E283E-FD87-4976-BB15-1300AD7C047D}" sibTransId="{F6F257FA-40E4-4A7E-9ED2-044928195797}"/>
    <dgm:cxn modelId="{77E3E46E-FF66-43BD-8751-7F33D136899F}" type="presOf" srcId="{3B08577A-648F-4B61-AAE8-C73496FA6A50}" destId="{461330DA-5874-4624-A1FF-7A131EFF4783}" srcOrd="0" destOrd="0" presId="urn:microsoft.com/office/officeart/2005/8/layout/vList2"/>
    <dgm:cxn modelId="{F5552350-7A1E-4F0E-85C8-97894BC5B034}" srcId="{ED755802-7E4F-46AB-8718-3BC1CB969820}" destId="{21646BA4-3B9D-43B4-8184-1B2E449B4032}" srcOrd="1" destOrd="0" parTransId="{5712B6CE-324F-468F-AE54-E116F0376C39}" sibTransId="{5FCCFA74-9FE9-49E5-BF02-141FE3D9E6DA}"/>
    <dgm:cxn modelId="{BC47397B-EABC-40D6-8731-61F14AC080EB}" type="presOf" srcId="{939B49BD-6DBD-41B2-9AC5-3A120E63B263}" destId="{A1FE6624-77EB-4F29-806F-3DCCD06CC56F}" srcOrd="0" destOrd="1" presId="urn:microsoft.com/office/officeart/2005/8/layout/vList2"/>
    <dgm:cxn modelId="{3D136F7C-8103-4663-94FC-AF15D5FF645D}" type="presOf" srcId="{ED755802-7E4F-46AB-8718-3BC1CB969820}" destId="{EF4B0178-9B47-4C89-B2EE-705D211D2425}" srcOrd="0" destOrd="0" presId="urn:microsoft.com/office/officeart/2005/8/layout/vList2"/>
    <dgm:cxn modelId="{9A5B4C85-4F14-473B-899A-334CD7E6C295}" srcId="{F1F51C61-27BE-4455-B6FB-391F1626C5FD}" destId="{AB748317-E1EC-4CF7-A1CD-3E90AF730F96}" srcOrd="0" destOrd="0" parTransId="{F0CB82CA-A1DF-4D69-8A12-317FD4B78C0D}" sibTransId="{66E331D4-DA45-4B07-8A30-1D8ABDC2BAC8}"/>
    <dgm:cxn modelId="{65BF3A8B-E6E3-496C-BD33-C4B6617BD5DC}" type="presOf" srcId="{02C464B9-2D51-4B5D-8249-7EEFD6CD3539}" destId="{2234D39D-9840-42F2-A060-0D1C2FCEB98C}" srcOrd="0" destOrd="0" presId="urn:microsoft.com/office/officeart/2005/8/layout/vList2"/>
    <dgm:cxn modelId="{2B11EF92-0193-4183-B2BA-2C54A74507A1}" srcId="{21646BA4-3B9D-43B4-8184-1B2E449B4032}" destId="{0812C73C-D074-4ACF-8A32-A3C5CB7B58B4}" srcOrd="0" destOrd="0" parTransId="{7C8799B6-506E-4E70-A444-E7B0A0AFC05E}" sibTransId="{B83D44AD-C543-466B-8E7D-D162B8C9748F}"/>
    <dgm:cxn modelId="{D7FAB1A3-8D77-467C-BD73-FD252DD2E0D4}" type="presOf" srcId="{21646BA4-3B9D-43B4-8184-1B2E449B4032}" destId="{B37E067D-9D3A-4310-971E-F263B5E161D7}" srcOrd="0" destOrd="0" presId="urn:microsoft.com/office/officeart/2005/8/layout/vList2"/>
    <dgm:cxn modelId="{72FCB8BC-B425-4C15-A6BD-EF35F08F0814}" srcId="{ED755802-7E4F-46AB-8718-3BC1CB969820}" destId="{3B08577A-648F-4B61-AAE8-C73496FA6A50}" srcOrd="2" destOrd="0" parTransId="{ECF51EEA-6A8A-4E40-9DD6-1666F883730B}" sibTransId="{84C23A13-DE5E-42FC-B51D-9351093ABE2C}"/>
    <dgm:cxn modelId="{3C0445CB-D4A1-4F71-9261-4F8C172EC1AC}" srcId="{3B08577A-648F-4B61-AAE8-C73496FA6A50}" destId="{02C464B9-2D51-4B5D-8249-7EEFD6CD3539}" srcOrd="0" destOrd="0" parTransId="{025E87A4-C643-4066-AFE5-3BEC1EED69B0}" sibTransId="{0FB99D8B-330D-4F95-A8DF-8BA16B72086F}"/>
    <dgm:cxn modelId="{CDD4E8D2-87E7-46B9-ACDF-F0061A58CF05}" srcId="{21646BA4-3B9D-43B4-8184-1B2E449B4032}" destId="{939B49BD-6DBD-41B2-9AC5-3A120E63B263}" srcOrd="1" destOrd="0" parTransId="{7AD07FF7-75C6-46CD-9CFB-540BFD20A5F8}" sibTransId="{0562AF49-9C9F-4EED-8E49-83C83DA67D4B}"/>
    <dgm:cxn modelId="{EDA21D93-581C-4699-A91C-CE79DF6FF15B}" type="presParOf" srcId="{EF4B0178-9B47-4C89-B2EE-705D211D2425}" destId="{AA788451-07AF-4F05-83FC-E69609B21733}" srcOrd="0" destOrd="0" presId="urn:microsoft.com/office/officeart/2005/8/layout/vList2"/>
    <dgm:cxn modelId="{6970DDF9-438B-4723-9492-A4E5EAA83EC7}" type="presParOf" srcId="{EF4B0178-9B47-4C89-B2EE-705D211D2425}" destId="{BF81215F-564C-4585-A631-86C30333F70A}" srcOrd="1" destOrd="0" presId="urn:microsoft.com/office/officeart/2005/8/layout/vList2"/>
    <dgm:cxn modelId="{2D955ACB-54B2-421D-B59B-38F19393637D}" type="presParOf" srcId="{EF4B0178-9B47-4C89-B2EE-705D211D2425}" destId="{B37E067D-9D3A-4310-971E-F263B5E161D7}" srcOrd="2" destOrd="0" presId="urn:microsoft.com/office/officeart/2005/8/layout/vList2"/>
    <dgm:cxn modelId="{3B80815D-D301-452D-90B0-A8BA2AE2434F}" type="presParOf" srcId="{EF4B0178-9B47-4C89-B2EE-705D211D2425}" destId="{A1FE6624-77EB-4F29-806F-3DCCD06CC56F}" srcOrd="3" destOrd="0" presId="urn:microsoft.com/office/officeart/2005/8/layout/vList2"/>
    <dgm:cxn modelId="{C4061690-0B50-42FF-9229-83629C688BCB}" type="presParOf" srcId="{EF4B0178-9B47-4C89-B2EE-705D211D2425}" destId="{461330DA-5874-4624-A1FF-7A131EFF4783}" srcOrd="4" destOrd="0" presId="urn:microsoft.com/office/officeart/2005/8/layout/vList2"/>
    <dgm:cxn modelId="{047B3EB9-6B29-4A5F-99B3-E0C807BC0506}" type="presParOf" srcId="{EF4B0178-9B47-4C89-B2EE-705D211D2425}" destId="{2234D39D-9840-42F2-A060-0D1C2FCEB98C}"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3CE43C8-1823-4A74-B339-E2B9BBA8A844}" type="doc">
      <dgm:prSet loTypeId="urn:microsoft.com/office/officeart/2005/8/layout/list1" loCatId="list" qsTypeId="urn:microsoft.com/office/officeart/2005/8/quickstyle/simple4" qsCatId="simple" csTypeId="urn:microsoft.com/office/officeart/2005/8/colors/colorful2" csCatId="colorful"/>
      <dgm:spPr/>
      <dgm:t>
        <a:bodyPr/>
        <a:lstStyle/>
        <a:p>
          <a:endParaRPr lang="en-US"/>
        </a:p>
      </dgm:t>
    </dgm:pt>
    <dgm:pt modelId="{DA8B59DD-18DF-4583-85B2-D1E67F40DAFF}">
      <dgm:prSet/>
      <dgm:spPr/>
      <dgm:t>
        <a:bodyPr/>
        <a:lstStyle/>
        <a:p>
          <a:r>
            <a:rPr lang="en-US" b="1"/>
            <a:t>Mental Health Disorders as a Contributing Factor:</a:t>
          </a:r>
          <a:endParaRPr lang="en-US"/>
        </a:p>
      </dgm:t>
    </dgm:pt>
    <dgm:pt modelId="{4BEED00F-43D2-446D-BA21-FB7D785ED406}" type="parTrans" cxnId="{BF1734F2-673D-43B9-9B07-C962C882E457}">
      <dgm:prSet/>
      <dgm:spPr/>
      <dgm:t>
        <a:bodyPr/>
        <a:lstStyle/>
        <a:p>
          <a:endParaRPr lang="en-US"/>
        </a:p>
      </dgm:t>
    </dgm:pt>
    <dgm:pt modelId="{E1A68881-552A-420A-8421-31B51B76D62C}" type="sibTrans" cxnId="{BF1734F2-673D-43B9-9B07-C962C882E457}">
      <dgm:prSet/>
      <dgm:spPr/>
      <dgm:t>
        <a:bodyPr/>
        <a:lstStyle/>
        <a:p>
          <a:endParaRPr lang="en-US"/>
        </a:p>
      </dgm:t>
    </dgm:pt>
    <dgm:pt modelId="{160673E2-1DD2-4123-A6E9-53BFE990E1B3}">
      <dgm:prSet/>
      <dgm:spPr/>
      <dgm:t>
        <a:bodyPr/>
        <a:lstStyle/>
        <a:p>
          <a:r>
            <a:rPr lang="en-US"/>
            <a:t>Depression and anxiety can impair judgment and reaction times.</a:t>
          </a:r>
        </a:p>
      </dgm:t>
    </dgm:pt>
    <dgm:pt modelId="{BBC28D38-3AE6-4287-9AAD-251E19D2E0F8}" type="parTrans" cxnId="{7725B108-FFD5-411B-9752-811E7F8358EF}">
      <dgm:prSet/>
      <dgm:spPr/>
      <dgm:t>
        <a:bodyPr/>
        <a:lstStyle/>
        <a:p>
          <a:endParaRPr lang="en-US"/>
        </a:p>
      </dgm:t>
    </dgm:pt>
    <dgm:pt modelId="{C02DC1A3-884B-450F-86C1-2FFA7EEFD21B}" type="sibTrans" cxnId="{7725B108-FFD5-411B-9752-811E7F8358EF}">
      <dgm:prSet/>
      <dgm:spPr/>
      <dgm:t>
        <a:bodyPr/>
        <a:lstStyle/>
        <a:p>
          <a:endParaRPr lang="en-US"/>
        </a:p>
      </dgm:t>
    </dgm:pt>
    <dgm:pt modelId="{64C0DC55-E4A5-4A2A-B9FB-93B0801D7FCC}">
      <dgm:prSet/>
      <dgm:spPr/>
      <dgm:t>
        <a:bodyPr/>
        <a:lstStyle/>
        <a:p>
          <a:r>
            <a:rPr lang="en-US"/>
            <a:t>Substance use disorders often co-occur with mental health conditions.</a:t>
          </a:r>
        </a:p>
      </dgm:t>
    </dgm:pt>
    <dgm:pt modelId="{1B0C3F34-8404-450D-B3B2-671DC78739CD}" type="parTrans" cxnId="{8ACF106C-CD67-4CDD-98B6-8E2ADF57A506}">
      <dgm:prSet/>
      <dgm:spPr/>
      <dgm:t>
        <a:bodyPr/>
        <a:lstStyle/>
        <a:p>
          <a:endParaRPr lang="en-US"/>
        </a:p>
      </dgm:t>
    </dgm:pt>
    <dgm:pt modelId="{DE14BEC7-9FE6-466D-8310-6B374950C507}" type="sibTrans" cxnId="{8ACF106C-CD67-4CDD-98B6-8E2ADF57A506}">
      <dgm:prSet/>
      <dgm:spPr/>
      <dgm:t>
        <a:bodyPr/>
        <a:lstStyle/>
        <a:p>
          <a:endParaRPr lang="en-US"/>
        </a:p>
      </dgm:t>
    </dgm:pt>
    <dgm:pt modelId="{C684BFC2-3851-4F91-81C3-A0CCFBEC0B76}">
      <dgm:prSet/>
      <dgm:spPr/>
      <dgm:t>
        <a:bodyPr/>
        <a:lstStyle/>
        <a:p>
          <a:r>
            <a:rPr lang="en-US" b="1"/>
            <a:t>Statistics:</a:t>
          </a:r>
          <a:endParaRPr lang="en-US"/>
        </a:p>
      </dgm:t>
    </dgm:pt>
    <dgm:pt modelId="{0D1BB841-F0AF-4FA7-BAD0-E95243305978}" type="parTrans" cxnId="{99D900BE-0A7B-43A5-8442-14828B10D773}">
      <dgm:prSet/>
      <dgm:spPr/>
      <dgm:t>
        <a:bodyPr/>
        <a:lstStyle/>
        <a:p>
          <a:endParaRPr lang="en-US"/>
        </a:p>
      </dgm:t>
    </dgm:pt>
    <dgm:pt modelId="{C9FE426F-1AFE-4660-96F9-6AC18A7D12F0}" type="sibTrans" cxnId="{99D900BE-0A7B-43A5-8442-14828B10D773}">
      <dgm:prSet/>
      <dgm:spPr/>
      <dgm:t>
        <a:bodyPr/>
        <a:lstStyle/>
        <a:p>
          <a:endParaRPr lang="en-US"/>
        </a:p>
      </dgm:t>
    </dgm:pt>
    <dgm:pt modelId="{2EA34FBA-F153-4EB1-A0DD-2A2C18654028}">
      <dgm:prSet/>
      <dgm:spPr/>
      <dgm:t>
        <a:bodyPr/>
        <a:lstStyle/>
        <a:p>
          <a:r>
            <a:rPr lang="en-US"/>
            <a:t>Studies show that up to 45% of DUI offenders have underlying mental health issues.</a:t>
          </a:r>
        </a:p>
      </dgm:t>
    </dgm:pt>
    <dgm:pt modelId="{97578874-1328-4FCD-B415-CADD822B1CFB}" type="parTrans" cxnId="{D235BCC2-2F7E-4CD8-AE50-77B776D7D8B4}">
      <dgm:prSet/>
      <dgm:spPr/>
      <dgm:t>
        <a:bodyPr/>
        <a:lstStyle/>
        <a:p>
          <a:endParaRPr lang="en-US"/>
        </a:p>
      </dgm:t>
    </dgm:pt>
    <dgm:pt modelId="{450053F4-97D4-4753-9D44-7EC0420FAF69}" type="sibTrans" cxnId="{D235BCC2-2F7E-4CD8-AE50-77B776D7D8B4}">
      <dgm:prSet/>
      <dgm:spPr/>
      <dgm:t>
        <a:bodyPr/>
        <a:lstStyle/>
        <a:p>
          <a:endParaRPr lang="en-US"/>
        </a:p>
      </dgm:t>
    </dgm:pt>
    <dgm:pt modelId="{ED8FCF8D-BF48-4AD6-A989-831D31F03D85}">
      <dgm:prSet/>
      <dgm:spPr/>
      <dgm:t>
        <a:bodyPr/>
        <a:lstStyle/>
        <a:p>
          <a:r>
            <a:rPr lang="en-US"/>
            <a:t>Drivers with untreated disorders are 3x more likely to reoffend.</a:t>
          </a:r>
        </a:p>
      </dgm:t>
    </dgm:pt>
    <dgm:pt modelId="{F64E2139-F967-42CF-97E8-A47618FBCF43}" type="parTrans" cxnId="{301FB048-A4BF-4849-ADC1-FB3BE0D24A89}">
      <dgm:prSet/>
      <dgm:spPr/>
      <dgm:t>
        <a:bodyPr/>
        <a:lstStyle/>
        <a:p>
          <a:endParaRPr lang="en-US"/>
        </a:p>
      </dgm:t>
    </dgm:pt>
    <dgm:pt modelId="{D7D32CC9-D268-4C2D-A6AA-218ECBA37953}" type="sibTrans" cxnId="{301FB048-A4BF-4849-ADC1-FB3BE0D24A89}">
      <dgm:prSet/>
      <dgm:spPr/>
      <dgm:t>
        <a:bodyPr/>
        <a:lstStyle/>
        <a:p>
          <a:endParaRPr lang="en-US"/>
        </a:p>
      </dgm:t>
    </dgm:pt>
    <dgm:pt modelId="{E70D61F9-C49B-4F49-8E7B-199F3AF6B93D}">
      <dgm:prSet/>
      <dgm:spPr/>
      <dgm:t>
        <a:bodyPr/>
        <a:lstStyle/>
        <a:p>
          <a:r>
            <a:rPr lang="en-US" b="1"/>
            <a:t>Behavioral Impact:</a:t>
          </a:r>
          <a:endParaRPr lang="en-US"/>
        </a:p>
      </dgm:t>
    </dgm:pt>
    <dgm:pt modelId="{60A9B5B1-35DD-49A1-A036-142EF35FE71A}" type="parTrans" cxnId="{66E9F855-4241-451A-9751-67F7496E1C72}">
      <dgm:prSet/>
      <dgm:spPr/>
      <dgm:t>
        <a:bodyPr/>
        <a:lstStyle/>
        <a:p>
          <a:endParaRPr lang="en-US"/>
        </a:p>
      </dgm:t>
    </dgm:pt>
    <dgm:pt modelId="{18D9EF06-EB2B-41C1-9EC9-F5CDBE9220F3}" type="sibTrans" cxnId="{66E9F855-4241-451A-9751-67F7496E1C72}">
      <dgm:prSet/>
      <dgm:spPr/>
      <dgm:t>
        <a:bodyPr/>
        <a:lstStyle/>
        <a:p>
          <a:endParaRPr lang="en-US"/>
        </a:p>
      </dgm:t>
    </dgm:pt>
    <dgm:pt modelId="{BBE196A9-8183-4B43-934E-D2C3C440BE7B}">
      <dgm:prSet/>
      <dgm:spPr/>
      <dgm:t>
        <a:bodyPr/>
        <a:lstStyle/>
        <a:p>
          <a:r>
            <a:rPr lang="en-US"/>
            <a:t>Emotional instability can lead to poor decision-making, such as driving under the influence.</a:t>
          </a:r>
        </a:p>
      </dgm:t>
    </dgm:pt>
    <dgm:pt modelId="{476A379D-15C6-4C18-BEA4-B5161F010077}" type="parTrans" cxnId="{1AC12283-1C7A-4F24-AD0C-03B6415C7CFA}">
      <dgm:prSet/>
      <dgm:spPr/>
      <dgm:t>
        <a:bodyPr/>
        <a:lstStyle/>
        <a:p>
          <a:endParaRPr lang="en-US"/>
        </a:p>
      </dgm:t>
    </dgm:pt>
    <dgm:pt modelId="{DC4C7656-4E17-46CD-8BCC-807BAB883C03}" type="sibTrans" cxnId="{1AC12283-1C7A-4F24-AD0C-03B6415C7CFA}">
      <dgm:prSet/>
      <dgm:spPr/>
      <dgm:t>
        <a:bodyPr/>
        <a:lstStyle/>
        <a:p>
          <a:endParaRPr lang="en-US"/>
        </a:p>
      </dgm:t>
    </dgm:pt>
    <dgm:pt modelId="{C79F873E-E337-4A4B-A400-009E0C4F3465}" type="pres">
      <dgm:prSet presAssocID="{E3CE43C8-1823-4A74-B339-E2B9BBA8A844}" presName="linear" presStyleCnt="0">
        <dgm:presLayoutVars>
          <dgm:dir/>
          <dgm:animLvl val="lvl"/>
          <dgm:resizeHandles val="exact"/>
        </dgm:presLayoutVars>
      </dgm:prSet>
      <dgm:spPr/>
    </dgm:pt>
    <dgm:pt modelId="{941D3195-58B7-4010-90FE-072F89E3E89D}" type="pres">
      <dgm:prSet presAssocID="{DA8B59DD-18DF-4583-85B2-D1E67F40DAFF}" presName="parentLin" presStyleCnt="0"/>
      <dgm:spPr/>
    </dgm:pt>
    <dgm:pt modelId="{16F73A3C-3E4D-4B06-8FE9-CD5E94D84A24}" type="pres">
      <dgm:prSet presAssocID="{DA8B59DD-18DF-4583-85B2-D1E67F40DAFF}" presName="parentLeftMargin" presStyleLbl="node1" presStyleIdx="0" presStyleCnt="3"/>
      <dgm:spPr/>
    </dgm:pt>
    <dgm:pt modelId="{ADF48D2D-C6F0-4890-B8EB-2D8BEF3DEE89}" type="pres">
      <dgm:prSet presAssocID="{DA8B59DD-18DF-4583-85B2-D1E67F40DAFF}" presName="parentText" presStyleLbl="node1" presStyleIdx="0" presStyleCnt="3">
        <dgm:presLayoutVars>
          <dgm:chMax val="0"/>
          <dgm:bulletEnabled val="1"/>
        </dgm:presLayoutVars>
      </dgm:prSet>
      <dgm:spPr/>
    </dgm:pt>
    <dgm:pt modelId="{46DCBA4B-0C66-4428-9ECB-8B4AFD70C3AA}" type="pres">
      <dgm:prSet presAssocID="{DA8B59DD-18DF-4583-85B2-D1E67F40DAFF}" presName="negativeSpace" presStyleCnt="0"/>
      <dgm:spPr/>
    </dgm:pt>
    <dgm:pt modelId="{8643364A-2704-4D1C-9F4F-5C13BEB1172F}" type="pres">
      <dgm:prSet presAssocID="{DA8B59DD-18DF-4583-85B2-D1E67F40DAFF}" presName="childText" presStyleLbl="conFgAcc1" presStyleIdx="0" presStyleCnt="3">
        <dgm:presLayoutVars>
          <dgm:bulletEnabled val="1"/>
        </dgm:presLayoutVars>
      </dgm:prSet>
      <dgm:spPr/>
    </dgm:pt>
    <dgm:pt modelId="{38DF1817-AD87-43E5-9F85-0920B1025C3A}" type="pres">
      <dgm:prSet presAssocID="{E1A68881-552A-420A-8421-31B51B76D62C}" presName="spaceBetweenRectangles" presStyleCnt="0"/>
      <dgm:spPr/>
    </dgm:pt>
    <dgm:pt modelId="{7F311389-EFEC-4FF1-BD4C-5B1674D45DFA}" type="pres">
      <dgm:prSet presAssocID="{C684BFC2-3851-4F91-81C3-A0CCFBEC0B76}" presName="parentLin" presStyleCnt="0"/>
      <dgm:spPr/>
    </dgm:pt>
    <dgm:pt modelId="{100973E1-A526-44B1-8EA6-D61FF0EDA858}" type="pres">
      <dgm:prSet presAssocID="{C684BFC2-3851-4F91-81C3-A0CCFBEC0B76}" presName="parentLeftMargin" presStyleLbl="node1" presStyleIdx="0" presStyleCnt="3"/>
      <dgm:spPr/>
    </dgm:pt>
    <dgm:pt modelId="{4745F7BD-2FF3-4969-9E52-F2A55AD08DEA}" type="pres">
      <dgm:prSet presAssocID="{C684BFC2-3851-4F91-81C3-A0CCFBEC0B76}" presName="parentText" presStyleLbl="node1" presStyleIdx="1" presStyleCnt="3">
        <dgm:presLayoutVars>
          <dgm:chMax val="0"/>
          <dgm:bulletEnabled val="1"/>
        </dgm:presLayoutVars>
      </dgm:prSet>
      <dgm:spPr/>
    </dgm:pt>
    <dgm:pt modelId="{C191811B-0167-4168-9D76-49FD2563290E}" type="pres">
      <dgm:prSet presAssocID="{C684BFC2-3851-4F91-81C3-A0CCFBEC0B76}" presName="negativeSpace" presStyleCnt="0"/>
      <dgm:spPr/>
    </dgm:pt>
    <dgm:pt modelId="{7F377925-B7EB-4B38-8A79-1EB378680D31}" type="pres">
      <dgm:prSet presAssocID="{C684BFC2-3851-4F91-81C3-A0CCFBEC0B76}" presName="childText" presStyleLbl="conFgAcc1" presStyleIdx="1" presStyleCnt="3">
        <dgm:presLayoutVars>
          <dgm:bulletEnabled val="1"/>
        </dgm:presLayoutVars>
      </dgm:prSet>
      <dgm:spPr/>
    </dgm:pt>
    <dgm:pt modelId="{ABFFE369-79B7-4BB8-8856-8A399884568C}" type="pres">
      <dgm:prSet presAssocID="{C9FE426F-1AFE-4660-96F9-6AC18A7D12F0}" presName="spaceBetweenRectangles" presStyleCnt="0"/>
      <dgm:spPr/>
    </dgm:pt>
    <dgm:pt modelId="{1499EBBD-8D8C-4E51-AD1D-F589C658817D}" type="pres">
      <dgm:prSet presAssocID="{E70D61F9-C49B-4F49-8E7B-199F3AF6B93D}" presName="parentLin" presStyleCnt="0"/>
      <dgm:spPr/>
    </dgm:pt>
    <dgm:pt modelId="{140F0431-F708-4A99-85E9-5FFD64AA2844}" type="pres">
      <dgm:prSet presAssocID="{E70D61F9-C49B-4F49-8E7B-199F3AF6B93D}" presName="parentLeftMargin" presStyleLbl="node1" presStyleIdx="1" presStyleCnt="3"/>
      <dgm:spPr/>
    </dgm:pt>
    <dgm:pt modelId="{A9D9ACA5-4ADD-4B0D-9D60-253DDA0705FB}" type="pres">
      <dgm:prSet presAssocID="{E70D61F9-C49B-4F49-8E7B-199F3AF6B93D}" presName="parentText" presStyleLbl="node1" presStyleIdx="2" presStyleCnt="3">
        <dgm:presLayoutVars>
          <dgm:chMax val="0"/>
          <dgm:bulletEnabled val="1"/>
        </dgm:presLayoutVars>
      </dgm:prSet>
      <dgm:spPr/>
    </dgm:pt>
    <dgm:pt modelId="{E265BF92-5C25-407B-8F3F-F09838E40762}" type="pres">
      <dgm:prSet presAssocID="{E70D61F9-C49B-4F49-8E7B-199F3AF6B93D}" presName="negativeSpace" presStyleCnt="0"/>
      <dgm:spPr/>
    </dgm:pt>
    <dgm:pt modelId="{480A84C2-0AD5-4213-AFF1-F431416C0A65}" type="pres">
      <dgm:prSet presAssocID="{E70D61F9-C49B-4F49-8E7B-199F3AF6B93D}" presName="childText" presStyleLbl="conFgAcc1" presStyleIdx="2" presStyleCnt="3">
        <dgm:presLayoutVars>
          <dgm:bulletEnabled val="1"/>
        </dgm:presLayoutVars>
      </dgm:prSet>
      <dgm:spPr/>
    </dgm:pt>
  </dgm:ptLst>
  <dgm:cxnLst>
    <dgm:cxn modelId="{85B1D804-9097-409A-9848-30A436CA97D0}" type="presOf" srcId="{64C0DC55-E4A5-4A2A-B9FB-93B0801D7FCC}" destId="{8643364A-2704-4D1C-9F4F-5C13BEB1172F}" srcOrd="0" destOrd="1" presId="urn:microsoft.com/office/officeart/2005/8/layout/list1"/>
    <dgm:cxn modelId="{4B4C7707-FC36-4F96-9792-73DBFFC6FAE5}" type="presOf" srcId="{C684BFC2-3851-4F91-81C3-A0CCFBEC0B76}" destId="{4745F7BD-2FF3-4969-9E52-F2A55AD08DEA}" srcOrd="1" destOrd="0" presId="urn:microsoft.com/office/officeart/2005/8/layout/list1"/>
    <dgm:cxn modelId="{C46DCD07-CA0F-4F42-8301-AC21661EB7AB}" type="presOf" srcId="{E70D61F9-C49B-4F49-8E7B-199F3AF6B93D}" destId="{140F0431-F708-4A99-85E9-5FFD64AA2844}" srcOrd="0" destOrd="0" presId="urn:microsoft.com/office/officeart/2005/8/layout/list1"/>
    <dgm:cxn modelId="{7725B108-FFD5-411B-9752-811E7F8358EF}" srcId="{DA8B59DD-18DF-4583-85B2-D1E67F40DAFF}" destId="{160673E2-1DD2-4123-A6E9-53BFE990E1B3}" srcOrd="0" destOrd="0" parTransId="{BBC28D38-3AE6-4287-9AAD-251E19D2E0F8}" sibTransId="{C02DC1A3-884B-450F-86C1-2FFA7EEFD21B}"/>
    <dgm:cxn modelId="{237EB02C-7DE0-4741-B6FE-4DE02DFBADEB}" type="presOf" srcId="{C684BFC2-3851-4F91-81C3-A0CCFBEC0B76}" destId="{100973E1-A526-44B1-8EA6-D61FF0EDA858}" srcOrd="0" destOrd="0" presId="urn:microsoft.com/office/officeart/2005/8/layout/list1"/>
    <dgm:cxn modelId="{7B51D43D-EC59-4CBA-8E8A-2DC4A2FD59F4}" type="presOf" srcId="{E3CE43C8-1823-4A74-B339-E2B9BBA8A844}" destId="{C79F873E-E337-4A4B-A400-009E0C4F3465}" srcOrd="0" destOrd="0" presId="urn:microsoft.com/office/officeart/2005/8/layout/list1"/>
    <dgm:cxn modelId="{F2EB775B-66C1-40B9-85A5-D139E8B53AA4}" type="presOf" srcId="{160673E2-1DD2-4123-A6E9-53BFE990E1B3}" destId="{8643364A-2704-4D1C-9F4F-5C13BEB1172F}" srcOrd="0" destOrd="0" presId="urn:microsoft.com/office/officeart/2005/8/layout/list1"/>
    <dgm:cxn modelId="{301FB048-A4BF-4849-ADC1-FB3BE0D24A89}" srcId="{C684BFC2-3851-4F91-81C3-A0CCFBEC0B76}" destId="{ED8FCF8D-BF48-4AD6-A989-831D31F03D85}" srcOrd="1" destOrd="0" parTransId="{F64E2139-F967-42CF-97E8-A47618FBCF43}" sibTransId="{D7D32CC9-D268-4C2D-A6AA-218ECBA37953}"/>
    <dgm:cxn modelId="{8ACF106C-CD67-4CDD-98B6-8E2ADF57A506}" srcId="{DA8B59DD-18DF-4583-85B2-D1E67F40DAFF}" destId="{64C0DC55-E4A5-4A2A-B9FB-93B0801D7FCC}" srcOrd="1" destOrd="0" parTransId="{1B0C3F34-8404-450D-B3B2-671DC78739CD}" sibTransId="{DE14BEC7-9FE6-466D-8310-6B374950C507}"/>
    <dgm:cxn modelId="{1E5F9C71-0FFA-4E2E-9C5D-50876C413661}" type="presOf" srcId="{E70D61F9-C49B-4F49-8E7B-199F3AF6B93D}" destId="{A9D9ACA5-4ADD-4B0D-9D60-253DDA0705FB}" srcOrd="1" destOrd="0" presId="urn:microsoft.com/office/officeart/2005/8/layout/list1"/>
    <dgm:cxn modelId="{66E9F855-4241-451A-9751-67F7496E1C72}" srcId="{E3CE43C8-1823-4A74-B339-E2B9BBA8A844}" destId="{E70D61F9-C49B-4F49-8E7B-199F3AF6B93D}" srcOrd="2" destOrd="0" parTransId="{60A9B5B1-35DD-49A1-A036-142EF35FE71A}" sibTransId="{18D9EF06-EB2B-41C1-9EC9-F5CDBE9220F3}"/>
    <dgm:cxn modelId="{D2D51A81-A96D-4B82-93E4-CA4511C2922D}" type="presOf" srcId="{2EA34FBA-F153-4EB1-A0DD-2A2C18654028}" destId="{7F377925-B7EB-4B38-8A79-1EB378680D31}" srcOrd="0" destOrd="0" presId="urn:microsoft.com/office/officeart/2005/8/layout/list1"/>
    <dgm:cxn modelId="{1AC12283-1C7A-4F24-AD0C-03B6415C7CFA}" srcId="{E70D61F9-C49B-4F49-8E7B-199F3AF6B93D}" destId="{BBE196A9-8183-4B43-934E-D2C3C440BE7B}" srcOrd="0" destOrd="0" parTransId="{476A379D-15C6-4C18-BEA4-B5161F010077}" sibTransId="{DC4C7656-4E17-46CD-8BCC-807BAB883C03}"/>
    <dgm:cxn modelId="{EF12EB9C-CD81-4A2C-AFF1-DF9FD684BD58}" type="presOf" srcId="{ED8FCF8D-BF48-4AD6-A989-831D31F03D85}" destId="{7F377925-B7EB-4B38-8A79-1EB378680D31}" srcOrd="0" destOrd="1" presId="urn:microsoft.com/office/officeart/2005/8/layout/list1"/>
    <dgm:cxn modelId="{52BAB2A5-D476-4078-9EBC-5002C9A464B8}" type="presOf" srcId="{DA8B59DD-18DF-4583-85B2-D1E67F40DAFF}" destId="{16F73A3C-3E4D-4B06-8FE9-CD5E94D84A24}" srcOrd="0" destOrd="0" presId="urn:microsoft.com/office/officeart/2005/8/layout/list1"/>
    <dgm:cxn modelId="{99D900BE-0A7B-43A5-8442-14828B10D773}" srcId="{E3CE43C8-1823-4A74-B339-E2B9BBA8A844}" destId="{C684BFC2-3851-4F91-81C3-A0CCFBEC0B76}" srcOrd="1" destOrd="0" parTransId="{0D1BB841-F0AF-4FA7-BAD0-E95243305978}" sibTransId="{C9FE426F-1AFE-4660-96F9-6AC18A7D12F0}"/>
    <dgm:cxn modelId="{D235BCC2-2F7E-4CD8-AE50-77B776D7D8B4}" srcId="{C684BFC2-3851-4F91-81C3-A0CCFBEC0B76}" destId="{2EA34FBA-F153-4EB1-A0DD-2A2C18654028}" srcOrd="0" destOrd="0" parTransId="{97578874-1328-4FCD-B415-CADD822B1CFB}" sibTransId="{450053F4-97D4-4753-9D44-7EC0420FAF69}"/>
    <dgm:cxn modelId="{D2BBC8CE-3138-4228-B538-FF4BD26E653D}" type="presOf" srcId="{DA8B59DD-18DF-4583-85B2-D1E67F40DAFF}" destId="{ADF48D2D-C6F0-4890-B8EB-2D8BEF3DEE89}" srcOrd="1" destOrd="0" presId="urn:microsoft.com/office/officeart/2005/8/layout/list1"/>
    <dgm:cxn modelId="{9C8937D0-3CAD-4A76-B6EE-7CFFCEA2EBC4}" type="presOf" srcId="{BBE196A9-8183-4B43-934E-D2C3C440BE7B}" destId="{480A84C2-0AD5-4213-AFF1-F431416C0A65}" srcOrd="0" destOrd="0" presId="urn:microsoft.com/office/officeart/2005/8/layout/list1"/>
    <dgm:cxn modelId="{BF1734F2-673D-43B9-9B07-C962C882E457}" srcId="{E3CE43C8-1823-4A74-B339-E2B9BBA8A844}" destId="{DA8B59DD-18DF-4583-85B2-D1E67F40DAFF}" srcOrd="0" destOrd="0" parTransId="{4BEED00F-43D2-446D-BA21-FB7D785ED406}" sibTransId="{E1A68881-552A-420A-8421-31B51B76D62C}"/>
    <dgm:cxn modelId="{5B2905FD-6F4D-440A-B063-E0DCFBAA700A}" type="presParOf" srcId="{C79F873E-E337-4A4B-A400-009E0C4F3465}" destId="{941D3195-58B7-4010-90FE-072F89E3E89D}" srcOrd="0" destOrd="0" presId="urn:microsoft.com/office/officeart/2005/8/layout/list1"/>
    <dgm:cxn modelId="{8C2DCDF2-B765-44AD-A8AD-F3685AA2F8F6}" type="presParOf" srcId="{941D3195-58B7-4010-90FE-072F89E3E89D}" destId="{16F73A3C-3E4D-4B06-8FE9-CD5E94D84A24}" srcOrd="0" destOrd="0" presId="urn:microsoft.com/office/officeart/2005/8/layout/list1"/>
    <dgm:cxn modelId="{E076EC20-ED04-4B69-825A-0EF3DB808FDF}" type="presParOf" srcId="{941D3195-58B7-4010-90FE-072F89E3E89D}" destId="{ADF48D2D-C6F0-4890-B8EB-2D8BEF3DEE89}" srcOrd="1" destOrd="0" presId="urn:microsoft.com/office/officeart/2005/8/layout/list1"/>
    <dgm:cxn modelId="{87493EC9-D0CE-4DCD-8D25-E70B4237D5D4}" type="presParOf" srcId="{C79F873E-E337-4A4B-A400-009E0C4F3465}" destId="{46DCBA4B-0C66-4428-9ECB-8B4AFD70C3AA}" srcOrd="1" destOrd="0" presId="urn:microsoft.com/office/officeart/2005/8/layout/list1"/>
    <dgm:cxn modelId="{B5259F0B-AC60-4244-A833-B00713EF0FBA}" type="presParOf" srcId="{C79F873E-E337-4A4B-A400-009E0C4F3465}" destId="{8643364A-2704-4D1C-9F4F-5C13BEB1172F}" srcOrd="2" destOrd="0" presId="urn:microsoft.com/office/officeart/2005/8/layout/list1"/>
    <dgm:cxn modelId="{53113B0F-5376-4A6E-B812-6DE13ACF59B6}" type="presParOf" srcId="{C79F873E-E337-4A4B-A400-009E0C4F3465}" destId="{38DF1817-AD87-43E5-9F85-0920B1025C3A}" srcOrd="3" destOrd="0" presId="urn:microsoft.com/office/officeart/2005/8/layout/list1"/>
    <dgm:cxn modelId="{2E99662C-AE96-4D28-AA86-99AA93DDCDD4}" type="presParOf" srcId="{C79F873E-E337-4A4B-A400-009E0C4F3465}" destId="{7F311389-EFEC-4FF1-BD4C-5B1674D45DFA}" srcOrd="4" destOrd="0" presId="urn:microsoft.com/office/officeart/2005/8/layout/list1"/>
    <dgm:cxn modelId="{19C0D6BF-45F7-4BA4-84CD-EE8512FB3F74}" type="presParOf" srcId="{7F311389-EFEC-4FF1-BD4C-5B1674D45DFA}" destId="{100973E1-A526-44B1-8EA6-D61FF0EDA858}" srcOrd="0" destOrd="0" presId="urn:microsoft.com/office/officeart/2005/8/layout/list1"/>
    <dgm:cxn modelId="{1B9A787C-9351-4A94-B668-DC94213DC578}" type="presParOf" srcId="{7F311389-EFEC-4FF1-BD4C-5B1674D45DFA}" destId="{4745F7BD-2FF3-4969-9E52-F2A55AD08DEA}" srcOrd="1" destOrd="0" presId="urn:microsoft.com/office/officeart/2005/8/layout/list1"/>
    <dgm:cxn modelId="{893C4FD3-7766-416A-9927-1219C774A67A}" type="presParOf" srcId="{C79F873E-E337-4A4B-A400-009E0C4F3465}" destId="{C191811B-0167-4168-9D76-49FD2563290E}" srcOrd="5" destOrd="0" presId="urn:microsoft.com/office/officeart/2005/8/layout/list1"/>
    <dgm:cxn modelId="{7201B9E9-0B79-4BC5-A6AF-73EB0101B626}" type="presParOf" srcId="{C79F873E-E337-4A4B-A400-009E0C4F3465}" destId="{7F377925-B7EB-4B38-8A79-1EB378680D31}" srcOrd="6" destOrd="0" presId="urn:microsoft.com/office/officeart/2005/8/layout/list1"/>
    <dgm:cxn modelId="{CE70306B-5BA8-4676-AF61-AC2D807A46CB}" type="presParOf" srcId="{C79F873E-E337-4A4B-A400-009E0C4F3465}" destId="{ABFFE369-79B7-4BB8-8856-8A399884568C}" srcOrd="7" destOrd="0" presId="urn:microsoft.com/office/officeart/2005/8/layout/list1"/>
    <dgm:cxn modelId="{864DB86F-257D-4477-89ED-211DF0B6111D}" type="presParOf" srcId="{C79F873E-E337-4A4B-A400-009E0C4F3465}" destId="{1499EBBD-8D8C-4E51-AD1D-F589C658817D}" srcOrd="8" destOrd="0" presId="urn:microsoft.com/office/officeart/2005/8/layout/list1"/>
    <dgm:cxn modelId="{22910174-EF47-44E6-8A4F-48BB00E3229E}" type="presParOf" srcId="{1499EBBD-8D8C-4E51-AD1D-F589C658817D}" destId="{140F0431-F708-4A99-85E9-5FFD64AA2844}" srcOrd="0" destOrd="0" presId="urn:microsoft.com/office/officeart/2005/8/layout/list1"/>
    <dgm:cxn modelId="{A2494702-E864-4864-AC22-73988277F001}" type="presParOf" srcId="{1499EBBD-8D8C-4E51-AD1D-F589C658817D}" destId="{A9D9ACA5-4ADD-4B0D-9D60-253DDA0705FB}" srcOrd="1" destOrd="0" presId="urn:microsoft.com/office/officeart/2005/8/layout/list1"/>
    <dgm:cxn modelId="{4092AD54-944A-4C72-BFD2-C5256D19E20D}" type="presParOf" srcId="{C79F873E-E337-4A4B-A400-009E0C4F3465}" destId="{E265BF92-5C25-407B-8F3F-F09838E40762}" srcOrd="9" destOrd="0" presId="urn:microsoft.com/office/officeart/2005/8/layout/list1"/>
    <dgm:cxn modelId="{C9441FDD-9959-4F0C-B989-0EE2EE1157AD}" type="presParOf" srcId="{C79F873E-E337-4A4B-A400-009E0C4F3465}" destId="{480A84C2-0AD5-4213-AFF1-F431416C0A65}"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B421BB0-444D-4E4B-971A-C2240399A79E}"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B7425DD7-BB93-438E-8794-D3F8C72AE1D8}">
      <dgm:prSet/>
      <dgm:spPr/>
      <dgm:t>
        <a:bodyPr/>
        <a:lstStyle/>
        <a:p>
          <a:r>
            <a:rPr lang="en-US" b="1"/>
            <a:t>Root Causes:</a:t>
          </a:r>
          <a:endParaRPr lang="en-US"/>
        </a:p>
      </dgm:t>
    </dgm:pt>
    <dgm:pt modelId="{2D25D9CF-41C3-4A73-81E5-FE810D71D3B8}" type="parTrans" cxnId="{4B9066C4-CED8-4897-94F8-3EA442BA841C}">
      <dgm:prSet/>
      <dgm:spPr/>
      <dgm:t>
        <a:bodyPr/>
        <a:lstStyle/>
        <a:p>
          <a:endParaRPr lang="en-US"/>
        </a:p>
      </dgm:t>
    </dgm:pt>
    <dgm:pt modelId="{B7045444-E684-42DC-90DD-BE465C3205BA}" type="sibTrans" cxnId="{4B9066C4-CED8-4897-94F8-3EA442BA841C}">
      <dgm:prSet/>
      <dgm:spPr/>
      <dgm:t>
        <a:bodyPr/>
        <a:lstStyle/>
        <a:p>
          <a:endParaRPr lang="en-US"/>
        </a:p>
      </dgm:t>
    </dgm:pt>
    <dgm:pt modelId="{53D06B28-A971-4FDD-935F-DADDB4D3338A}">
      <dgm:prSet/>
      <dgm:spPr/>
      <dgm:t>
        <a:bodyPr/>
        <a:lstStyle/>
        <a:p>
          <a:r>
            <a:rPr lang="en-US"/>
            <a:t>Mental health conditions drive repeat offenses.</a:t>
          </a:r>
        </a:p>
      </dgm:t>
    </dgm:pt>
    <dgm:pt modelId="{ECADA546-FBC0-4768-AC2D-79FFF9C55F19}" type="parTrans" cxnId="{0EBAF28C-59C4-48C2-A921-002E34811B0B}">
      <dgm:prSet/>
      <dgm:spPr/>
      <dgm:t>
        <a:bodyPr/>
        <a:lstStyle/>
        <a:p>
          <a:endParaRPr lang="en-US"/>
        </a:p>
      </dgm:t>
    </dgm:pt>
    <dgm:pt modelId="{AC328343-F610-41E3-AEF3-1F04764C9F00}" type="sibTrans" cxnId="{0EBAF28C-59C4-48C2-A921-002E34811B0B}">
      <dgm:prSet/>
      <dgm:spPr/>
      <dgm:t>
        <a:bodyPr/>
        <a:lstStyle/>
        <a:p>
          <a:endParaRPr lang="en-US"/>
        </a:p>
      </dgm:t>
    </dgm:pt>
    <dgm:pt modelId="{42E9CF7E-74EF-4A42-B97D-00B52FB1CA64}">
      <dgm:prSet/>
      <dgm:spPr/>
      <dgm:t>
        <a:bodyPr/>
        <a:lstStyle/>
        <a:p>
          <a:r>
            <a:rPr lang="en-US"/>
            <a:t>Addressing underlying issues helps offenders make lasting behavioral changes.</a:t>
          </a:r>
        </a:p>
      </dgm:t>
    </dgm:pt>
    <dgm:pt modelId="{2C8E548A-4BD0-4667-81E1-70A453361EB2}" type="parTrans" cxnId="{2CA9DD63-641A-4451-BEC1-77F712BCFBD3}">
      <dgm:prSet/>
      <dgm:spPr/>
      <dgm:t>
        <a:bodyPr/>
        <a:lstStyle/>
        <a:p>
          <a:endParaRPr lang="en-US"/>
        </a:p>
      </dgm:t>
    </dgm:pt>
    <dgm:pt modelId="{1C728D8F-2BB4-4435-B2CE-F87824DDD63B}" type="sibTrans" cxnId="{2CA9DD63-641A-4451-BEC1-77F712BCFBD3}">
      <dgm:prSet/>
      <dgm:spPr/>
      <dgm:t>
        <a:bodyPr/>
        <a:lstStyle/>
        <a:p>
          <a:endParaRPr lang="en-US"/>
        </a:p>
      </dgm:t>
    </dgm:pt>
    <dgm:pt modelId="{C7975336-3C1D-4105-833C-F36768839086}">
      <dgm:prSet/>
      <dgm:spPr/>
      <dgm:t>
        <a:bodyPr/>
        <a:lstStyle/>
        <a:p>
          <a:r>
            <a:rPr lang="en-US" b="1"/>
            <a:t>Impact of Treatment:</a:t>
          </a:r>
          <a:endParaRPr lang="en-US"/>
        </a:p>
      </dgm:t>
    </dgm:pt>
    <dgm:pt modelId="{0684F8F1-FE55-4B7B-BBA7-C8BEF8BE4E72}" type="parTrans" cxnId="{C8C18958-106F-4019-9F0D-8112038BC0FA}">
      <dgm:prSet/>
      <dgm:spPr/>
      <dgm:t>
        <a:bodyPr/>
        <a:lstStyle/>
        <a:p>
          <a:endParaRPr lang="en-US"/>
        </a:p>
      </dgm:t>
    </dgm:pt>
    <dgm:pt modelId="{8D3A26BD-77D6-457F-99EA-0170B740DDDA}" type="sibTrans" cxnId="{C8C18958-106F-4019-9F0D-8112038BC0FA}">
      <dgm:prSet/>
      <dgm:spPr/>
      <dgm:t>
        <a:bodyPr/>
        <a:lstStyle/>
        <a:p>
          <a:endParaRPr lang="en-US"/>
        </a:p>
      </dgm:t>
    </dgm:pt>
    <dgm:pt modelId="{1A8F1669-0633-4367-A01A-7B0676AC5B2C}">
      <dgm:prSet/>
      <dgm:spPr/>
      <dgm:t>
        <a:bodyPr/>
        <a:lstStyle/>
        <a:p>
          <a:r>
            <a:rPr lang="en-US"/>
            <a:t>Cognitive-behavioral therapy and substance abuse programs reduce recidivism by 25–35%.</a:t>
          </a:r>
        </a:p>
      </dgm:t>
    </dgm:pt>
    <dgm:pt modelId="{63F61A4B-2127-4832-8C98-A2321EB66F67}" type="parTrans" cxnId="{8F4D1125-7C59-478E-8298-28CF613ADA36}">
      <dgm:prSet/>
      <dgm:spPr/>
      <dgm:t>
        <a:bodyPr/>
        <a:lstStyle/>
        <a:p>
          <a:endParaRPr lang="en-US"/>
        </a:p>
      </dgm:t>
    </dgm:pt>
    <dgm:pt modelId="{4CE5D60D-CD88-45E2-927E-51434F8C6338}" type="sibTrans" cxnId="{8F4D1125-7C59-478E-8298-28CF613ADA36}">
      <dgm:prSet/>
      <dgm:spPr/>
      <dgm:t>
        <a:bodyPr/>
        <a:lstStyle/>
        <a:p>
          <a:endParaRPr lang="en-US"/>
        </a:p>
      </dgm:t>
    </dgm:pt>
    <dgm:pt modelId="{FA78F7AE-63E6-4663-907C-8229CA7BF9E2}" type="pres">
      <dgm:prSet presAssocID="{6B421BB0-444D-4E4B-971A-C2240399A79E}" presName="hierChild1" presStyleCnt="0">
        <dgm:presLayoutVars>
          <dgm:chPref val="1"/>
          <dgm:dir/>
          <dgm:animOne val="branch"/>
          <dgm:animLvl val="lvl"/>
          <dgm:resizeHandles/>
        </dgm:presLayoutVars>
      </dgm:prSet>
      <dgm:spPr/>
    </dgm:pt>
    <dgm:pt modelId="{055CA468-4C7A-49C2-A243-E1D09A2FC561}" type="pres">
      <dgm:prSet presAssocID="{B7425DD7-BB93-438E-8794-D3F8C72AE1D8}" presName="hierRoot1" presStyleCnt="0"/>
      <dgm:spPr/>
    </dgm:pt>
    <dgm:pt modelId="{47E58986-A3E6-4980-9ACC-632D5877DE93}" type="pres">
      <dgm:prSet presAssocID="{B7425DD7-BB93-438E-8794-D3F8C72AE1D8}" presName="composite" presStyleCnt="0"/>
      <dgm:spPr/>
    </dgm:pt>
    <dgm:pt modelId="{F3E38C88-C9EC-4E4F-8C52-747E324D804F}" type="pres">
      <dgm:prSet presAssocID="{B7425DD7-BB93-438E-8794-D3F8C72AE1D8}" presName="background" presStyleLbl="node0" presStyleIdx="0" presStyleCnt="2"/>
      <dgm:spPr/>
    </dgm:pt>
    <dgm:pt modelId="{A74375D8-DC05-4AD6-A0F3-DB2056E13811}" type="pres">
      <dgm:prSet presAssocID="{B7425DD7-BB93-438E-8794-D3F8C72AE1D8}" presName="text" presStyleLbl="fgAcc0" presStyleIdx="0" presStyleCnt="2">
        <dgm:presLayoutVars>
          <dgm:chPref val="3"/>
        </dgm:presLayoutVars>
      </dgm:prSet>
      <dgm:spPr/>
    </dgm:pt>
    <dgm:pt modelId="{E4023FA3-0D46-4AC8-8829-1C86A515E1C9}" type="pres">
      <dgm:prSet presAssocID="{B7425DD7-BB93-438E-8794-D3F8C72AE1D8}" presName="hierChild2" presStyleCnt="0"/>
      <dgm:spPr/>
    </dgm:pt>
    <dgm:pt modelId="{FFB93C10-D444-4709-89ED-C49594ED9FF6}" type="pres">
      <dgm:prSet presAssocID="{ECADA546-FBC0-4768-AC2D-79FFF9C55F19}" presName="Name10" presStyleLbl="parChTrans1D2" presStyleIdx="0" presStyleCnt="3"/>
      <dgm:spPr/>
    </dgm:pt>
    <dgm:pt modelId="{8FE66B7D-2804-4F6C-B1DE-61C0BB803863}" type="pres">
      <dgm:prSet presAssocID="{53D06B28-A971-4FDD-935F-DADDB4D3338A}" presName="hierRoot2" presStyleCnt="0"/>
      <dgm:spPr/>
    </dgm:pt>
    <dgm:pt modelId="{49AFBEF3-1DB8-4C9B-817D-2D72FE7C76FC}" type="pres">
      <dgm:prSet presAssocID="{53D06B28-A971-4FDD-935F-DADDB4D3338A}" presName="composite2" presStyleCnt="0"/>
      <dgm:spPr/>
    </dgm:pt>
    <dgm:pt modelId="{92894DAF-0188-4B05-A616-D77FC0965CB4}" type="pres">
      <dgm:prSet presAssocID="{53D06B28-A971-4FDD-935F-DADDB4D3338A}" presName="background2" presStyleLbl="node2" presStyleIdx="0" presStyleCnt="3"/>
      <dgm:spPr/>
    </dgm:pt>
    <dgm:pt modelId="{BEF341D7-A469-4913-BAE5-7C0EBDD58F5D}" type="pres">
      <dgm:prSet presAssocID="{53D06B28-A971-4FDD-935F-DADDB4D3338A}" presName="text2" presStyleLbl="fgAcc2" presStyleIdx="0" presStyleCnt="3">
        <dgm:presLayoutVars>
          <dgm:chPref val="3"/>
        </dgm:presLayoutVars>
      </dgm:prSet>
      <dgm:spPr/>
    </dgm:pt>
    <dgm:pt modelId="{097D820B-B335-4B24-9DED-E864870B2509}" type="pres">
      <dgm:prSet presAssocID="{53D06B28-A971-4FDD-935F-DADDB4D3338A}" presName="hierChild3" presStyleCnt="0"/>
      <dgm:spPr/>
    </dgm:pt>
    <dgm:pt modelId="{AA816EEB-10C7-4B79-9249-1EEE8B2CCB97}" type="pres">
      <dgm:prSet presAssocID="{2C8E548A-4BD0-4667-81E1-70A453361EB2}" presName="Name10" presStyleLbl="parChTrans1D2" presStyleIdx="1" presStyleCnt="3"/>
      <dgm:spPr/>
    </dgm:pt>
    <dgm:pt modelId="{955CF420-F4AA-480B-B729-335496F8D759}" type="pres">
      <dgm:prSet presAssocID="{42E9CF7E-74EF-4A42-B97D-00B52FB1CA64}" presName="hierRoot2" presStyleCnt="0"/>
      <dgm:spPr/>
    </dgm:pt>
    <dgm:pt modelId="{5D6E4D57-124D-47B6-A9A4-353F2D35B2CD}" type="pres">
      <dgm:prSet presAssocID="{42E9CF7E-74EF-4A42-B97D-00B52FB1CA64}" presName="composite2" presStyleCnt="0"/>
      <dgm:spPr/>
    </dgm:pt>
    <dgm:pt modelId="{0B0189A0-69E1-4F23-A00B-0EDCC34160A6}" type="pres">
      <dgm:prSet presAssocID="{42E9CF7E-74EF-4A42-B97D-00B52FB1CA64}" presName="background2" presStyleLbl="node2" presStyleIdx="1" presStyleCnt="3"/>
      <dgm:spPr/>
    </dgm:pt>
    <dgm:pt modelId="{0A66968D-7A58-4554-9605-005DCADE4BF3}" type="pres">
      <dgm:prSet presAssocID="{42E9CF7E-74EF-4A42-B97D-00B52FB1CA64}" presName="text2" presStyleLbl="fgAcc2" presStyleIdx="1" presStyleCnt="3">
        <dgm:presLayoutVars>
          <dgm:chPref val="3"/>
        </dgm:presLayoutVars>
      </dgm:prSet>
      <dgm:spPr/>
    </dgm:pt>
    <dgm:pt modelId="{90217235-6CAF-4522-98F1-5D17624AD9ED}" type="pres">
      <dgm:prSet presAssocID="{42E9CF7E-74EF-4A42-B97D-00B52FB1CA64}" presName="hierChild3" presStyleCnt="0"/>
      <dgm:spPr/>
    </dgm:pt>
    <dgm:pt modelId="{8AA66EDE-BC9E-4EC2-A1EB-1447C657E7A9}" type="pres">
      <dgm:prSet presAssocID="{C7975336-3C1D-4105-833C-F36768839086}" presName="hierRoot1" presStyleCnt="0"/>
      <dgm:spPr/>
    </dgm:pt>
    <dgm:pt modelId="{4C1B438F-9231-4FB7-A207-60CC1B76ED80}" type="pres">
      <dgm:prSet presAssocID="{C7975336-3C1D-4105-833C-F36768839086}" presName="composite" presStyleCnt="0"/>
      <dgm:spPr/>
    </dgm:pt>
    <dgm:pt modelId="{15C642FB-D655-4AA1-82E0-05D17B94DE4F}" type="pres">
      <dgm:prSet presAssocID="{C7975336-3C1D-4105-833C-F36768839086}" presName="background" presStyleLbl="node0" presStyleIdx="1" presStyleCnt="2"/>
      <dgm:spPr/>
    </dgm:pt>
    <dgm:pt modelId="{450B2EDC-AC79-4DC7-AF68-B1D6650AC315}" type="pres">
      <dgm:prSet presAssocID="{C7975336-3C1D-4105-833C-F36768839086}" presName="text" presStyleLbl="fgAcc0" presStyleIdx="1" presStyleCnt="2">
        <dgm:presLayoutVars>
          <dgm:chPref val="3"/>
        </dgm:presLayoutVars>
      </dgm:prSet>
      <dgm:spPr/>
    </dgm:pt>
    <dgm:pt modelId="{6B0C460C-3347-4D9A-A39C-21727394CF2D}" type="pres">
      <dgm:prSet presAssocID="{C7975336-3C1D-4105-833C-F36768839086}" presName="hierChild2" presStyleCnt="0"/>
      <dgm:spPr/>
    </dgm:pt>
    <dgm:pt modelId="{ADEA7AEF-373E-467E-85F8-2387F2DD831B}" type="pres">
      <dgm:prSet presAssocID="{63F61A4B-2127-4832-8C98-A2321EB66F67}" presName="Name10" presStyleLbl="parChTrans1D2" presStyleIdx="2" presStyleCnt="3"/>
      <dgm:spPr/>
    </dgm:pt>
    <dgm:pt modelId="{69A55BCB-A971-4163-8D6A-C76172C7F019}" type="pres">
      <dgm:prSet presAssocID="{1A8F1669-0633-4367-A01A-7B0676AC5B2C}" presName="hierRoot2" presStyleCnt="0"/>
      <dgm:spPr/>
    </dgm:pt>
    <dgm:pt modelId="{1D0469E9-643D-4D30-B00B-AFD35DF60753}" type="pres">
      <dgm:prSet presAssocID="{1A8F1669-0633-4367-A01A-7B0676AC5B2C}" presName="composite2" presStyleCnt="0"/>
      <dgm:spPr/>
    </dgm:pt>
    <dgm:pt modelId="{DBB7798F-2149-46E9-81FF-1466D0568B92}" type="pres">
      <dgm:prSet presAssocID="{1A8F1669-0633-4367-A01A-7B0676AC5B2C}" presName="background2" presStyleLbl="node2" presStyleIdx="2" presStyleCnt="3"/>
      <dgm:spPr/>
    </dgm:pt>
    <dgm:pt modelId="{FB2EF562-DB1A-4305-88F2-C9FF7F97002E}" type="pres">
      <dgm:prSet presAssocID="{1A8F1669-0633-4367-A01A-7B0676AC5B2C}" presName="text2" presStyleLbl="fgAcc2" presStyleIdx="2" presStyleCnt="3">
        <dgm:presLayoutVars>
          <dgm:chPref val="3"/>
        </dgm:presLayoutVars>
      </dgm:prSet>
      <dgm:spPr/>
    </dgm:pt>
    <dgm:pt modelId="{407E8307-7E2B-4158-89A4-14FD703934D1}" type="pres">
      <dgm:prSet presAssocID="{1A8F1669-0633-4367-A01A-7B0676AC5B2C}" presName="hierChild3" presStyleCnt="0"/>
      <dgm:spPr/>
    </dgm:pt>
  </dgm:ptLst>
  <dgm:cxnLst>
    <dgm:cxn modelId="{8D2D6F04-11F8-4D13-AB8A-D17BD40ECCAE}" type="presOf" srcId="{2C8E548A-4BD0-4667-81E1-70A453361EB2}" destId="{AA816EEB-10C7-4B79-9249-1EEE8B2CCB97}" srcOrd="0" destOrd="0" presId="urn:microsoft.com/office/officeart/2005/8/layout/hierarchy1"/>
    <dgm:cxn modelId="{DC2FE90E-C97A-487A-99B8-D7B658E31EB4}" type="presOf" srcId="{63F61A4B-2127-4832-8C98-A2321EB66F67}" destId="{ADEA7AEF-373E-467E-85F8-2387F2DD831B}" srcOrd="0" destOrd="0" presId="urn:microsoft.com/office/officeart/2005/8/layout/hierarchy1"/>
    <dgm:cxn modelId="{8F4D1125-7C59-478E-8298-28CF613ADA36}" srcId="{C7975336-3C1D-4105-833C-F36768839086}" destId="{1A8F1669-0633-4367-A01A-7B0676AC5B2C}" srcOrd="0" destOrd="0" parTransId="{63F61A4B-2127-4832-8C98-A2321EB66F67}" sibTransId="{4CE5D60D-CD88-45E2-927E-51434F8C6338}"/>
    <dgm:cxn modelId="{61448841-5692-4387-858C-9347DDD7B495}" type="presOf" srcId="{C7975336-3C1D-4105-833C-F36768839086}" destId="{450B2EDC-AC79-4DC7-AF68-B1D6650AC315}" srcOrd="0" destOrd="0" presId="urn:microsoft.com/office/officeart/2005/8/layout/hierarchy1"/>
    <dgm:cxn modelId="{2CA9DD63-641A-4451-BEC1-77F712BCFBD3}" srcId="{B7425DD7-BB93-438E-8794-D3F8C72AE1D8}" destId="{42E9CF7E-74EF-4A42-B97D-00B52FB1CA64}" srcOrd="1" destOrd="0" parTransId="{2C8E548A-4BD0-4667-81E1-70A453361EB2}" sibTransId="{1C728D8F-2BB4-4435-B2CE-F87824DDD63B}"/>
    <dgm:cxn modelId="{C8C18958-106F-4019-9F0D-8112038BC0FA}" srcId="{6B421BB0-444D-4E4B-971A-C2240399A79E}" destId="{C7975336-3C1D-4105-833C-F36768839086}" srcOrd="1" destOrd="0" parTransId="{0684F8F1-FE55-4B7B-BBA7-C8BEF8BE4E72}" sibTransId="{8D3A26BD-77D6-457F-99EA-0170B740DDDA}"/>
    <dgm:cxn modelId="{9B77C180-4761-49F6-9DF9-E209D9381A8B}" type="presOf" srcId="{6B421BB0-444D-4E4B-971A-C2240399A79E}" destId="{FA78F7AE-63E6-4663-907C-8229CA7BF9E2}" srcOrd="0" destOrd="0" presId="urn:microsoft.com/office/officeart/2005/8/layout/hierarchy1"/>
    <dgm:cxn modelId="{0AF6408A-C462-4098-8445-2DD71AA4BE2C}" type="presOf" srcId="{ECADA546-FBC0-4768-AC2D-79FFF9C55F19}" destId="{FFB93C10-D444-4709-89ED-C49594ED9FF6}" srcOrd="0" destOrd="0" presId="urn:microsoft.com/office/officeart/2005/8/layout/hierarchy1"/>
    <dgm:cxn modelId="{0EBAF28C-59C4-48C2-A921-002E34811B0B}" srcId="{B7425DD7-BB93-438E-8794-D3F8C72AE1D8}" destId="{53D06B28-A971-4FDD-935F-DADDB4D3338A}" srcOrd="0" destOrd="0" parTransId="{ECADA546-FBC0-4768-AC2D-79FFF9C55F19}" sibTransId="{AC328343-F610-41E3-AEF3-1F04764C9F00}"/>
    <dgm:cxn modelId="{63A47D95-388D-403E-914D-B286ACE289E4}" type="presOf" srcId="{1A8F1669-0633-4367-A01A-7B0676AC5B2C}" destId="{FB2EF562-DB1A-4305-88F2-C9FF7F97002E}" srcOrd="0" destOrd="0" presId="urn:microsoft.com/office/officeart/2005/8/layout/hierarchy1"/>
    <dgm:cxn modelId="{A382E1B6-4D7E-469E-A3B4-0240ED0BCD2B}" type="presOf" srcId="{B7425DD7-BB93-438E-8794-D3F8C72AE1D8}" destId="{A74375D8-DC05-4AD6-A0F3-DB2056E13811}" srcOrd="0" destOrd="0" presId="urn:microsoft.com/office/officeart/2005/8/layout/hierarchy1"/>
    <dgm:cxn modelId="{6BAB0FB8-A49C-48E9-891F-B6008C874034}" type="presOf" srcId="{42E9CF7E-74EF-4A42-B97D-00B52FB1CA64}" destId="{0A66968D-7A58-4554-9605-005DCADE4BF3}" srcOrd="0" destOrd="0" presId="urn:microsoft.com/office/officeart/2005/8/layout/hierarchy1"/>
    <dgm:cxn modelId="{4B9066C4-CED8-4897-94F8-3EA442BA841C}" srcId="{6B421BB0-444D-4E4B-971A-C2240399A79E}" destId="{B7425DD7-BB93-438E-8794-D3F8C72AE1D8}" srcOrd="0" destOrd="0" parTransId="{2D25D9CF-41C3-4A73-81E5-FE810D71D3B8}" sibTransId="{B7045444-E684-42DC-90DD-BE465C3205BA}"/>
    <dgm:cxn modelId="{38AB18FA-5BB1-4DA6-A667-990A033E5C08}" type="presOf" srcId="{53D06B28-A971-4FDD-935F-DADDB4D3338A}" destId="{BEF341D7-A469-4913-BAE5-7C0EBDD58F5D}" srcOrd="0" destOrd="0" presId="urn:microsoft.com/office/officeart/2005/8/layout/hierarchy1"/>
    <dgm:cxn modelId="{CC338E8D-2579-4F2F-A5A7-082D164B3A96}" type="presParOf" srcId="{FA78F7AE-63E6-4663-907C-8229CA7BF9E2}" destId="{055CA468-4C7A-49C2-A243-E1D09A2FC561}" srcOrd="0" destOrd="0" presId="urn:microsoft.com/office/officeart/2005/8/layout/hierarchy1"/>
    <dgm:cxn modelId="{A08C192A-531C-43E1-B6E7-B839B158AD67}" type="presParOf" srcId="{055CA468-4C7A-49C2-A243-E1D09A2FC561}" destId="{47E58986-A3E6-4980-9ACC-632D5877DE93}" srcOrd="0" destOrd="0" presId="urn:microsoft.com/office/officeart/2005/8/layout/hierarchy1"/>
    <dgm:cxn modelId="{507CA8AF-CC31-4CEE-93E3-49D7F2C3A116}" type="presParOf" srcId="{47E58986-A3E6-4980-9ACC-632D5877DE93}" destId="{F3E38C88-C9EC-4E4F-8C52-747E324D804F}" srcOrd="0" destOrd="0" presId="urn:microsoft.com/office/officeart/2005/8/layout/hierarchy1"/>
    <dgm:cxn modelId="{BE408E48-DD92-4D80-9138-B2EE108A4F1E}" type="presParOf" srcId="{47E58986-A3E6-4980-9ACC-632D5877DE93}" destId="{A74375D8-DC05-4AD6-A0F3-DB2056E13811}" srcOrd="1" destOrd="0" presId="urn:microsoft.com/office/officeart/2005/8/layout/hierarchy1"/>
    <dgm:cxn modelId="{101233A4-0581-4438-95E1-2E6207E8F5DC}" type="presParOf" srcId="{055CA468-4C7A-49C2-A243-E1D09A2FC561}" destId="{E4023FA3-0D46-4AC8-8829-1C86A515E1C9}" srcOrd="1" destOrd="0" presId="urn:microsoft.com/office/officeart/2005/8/layout/hierarchy1"/>
    <dgm:cxn modelId="{A9DA237E-6878-4CF1-B7B8-8B2210540C34}" type="presParOf" srcId="{E4023FA3-0D46-4AC8-8829-1C86A515E1C9}" destId="{FFB93C10-D444-4709-89ED-C49594ED9FF6}" srcOrd="0" destOrd="0" presId="urn:microsoft.com/office/officeart/2005/8/layout/hierarchy1"/>
    <dgm:cxn modelId="{E5A951C4-8454-4F5D-B34B-118658B96A1F}" type="presParOf" srcId="{E4023FA3-0D46-4AC8-8829-1C86A515E1C9}" destId="{8FE66B7D-2804-4F6C-B1DE-61C0BB803863}" srcOrd="1" destOrd="0" presId="urn:microsoft.com/office/officeart/2005/8/layout/hierarchy1"/>
    <dgm:cxn modelId="{47F4B000-0AF4-4FEE-B2F1-9C7D78D5F1DE}" type="presParOf" srcId="{8FE66B7D-2804-4F6C-B1DE-61C0BB803863}" destId="{49AFBEF3-1DB8-4C9B-817D-2D72FE7C76FC}" srcOrd="0" destOrd="0" presId="urn:microsoft.com/office/officeart/2005/8/layout/hierarchy1"/>
    <dgm:cxn modelId="{949CAE38-ADEA-4054-A6E9-7889786B45EE}" type="presParOf" srcId="{49AFBEF3-1DB8-4C9B-817D-2D72FE7C76FC}" destId="{92894DAF-0188-4B05-A616-D77FC0965CB4}" srcOrd="0" destOrd="0" presId="urn:microsoft.com/office/officeart/2005/8/layout/hierarchy1"/>
    <dgm:cxn modelId="{398F0E02-F5A4-4500-A7F9-D10356E69731}" type="presParOf" srcId="{49AFBEF3-1DB8-4C9B-817D-2D72FE7C76FC}" destId="{BEF341D7-A469-4913-BAE5-7C0EBDD58F5D}" srcOrd="1" destOrd="0" presId="urn:microsoft.com/office/officeart/2005/8/layout/hierarchy1"/>
    <dgm:cxn modelId="{232043AC-426A-405A-A6D2-94EAB720D12D}" type="presParOf" srcId="{8FE66B7D-2804-4F6C-B1DE-61C0BB803863}" destId="{097D820B-B335-4B24-9DED-E864870B2509}" srcOrd="1" destOrd="0" presId="urn:microsoft.com/office/officeart/2005/8/layout/hierarchy1"/>
    <dgm:cxn modelId="{ED2FF5D4-A266-4E10-874A-F038DD897CD0}" type="presParOf" srcId="{E4023FA3-0D46-4AC8-8829-1C86A515E1C9}" destId="{AA816EEB-10C7-4B79-9249-1EEE8B2CCB97}" srcOrd="2" destOrd="0" presId="urn:microsoft.com/office/officeart/2005/8/layout/hierarchy1"/>
    <dgm:cxn modelId="{7628168E-9AA8-44F6-8FF1-0D7A54265522}" type="presParOf" srcId="{E4023FA3-0D46-4AC8-8829-1C86A515E1C9}" destId="{955CF420-F4AA-480B-B729-335496F8D759}" srcOrd="3" destOrd="0" presId="urn:microsoft.com/office/officeart/2005/8/layout/hierarchy1"/>
    <dgm:cxn modelId="{16560196-41D6-4578-9E03-5D3DC9F4017B}" type="presParOf" srcId="{955CF420-F4AA-480B-B729-335496F8D759}" destId="{5D6E4D57-124D-47B6-A9A4-353F2D35B2CD}" srcOrd="0" destOrd="0" presId="urn:microsoft.com/office/officeart/2005/8/layout/hierarchy1"/>
    <dgm:cxn modelId="{D6256139-0233-48AB-B0F3-EF105216960C}" type="presParOf" srcId="{5D6E4D57-124D-47B6-A9A4-353F2D35B2CD}" destId="{0B0189A0-69E1-4F23-A00B-0EDCC34160A6}" srcOrd="0" destOrd="0" presId="urn:microsoft.com/office/officeart/2005/8/layout/hierarchy1"/>
    <dgm:cxn modelId="{DC7BFABC-02BD-4201-82DB-7F8E67149ED4}" type="presParOf" srcId="{5D6E4D57-124D-47B6-A9A4-353F2D35B2CD}" destId="{0A66968D-7A58-4554-9605-005DCADE4BF3}" srcOrd="1" destOrd="0" presId="urn:microsoft.com/office/officeart/2005/8/layout/hierarchy1"/>
    <dgm:cxn modelId="{E4452755-C7FC-4B87-BD80-C1ECF0B3FA8C}" type="presParOf" srcId="{955CF420-F4AA-480B-B729-335496F8D759}" destId="{90217235-6CAF-4522-98F1-5D17624AD9ED}" srcOrd="1" destOrd="0" presId="urn:microsoft.com/office/officeart/2005/8/layout/hierarchy1"/>
    <dgm:cxn modelId="{82622A5C-22C8-4379-8B67-7351153E24A9}" type="presParOf" srcId="{FA78F7AE-63E6-4663-907C-8229CA7BF9E2}" destId="{8AA66EDE-BC9E-4EC2-A1EB-1447C657E7A9}" srcOrd="1" destOrd="0" presId="urn:microsoft.com/office/officeart/2005/8/layout/hierarchy1"/>
    <dgm:cxn modelId="{3552DC24-AA7B-4105-9668-AFE328349495}" type="presParOf" srcId="{8AA66EDE-BC9E-4EC2-A1EB-1447C657E7A9}" destId="{4C1B438F-9231-4FB7-A207-60CC1B76ED80}" srcOrd="0" destOrd="0" presId="urn:microsoft.com/office/officeart/2005/8/layout/hierarchy1"/>
    <dgm:cxn modelId="{AD51811C-9E0F-4409-AFE9-5D67644C7B8A}" type="presParOf" srcId="{4C1B438F-9231-4FB7-A207-60CC1B76ED80}" destId="{15C642FB-D655-4AA1-82E0-05D17B94DE4F}" srcOrd="0" destOrd="0" presId="urn:microsoft.com/office/officeart/2005/8/layout/hierarchy1"/>
    <dgm:cxn modelId="{85376BF8-F393-43EE-A9AD-D3B6F5F17526}" type="presParOf" srcId="{4C1B438F-9231-4FB7-A207-60CC1B76ED80}" destId="{450B2EDC-AC79-4DC7-AF68-B1D6650AC315}" srcOrd="1" destOrd="0" presId="urn:microsoft.com/office/officeart/2005/8/layout/hierarchy1"/>
    <dgm:cxn modelId="{E365FEA1-CAAD-4910-9523-8F188F87653F}" type="presParOf" srcId="{8AA66EDE-BC9E-4EC2-A1EB-1447C657E7A9}" destId="{6B0C460C-3347-4D9A-A39C-21727394CF2D}" srcOrd="1" destOrd="0" presId="urn:microsoft.com/office/officeart/2005/8/layout/hierarchy1"/>
    <dgm:cxn modelId="{85C108D5-3B5B-4C1B-AE4A-8751F3261F71}" type="presParOf" srcId="{6B0C460C-3347-4D9A-A39C-21727394CF2D}" destId="{ADEA7AEF-373E-467E-85F8-2387F2DD831B}" srcOrd="0" destOrd="0" presId="urn:microsoft.com/office/officeart/2005/8/layout/hierarchy1"/>
    <dgm:cxn modelId="{88FECFF0-793A-4EAE-92A9-86E9086D6BB1}" type="presParOf" srcId="{6B0C460C-3347-4D9A-A39C-21727394CF2D}" destId="{69A55BCB-A971-4163-8D6A-C76172C7F019}" srcOrd="1" destOrd="0" presId="urn:microsoft.com/office/officeart/2005/8/layout/hierarchy1"/>
    <dgm:cxn modelId="{CF03AF4F-7CF4-42EC-B20B-3BBD8301BDEB}" type="presParOf" srcId="{69A55BCB-A971-4163-8D6A-C76172C7F019}" destId="{1D0469E9-643D-4D30-B00B-AFD35DF60753}" srcOrd="0" destOrd="0" presId="urn:microsoft.com/office/officeart/2005/8/layout/hierarchy1"/>
    <dgm:cxn modelId="{320EEA5E-C6F1-48CC-B878-F05673F9938E}" type="presParOf" srcId="{1D0469E9-643D-4D30-B00B-AFD35DF60753}" destId="{DBB7798F-2149-46E9-81FF-1466D0568B92}" srcOrd="0" destOrd="0" presId="urn:microsoft.com/office/officeart/2005/8/layout/hierarchy1"/>
    <dgm:cxn modelId="{537A9578-6FDF-48CD-8D8F-854E387E72D7}" type="presParOf" srcId="{1D0469E9-643D-4D30-B00B-AFD35DF60753}" destId="{FB2EF562-DB1A-4305-88F2-C9FF7F97002E}" srcOrd="1" destOrd="0" presId="urn:microsoft.com/office/officeart/2005/8/layout/hierarchy1"/>
    <dgm:cxn modelId="{40FDF90C-7DF6-4770-AE46-5D4F91C0C040}" type="presParOf" srcId="{69A55BCB-A971-4163-8D6A-C76172C7F019}" destId="{407E8307-7E2B-4158-89A4-14FD703934D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FEC4AC-4439-460E-B674-D43760D952DF}">
      <dsp:nvSpPr>
        <dsp:cNvPr id="0" name=""/>
        <dsp:cNvSpPr/>
      </dsp:nvSpPr>
      <dsp:spPr>
        <a:xfrm>
          <a:off x="2800895" y="992"/>
          <a:ext cx="4193827" cy="266308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E0CA28-9222-45E3-8B1F-57E235494796}">
      <dsp:nvSpPr>
        <dsp:cNvPr id="0" name=""/>
        <dsp:cNvSpPr/>
      </dsp:nvSpPr>
      <dsp:spPr>
        <a:xfrm>
          <a:off x="3266876" y="443674"/>
          <a:ext cx="4193827" cy="2663080"/>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en-US" sz="4700" kern="1200" dirty="0"/>
            <a:t>Louisiana CARS Project</a:t>
          </a:r>
        </a:p>
        <a:p>
          <a:pPr marL="0" lvl="0" indent="0" algn="ctr" defTabSz="2089150">
            <a:lnSpc>
              <a:spcPct val="90000"/>
            </a:lnSpc>
            <a:spcBef>
              <a:spcPct val="0"/>
            </a:spcBef>
            <a:spcAft>
              <a:spcPct val="35000"/>
            </a:spcAft>
            <a:buNone/>
          </a:pPr>
          <a:r>
            <a:rPr lang="en-US" sz="4700" kern="1200" dirty="0"/>
            <a:t>2024-2025</a:t>
          </a:r>
        </a:p>
      </dsp:txBody>
      <dsp:txXfrm>
        <a:off x="3344875" y="521673"/>
        <a:ext cx="4037829" cy="250708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B07B58-F215-4FF5-ABEF-266C221B4466}">
      <dsp:nvSpPr>
        <dsp:cNvPr id="0" name=""/>
        <dsp:cNvSpPr/>
      </dsp:nvSpPr>
      <dsp:spPr>
        <a:xfrm>
          <a:off x="0" y="262444"/>
          <a:ext cx="5607050" cy="1085175"/>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270764" rIns="435169"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a:t>Data-driven decisions allow for tailored sentencing that addresses offender needs.</a:t>
          </a:r>
        </a:p>
        <a:p>
          <a:pPr marL="114300" lvl="1" indent="-114300" algn="l" defTabSz="577850">
            <a:lnSpc>
              <a:spcPct val="90000"/>
            </a:lnSpc>
            <a:spcBef>
              <a:spcPct val="0"/>
            </a:spcBef>
            <a:spcAft>
              <a:spcPct val="15000"/>
            </a:spcAft>
            <a:buChar char="•"/>
          </a:pPr>
          <a:r>
            <a:rPr lang="en-US" sz="1300" kern="1200"/>
            <a:t>Balancing accountability with rehabilitation enhances community safety.</a:t>
          </a:r>
        </a:p>
      </dsp:txBody>
      <dsp:txXfrm>
        <a:off x="0" y="262444"/>
        <a:ext cx="5607050" cy="1085175"/>
      </dsp:txXfrm>
    </dsp:sp>
    <dsp:sp modelId="{559C941F-8B93-4B12-8A70-BCECA987FAA2}">
      <dsp:nvSpPr>
        <dsp:cNvPr id="0" name=""/>
        <dsp:cNvSpPr/>
      </dsp:nvSpPr>
      <dsp:spPr>
        <a:xfrm>
          <a:off x="280352" y="70564"/>
          <a:ext cx="3924935" cy="38376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577850">
            <a:lnSpc>
              <a:spcPct val="90000"/>
            </a:lnSpc>
            <a:spcBef>
              <a:spcPct val="0"/>
            </a:spcBef>
            <a:spcAft>
              <a:spcPct val="35000"/>
            </a:spcAft>
            <a:buNone/>
          </a:pPr>
          <a:r>
            <a:rPr lang="en-US" sz="1300" b="1" kern="1200"/>
            <a:t>The Role of Informed Sentencing:</a:t>
          </a:r>
          <a:endParaRPr lang="en-US" sz="1300" kern="1200"/>
        </a:p>
      </dsp:txBody>
      <dsp:txXfrm>
        <a:off x="299086" y="89298"/>
        <a:ext cx="3887467" cy="346292"/>
      </dsp:txXfrm>
    </dsp:sp>
    <dsp:sp modelId="{CD223A16-1137-448D-B90D-5D942C633796}">
      <dsp:nvSpPr>
        <dsp:cNvPr id="0" name=""/>
        <dsp:cNvSpPr/>
      </dsp:nvSpPr>
      <dsp:spPr>
        <a:xfrm>
          <a:off x="0" y="1609700"/>
          <a:ext cx="5607050" cy="921375"/>
        </a:xfrm>
        <a:prstGeom prst="rect">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270764" rIns="435169"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a:t>Reduced recidivism leads to fewer DUI-related crashes and fatalities.</a:t>
          </a:r>
        </a:p>
        <a:p>
          <a:pPr marL="114300" lvl="1" indent="-114300" algn="l" defTabSz="577850">
            <a:lnSpc>
              <a:spcPct val="90000"/>
            </a:lnSpc>
            <a:spcBef>
              <a:spcPct val="0"/>
            </a:spcBef>
            <a:spcAft>
              <a:spcPct val="15000"/>
            </a:spcAft>
            <a:buChar char="•"/>
          </a:pPr>
          <a:r>
            <a:rPr lang="en-US" sz="1300" kern="1200"/>
            <a:t>Enhancing offender rehabilitation fosters safer roads and communities.</a:t>
          </a:r>
        </a:p>
      </dsp:txBody>
      <dsp:txXfrm>
        <a:off x="0" y="1609700"/>
        <a:ext cx="5607050" cy="921375"/>
      </dsp:txXfrm>
    </dsp:sp>
    <dsp:sp modelId="{522A300A-0716-4E4B-AC94-401D5EA94595}">
      <dsp:nvSpPr>
        <dsp:cNvPr id="0" name=""/>
        <dsp:cNvSpPr/>
      </dsp:nvSpPr>
      <dsp:spPr>
        <a:xfrm>
          <a:off x="280352" y="1417819"/>
          <a:ext cx="3924935" cy="383760"/>
        </a:xfrm>
        <a:prstGeom prst="roundRect">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577850">
            <a:lnSpc>
              <a:spcPct val="90000"/>
            </a:lnSpc>
            <a:spcBef>
              <a:spcPct val="0"/>
            </a:spcBef>
            <a:spcAft>
              <a:spcPct val="35000"/>
            </a:spcAft>
            <a:buNone/>
          </a:pPr>
          <a:r>
            <a:rPr lang="en-US" sz="1300" b="1" kern="1200"/>
            <a:t>Community Impact:</a:t>
          </a:r>
          <a:endParaRPr lang="en-US" sz="1300" kern="1200"/>
        </a:p>
      </dsp:txBody>
      <dsp:txXfrm>
        <a:off x="299086" y="1436553"/>
        <a:ext cx="3887467" cy="346292"/>
      </dsp:txXfrm>
    </dsp:sp>
    <dsp:sp modelId="{A01047BC-B682-4572-AB10-ED3F78CCB5F3}">
      <dsp:nvSpPr>
        <dsp:cNvPr id="0" name=""/>
        <dsp:cNvSpPr/>
      </dsp:nvSpPr>
      <dsp:spPr>
        <a:xfrm>
          <a:off x="0" y="2793155"/>
          <a:ext cx="5607050" cy="1085175"/>
        </a:xfrm>
        <a:prstGeom prst="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270764" rIns="435169"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a:t>Judges play a pivotal role in integrating mental health data into sentencing, bridging justice and rehabilitation.</a:t>
          </a:r>
        </a:p>
        <a:p>
          <a:pPr marL="114300" lvl="1" indent="-114300" algn="l" defTabSz="577850">
            <a:lnSpc>
              <a:spcPct val="90000"/>
            </a:lnSpc>
            <a:spcBef>
              <a:spcPct val="0"/>
            </a:spcBef>
            <a:spcAft>
              <a:spcPct val="15000"/>
            </a:spcAft>
            <a:buChar char="•"/>
          </a:pPr>
          <a:r>
            <a:rPr lang="en-US" sz="1300" kern="1200"/>
            <a:t>Integrated mental health interventions empower offenders to break the cycle of reoffending.</a:t>
          </a:r>
        </a:p>
      </dsp:txBody>
      <dsp:txXfrm>
        <a:off x="0" y="2793155"/>
        <a:ext cx="5607050" cy="1085175"/>
      </dsp:txXfrm>
    </dsp:sp>
    <dsp:sp modelId="{A131B9A5-4B76-42F1-9B66-C38B00EA53AF}">
      <dsp:nvSpPr>
        <dsp:cNvPr id="0" name=""/>
        <dsp:cNvSpPr/>
      </dsp:nvSpPr>
      <dsp:spPr>
        <a:xfrm>
          <a:off x="280352" y="2601275"/>
          <a:ext cx="3924935" cy="383760"/>
        </a:xfrm>
        <a:prstGeom prst="roundRect">
          <a:avLst/>
        </a:prstGeom>
        <a:gradFill rotWithShape="0">
          <a:gsLst>
            <a:gs pos="0">
              <a:schemeClr val="accent4">
                <a:hueOff val="0"/>
                <a:satOff val="0"/>
                <a:lumOff val="0"/>
                <a:alphaOff val="0"/>
                <a:tint val="97000"/>
                <a:satMod val="100000"/>
                <a:lumMod val="102000"/>
              </a:schemeClr>
            </a:gs>
            <a:gs pos="50000">
              <a:schemeClr val="accent4">
                <a:hueOff val="0"/>
                <a:satOff val="0"/>
                <a:lumOff val="0"/>
                <a:alphaOff val="0"/>
                <a:shade val="100000"/>
                <a:satMod val="103000"/>
                <a:lumMod val="100000"/>
              </a:schemeClr>
            </a:gs>
            <a:gs pos="100000">
              <a:schemeClr val="accent4">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577850">
            <a:lnSpc>
              <a:spcPct val="90000"/>
            </a:lnSpc>
            <a:spcBef>
              <a:spcPct val="0"/>
            </a:spcBef>
            <a:spcAft>
              <a:spcPct val="35000"/>
            </a:spcAft>
            <a:buNone/>
          </a:pPr>
          <a:r>
            <a:rPr lang="en-US" sz="1300" b="1" kern="1200"/>
            <a:t>Judicial Responsibility:</a:t>
          </a:r>
          <a:endParaRPr lang="en-US" sz="1300" kern="1200"/>
        </a:p>
      </dsp:txBody>
      <dsp:txXfrm>
        <a:off x="299086" y="2620009"/>
        <a:ext cx="3887467" cy="346292"/>
      </dsp:txXfrm>
    </dsp:sp>
    <dsp:sp modelId="{576A5E99-BC2D-4506-BF21-C8FDEE1D9985}">
      <dsp:nvSpPr>
        <dsp:cNvPr id="0" name=""/>
        <dsp:cNvSpPr/>
      </dsp:nvSpPr>
      <dsp:spPr>
        <a:xfrm>
          <a:off x="0" y="4140410"/>
          <a:ext cx="5607050" cy="716625"/>
        </a:xfrm>
        <a:prstGeom prst="rect">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270764" rIns="435169"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a:t>Programs like CARS provide judges with actionable insights to recommend tailored interventions.</a:t>
          </a:r>
        </a:p>
      </dsp:txBody>
      <dsp:txXfrm>
        <a:off x="0" y="4140410"/>
        <a:ext cx="5607050" cy="716625"/>
      </dsp:txXfrm>
    </dsp:sp>
    <dsp:sp modelId="{0FF20CA4-48AD-4C79-9F3E-11B917FBF2C5}">
      <dsp:nvSpPr>
        <dsp:cNvPr id="0" name=""/>
        <dsp:cNvSpPr/>
      </dsp:nvSpPr>
      <dsp:spPr>
        <a:xfrm>
          <a:off x="280352" y="3948530"/>
          <a:ext cx="3924935" cy="383760"/>
        </a:xfrm>
        <a:prstGeom prst="roundRect">
          <a:avLst/>
        </a:prstGeom>
        <a:gradFill rotWithShape="0">
          <a:gsLst>
            <a:gs pos="0">
              <a:schemeClr val="accent5">
                <a:hueOff val="0"/>
                <a:satOff val="0"/>
                <a:lumOff val="0"/>
                <a:alphaOff val="0"/>
                <a:tint val="97000"/>
                <a:satMod val="100000"/>
                <a:lumMod val="102000"/>
              </a:schemeClr>
            </a:gs>
            <a:gs pos="50000">
              <a:schemeClr val="accent5">
                <a:hueOff val="0"/>
                <a:satOff val="0"/>
                <a:lumOff val="0"/>
                <a:alphaOff val="0"/>
                <a:shade val="100000"/>
                <a:satMod val="103000"/>
                <a:lumMod val="100000"/>
              </a:schemeClr>
            </a:gs>
            <a:gs pos="100000">
              <a:schemeClr val="accent5">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577850">
            <a:lnSpc>
              <a:spcPct val="90000"/>
            </a:lnSpc>
            <a:spcBef>
              <a:spcPct val="0"/>
            </a:spcBef>
            <a:spcAft>
              <a:spcPct val="35000"/>
            </a:spcAft>
            <a:buNone/>
          </a:pPr>
          <a:r>
            <a:rPr lang="en-US" sz="1300" b="1" kern="1200"/>
            <a:t>Judicial Tools:</a:t>
          </a:r>
          <a:endParaRPr lang="en-US" sz="1300" kern="1200"/>
        </a:p>
      </dsp:txBody>
      <dsp:txXfrm>
        <a:off x="299086" y="3967264"/>
        <a:ext cx="3887467" cy="34629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22FD9-588A-464F-81E9-5727B3AEE04D}">
      <dsp:nvSpPr>
        <dsp:cNvPr id="0" name=""/>
        <dsp:cNvSpPr/>
      </dsp:nvSpPr>
      <dsp:spPr>
        <a:xfrm>
          <a:off x="0" y="3184858"/>
          <a:ext cx="6151562" cy="208961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291592" rIns="291592" bIns="291592" numCol="1" spcCol="1270" anchor="ctr" anchorCtr="0">
          <a:noAutofit/>
        </a:bodyPr>
        <a:lstStyle/>
        <a:p>
          <a:pPr marL="0" lvl="0" indent="0" algn="ctr" defTabSz="1822450">
            <a:lnSpc>
              <a:spcPct val="90000"/>
            </a:lnSpc>
            <a:spcBef>
              <a:spcPct val="0"/>
            </a:spcBef>
            <a:spcAft>
              <a:spcPct val="35000"/>
            </a:spcAft>
            <a:buNone/>
          </a:pPr>
          <a:r>
            <a:rPr lang="en-US" sz="4100" kern="1200"/>
            <a:t>Key features:</a:t>
          </a:r>
        </a:p>
      </dsp:txBody>
      <dsp:txXfrm>
        <a:off x="0" y="3184858"/>
        <a:ext cx="6151562" cy="1128390"/>
      </dsp:txXfrm>
    </dsp:sp>
    <dsp:sp modelId="{B313E99A-C3F0-4085-8B22-D2E6D9EAA083}">
      <dsp:nvSpPr>
        <dsp:cNvPr id="0" name=""/>
        <dsp:cNvSpPr/>
      </dsp:nvSpPr>
      <dsp:spPr>
        <a:xfrm>
          <a:off x="3003" y="4271456"/>
          <a:ext cx="2048518" cy="961221"/>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a:t>Screening for 13 mental health disorders.</a:t>
          </a:r>
        </a:p>
      </dsp:txBody>
      <dsp:txXfrm>
        <a:off x="3003" y="4271456"/>
        <a:ext cx="2048518" cy="961221"/>
      </dsp:txXfrm>
    </dsp:sp>
    <dsp:sp modelId="{83F07A7D-D94F-4FF5-8971-C5FA4476739C}">
      <dsp:nvSpPr>
        <dsp:cNvPr id="0" name=""/>
        <dsp:cNvSpPr/>
      </dsp:nvSpPr>
      <dsp:spPr>
        <a:xfrm>
          <a:off x="2051522" y="4271456"/>
          <a:ext cx="2048518" cy="961221"/>
        </a:xfrm>
        <a:prstGeom prst="rect">
          <a:avLst/>
        </a:prstGeom>
        <a:solidFill>
          <a:schemeClr val="accent2">
            <a:tint val="40000"/>
            <a:alpha val="90000"/>
            <a:hueOff val="-5472993"/>
            <a:satOff val="15661"/>
            <a:lumOff val="-1042"/>
            <a:alphaOff val="0"/>
          </a:schemeClr>
        </a:solidFill>
        <a:ln w="12700" cap="flat" cmpd="sng" algn="ctr">
          <a:solidFill>
            <a:schemeClr val="accent2">
              <a:tint val="40000"/>
              <a:alpha val="90000"/>
              <a:hueOff val="-5472993"/>
              <a:satOff val="15661"/>
              <a:lumOff val="-104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a:t>Self-administered and interviewer-supported options.</a:t>
          </a:r>
        </a:p>
      </dsp:txBody>
      <dsp:txXfrm>
        <a:off x="2051522" y="4271456"/>
        <a:ext cx="2048518" cy="961221"/>
      </dsp:txXfrm>
    </dsp:sp>
    <dsp:sp modelId="{53ADB46C-C850-4DF2-AAAD-EDC8A4047DCA}">
      <dsp:nvSpPr>
        <dsp:cNvPr id="0" name=""/>
        <dsp:cNvSpPr/>
      </dsp:nvSpPr>
      <dsp:spPr>
        <a:xfrm>
          <a:off x="4100040" y="4271456"/>
          <a:ext cx="2048518" cy="961221"/>
        </a:xfrm>
        <a:prstGeom prst="rect">
          <a:avLst/>
        </a:prstGeom>
        <a:solidFill>
          <a:schemeClr val="accent2">
            <a:tint val="40000"/>
            <a:alpha val="90000"/>
            <a:hueOff val="-10945986"/>
            <a:satOff val="31321"/>
            <a:lumOff val="-2084"/>
            <a:alphaOff val="0"/>
          </a:schemeClr>
        </a:solidFill>
        <a:ln w="12700" cap="flat" cmpd="sng" algn="ctr">
          <a:solidFill>
            <a:schemeClr val="accent2">
              <a:tint val="40000"/>
              <a:alpha val="90000"/>
              <a:hueOff val="-10945986"/>
              <a:satOff val="31321"/>
              <a:lumOff val="-20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kern="1200"/>
            <a:t>Comprehensive reports for judicial use.</a:t>
          </a:r>
        </a:p>
      </dsp:txBody>
      <dsp:txXfrm>
        <a:off x="4100040" y="4271456"/>
        <a:ext cx="2048518" cy="961221"/>
      </dsp:txXfrm>
    </dsp:sp>
    <dsp:sp modelId="{05EBA2D0-74FA-49A6-8E92-30278AE69BDC}">
      <dsp:nvSpPr>
        <dsp:cNvPr id="0" name=""/>
        <dsp:cNvSpPr/>
      </dsp:nvSpPr>
      <dsp:spPr>
        <a:xfrm rot="10800000">
          <a:off x="0" y="2379"/>
          <a:ext cx="6151562" cy="3213823"/>
        </a:xfrm>
        <a:prstGeom prst="upArrowCallout">
          <a:avLst/>
        </a:prstGeom>
        <a:solidFill>
          <a:schemeClr val="accent2">
            <a:hueOff val="-10351888"/>
            <a:satOff val="45859"/>
            <a:lumOff val="-1686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291592" rIns="291592" bIns="291592" numCol="1" spcCol="1270" anchor="ctr" anchorCtr="0">
          <a:noAutofit/>
        </a:bodyPr>
        <a:lstStyle/>
        <a:p>
          <a:pPr marL="0" lvl="0" indent="0" algn="ctr" defTabSz="1822450">
            <a:lnSpc>
              <a:spcPct val="90000"/>
            </a:lnSpc>
            <a:spcBef>
              <a:spcPct val="0"/>
            </a:spcBef>
            <a:spcAft>
              <a:spcPct val="35000"/>
            </a:spcAft>
            <a:buNone/>
          </a:pPr>
          <a:r>
            <a:rPr lang="en-US" sz="4100" kern="1200"/>
            <a:t>A brief history of CARS.</a:t>
          </a:r>
        </a:p>
      </dsp:txBody>
      <dsp:txXfrm rot="10800000">
        <a:off x="0" y="2379"/>
        <a:ext cx="6151562" cy="208824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1E3C8A-489F-42B7-8BF7-B6F4A6ECF034}">
      <dsp:nvSpPr>
        <dsp:cNvPr id="0" name=""/>
        <dsp:cNvSpPr/>
      </dsp:nvSpPr>
      <dsp:spPr>
        <a:xfrm>
          <a:off x="0" y="68899"/>
          <a:ext cx="5607050" cy="561599"/>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a:t>Origins:</a:t>
          </a:r>
          <a:endParaRPr lang="en-US" sz="2400" kern="1200"/>
        </a:p>
      </dsp:txBody>
      <dsp:txXfrm>
        <a:off x="27415" y="96314"/>
        <a:ext cx="5552220" cy="506769"/>
      </dsp:txXfrm>
    </dsp:sp>
    <dsp:sp modelId="{C25AB31F-08AE-4E3D-AC7D-149A5683809B}">
      <dsp:nvSpPr>
        <dsp:cNvPr id="0" name=""/>
        <dsp:cNvSpPr/>
      </dsp:nvSpPr>
      <dsp:spPr>
        <a:xfrm>
          <a:off x="0" y="630499"/>
          <a:ext cx="5607050" cy="1142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t>Developed by experts in mental health and criminal justice to address gaps in assessing DUI offenders.</a:t>
          </a:r>
        </a:p>
        <a:p>
          <a:pPr marL="171450" lvl="1" indent="-171450" algn="l" defTabSz="844550">
            <a:lnSpc>
              <a:spcPct val="90000"/>
            </a:lnSpc>
            <a:spcBef>
              <a:spcPct val="0"/>
            </a:spcBef>
            <a:spcAft>
              <a:spcPct val="20000"/>
            </a:spcAft>
            <a:buChar char="•"/>
          </a:pPr>
          <a:r>
            <a:rPr lang="en-US" sz="1900" kern="1200"/>
            <a:t>Pilot studies began in early 2010s, with widespread testing in diverse jurisdictions.</a:t>
          </a:r>
        </a:p>
      </dsp:txBody>
      <dsp:txXfrm>
        <a:off x="0" y="630499"/>
        <a:ext cx="5607050" cy="1142640"/>
      </dsp:txXfrm>
    </dsp:sp>
    <dsp:sp modelId="{C14191CB-4F9D-45E8-905C-279DF8762D18}">
      <dsp:nvSpPr>
        <dsp:cNvPr id="0" name=""/>
        <dsp:cNvSpPr/>
      </dsp:nvSpPr>
      <dsp:spPr>
        <a:xfrm>
          <a:off x="0" y="1773139"/>
          <a:ext cx="5607050" cy="561599"/>
        </a:xfrm>
        <a:prstGeom prst="roundRect">
          <a:avLst/>
        </a:prstGeom>
        <a:gradFill rotWithShape="0">
          <a:gsLst>
            <a:gs pos="0">
              <a:schemeClr val="accent2">
                <a:hueOff val="-5175944"/>
                <a:satOff val="22930"/>
                <a:lumOff val="-8432"/>
                <a:alphaOff val="0"/>
                <a:tint val="97000"/>
                <a:satMod val="100000"/>
                <a:lumMod val="102000"/>
              </a:schemeClr>
            </a:gs>
            <a:gs pos="50000">
              <a:schemeClr val="accent2">
                <a:hueOff val="-5175944"/>
                <a:satOff val="22930"/>
                <a:lumOff val="-8432"/>
                <a:alphaOff val="0"/>
                <a:shade val="100000"/>
                <a:satMod val="103000"/>
                <a:lumMod val="100000"/>
              </a:schemeClr>
            </a:gs>
            <a:gs pos="100000">
              <a:schemeClr val="accent2">
                <a:hueOff val="-5175944"/>
                <a:satOff val="22930"/>
                <a:lumOff val="-8432"/>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a:t>Initial Success:</a:t>
          </a:r>
          <a:endParaRPr lang="en-US" sz="2400" kern="1200"/>
        </a:p>
      </dsp:txBody>
      <dsp:txXfrm>
        <a:off x="27415" y="1800554"/>
        <a:ext cx="5552220" cy="506769"/>
      </dsp:txXfrm>
    </dsp:sp>
    <dsp:sp modelId="{309E56DF-D1B3-4FD6-A9D0-CACFA723CBD3}">
      <dsp:nvSpPr>
        <dsp:cNvPr id="0" name=""/>
        <dsp:cNvSpPr/>
      </dsp:nvSpPr>
      <dsp:spPr>
        <a:xfrm>
          <a:off x="0" y="2334739"/>
          <a:ext cx="5607050" cy="1142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t>Proven effective in identifying undiagnosed mental health and substance use disorders.</a:t>
          </a:r>
        </a:p>
        <a:p>
          <a:pPr marL="171450" lvl="1" indent="-171450" algn="l" defTabSz="844550">
            <a:lnSpc>
              <a:spcPct val="90000"/>
            </a:lnSpc>
            <a:spcBef>
              <a:spcPct val="0"/>
            </a:spcBef>
            <a:spcAft>
              <a:spcPct val="20000"/>
            </a:spcAft>
            <a:buChar char="•"/>
          </a:pPr>
          <a:r>
            <a:rPr lang="en-US" sz="1900" kern="1200"/>
            <a:t>Early adoption in several states showed significant reductions in recidivism rates.</a:t>
          </a:r>
        </a:p>
      </dsp:txBody>
      <dsp:txXfrm>
        <a:off x="0" y="2334739"/>
        <a:ext cx="5607050" cy="1142640"/>
      </dsp:txXfrm>
    </dsp:sp>
    <dsp:sp modelId="{9EBB0EA6-6D7A-42F7-B2C1-D515DD98E608}">
      <dsp:nvSpPr>
        <dsp:cNvPr id="0" name=""/>
        <dsp:cNvSpPr/>
      </dsp:nvSpPr>
      <dsp:spPr>
        <a:xfrm>
          <a:off x="0" y="3477380"/>
          <a:ext cx="5607050" cy="561599"/>
        </a:xfrm>
        <a:prstGeom prst="roundRect">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a:t>Adoption in Louisiana:</a:t>
          </a:r>
          <a:endParaRPr lang="en-US" sz="2400" kern="1200"/>
        </a:p>
      </dsp:txBody>
      <dsp:txXfrm>
        <a:off x="27415" y="3504795"/>
        <a:ext cx="5552220" cy="506769"/>
      </dsp:txXfrm>
    </dsp:sp>
    <dsp:sp modelId="{15C1137D-20B4-445D-9E4C-F08C5928B9BD}">
      <dsp:nvSpPr>
        <dsp:cNvPr id="0" name=""/>
        <dsp:cNvSpPr/>
      </dsp:nvSpPr>
      <dsp:spPr>
        <a:xfrm>
          <a:off x="0" y="4038979"/>
          <a:ext cx="5607050" cy="819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a:t>Introduced as part of the Louisiana Highway Safety Commission initiative to reduce DUI offenses and improve public safety.</a:t>
          </a:r>
        </a:p>
      </dsp:txBody>
      <dsp:txXfrm>
        <a:off x="0" y="4038979"/>
        <a:ext cx="5607050" cy="81972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00402D-FCCF-42AB-AD87-D90C0CCC81D1}">
      <dsp:nvSpPr>
        <dsp:cNvPr id="0" name=""/>
        <dsp:cNvSpPr/>
      </dsp:nvSpPr>
      <dsp:spPr>
        <a:xfrm>
          <a:off x="5599" y="195675"/>
          <a:ext cx="1070937" cy="10709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BFEA187-C53E-47AB-BCC4-B51FA7A846A1}">
      <dsp:nvSpPr>
        <dsp:cNvPr id="0" name=""/>
        <dsp:cNvSpPr/>
      </dsp:nvSpPr>
      <dsp:spPr>
        <a:xfrm>
          <a:off x="5599" y="1383418"/>
          <a:ext cx="3059821" cy="458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90000"/>
            </a:lnSpc>
            <a:spcBef>
              <a:spcPct val="0"/>
            </a:spcBef>
            <a:spcAft>
              <a:spcPct val="35000"/>
            </a:spcAft>
            <a:buNone/>
            <a:defRPr b="1"/>
          </a:pPr>
          <a:r>
            <a:rPr lang="en-US" sz="1700" b="1" kern="1200"/>
            <a:t>Comprehensive Screening Capabilities:</a:t>
          </a:r>
          <a:endParaRPr lang="en-US" sz="1700" kern="1200"/>
        </a:p>
      </dsp:txBody>
      <dsp:txXfrm>
        <a:off x="5599" y="1383418"/>
        <a:ext cx="3059821" cy="458973"/>
      </dsp:txXfrm>
    </dsp:sp>
    <dsp:sp modelId="{AF3FA5FB-93E0-43DF-85D0-2B9EB7B8E43A}">
      <dsp:nvSpPr>
        <dsp:cNvPr id="0" name=""/>
        <dsp:cNvSpPr/>
      </dsp:nvSpPr>
      <dsp:spPr>
        <a:xfrm>
          <a:off x="5599" y="1896719"/>
          <a:ext cx="3059821" cy="1015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577850">
            <a:lnSpc>
              <a:spcPct val="90000"/>
            </a:lnSpc>
            <a:spcBef>
              <a:spcPct val="0"/>
            </a:spcBef>
            <a:spcAft>
              <a:spcPct val="35000"/>
            </a:spcAft>
            <a:buNone/>
          </a:pPr>
          <a:r>
            <a:rPr lang="en-US" sz="1300" kern="1200"/>
            <a:t>Disorders screened include:</a:t>
          </a:r>
        </a:p>
        <a:p>
          <a:pPr marL="114300" lvl="1" indent="-114300" algn="l" defTabSz="577850">
            <a:lnSpc>
              <a:spcPct val="90000"/>
            </a:lnSpc>
            <a:spcBef>
              <a:spcPct val="0"/>
            </a:spcBef>
            <a:spcAft>
              <a:spcPct val="15000"/>
            </a:spcAft>
            <a:buChar char="•"/>
          </a:pPr>
          <a:r>
            <a:rPr lang="en-US" sz="1300" kern="1200"/>
            <a:t>Depression</a:t>
          </a:r>
        </a:p>
        <a:p>
          <a:pPr marL="114300" lvl="1" indent="-114300" algn="l" defTabSz="577850">
            <a:lnSpc>
              <a:spcPct val="90000"/>
            </a:lnSpc>
            <a:spcBef>
              <a:spcPct val="0"/>
            </a:spcBef>
            <a:spcAft>
              <a:spcPct val="15000"/>
            </a:spcAft>
            <a:buChar char="•"/>
          </a:pPr>
          <a:r>
            <a:rPr lang="en-US" sz="1300" kern="1200"/>
            <a:t>Anxiety</a:t>
          </a:r>
        </a:p>
        <a:p>
          <a:pPr marL="114300" lvl="1" indent="-114300" algn="l" defTabSz="577850">
            <a:lnSpc>
              <a:spcPct val="90000"/>
            </a:lnSpc>
            <a:spcBef>
              <a:spcPct val="0"/>
            </a:spcBef>
            <a:spcAft>
              <a:spcPct val="15000"/>
            </a:spcAft>
            <a:buChar char="•"/>
          </a:pPr>
          <a:r>
            <a:rPr lang="en-US" sz="1300" kern="1200"/>
            <a:t>PTSD</a:t>
          </a:r>
        </a:p>
        <a:p>
          <a:pPr marL="114300" lvl="1" indent="-114300" algn="l" defTabSz="577850">
            <a:lnSpc>
              <a:spcPct val="90000"/>
            </a:lnSpc>
            <a:spcBef>
              <a:spcPct val="0"/>
            </a:spcBef>
            <a:spcAft>
              <a:spcPct val="15000"/>
            </a:spcAft>
            <a:buChar char="•"/>
          </a:pPr>
          <a:r>
            <a:rPr lang="en-US" sz="1300" kern="1200"/>
            <a:t>Substance use disorders, among others.</a:t>
          </a:r>
        </a:p>
      </dsp:txBody>
      <dsp:txXfrm>
        <a:off x="5599" y="1896719"/>
        <a:ext cx="3059821" cy="1015352"/>
      </dsp:txXfrm>
    </dsp:sp>
    <dsp:sp modelId="{A679BD12-DA21-417C-B781-F475247395EC}">
      <dsp:nvSpPr>
        <dsp:cNvPr id="0" name=""/>
        <dsp:cNvSpPr/>
      </dsp:nvSpPr>
      <dsp:spPr>
        <a:xfrm>
          <a:off x="3600889" y="195675"/>
          <a:ext cx="1070937" cy="10709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79DC98E-608B-4E2D-92A2-D922F386AB91}">
      <dsp:nvSpPr>
        <dsp:cNvPr id="0" name=""/>
        <dsp:cNvSpPr/>
      </dsp:nvSpPr>
      <dsp:spPr>
        <a:xfrm>
          <a:off x="3600889" y="1383418"/>
          <a:ext cx="3059821" cy="458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90000"/>
            </a:lnSpc>
            <a:spcBef>
              <a:spcPct val="0"/>
            </a:spcBef>
            <a:spcAft>
              <a:spcPct val="35000"/>
            </a:spcAft>
            <a:buNone/>
            <a:defRPr b="1"/>
          </a:pPr>
          <a:r>
            <a:rPr lang="en-US" sz="1700" b="1" kern="1200"/>
            <a:t>Dual Focus:</a:t>
          </a:r>
          <a:endParaRPr lang="en-US" sz="1700" kern="1200"/>
        </a:p>
      </dsp:txBody>
      <dsp:txXfrm>
        <a:off x="3600889" y="1383418"/>
        <a:ext cx="3059821" cy="458973"/>
      </dsp:txXfrm>
    </dsp:sp>
    <dsp:sp modelId="{1F99A198-694E-4BAC-A6CC-CD2A60D29C58}">
      <dsp:nvSpPr>
        <dsp:cNvPr id="0" name=""/>
        <dsp:cNvSpPr/>
      </dsp:nvSpPr>
      <dsp:spPr>
        <a:xfrm>
          <a:off x="3600889" y="1896719"/>
          <a:ext cx="3059821" cy="1015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577850">
            <a:lnSpc>
              <a:spcPct val="90000"/>
            </a:lnSpc>
            <a:spcBef>
              <a:spcPct val="0"/>
            </a:spcBef>
            <a:spcAft>
              <a:spcPct val="35000"/>
            </a:spcAft>
            <a:buNone/>
          </a:pPr>
          <a:r>
            <a:rPr lang="en-US" sz="1300" kern="1200"/>
            <a:t>Identifies both primary and co-occurring mental health conditions.</a:t>
          </a:r>
        </a:p>
        <a:p>
          <a:pPr marL="0" lvl="0" indent="0" algn="l" defTabSz="577850">
            <a:lnSpc>
              <a:spcPct val="90000"/>
            </a:lnSpc>
            <a:spcBef>
              <a:spcPct val="0"/>
            </a:spcBef>
            <a:spcAft>
              <a:spcPct val="35000"/>
            </a:spcAft>
            <a:buNone/>
          </a:pPr>
          <a:r>
            <a:rPr lang="en-US" sz="1300" kern="1200"/>
            <a:t>Highlights factors that may influence impaired driving behavior.</a:t>
          </a:r>
        </a:p>
      </dsp:txBody>
      <dsp:txXfrm>
        <a:off x="3600889" y="1896719"/>
        <a:ext cx="3059821" cy="1015352"/>
      </dsp:txXfrm>
    </dsp:sp>
    <dsp:sp modelId="{596703A6-41A8-4C41-89A2-D390DEA04A8C}">
      <dsp:nvSpPr>
        <dsp:cNvPr id="0" name=""/>
        <dsp:cNvSpPr/>
      </dsp:nvSpPr>
      <dsp:spPr>
        <a:xfrm>
          <a:off x="7196179" y="195675"/>
          <a:ext cx="1070937" cy="10709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71F2CD7-114F-4AFE-A220-948ED136D213}">
      <dsp:nvSpPr>
        <dsp:cNvPr id="0" name=""/>
        <dsp:cNvSpPr/>
      </dsp:nvSpPr>
      <dsp:spPr>
        <a:xfrm>
          <a:off x="7196179" y="1383418"/>
          <a:ext cx="3059821" cy="4589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90000"/>
            </a:lnSpc>
            <a:spcBef>
              <a:spcPct val="0"/>
            </a:spcBef>
            <a:spcAft>
              <a:spcPct val="35000"/>
            </a:spcAft>
            <a:buNone/>
            <a:defRPr b="1"/>
          </a:pPr>
          <a:r>
            <a:rPr lang="en-US" sz="1700" b="1" kern="1200"/>
            <a:t>Judicial Relevance:</a:t>
          </a:r>
          <a:endParaRPr lang="en-US" sz="1700" kern="1200"/>
        </a:p>
      </dsp:txBody>
      <dsp:txXfrm>
        <a:off x="7196179" y="1383418"/>
        <a:ext cx="3059821" cy="458973"/>
      </dsp:txXfrm>
    </dsp:sp>
    <dsp:sp modelId="{B4B6D131-DCB8-4EE4-B461-EF9FCE7E7976}">
      <dsp:nvSpPr>
        <dsp:cNvPr id="0" name=""/>
        <dsp:cNvSpPr/>
      </dsp:nvSpPr>
      <dsp:spPr>
        <a:xfrm>
          <a:off x="7196179" y="1896719"/>
          <a:ext cx="3059821" cy="1015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577850">
            <a:lnSpc>
              <a:spcPct val="90000"/>
            </a:lnSpc>
            <a:spcBef>
              <a:spcPct val="0"/>
            </a:spcBef>
            <a:spcAft>
              <a:spcPct val="35000"/>
            </a:spcAft>
            <a:buNone/>
          </a:pPr>
          <a:r>
            <a:rPr lang="en-US" sz="1300" kern="1200"/>
            <a:t>Provides judges with detailed, evidence-based profiles of defendants.</a:t>
          </a:r>
        </a:p>
      </dsp:txBody>
      <dsp:txXfrm>
        <a:off x="7196179" y="1896719"/>
        <a:ext cx="3059821" cy="101535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496488-C37C-4621-88FE-4BD6B8C59221}">
      <dsp:nvSpPr>
        <dsp:cNvPr id="0" name=""/>
        <dsp:cNvSpPr/>
      </dsp:nvSpPr>
      <dsp:spPr>
        <a:xfrm>
          <a:off x="0" y="147469"/>
          <a:ext cx="5607050" cy="88803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a:t>Self-Administered and Interviewer-Supported Options:</a:t>
          </a:r>
          <a:endParaRPr lang="en-US" sz="2300" kern="1200"/>
        </a:p>
      </dsp:txBody>
      <dsp:txXfrm>
        <a:off x="43350" y="190819"/>
        <a:ext cx="5520350" cy="801330"/>
      </dsp:txXfrm>
    </dsp:sp>
    <dsp:sp modelId="{2EDC027C-EBBB-4CC4-AEE3-ADD15B2EC548}">
      <dsp:nvSpPr>
        <dsp:cNvPr id="0" name=""/>
        <dsp:cNvSpPr/>
      </dsp:nvSpPr>
      <dsp:spPr>
        <a:xfrm>
          <a:off x="0" y="1035499"/>
          <a:ext cx="5607050" cy="1713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a:t>Self-administered:</a:t>
          </a:r>
        </a:p>
        <a:p>
          <a:pPr marL="342900" lvl="2" indent="-171450" algn="l" defTabSz="800100">
            <a:lnSpc>
              <a:spcPct val="90000"/>
            </a:lnSpc>
            <a:spcBef>
              <a:spcPct val="0"/>
            </a:spcBef>
            <a:spcAft>
              <a:spcPct val="20000"/>
            </a:spcAft>
            <a:buChar char="•"/>
          </a:pPr>
          <a:r>
            <a:rPr lang="en-US" sz="1800" kern="1200"/>
            <a:t>Accessible via computer or tablet.</a:t>
          </a:r>
        </a:p>
        <a:p>
          <a:pPr marL="342900" lvl="2" indent="-171450" algn="l" defTabSz="800100">
            <a:lnSpc>
              <a:spcPct val="90000"/>
            </a:lnSpc>
            <a:spcBef>
              <a:spcPct val="0"/>
            </a:spcBef>
            <a:spcAft>
              <a:spcPct val="20000"/>
            </a:spcAft>
            <a:buChar char="•"/>
          </a:pPr>
          <a:r>
            <a:rPr lang="en-US" sz="1800" kern="1200"/>
            <a:t>Encourages honesty through a private setting.</a:t>
          </a:r>
        </a:p>
        <a:p>
          <a:pPr marL="171450" lvl="1" indent="-171450" algn="l" defTabSz="800100">
            <a:lnSpc>
              <a:spcPct val="90000"/>
            </a:lnSpc>
            <a:spcBef>
              <a:spcPct val="0"/>
            </a:spcBef>
            <a:spcAft>
              <a:spcPct val="20000"/>
            </a:spcAft>
            <a:buChar char="•"/>
          </a:pPr>
          <a:r>
            <a:rPr lang="en-US" sz="1800" kern="1200"/>
            <a:t>Interviewer-supported:</a:t>
          </a:r>
        </a:p>
        <a:p>
          <a:pPr marL="342900" lvl="2" indent="-171450" algn="l" defTabSz="800100">
            <a:lnSpc>
              <a:spcPct val="90000"/>
            </a:lnSpc>
            <a:spcBef>
              <a:spcPct val="0"/>
            </a:spcBef>
            <a:spcAft>
              <a:spcPct val="20000"/>
            </a:spcAft>
            <a:buChar char="•"/>
          </a:pPr>
          <a:r>
            <a:rPr lang="en-US" sz="1800" kern="1200"/>
            <a:t>Guided by trained screeners for clarity and additional insights.</a:t>
          </a:r>
        </a:p>
      </dsp:txBody>
      <dsp:txXfrm>
        <a:off x="0" y="1035499"/>
        <a:ext cx="5607050" cy="1713960"/>
      </dsp:txXfrm>
    </dsp:sp>
    <dsp:sp modelId="{CEA86BE0-FC08-46C1-AE7F-B73BE7A9805A}">
      <dsp:nvSpPr>
        <dsp:cNvPr id="0" name=""/>
        <dsp:cNvSpPr/>
      </dsp:nvSpPr>
      <dsp:spPr>
        <a:xfrm>
          <a:off x="0" y="2749460"/>
          <a:ext cx="5607050" cy="888030"/>
        </a:xfrm>
        <a:prstGeom prst="roundRect">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a:t>Comprehensive Reports for Judicial Use:</a:t>
          </a:r>
          <a:endParaRPr lang="en-US" sz="2300" kern="1200"/>
        </a:p>
      </dsp:txBody>
      <dsp:txXfrm>
        <a:off x="43350" y="2792810"/>
        <a:ext cx="5520350" cy="801330"/>
      </dsp:txXfrm>
    </dsp:sp>
    <dsp:sp modelId="{ABC048BC-FCFB-4372-B579-00059C519A91}">
      <dsp:nvSpPr>
        <dsp:cNvPr id="0" name=""/>
        <dsp:cNvSpPr/>
      </dsp:nvSpPr>
      <dsp:spPr>
        <a:xfrm>
          <a:off x="0" y="3637490"/>
          <a:ext cx="5607050" cy="1142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a:t>Detailed analysis of the offender’s mental health status.</a:t>
          </a:r>
        </a:p>
        <a:p>
          <a:pPr marL="171450" lvl="1" indent="-171450" algn="l" defTabSz="800100">
            <a:lnSpc>
              <a:spcPct val="90000"/>
            </a:lnSpc>
            <a:spcBef>
              <a:spcPct val="0"/>
            </a:spcBef>
            <a:spcAft>
              <a:spcPct val="20000"/>
            </a:spcAft>
            <a:buChar char="•"/>
          </a:pPr>
          <a:r>
            <a:rPr lang="en-US" sz="1800" kern="1200"/>
            <a:t>Clear recommendations for interventions and treatment pathways.</a:t>
          </a:r>
        </a:p>
        <a:p>
          <a:pPr marL="171450" lvl="1" indent="-171450" algn="l" defTabSz="800100">
            <a:lnSpc>
              <a:spcPct val="90000"/>
            </a:lnSpc>
            <a:spcBef>
              <a:spcPct val="0"/>
            </a:spcBef>
            <a:spcAft>
              <a:spcPct val="20000"/>
            </a:spcAft>
            <a:buChar char="•"/>
          </a:pPr>
          <a:r>
            <a:rPr lang="en-US" sz="1800" kern="1200"/>
            <a:t>Simple format designed for non-clinical professionals.</a:t>
          </a:r>
        </a:p>
      </dsp:txBody>
      <dsp:txXfrm>
        <a:off x="0" y="3637490"/>
        <a:ext cx="5607050" cy="114264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A81893-A7C3-4C6A-8AF5-8BB57A4EEF1E}">
      <dsp:nvSpPr>
        <dsp:cNvPr id="0" name=""/>
        <dsp:cNvSpPr/>
      </dsp:nvSpPr>
      <dsp:spPr>
        <a:xfrm>
          <a:off x="0" y="505287"/>
          <a:ext cx="5607050" cy="205065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437388" rIns="435169"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a:t>Administered via computer, tablet, or in-person with screener assistance.</a:t>
          </a:r>
        </a:p>
        <a:p>
          <a:pPr marL="228600" lvl="1" indent="-228600" algn="l" defTabSz="933450">
            <a:lnSpc>
              <a:spcPct val="90000"/>
            </a:lnSpc>
            <a:spcBef>
              <a:spcPct val="0"/>
            </a:spcBef>
            <a:spcAft>
              <a:spcPct val="15000"/>
            </a:spcAft>
            <a:buChar char="•"/>
          </a:pPr>
          <a:r>
            <a:rPr lang="en-US" sz="2100" kern="1200"/>
            <a:t>Self-paced, ensuring defendants feel comfortable and can provide honest responses.</a:t>
          </a:r>
        </a:p>
      </dsp:txBody>
      <dsp:txXfrm>
        <a:off x="0" y="505287"/>
        <a:ext cx="5607050" cy="2050650"/>
      </dsp:txXfrm>
    </dsp:sp>
    <dsp:sp modelId="{009C9BAF-A009-48A0-8F91-4A3404D3EB0C}">
      <dsp:nvSpPr>
        <dsp:cNvPr id="0" name=""/>
        <dsp:cNvSpPr/>
      </dsp:nvSpPr>
      <dsp:spPr>
        <a:xfrm>
          <a:off x="280352" y="195327"/>
          <a:ext cx="3924935" cy="61992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933450">
            <a:lnSpc>
              <a:spcPct val="90000"/>
            </a:lnSpc>
            <a:spcBef>
              <a:spcPct val="0"/>
            </a:spcBef>
            <a:spcAft>
              <a:spcPct val="35000"/>
            </a:spcAft>
            <a:buNone/>
          </a:pPr>
          <a:r>
            <a:rPr lang="en-US" sz="2100" b="1" kern="1200"/>
            <a:t>Process:</a:t>
          </a:r>
          <a:endParaRPr lang="en-US" sz="2100" kern="1200"/>
        </a:p>
      </dsp:txBody>
      <dsp:txXfrm>
        <a:off x="310614" y="225589"/>
        <a:ext cx="3864411" cy="559396"/>
      </dsp:txXfrm>
    </dsp:sp>
    <dsp:sp modelId="{E7FC386D-991C-4E9A-9D10-1FDB50603B7D}">
      <dsp:nvSpPr>
        <dsp:cNvPr id="0" name=""/>
        <dsp:cNvSpPr/>
      </dsp:nvSpPr>
      <dsp:spPr>
        <a:xfrm>
          <a:off x="0" y="2979297"/>
          <a:ext cx="5607050" cy="1752975"/>
        </a:xfrm>
        <a:prstGeom prst="rect">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437388" rIns="435169"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a:t>Includes questions tailored to identify symptoms of 13 mental health disorders.</a:t>
          </a:r>
        </a:p>
        <a:p>
          <a:pPr marL="228600" lvl="1" indent="-228600" algn="l" defTabSz="933450">
            <a:lnSpc>
              <a:spcPct val="90000"/>
            </a:lnSpc>
            <a:spcBef>
              <a:spcPct val="0"/>
            </a:spcBef>
            <a:spcAft>
              <a:spcPct val="15000"/>
            </a:spcAft>
            <a:buChar char="•"/>
          </a:pPr>
          <a:r>
            <a:rPr lang="en-US" sz="2100" kern="1200"/>
            <a:t>Confidential environment to promote transparency and accuracy.</a:t>
          </a:r>
        </a:p>
      </dsp:txBody>
      <dsp:txXfrm>
        <a:off x="0" y="2979297"/>
        <a:ext cx="5607050" cy="1752975"/>
      </dsp:txXfrm>
    </dsp:sp>
    <dsp:sp modelId="{DD4F764E-FE8B-4FDC-B9BA-3EEFA45F69C7}">
      <dsp:nvSpPr>
        <dsp:cNvPr id="0" name=""/>
        <dsp:cNvSpPr/>
      </dsp:nvSpPr>
      <dsp:spPr>
        <a:xfrm>
          <a:off x="280352" y="2669337"/>
          <a:ext cx="3924935" cy="619920"/>
        </a:xfrm>
        <a:prstGeom prst="roundRect">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933450">
            <a:lnSpc>
              <a:spcPct val="90000"/>
            </a:lnSpc>
            <a:spcBef>
              <a:spcPct val="0"/>
            </a:spcBef>
            <a:spcAft>
              <a:spcPct val="35000"/>
            </a:spcAft>
            <a:buNone/>
          </a:pPr>
          <a:r>
            <a:rPr lang="en-US" sz="2100" b="1" kern="1200"/>
            <a:t>Key Features:</a:t>
          </a:r>
          <a:endParaRPr lang="en-US" sz="2100" kern="1200"/>
        </a:p>
      </dsp:txBody>
      <dsp:txXfrm>
        <a:off x="310614" y="2699599"/>
        <a:ext cx="3864411" cy="55939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E75C4E-4B6B-4A4A-8DB2-B7E49E0CF08F}">
      <dsp:nvSpPr>
        <dsp:cNvPr id="0" name=""/>
        <dsp:cNvSpPr/>
      </dsp:nvSpPr>
      <dsp:spPr>
        <a:xfrm>
          <a:off x="0" y="85099"/>
          <a:ext cx="5607050" cy="70200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t>Process:</a:t>
          </a:r>
          <a:endParaRPr lang="en-US" sz="3000" kern="1200"/>
        </a:p>
      </dsp:txBody>
      <dsp:txXfrm>
        <a:off x="34269" y="119368"/>
        <a:ext cx="5538512" cy="633462"/>
      </dsp:txXfrm>
    </dsp:sp>
    <dsp:sp modelId="{69CE5815-761C-4103-8A6D-0931928CF86F}">
      <dsp:nvSpPr>
        <dsp:cNvPr id="0" name=""/>
        <dsp:cNvSpPr/>
      </dsp:nvSpPr>
      <dsp:spPr>
        <a:xfrm>
          <a:off x="0" y="787099"/>
          <a:ext cx="5607050" cy="1676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300" kern="1200"/>
            <a:t>Responses are processed using evidence-based algorithms.</a:t>
          </a:r>
        </a:p>
        <a:p>
          <a:pPr marL="228600" lvl="1" indent="-228600" algn="l" defTabSz="1022350">
            <a:lnSpc>
              <a:spcPct val="90000"/>
            </a:lnSpc>
            <a:spcBef>
              <a:spcPct val="0"/>
            </a:spcBef>
            <a:spcAft>
              <a:spcPct val="20000"/>
            </a:spcAft>
            <a:buChar char="•"/>
          </a:pPr>
          <a:r>
            <a:rPr lang="en-US" sz="2300" kern="1200"/>
            <a:t>Generates a detailed profile of the defendant’s mental health and substance use patterns.</a:t>
          </a:r>
        </a:p>
      </dsp:txBody>
      <dsp:txXfrm>
        <a:off x="0" y="787099"/>
        <a:ext cx="5607050" cy="1676700"/>
      </dsp:txXfrm>
    </dsp:sp>
    <dsp:sp modelId="{F9F4F8EF-E675-4EC0-96BE-F44304392D12}">
      <dsp:nvSpPr>
        <dsp:cNvPr id="0" name=""/>
        <dsp:cNvSpPr/>
      </dsp:nvSpPr>
      <dsp:spPr>
        <a:xfrm>
          <a:off x="0" y="2463799"/>
          <a:ext cx="5607050" cy="702000"/>
        </a:xfrm>
        <a:prstGeom prst="roundRect">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t>Key Features:</a:t>
          </a:r>
          <a:endParaRPr lang="en-US" sz="3000" kern="1200"/>
        </a:p>
      </dsp:txBody>
      <dsp:txXfrm>
        <a:off x="34269" y="2498068"/>
        <a:ext cx="5538512" cy="633462"/>
      </dsp:txXfrm>
    </dsp:sp>
    <dsp:sp modelId="{82E1D8C9-7A3A-419A-956A-2B89BDA23476}">
      <dsp:nvSpPr>
        <dsp:cNvPr id="0" name=""/>
        <dsp:cNvSpPr/>
      </dsp:nvSpPr>
      <dsp:spPr>
        <a:xfrm>
          <a:off x="0" y="3165799"/>
          <a:ext cx="5607050" cy="1676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300" kern="1200"/>
            <a:t>Identifies primary and co-occurring disorders.</a:t>
          </a:r>
        </a:p>
        <a:p>
          <a:pPr marL="228600" lvl="1" indent="-228600" algn="l" defTabSz="1022350">
            <a:lnSpc>
              <a:spcPct val="90000"/>
            </a:lnSpc>
            <a:spcBef>
              <a:spcPct val="0"/>
            </a:spcBef>
            <a:spcAft>
              <a:spcPct val="20000"/>
            </a:spcAft>
            <a:buChar char="•"/>
          </a:pPr>
          <a:r>
            <a:rPr lang="en-US" sz="2300" kern="1200"/>
            <a:t>Highlights potential risk factors contributing to impaired driving behaviors.</a:t>
          </a:r>
        </a:p>
      </dsp:txBody>
      <dsp:txXfrm>
        <a:off x="0" y="3165799"/>
        <a:ext cx="5607050" cy="167670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F85D9D-3522-4AD0-8AED-AEF6A81E9C3C}">
      <dsp:nvSpPr>
        <dsp:cNvPr id="0" name=""/>
        <dsp:cNvSpPr/>
      </dsp:nvSpPr>
      <dsp:spPr>
        <a:xfrm>
          <a:off x="0" y="85099"/>
          <a:ext cx="5607050" cy="70200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t>Process:</a:t>
          </a:r>
          <a:endParaRPr lang="en-US" sz="3000" kern="1200"/>
        </a:p>
      </dsp:txBody>
      <dsp:txXfrm>
        <a:off x="34269" y="119368"/>
        <a:ext cx="5538512" cy="633462"/>
      </dsp:txXfrm>
    </dsp:sp>
    <dsp:sp modelId="{51370604-6E12-4BDD-8CC2-6CA8389A5DE9}">
      <dsp:nvSpPr>
        <dsp:cNvPr id="0" name=""/>
        <dsp:cNvSpPr/>
      </dsp:nvSpPr>
      <dsp:spPr>
        <a:xfrm>
          <a:off x="0" y="787099"/>
          <a:ext cx="5607050" cy="1676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300" kern="1200"/>
            <a:t>Reports are shared with judges in a user-friendly format.</a:t>
          </a:r>
        </a:p>
        <a:p>
          <a:pPr marL="228600" lvl="1" indent="-228600" algn="l" defTabSz="1022350">
            <a:lnSpc>
              <a:spcPct val="90000"/>
            </a:lnSpc>
            <a:spcBef>
              <a:spcPct val="0"/>
            </a:spcBef>
            <a:spcAft>
              <a:spcPct val="20000"/>
            </a:spcAft>
            <a:buChar char="•"/>
          </a:pPr>
          <a:r>
            <a:rPr lang="en-US" sz="2300" kern="1200"/>
            <a:t>Includes recommendations for tailored interventions, such as treatment programs or counseling.</a:t>
          </a:r>
        </a:p>
      </dsp:txBody>
      <dsp:txXfrm>
        <a:off x="0" y="787099"/>
        <a:ext cx="5607050" cy="1676700"/>
      </dsp:txXfrm>
    </dsp:sp>
    <dsp:sp modelId="{3296F53E-F951-4A78-A644-996162050370}">
      <dsp:nvSpPr>
        <dsp:cNvPr id="0" name=""/>
        <dsp:cNvSpPr/>
      </dsp:nvSpPr>
      <dsp:spPr>
        <a:xfrm>
          <a:off x="0" y="2463799"/>
          <a:ext cx="5607050" cy="702000"/>
        </a:xfrm>
        <a:prstGeom prst="roundRect">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t>Key Features:</a:t>
          </a:r>
          <a:endParaRPr lang="en-US" sz="3000" kern="1200"/>
        </a:p>
      </dsp:txBody>
      <dsp:txXfrm>
        <a:off x="34269" y="2498068"/>
        <a:ext cx="5538512" cy="633462"/>
      </dsp:txXfrm>
    </dsp:sp>
    <dsp:sp modelId="{7E0BB7DE-4FF8-481E-A317-8B390528D747}">
      <dsp:nvSpPr>
        <dsp:cNvPr id="0" name=""/>
        <dsp:cNvSpPr/>
      </dsp:nvSpPr>
      <dsp:spPr>
        <a:xfrm>
          <a:off x="0" y="3165799"/>
          <a:ext cx="5607050" cy="1676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300" kern="1200"/>
            <a:t>Enables judges to integrate mental health data into sentencing decisions.</a:t>
          </a:r>
        </a:p>
        <a:p>
          <a:pPr marL="228600" lvl="1" indent="-228600" algn="l" defTabSz="1022350">
            <a:lnSpc>
              <a:spcPct val="90000"/>
            </a:lnSpc>
            <a:spcBef>
              <a:spcPct val="0"/>
            </a:spcBef>
            <a:spcAft>
              <a:spcPct val="20000"/>
            </a:spcAft>
            <a:buChar char="•"/>
          </a:pPr>
          <a:r>
            <a:rPr lang="en-US" sz="2300" kern="1200"/>
            <a:t>Supports informed, rehabilitative approaches while maintaining judicial discretion.</a:t>
          </a:r>
        </a:p>
      </dsp:txBody>
      <dsp:txXfrm>
        <a:off x="0" y="3165799"/>
        <a:ext cx="5607050" cy="167670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C0DBD0-B71C-4156-BAF2-FF79F72F7A31}">
      <dsp:nvSpPr>
        <dsp:cNvPr id="0" name=""/>
        <dsp:cNvSpPr/>
      </dsp:nvSpPr>
      <dsp:spPr>
        <a:xfrm>
          <a:off x="0" y="666274"/>
          <a:ext cx="5607050" cy="114075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Data-driven decision-making.</a:t>
          </a:r>
        </a:p>
      </dsp:txBody>
      <dsp:txXfrm>
        <a:off x="55687" y="721961"/>
        <a:ext cx="5495676" cy="1029376"/>
      </dsp:txXfrm>
    </dsp:sp>
    <dsp:sp modelId="{75F3E47C-6F46-438B-9F77-1574144F2782}">
      <dsp:nvSpPr>
        <dsp:cNvPr id="0" name=""/>
        <dsp:cNvSpPr/>
      </dsp:nvSpPr>
      <dsp:spPr>
        <a:xfrm>
          <a:off x="0" y="1893424"/>
          <a:ext cx="5607050" cy="1140750"/>
        </a:xfrm>
        <a:prstGeom prst="roundRect">
          <a:avLst/>
        </a:prstGeom>
        <a:gradFill rotWithShape="0">
          <a:gsLst>
            <a:gs pos="0">
              <a:schemeClr val="accent2">
                <a:hueOff val="-5175944"/>
                <a:satOff val="22930"/>
                <a:lumOff val="-8432"/>
                <a:alphaOff val="0"/>
                <a:tint val="97000"/>
                <a:satMod val="100000"/>
                <a:lumMod val="102000"/>
              </a:schemeClr>
            </a:gs>
            <a:gs pos="50000">
              <a:schemeClr val="accent2">
                <a:hueOff val="-5175944"/>
                <a:satOff val="22930"/>
                <a:lumOff val="-8432"/>
                <a:alphaOff val="0"/>
                <a:shade val="100000"/>
                <a:satMod val="103000"/>
                <a:lumMod val="100000"/>
              </a:schemeClr>
            </a:gs>
            <a:gs pos="100000">
              <a:schemeClr val="accent2">
                <a:hueOff val="-5175944"/>
                <a:satOff val="22930"/>
                <a:lumOff val="-8432"/>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Tailored sentencing recommendations.</a:t>
          </a:r>
        </a:p>
      </dsp:txBody>
      <dsp:txXfrm>
        <a:off x="55687" y="1949111"/>
        <a:ext cx="5495676" cy="1029376"/>
      </dsp:txXfrm>
    </dsp:sp>
    <dsp:sp modelId="{5070D827-C140-46FF-A85E-902FB347D699}">
      <dsp:nvSpPr>
        <dsp:cNvPr id="0" name=""/>
        <dsp:cNvSpPr/>
      </dsp:nvSpPr>
      <dsp:spPr>
        <a:xfrm>
          <a:off x="0" y="3120575"/>
          <a:ext cx="5607050" cy="1140750"/>
        </a:xfrm>
        <a:prstGeom prst="roundRect">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Evidence for supporting rehabilitation-focused approaches.</a:t>
          </a:r>
        </a:p>
      </dsp:txBody>
      <dsp:txXfrm>
        <a:off x="55687" y="3176262"/>
        <a:ext cx="5495676" cy="1029376"/>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790120-4A43-4BDA-AD9A-41726C6B82CC}">
      <dsp:nvSpPr>
        <dsp:cNvPr id="0" name=""/>
        <dsp:cNvSpPr/>
      </dsp:nvSpPr>
      <dsp:spPr>
        <a:xfrm>
          <a:off x="0" y="68584"/>
          <a:ext cx="5607050" cy="1196909"/>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b="1" kern="1200" dirty="0"/>
            <a:t>1. Data-Driven Decision-Making</a:t>
          </a:r>
          <a:endParaRPr lang="en-US" sz="3100" kern="1200" dirty="0"/>
        </a:p>
      </dsp:txBody>
      <dsp:txXfrm>
        <a:off x="58428" y="127012"/>
        <a:ext cx="5490194" cy="1080053"/>
      </dsp:txXfrm>
    </dsp:sp>
    <dsp:sp modelId="{47C61A33-0F60-4D1E-BE7E-AFB1CC1FBA59}">
      <dsp:nvSpPr>
        <dsp:cNvPr id="0" name=""/>
        <dsp:cNvSpPr/>
      </dsp:nvSpPr>
      <dsp:spPr>
        <a:xfrm>
          <a:off x="0" y="1265494"/>
          <a:ext cx="5607050" cy="3593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US" sz="2400" b="1" kern="1200"/>
            <a:t>How CARS Empowers Judges:</a:t>
          </a:r>
          <a:endParaRPr lang="en-US" sz="2400" kern="1200"/>
        </a:p>
        <a:p>
          <a:pPr marL="457200" lvl="2" indent="-228600" algn="l" defTabSz="1066800">
            <a:lnSpc>
              <a:spcPct val="90000"/>
            </a:lnSpc>
            <a:spcBef>
              <a:spcPct val="0"/>
            </a:spcBef>
            <a:spcAft>
              <a:spcPct val="20000"/>
            </a:spcAft>
            <a:buChar char="•"/>
          </a:pPr>
          <a:r>
            <a:rPr lang="en-US" sz="2400" kern="1200"/>
            <a:t>Provides objective insights into the defendant’s mental health status.</a:t>
          </a:r>
        </a:p>
        <a:p>
          <a:pPr marL="457200" lvl="2" indent="-228600" algn="l" defTabSz="1066800">
            <a:lnSpc>
              <a:spcPct val="90000"/>
            </a:lnSpc>
            <a:spcBef>
              <a:spcPct val="0"/>
            </a:spcBef>
            <a:spcAft>
              <a:spcPct val="20000"/>
            </a:spcAft>
            <a:buChar char="•"/>
          </a:pPr>
          <a:r>
            <a:rPr lang="en-US" sz="2400" kern="1200"/>
            <a:t>Reduces reliance on subjective judgments or limited case information.</a:t>
          </a:r>
        </a:p>
        <a:p>
          <a:pPr marL="228600" lvl="1" indent="-228600" algn="l" defTabSz="1066800">
            <a:lnSpc>
              <a:spcPct val="90000"/>
            </a:lnSpc>
            <a:spcBef>
              <a:spcPct val="0"/>
            </a:spcBef>
            <a:spcAft>
              <a:spcPct val="20000"/>
            </a:spcAft>
            <a:buChar char="•"/>
          </a:pPr>
          <a:r>
            <a:rPr lang="en-US" sz="2400" b="1" kern="1200"/>
            <a:t>Key Advantage:</a:t>
          </a:r>
          <a:endParaRPr lang="en-US" sz="2400" kern="1200"/>
        </a:p>
        <a:p>
          <a:pPr marL="457200" lvl="2" indent="-228600" algn="l" defTabSz="1066800">
            <a:lnSpc>
              <a:spcPct val="90000"/>
            </a:lnSpc>
            <a:spcBef>
              <a:spcPct val="0"/>
            </a:spcBef>
            <a:spcAft>
              <a:spcPct val="20000"/>
            </a:spcAft>
            <a:buChar char="•"/>
          </a:pPr>
          <a:r>
            <a:rPr lang="en-US" sz="2400" kern="1200"/>
            <a:t>Enhances fairness and consistency in judicial decisions by grounding them in comprehensive data.</a:t>
          </a:r>
        </a:p>
      </dsp:txBody>
      <dsp:txXfrm>
        <a:off x="0" y="1265494"/>
        <a:ext cx="5607050" cy="35935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B5480F-3FC5-4404-9C47-CB475AA4D4C8}">
      <dsp:nvSpPr>
        <dsp:cNvPr id="0" name=""/>
        <dsp:cNvSpPr/>
      </dsp:nvSpPr>
      <dsp:spPr>
        <a:xfrm>
          <a:off x="0" y="0"/>
          <a:ext cx="8722360" cy="93232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1" kern="1200"/>
            <a:t>Why this matters:</a:t>
          </a:r>
          <a:r>
            <a:rPr lang="en-US" sz="2500" kern="1200"/>
            <a:t> Judges are key to integrating mental health insights into sentencing.</a:t>
          </a:r>
        </a:p>
      </dsp:txBody>
      <dsp:txXfrm>
        <a:off x="27307" y="27307"/>
        <a:ext cx="7716308" cy="877710"/>
      </dsp:txXfrm>
    </dsp:sp>
    <dsp:sp modelId="{BEF1BF7D-798A-4649-A0F0-2C0FF68D4A6F}">
      <dsp:nvSpPr>
        <dsp:cNvPr id="0" name=""/>
        <dsp:cNvSpPr/>
      </dsp:nvSpPr>
      <dsp:spPr>
        <a:xfrm>
          <a:off x="769619" y="1087711"/>
          <a:ext cx="8722360" cy="932324"/>
        </a:xfrm>
        <a:prstGeom prst="roundRect">
          <a:avLst>
            <a:gd name="adj" fmla="val 10000"/>
          </a:avLst>
        </a:prstGeom>
        <a:solidFill>
          <a:schemeClr val="accent2">
            <a:hueOff val="-5175944"/>
            <a:satOff val="22930"/>
            <a:lumOff val="-843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1" kern="1200"/>
            <a:t>Impact of informed sentencing:</a:t>
          </a:r>
          <a:r>
            <a:rPr lang="en-US" sz="2500" kern="1200"/>
            <a:t> Safer roads, reduced recidivism, and healthier communities.</a:t>
          </a:r>
        </a:p>
      </dsp:txBody>
      <dsp:txXfrm>
        <a:off x="796926" y="1115018"/>
        <a:ext cx="7292115" cy="877710"/>
      </dsp:txXfrm>
    </dsp:sp>
    <dsp:sp modelId="{F871718E-659E-4807-BDFF-DB84933CC5DC}">
      <dsp:nvSpPr>
        <dsp:cNvPr id="0" name=""/>
        <dsp:cNvSpPr/>
      </dsp:nvSpPr>
      <dsp:spPr>
        <a:xfrm>
          <a:off x="1539239" y="2175423"/>
          <a:ext cx="8722360" cy="932324"/>
        </a:xfrm>
        <a:prstGeom prst="roundRect">
          <a:avLst>
            <a:gd name="adj" fmla="val 10000"/>
          </a:avLst>
        </a:prstGeom>
        <a:solidFill>
          <a:schemeClr val="accent2">
            <a:hueOff val="-10351888"/>
            <a:satOff val="45859"/>
            <a:lumOff val="-1686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b="1" kern="1200"/>
            <a:t>Objective:</a:t>
          </a:r>
          <a:r>
            <a:rPr lang="en-US" sz="2500" kern="1200"/>
            <a:t> To equip judges with the tools to address underlying causes effectively.</a:t>
          </a:r>
        </a:p>
      </dsp:txBody>
      <dsp:txXfrm>
        <a:off x="1566546" y="2202730"/>
        <a:ext cx="7292115" cy="877710"/>
      </dsp:txXfrm>
    </dsp:sp>
    <dsp:sp modelId="{90DF0455-9EB9-469A-96F5-57A0E6414DB9}">
      <dsp:nvSpPr>
        <dsp:cNvPr id="0" name=""/>
        <dsp:cNvSpPr/>
      </dsp:nvSpPr>
      <dsp:spPr>
        <a:xfrm>
          <a:off x="8116349" y="707012"/>
          <a:ext cx="606010" cy="606010"/>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8252701" y="707012"/>
        <a:ext cx="333306" cy="456023"/>
      </dsp:txXfrm>
    </dsp:sp>
    <dsp:sp modelId="{6C5650F2-99F1-4C4D-B1F6-245A62682E03}">
      <dsp:nvSpPr>
        <dsp:cNvPr id="0" name=""/>
        <dsp:cNvSpPr/>
      </dsp:nvSpPr>
      <dsp:spPr>
        <a:xfrm>
          <a:off x="8885969" y="1788508"/>
          <a:ext cx="606010" cy="606010"/>
        </a:xfrm>
        <a:prstGeom prst="downArrow">
          <a:avLst>
            <a:gd name="adj1" fmla="val 55000"/>
            <a:gd name="adj2" fmla="val 45000"/>
          </a:avLst>
        </a:prstGeom>
        <a:solidFill>
          <a:schemeClr val="accent2">
            <a:tint val="40000"/>
            <a:alpha val="90000"/>
            <a:hueOff val="-10945986"/>
            <a:satOff val="31321"/>
            <a:lumOff val="-2084"/>
            <a:alphaOff val="0"/>
          </a:schemeClr>
        </a:solidFill>
        <a:ln w="12700" cap="flat" cmpd="sng" algn="ctr">
          <a:solidFill>
            <a:schemeClr val="accent2">
              <a:tint val="40000"/>
              <a:alpha val="90000"/>
              <a:hueOff val="-10945986"/>
              <a:satOff val="31321"/>
              <a:lumOff val="-20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9022321" y="1788508"/>
        <a:ext cx="333306" cy="456023"/>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D6D22B-8B35-41D6-9EEE-74ACEB396AB6}">
      <dsp:nvSpPr>
        <dsp:cNvPr id="0" name=""/>
        <dsp:cNvSpPr/>
      </dsp:nvSpPr>
      <dsp:spPr>
        <a:xfrm>
          <a:off x="0" y="176899"/>
          <a:ext cx="5607050" cy="1158299"/>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t>2. Tailored Sentencing Recommendations</a:t>
          </a:r>
          <a:endParaRPr lang="en-US" sz="3000" kern="1200"/>
        </a:p>
      </dsp:txBody>
      <dsp:txXfrm>
        <a:off x="56543" y="233442"/>
        <a:ext cx="5493964" cy="1045213"/>
      </dsp:txXfrm>
    </dsp:sp>
    <dsp:sp modelId="{003374F2-0476-4BA3-929A-E36A8D12F827}">
      <dsp:nvSpPr>
        <dsp:cNvPr id="0" name=""/>
        <dsp:cNvSpPr/>
      </dsp:nvSpPr>
      <dsp:spPr>
        <a:xfrm>
          <a:off x="0" y="1335199"/>
          <a:ext cx="5607050" cy="3415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300" b="1" kern="1200"/>
            <a:t>Role of CARS Reports:</a:t>
          </a:r>
          <a:endParaRPr lang="en-US" sz="2300" kern="1200"/>
        </a:p>
        <a:p>
          <a:pPr marL="457200" lvl="2" indent="-228600" algn="l" defTabSz="1022350">
            <a:lnSpc>
              <a:spcPct val="90000"/>
            </a:lnSpc>
            <a:spcBef>
              <a:spcPct val="0"/>
            </a:spcBef>
            <a:spcAft>
              <a:spcPct val="20000"/>
            </a:spcAft>
            <a:buChar char="•"/>
          </a:pPr>
          <a:r>
            <a:rPr lang="en-US" sz="2300" kern="1200"/>
            <a:t>Identifies appropriate interventions based on the defendant’s unique needs.</a:t>
          </a:r>
        </a:p>
        <a:p>
          <a:pPr marL="457200" lvl="2" indent="-228600" algn="l" defTabSz="1022350">
            <a:lnSpc>
              <a:spcPct val="90000"/>
            </a:lnSpc>
            <a:spcBef>
              <a:spcPct val="0"/>
            </a:spcBef>
            <a:spcAft>
              <a:spcPct val="20000"/>
            </a:spcAft>
            <a:buChar char="•"/>
          </a:pPr>
          <a:r>
            <a:rPr lang="en-US" sz="2300" kern="1200"/>
            <a:t>Recommendations may include therapy, substance abuse treatment, or mental health counseling.</a:t>
          </a:r>
        </a:p>
        <a:p>
          <a:pPr marL="228600" lvl="1" indent="-228600" algn="l" defTabSz="1022350">
            <a:lnSpc>
              <a:spcPct val="90000"/>
            </a:lnSpc>
            <a:spcBef>
              <a:spcPct val="0"/>
            </a:spcBef>
            <a:spcAft>
              <a:spcPct val="20000"/>
            </a:spcAft>
            <a:buChar char="•"/>
          </a:pPr>
          <a:r>
            <a:rPr lang="en-US" sz="2300" b="1" kern="1200"/>
            <a:t>Impact on Sentencing:</a:t>
          </a:r>
          <a:endParaRPr lang="en-US" sz="2300" kern="1200"/>
        </a:p>
        <a:p>
          <a:pPr marL="457200" lvl="2" indent="-228600" algn="l" defTabSz="1022350">
            <a:lnSpc>
              <a:spcPct val="90000"/>
            </a:lnSpc>
            <a:spcBef>
              <a:spcPct val="0"/>
            </a:spcBef>
            <a:spcAft>
              <a:spcPct val="20000"/>
            </a:spcAft>
            <a:buChar char="•"/>
          </a:pPr>
          <a:r>
            <a:rPr lang="en-US" sz="2300" kern="1200"/>
            <a:t>Enables judges to craft sentences that address root causes of impaired driving while considering public safety.</a:t>
          </a:r>
        </a:p>
      </dsp:txBody>
      <dsp:txXfrm>
        <a:off x="0" y="1335199"/>
        <a:ext cx="5607050" cy="341550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C07E27-80C9-438C-88D5-C8B0CF4FEE57}">
      <dsp:nvSpPr>
        <dsp:cNvPr id="0" name=""/>
        <dsp:cNvSpPr/>
      </dsp:nvSpPr>
      <dsp:spPr>
        <a:xfrm>
          <a:off x="0" y="254434"/>
          <a:ext cx="5607050" cy="67860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1" kern="1200"/>
            <a:t>CARS as a Rehabilitative Tool:</a:t>
          </a:r>
          <a:endParaRPr lang="en-US" sz="2900" kern="1200"/>
        </a:p>
      </dsp:txBody>
      <dsp:txXfrm>
        <a:off x="33127" y="287561"/>
        <a:ext cx="5540796" cy="612346"/>
      </dsp:txXfrm>
    </dsp:sp>
    <dsp:sp modelId="{5EB4FC5F-CCC9-4BD8-BEE5-4929FB0E32D8}">
      <dsp:nvSpPr>
        <dsp:cNvPr id="0" name=""/>
        <dsp:cNvSpPr/>
      </dsp:nvSpPr>
      <dsp:spPr>
        <a:xfrm>
          <a:off x="0" y="933035"/>
          <a:ext cx="5607050" cy="13806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36830" rIns="206248" bIns="36830" numCol="1" spcCol="1270" anchor="t" anchorCtr="0">
          <a:noAutofit/>
        </a:bodyPr>
        <a:lstStyle/>
        <a:p>
          <a:pPr marL="228600" lvl="1" indent="-228600" algn="l" defTabSz="1022350">
            <a:lnSpc>
              <a:spcPct val="90000"/>
            </a:lnSpc>
            <a:spcBef>
              <a:spcPct val="0"/>
            </a:spcBef>
            <a:spcAft>
              <a:spcPct val="20000"/>
            </a:spcAft>
            <a:buChar char="•"/>
          </a:pPr>
          <a:r>
            <a:rPr lang="en-US" sz="2300" kern="1200"/>
            <a:t>Highlights the offender’s capacity for change through targeted treatment.</a:t>
          </a:r>
        </a:p>
        <a:p>
          <a:pPr marL="228600" lvl="1" indent="-228600" algn="l" defTabSz="1022350">
            <a:lnSpc>
              <a:spcPct val="90000"/>
            </a:lnSpc>
            <a:spcBef>
              <a:spcPct val="0"/>
            </a:spcBef>
            <a:spcAft>
              <a:spcPct val="20000"/>
            </a:spcAft>
            <a:buChar char="•"/>
          </a:pPr>
          <a:r>
            <a:rPr lang="en-US" sz="2300" kern="1200"/>
            <a:t>Shifts the focus from punitive measures to constructive outcomes.</a:t>
          </a:r>
        </a:p>
      </dsp:txBody>
      <dsp:txXfrm>
        <a:off x="0" y="933035"/>
        <a:ext cx="5607050" cy="1380689"/>
      </dsp:txXfrm>
    </dsp:sp>
    <dsp:sp modelId="{48B8C64B-AD7A-4C35-AE27-3A3F8A5A66DC}">
      <dsp:nvSpPr>
        <dsp:cNvPr id="0" name=""/>
        <dsp:cNvSpPr/>
      </dsp:nvSpPr>
      <dsp:spPr>
        <a:xfrm>
          <a:off x="0" y="2313724"/>
          <a:ext cx="5607050" cy="678600"/>
        </a:xfrm>
        <a:prstGeom prst="roundRect">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1" kern="1200"/>
            <a:t>Broader Benefits:</a:t>
          </a:r>
          <a:endParaRPr lang="en-US" sz="2900" kern="1200"/>
        </a:p>
      </dsp:txBody>
      <dsp:txXfrm>
        <a:off x="33127" y="2346851"/>
        <a:ext cx="5540796" cy="612346"/>
      </dsp:txXfrm>
    </dsp:sp>
    <dsp:sp modelId="{80AE1AEF-A439-4D8A-BBD6-CB60F2BA8422}">
      <dsp:nvSpPr>
        <dsp:cNvPr id="0" name=""/>
        <dsp:cNvSpPr/>
      </dsp:nvSpPr>
      <dsp:spPr>
        <a:xfrm>
          <a:off x="0" y="2992324"/>
          <a:ext cx="5607050" cy="1680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36830" rIns="206248" bIns="36830" numCol="1" spcCol="1270" anchor="t" anchorCtr="0">
          <a:noAutofit/>
        </a:bodyPr>
        <a:lstStyle/>
        <a:p>
          <a:pPr marL="228600" lvl="1" indent="-228600" algn="l" defTabSz="1022350">
            <a:lnSpc>
              <a:spcPct val="90000"/>
            </a:lnSpc>
            <a:spcBef>
              <a:spcPct val="0"/>
            </a:spcBef>
            <a:spcAft>
              <a:spcPct val="20000"/>
            </a:spcAft>
            <a:buChar char="•"/>
          </a:pPr>
          <a:r>
            <a:rPr lang="en-US" sz="2300" kern="1200"/>
            <a:t>Supports community safety by reducing recidivism rates.</a:t>
          </a:r>
        </a:p>
        <a:p>
          <a:pPr marL="228600" lvl="1" indent="-228600" algn="l" defTabSz="1022350">
            <a:lnSpc>
              <a:spcPct val="90000"/>
            </a:lnSpc>
            <a:spcBef>
              <a:spcPct val="0"/>
            </a:spcBef>
            <a:spcAft>
              <a:spcPct val="20000"/>
            </a:spcAft>
            <a:buChar char="•"/>
          </a:pPr>
          <a:r>
            <a:rPr lang="en-US" sz="2300" kern="1200"/>
            <a:t>Aligns with evidence-based practices emphasizing rehabilitation over punishment.</a:t>
          </a:r>
        </a:p>
      </dsp:txBody>
      <dsp:txXfrm>
        <a:off x="0" y="2992324"/>
        <a:ext cx="5607050" cy="168084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26D201-CEBB-48A9-9A29-4AD8F8DEFC43}">
      <dsp:nvSpPr>
        <dsp:cNvPr id="0" name=""/>
        <dsp:cNvSpPr/>
      </dsp:nvSpPr>
      <dsp:spPr>
        <a:xfrm>
          <a:off x="0" y="0"/>
          <a:ext cx="3206750" cy="3107748"/>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0011" tIns="330200" rIns="250011" bIns="330200" numCol="1" spcCol="1270" anchor="t" anchorCtr="0">
          <a:noAutofit/>
        </a:bodyPr>
        <a:lstStyle/>
        <a:p>
          <a:pPr marL="0" lvl="0" indent="0" algn="l" defTabSz="1155700">
            <a:lnSpc>
              <a:spcPct val="90000"/>
            </a:lnSpc>
            <a:spcBef>
              <a:spcPct val="0"/>
            </a:spcBef>
            <a:spcAft>
              <a:spcPct val="35000"/>
            </a:spcAft>
            <a:buNone/>
          </a:pPr>
          <a:r>
            <a:rPr lang="en-US" sz="2600" kern="1200"/>
            <a:t>Integrating CARS into existing workflows.</a:t>
          </a:r>
        </a:p>
      </dsp:txBody>
      <dsp:txXfrm>
        <a:off x="0" y="1180944"/>
        <a:ext cx="3206750" cy="1864648"/>
      </dsp:txXfrm>
    </dsp:sp>
    <dsp:sp modelId="{3A4571F9-D1BA-45AA-AD46-90FA60E38504}">
      <dsp:nvSpPr>
        <dsp:cNvPr id="0" name=""/>
        <dsp:cNvSpPr/>
      </dsp:nvSpPr>
      <dsp:spPr>
        <a:xfrm>
          <a:off x="1137212" y="310774"/>
          <a:ext cx="932324" cy="932324"/>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688" tIns="12700" rIns="72688" bIns="12700" numCol="1" spcCol="1270" anchor="ctr" anchorCtr="0">
          <a:noAutofit/>
        </a:bodyPr>
        <a:lstStyle/>
        <a:p>
          <a:pPr marL="0" lvl="0" indent="0" algn="ctr" defTabSz="2089150">
            <a:lnSpc>
              <a:spcPct val="90000"/>
            </a:lnSpc>
            <a:spcBef>
              <a:spcPct val="0"/>
            </a:spcBef>
            <a:spcAft>
              <a:spcPct val="35000"/>
            </a:spcAft>
            <a:buNone/>
          </a:pPr>
          <a:r>
            <a:rPr lang="en-US" sz="4700" kern="1200"/>
            <a:t>1</a:t>
          </a:r>
        </a:p>
      </dsp:txBody>
      <dsp:txXfrm>
        <a:off x="1273748" y="447310"/>
        <a:ext cx="659252" cy="659252"/>
      </dsp:txXfrm>
    </dsp:sp>
    <dsp:sp modelId="{B081D49B-24F0-47B8-ABBA-595081D2FD3A}">
      <dsp:nvSpPr>
        <dsp:cNvPr id="0" name=""/>
        <dsp:cNvSpPr/>
      </dsp:nvSpPr>
      <dsp:spPr>
        <a:xfrm>
          <a:off x="0" y="3107676"/>
          <a:ext cx="3206750" cy="72"/>
        </a:xfrm>
        <a:prstGeom prst="rect">
          <a:avLst/>
        </a:prstGeom>
        <a:solidFill>
          <a:schemeClr val="accent2">
            <a:hueOff val="-2070378"/>
            <a:satOff val="9172"/>
            <a:lumOff val="-3373"/>
            <a:alphaOff val="0"/>
          </a:schemeClr>
        </a:solidFill>
        <a:ln w="12700" cap="flat" cmpd="sng" algn="ctr">
          <a:solidFill>
            <a:schemeClr val="accent2">
              <a:hueOff val="-2070378"/>
              <a:satOff val="9172"/>
              <a:lumOff val="-3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FA57DB-0D43-49E9-B39F-FDF2A17DF195}">
      <dsp:nvSpPr>
        <dsp:cNvPr id="0" name=""/>
        <dsp:cNvSpPr/>
      </dsp:nvSpPr>
      <dsp:spPr>
        <a:xfrm>
          <a:off x="3527425" y="0"/>
          <a:ext cx="3206750" cy="3107748"/>
        </a:xfrm>
        <a:prstGeom prst="rect">
          <a:avLst/>
        </a:prstGeom>
        <a:solidFill>
          <a:schemeClr val="accent2">
            <a:tint val="40000"/>
            <a:alpha val="90000"/>
            <a:hueOff val="-5472993"/>
            <a:satOff val="15661"/>
            <a:lumOff val="-1042"/>
            <a:alphaOff val="0"/>
          </a:schemeClr>
        </a:solidFill>
        <a:ln w="12700" cap="flat" cmpd="sng" algn="ctr">
          <a:solidFill>
            <a:schemeClr val="accent2">
              <a:tint val="40000"/>
              <a:alpha val="90000"/>
              <a:hueOff val="-5472993"/>
              <a:satOff val="15661"/>
              <a:lumOff val="-104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0011" tIns="330200" rIns="250011" bIns="330200" numCol="1" spcCol="1270" anchor="t" anchorCtr="0">
          <a:noAutofit/>
        </a:bodyPr>
        <a:lstStyle/>
        <a:p>
          <a:pPr marL="0" lvl="0" indent="0" algn="l" defTabSz="1155700">
            <a:lnSpc>
              <a:spcPct val="90000"/>
            </a:lnSpc>
            <a:spcBef>
              <a:spcPct val="0"/>
            </a:spcBef>
            <a:spcAft>
              <a:spcPct val="35000"/>
            </a:spcAft>
            <a:buNone/>
          </a:pPr>
          <a:r>
            <a:rPr lang="en-US" sz="2600" kern="1200"/>
            <a:t>Training staff to administer the system.</a:t>
          </a:r>
        </a:p>
      </dsp:txBody>
      <dsp:txXfrm>
        <a:off x="3527425" y="1180944"/>
        <a:ext cx="3206750" cy="1864648"/>
      </dsp:txXfrm>
    </dsp:sp>
    <dsp:sp modelId="{ACCEF065-7C16-4E07-B4A8-CCD02A790CB7}">
      <dsp:nvSpPr>
        <dsp:cNvPr id="0" name=""/>
        <dsp:cNvSpPr/>
      </dsp:nvSpPr>
      <dsp:spPr>
        <a:xfrm>
          <a:off x="4664637" y="310774"/>
          <a:ext cx="932324" cy="932324"/>
        </a:xfrm>
        <a:prstGeom prst="ellipse">
          <a:avLst/>
        </a:prstGeom>
        <a:solidFill>
          <a:schemeClr val="accent2">
            <a:hueOff val="-4140755"/>
            <a:satOff val="18344"/>
            <a:lumOff val="-6746"/>
            <a:alphaOff val="0"/>
          </a:schemeClr>
        </a:solidFill>
        <a:ln w="12700" cap="flat" cmpd="sng" algn="ctr">
          <a:solidFill>
            <a:schemeClr val="accent2">
              <a:hueOff val="-4140755"/>
              <a:satOff val="18344"/>
              <a:lumOff val="-674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688" tIns="12700" rIns="72688" bIns="12700" numCol="1" spcCol="1270" anchor="ctr" anchorCtr="0">
          <a:noAutofit/>
        </a:bodyPr>
        <a:lstStyle/>
        <a:p>
          <a:pPr marL="0" lvl="0" indent="0" algn="ctr" defTabSz="2089150">
            <a:lnSpc>
              <a:spcPct val="90000"/>
            </a:lnSpc>
            <a:spcBef>
              <a:spcPct val="0"/>
            </a:spcBef>
            <a:spcAft>
              <a:spcPct val="35000"/>
            </a:spcAft>
            <a:buNone/>
          </a:pPr>
          <a:r>
            <a:rPr lang="en-US" sz="4700" kern="1200"/>
            <a:t>2</a:t>
          </a:r>
        </a:p>
      </dsp:txBody>
      <dsp:txXfrm>
        <a:off x="4801173" y="447310"/>
        <a:ext cx="659252" cy="659252"/>
      </dsp:txXfrm>
    </dsp:sp>
    <dsp:sp modelId="{E5FCFD37-E866-425D-BABE-D0DC6323EAFA}">
      <dsp:nvSpPr>
        <dsp:cNvPr id="0" name=""/>
        <dsp:cNvSpPr/>
      </dsp:nvSpPr>
      <dsp:spPr>
        <a:xfrm>
          <a:off x="3527425" y="3107676"/>
          <a:ext cx="3206750" cy="72"/>
        </a:xfrm>
        <a:prstGeom prst="rect">
          <a:avLst/>
        </a:prstGeom>
        <a:solidFill>
          <a:schemeClr val="accent2">
            <a:hueOff val="-6211133"/>
            <a:satOff val="27515"/>
            <a:lumOff val="-10118"/>
            <a:alphaOff val="0"/>
          </a:schemeClr>
        </a:solidFill>
        <a:ln w="12700" cap="flat" cmpd="sng" algn="ctr">
          <a:solidFill>
            <a:schemeClr val="accent2">
              <a:hueOff val="-6211133"/>
              <a:satOff val="27515"/>
              <a:lumOff val="-1011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46B9CA-71CC-4E73-8FBD-B0697A259B71}">
      <dsp:nvSpPr>
        <dsp:cNvPr id="0" name=""/>
        <dsp:cNvSpPr/>
      </dsp:nvSpPr>
      <dsp:spPr>
        <a:xfrm>
          <a:off x="7054850" y="0"/>
          <a:ext cx="3206750" cy="3107748"/>
        </a:xfrm>
        <a:prstGeom prst="rect">
          <a:avLst/>
        </a:prstGeom>
        <a:solidFill>
          <a:schemeClr val="accent2">
            <a:tint val="40000"/>
            <a:alpha val="90000"/>
            <a:hueOff val="-10945986"/>
            <a:satOff val="31321"/>
            <a:lumOff val="-2084"/>
            <a:alphaOff val="0"/>
          </a:schemeClr>
        </a:solidFill>
        <a:ln w="12700" cap="flat" cmpd="sng" algn="ctr">
          <a:solidFill>
            <a:schemeClr val="accent2">
              <a:tint val="40000"/>
              <a:alpha val="90000"/>
              <a:hueOff val="-10945986"/>
              <a:satOff val="31321"/>
              <a:lumOff val="-20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0011" tIns="330200" rIns="250011" bIns="330200" numCol="1" spcCol="1270" anchor="t" anchorCtr="0">
          <a:noAutofit/>
        </a:bodyPr>
        <a:lstStyle/>
        <a:p>
          <a:pPr marL="0" lvl="0" indent="0" algn="l" defTabSz="1155700">
            <a:lnSpc>
              <a:spcPct val="90000"/>
            </a:lnSpc>
            <a:spcBef>
              <a:spcPct val="0"/>
            </a:spcBef>
            <a:spcAft>
              <a:spcPct val="35000"/>
            </a:spcAft>
            <a:buNone/>
          </a:pPr>
          <a:r>
            <a:rPr lang="en-US" sz="2600" kern="1200"/>
            <a:t>Coordinating with attorneys and counselors.</a:t>
          </a:r>
        </a:p>
      </dsp:txBody>
      <dsp:txXfrm>
        <a:off x="7054850" y="1180944"/>
        <a:ext cx="3206750" cy="1864648"/>
      </dsp:txXfrm>
    </dsp:sp>
    <dsp:sp modelId="{C4C37E91-BDEE-44A0-9FE0-CE43C13578B2}">
      <dsp:nvSpPr>
        <dsp:cNvPr id="0" name=""/>
        <dsp:cNvSpPr/>
      </dsp:nvSpPr>
      <dsp:spPr>
        <a:xfrm>
          <a:off x="8192062" y="310774"/>
          <a:ext cx="932324" cy="932324"/>
        </a:xfrm>
        <a:prstGeom prst="ellipse">
          <a:avLst/>
        </a:prstGeom>
        <a:solidFill>
          <a:schemeClr val="accent2">
            <a:hueOff val="-8281511"/>
            <a:satOff val="36687"/>
            <a:lumOff val="-13491"/>
            <a:alphaOff val="0"/>
          </a:schemeClr>
        </a:solidFill>
        <a:ln w="12700" cap="flat" cmpd="sng" algn="ctr">
          <a:solidFill>
            <a:schemeClr val="accent2">
              <a:hueOff val="-8281511"/>
              <a:satOff val="36687"/>
              <a:lumOff val="-1349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688" tIns="12700" rIns="72688" bIns="12700" numCol="1" spcCol="1270" anchor="ctr" anchorCtr="0">
          <a:noAutofit/>
        </a:bodyPr>
        <a:lstStyle/>
        <a:p>
          <a:pPr marL="0" lvl="0" indent="0" algn="ctr" defTabSz="2089150">
            <a:lnSpc>
              <a:spcPct val="90000"/>
            </a:lnSpc>
            <a:spcBef>
              <a:spcPct val="0"/>
            </a:spcBef>
            <a:spcAft>
              <a:spcPct val="35000"/>
            </a:spcAft>
            <a:buNone/>
          </a:pPr>
          <a:r>
            <a:rPr lang="en-US" sz="4700" kern="1200"/>
            <a:t>3</a:t>
          </a:r>
        </a:p>
      </dsp:txBody>
      <dsp:txXfrm>
        <a:off x="8328598" y="447310"/>
        <a:ext cx="659252" cy="659252"/>
      </dsp:txXfrm>
    </dsp:sp>
    <dsp:sp modelId="{98CFD01E-75AB-4172-9531-8F30F27A27BA}">
      <dsp:nvSpPr>
        <dsp:cNvPr id="0" name=""/>
        <dsp:cNvSpPr/>
      </dsp:nvSpPr>
      <dsp:spPr>
        <a:xfrm>
          <a:off x="7054850" y="3107676"/>
          <a:ext cx="3206750" cy="72"/>
        </a:xfrm>
        <a:prstGeom prst="rect">
          <a:avLst/>
        </a:prstGeom>
        <a:solidFill>
          <a:schemeClr val="accent2">
            <a:hueOff val="-10351888"/>
            <a:satOff val="45859"/>
            <a:lumOff val="-16864"/>
            <a:alphaOff val="0"/>
          </a:schemeClr>
        </a:solidFill>
        <a:ln w="12700" cap="flat" cmpd="sng" algn="ctr">
          <a:solidFill>
            <a:schemeClr val="accent2">
              <a:hueOff val="-10351888"/>
              <a:satOff val="45859"/>
              <a:lumOff val="-1686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185B97-AE91-4F29-A6CE-AB40615C46BD}">
      <dsp:nvSpPr>
        <dsp:cNvPr id="0" name=""/>
        <dsp:cNvSpPr/>
      </dsp:nvSpPr>
      <dsp:spPr>
        <a:xfrm>
          <a:off x="0" y="389569"/>
          <a:ext cx="5607050" cy="4428900"/>
        </a:xfrm>
        <a:prstGeom prst="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395732" rIns="435169" bIns="135128" numCol="1" spcCol="1270" anchor="t" anchorCtr="0">
          <a:noAutofit/>
        </a:bodyPr>
        <a:lstStyle/>
        <a:p>
          <a:pPr marL="171450" lvl="1" indent="-171450" algn="l" defTabSz="844550">
            <a:lnSpc>
              <a:spcPct val="90000"/>
            </a:lnSpc>
            <a:spcBef>
              <a:spcPct val="0"/>
            </a:spcBef>
            <a:spcAft>
              <a:spcPct val="15000"/>
            </a:spcAft>
            <a:buChar char="•"/>
          </a:pPr>
          <a:r>
            <a:rPr lang="en-US" sz="1900" b="1" kern="1200"/>
            <a:t>Seamless Implementation:</a:t>
          </a:r>
          <a:endParaRPr lang="en-US" sz="1900" kern="1200"/>
        </a:p>
        <a:p>
          <a:pPr marL="342900" lvl="2" indent="-171450" algn="l" defTabSz="844550">
            <a:lnSpc>
              <a:spcPct val="90000"/>
            </a:lnSpc>
            <a:spcBef>
              <a:spcPct val="0"/>
            </a:spcBef>
            <a:spcAft>
              <a:spcPct val="15000"/>
            </a:spcAft>
            <a:buChar char="•"/>
          </a:pPr>
          <a:r>
            <a:rPr lang="en-US" sz="1900" kern="1200"/>
            <a:t>Designed to fit into current court systems without major procedural overhauls.</a:t>
          </a:r>
        </a:p>
        <a:p>
          <a:pPr marL="342900" lvl="2" indent="-171450" algn="l" defTabSz="844550">
            <a:lnSpc>
              <a:spcPct val="90000"/>
            </a:lnSpc>
            <a:spcBef>
              <a:spcPct val="0"/>
            </a:spcBef>
            <a:spcAft>
              <a:spcPct val="15000"/>
            </a:spcAft>
            <a:buChar char="•"/>
          </a:pPr>
          <a:r>
            <a:rPr lang="en-US" sz="1900" kern="1200"/>
            <a:t>Assessments conducted during existing pre-sentencing or probation processes.</a:t>
          </a:r>
        </a:p>
        <a:p>
          <a:pPr marL="171450" lvl="1" indent="-171450" algn="l" defTabSz="844550">
            <a:lnSpc>
              <a:spcPct val="90000"/>
            </a:lnSpc>
            <a:spcBef>
              <a:spcPct val="0"/>
            </a:spcBef>
            <a:spcAft>
              <a:spcPct val="15000"/>
            </a:spcAft>
            <a:buChar char="•"/>
          </a:pPr>
          <a:r>
            <a:rPr lang="en-US" sz="1900" b="1" kern="1200"/>
            <a:t>Key Benefits:</a:t>
          </a:r>
          <a:endParaRPr lang="en-US" sz="1900" kern="1200"/>
        </a:p>
        <a:p>
          <a:pPr marL="342900" lvl="2" indent="-171450" algn="l" defTabSz="844550">
            <a:lnSpc>
              <a:spcPct val="90000"/>
            </a:lnSpc>
            <a:spcBef>
              <a:spcPct val="0"/>
            </a:spcBef>
            <a:spcAft>
              <a:spcPct val="15000"/>
            </a:spcAft>
            <a:buChar char="•"/>
          </a:pPr>
          <a:r>
            <a:rPr lang="en-US" sz="1900" kern="1200"/>
            <a:t>Minimal disruption to court operations.</a:t>
          </a:r>
        </a:p>
        <a:p>
          <a:pPr marL="342900" lvl="2" indent="-171450" algn="l" defTabSz="844550">
            <a:lnSpc>
              <a:spcPct val="90000"/>
            </a:lnSpc>
            <a:spcBef>
              <a:spcPct val="0"/>
            </a:spcBef>
            <a:spcAft>
              <a:spcPct val="15000"/>
            </a:spcAft>
            <a:buChar char="•"/>
          </a:pPr>
          <a:r>
            <a:rPr lang="en-US" sz="1900" kern="1200"/>
            <a:t>Streamlined data collection and reporting for judicial use.</a:t>
          </a:r>
        </a:p>
        <a:p>
          <a:pPr marL="171450" lvl="1" indent="-171450" algn="l" defTabSz="844550">
            <a:lnSpc>
              <a:spcPct val="90000"/>
            </a:lnSpc>
            <a:spcBef>
              <a:spcPct val="0"/>
            </a:spcBef>
            <a:spcAft>
              <a:spcPct val="15000"/>
            </a:spcAft>
            <a:buChar char="•"/>
          </a:pPr>
          <a:r>
            <a:rPr lang="en-US" sz="1900" b="1" kern="1200"/>
            <a:t>Steps for Integration:</a:t>
          </a:r>
          <a:endParaRPr lang="en-US" sz="1900" kern="1200"/>
        </a:p>
        <a:p>
          <a:pPr marL="342900" lvl="2" indent="-171450" algn="l" defTabSz="844550">
            <a:lnSpc>
              <a:spcPct val="90000"/>
            </a:lnSpc>
            <a:spcBef>
              <a:spcPct val="0"/>
            </a:spcBef>
            <a:spcAft>
              <a:spcPct val="15000"/>
            </a:spcAft>
            <a:buChar char="•"/>
          </a:pPr>
          <a:r>
            <a:rPr lang="en-US" sz="1900" kern="1200"/>
            <a:t>Identify points in the judicial process where assessments will be conducted.</a:t>
          </a:r>
        </a:p>
        <a:p>
          <a:pPr marL="342900" lvl="2" indent="-171450" algn="l" defTabSz="844550">
            <a:lnSpc>
              <a:spcPct val="90000"/>
            </a:lnSpc>
            <a:spcBef>
              <a:spcPct val="0"/>
            </a:spcBef>
            <a:spcAft>
              <a:spcPct val="15000"/>
            </a:spcAft>
            <a:buChar char="•"/>
          </a:pPr>
          <a:r>
            <a:rPr lang="en-US" sz="1900" kern="1200"/>
            <a:t>Allocate resources such as secure spaces for assessments.</a:t>
          </a:r>
        </a:p>
      </dsp:txBody>
      <dsp:txXfrm>
        <a:off x="0" y="389569"/>
        <a:ext cx="5607050" cy="4428900"/>
      </dsp:txXfrm>
    </dsp:sp>
    <dsp:sp modelId="{3A7FE3E8-AA39-4069-8D17-10D070CB5380}">
      <dsp:nvSpPr>
        <dsp:cNvPr id="0" name=""/>
        <dsp:cNvSpPr/>
      </dsp:nvSpPr>
      <dsp:spPr>
        <a:xfrm>
          <a:off x="280352" y="109129"/>
          <a:ext cx="3924935" cy="560880"/>
        </a:xfrm>
        <a:prstGeom prst="roundRect">
          <a:avLst/>
        </a:prstGeom>
        <a:gradFill rotWithShape="0">
          <a:gsLst>
            <a:gs pos="0">
              <a:schemeClr val="accent4">
                <a:hueOff val="0"/>
                <a:satOff val="0"/>
                <a:lumOff val="0"/>
                <a:alphaOff val="0"/>
                <a:tint val="97000"/>
                <a:satMod val="100000"/>
                <a:lumMod val="102000"/>
              </a:schemeClr>
            </a:gs>
            <a:gs pos="50000">
              <a:schemeClr val="accent4">
                <a:hueOff val="0"/>
                <a:satOff val="0"/>
                <a:lumOff val="0"/>
                <a:alphaOff val="0"/>
                <a:shade val="100000"/>
                <a:satMod val="103000"/>
                <a:lumMod val="100000"/>
              </a:schemeClr>
            </a:gs>
            <a:gs pos="100000">
              <a:schemeClr val="accent4">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844550">
            <a:lnSpc>
              <a:spcPct val="90000"/>
            </a:lnSpc>
            <a:spcBef>
              <a:spcPct val="0"/>
            </a:spcBef>
            <a:spcAft>
              <a:spcPct val="35000"/>
            </a:spcAft>
            <a:buNone/>
          </a:pPr>
          <a:r>
            <a:rPr lang="en-US" sz="1900" b="1" kern="1200"/>
            <a:t>1. Integrating CARS into Existing Workflows</a:t>
          </a:r>
          <a:endParaRPr lang="en-US" sz="1900" kern="1200"/>
        </a:p>
      </dsp:txBody>
      <dsp:txXfrm>
        <a:off x="307732" y="136509"/>
        <a:ext cx="3870175" cy="50612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593DC-EAA7-4D0F-96B4-BC2FFA9483C7}">
      <dsp:nvSpPr>
        <dsp:cNvPr id="0" name=""/>
        <dsp:cNvSpPr/>
      </dsp:nvSpPr>
      <dsp:spPr>
        <a:xfrm>
          <a:off x="0" y="332127"/>
          <a:ext cx="5607050" cy="1419075"/>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354076" rIns="435169"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Screening associates facilitate assessments, ensuring defendants understand the process.</a:t>
          </a:r>
        </a:p>
        <a:p>
          <a:pPr marL="171450" lvl="1" indent="-171450" algn="l" defTabSz="755650">
            <a:lnSpc>
              <a:spcPct val="90000"/>
            </a:lnSpc>
            <a:spcBef>
              <a:spcPct val="0"/>
            </a:spcBef>
            <a:spcAft>
              <a:spcPct val="15000"/>
            </a:spcAft>
            <a:buChar char="•"/>
          </a:pPr>
          <a:r>
            <a:rPr lang="en-US" sz="1700" kern="1200"/>
            <a:t>Administrative staff manage scheduling, data entry, and report dissemination.</a:t>
          </a:r>
        </a:p>
      </dsp:txBody>
      <dsp:txXfrm>
        <a:off x="0" y="332127"/>
        <a:ext cx="5607050" cy="1419075"/>
      </dsp:txXfrm>
    </dsp:sp>
    <dsp:sp modelId="{4D3C1ECA-6630-4D60-8862-3AF8A1F268A8}">
      <dsp:nvSpPr>
        <dsp:cNvPr id="0" name=""/>
        <dsp:cNvSpPr/>
      </dsp:nvSpPr>
      <dsp:spPr>
        <a:xfrm>
          <a:off x="280352" y="81207"/>
          <a:ext cx="3924935" cy="50184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755650">
            <a:lnSpc>
              <a:spcPct val="90000"/>
            </a:lnSpc>
            <a:spcBef>
              <a:spcPct val="0"/>
            </a:spcBef>
            <a:spcAft>
              <a:spcPct val="35000"/>
            </a:spcAft>
            <a:buNone/>
          </a:pPr>
          <a:r>
            <a:rPr lang="en-US" sz="1700" b="1" kern="1200"/>
            <a:t>Staff Roles in CARS:</a:t>
          </a:r>
          <a:endParaRPr lang="en-US" sz="1700" kern="1200"/>
        </a:p>
      </dsp:txBody>
      <dsp:txXfrm>
        <a:off x="304850" y="105705"/>
        <a:ext cx="3875939" cy="452844"/>
      </dsp:txXfrm>
    </dsp:sp>
    <dsp:sp modelId="{0EE2F3E9-A673-498C-9BE2-473DE9C7E49F}">
      <dsp:nvSpPr>
        <dsp:cNvPr id="0" name=""/>
        <dsp:cNvSpPr/>
      </dsp:nvSpPr>
      <dsp:spPr>
        <a:xfrm>
          <a:off x="0" y="2093922"/>
          <a:ext cx="5607050" cy="1472625"/>
        </a:xfrm>
        <a:prstGeom prst="rect">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354076" rIns="435169"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Overview of CARS functionality and purpose.</a:t>
          </a:r>
        </a:p>
        <a:p>
          <a:pPr marL="171450" lvl="1" indent="-171450" algn="l" defTabSz="755650">
            <a:lnSpc>
              <a:spcPct val="90000"/>
            </a:lnSpc>
            <a:spcBef>
              <a:spcPct val="0"/>
            </a:spcBef>
            <a:spcAft>
              <a:spcPct val="15000"/>
            </a:spcAft>
            <a:buChar char="•"/>
          </a:pPr>
          <a:r>
            <a:rPr lang="en-US" sz="1700" kern="1200"/>
            <a:t>Hands-on practice with the system.</a:t>
          </a:r>
        </a:p>
        <a:p>
          <a:pPr marL="171450" lvl="1" indent="-171450" algn="l" defTabSz="755650">
            <a:lnSpc>
              <a:spcPct val="90000"/>
            </a:lnSpc>
            <a:spcBef>
              <a:spcPct val="0"/>
            </a:spcBef>
            <a:spcAft>
              <a:spcPct val="15000"/>
            </a:spcAft>
            <a:buChar char="•"/>
          </a:pPr>
          <a:r>
            <a:rPr lang="en-US" sz="1700" kern="1200"/>
            <a:t>Guidelines for maintaining confidentiality and data accuracy.</a:t>
          </a:r>
        </a:p>
      </dsp:txBody>
      <dsp:txXfrm>
        <a:off x="0" y="2093922"/>
        <a:ext cx="5607050" cy="1472625"/>
      </dsp:txXfrm>
    </dsp:sp>
    <dsp:sp modelId="{E90C6F65-F16F-4724-B923-F5515A6F41C4}">
      <dsp:nvSpPr>
        <dsp:cNvPr id="0" name=""/>
        <dsp:cNvSpPr/>
      </dsp:nvSpPr>
      <dsp:spPr>
        <a:xfrm>
          <a:off x="280352" y="1843002"/>
          <a:ext cx="3924935" cy="501840"/>
        </a:xfrm>
        <a:prstGeom prst="roundRect">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755650">
            <a:lnSpc>
              <a:spcPct val="90000"/>
            </a:lnSpc>
            <a:spcBef>
              <a:spcPct val="0"/>
            </a:spcBef>
            <a:spcAft>
              <a:spcPct val="35000"/>
            </a:spcAft>
            <a:buNone/>
          </a:pPr>
          <a:r>
            <a:rPr lang="en-US" sz="1700" b="1" kern="1200"/>
            <a:t>Training Components:</a:t>
          </a:r>
          <a:endParaRPr lang="en-US" sz="1700" kern="1200"/>
        </a:p>
      </dsp:txBody>
      <dsp:txXfrm>
        <a:off x="304850" y="1867500"/>
        <a:ext cx="3875939" cy="452844"/>
      </dsp:txXfrm>
    </dsp:sp>
    <dsp:sp modelId="{F39C374D-4FD1-4A57-A6C9-86605C50DC22}">
      <dsp:nvSpPr>
        <dsp:cNvPr id="0" name=""/>
        <dsp:cNvSpPr/>
      </dsp:nvSpPr>
      <dsp:spPr>
        <a:xfrm>
          <a:off x="0" y="3909267"/>
          <a:ext cx="5607050" cy="937125"/>
        </a:xfrm>
        <a:prstGeom prst="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354076" rIns="435169"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Well-trained staff enhance efficiency and ensure consistent, reliable use of CARS.</a:t>
          </a:r>
        </a:p>
      </dsp:txBody>
      <dsp:txXfrm>
        <a:off x="0" y="3909267"/>
        <a:ext cx="5607050" cy="937125"/>
      </dsp:txXfrm>
    </dsp:sp>
    <dsp:sp modelId="{B9D91F83-3752-45DB-B08A-C5F48F64B363}">
      <dsp:nvSpPr>
        <dsp:cNvPr id="0" name=""/>
        <dsp:cNvSpPr/>
      </dsp:nvSpPr>
      <dsp:spPr>
        <a:xfrm>
          <a:off x="280352" y="3658347"/>
          <a:ext cx="3924935" cy="501840"/>
        </a:xfrm>
        <a:prstGeom prst="roundRect">
          <a:avLst/>
        </a:prstGeom>
        <a:gradFill rotWithShape="0">
          <a:gsLst>
            <a:gs pos="0">
              <a:schemeClr val="accent4">
                <a:hueOff val="0"/>
                <a:satOff val="0"/>
                <a:lumOff val="0"/>
                <a:alphaOff val="0"/>
                <a:tint val="97000"/>
                <a:satMod val="100000"/>
                <a:lumMod val="102000"/>
              </a:schemeClr>
            </a:gs>
            <a:gs pos="50000">
              <a:schemeClr val="accent4">
                <a:hueOff val="0"/>
                <a:satOff val="0"/>
                <a:lumOff val="0"/>
                <a:alphaOff val="0"/>
                <a:shade val="100000"/>
                <a:satMod val="103000"/>
                <a:lumMod val="100000"/>
              </a:schemeClr>
            </a:gs>
            <a:gs pos="100000">
              <a:schemeClr val="accent4">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755650">
            <a:lnSpc>
              <a:spcPct val="90000"/>
            </a:lnSpc>
            <a:spcBef>
              <a:spcPct val="0"/>
            </a:spcBef>
            <a:spcAft>
              <a:spcPct val="35000"/>
            </a:spcAft>
            <a:buNone/>
          </a:pPr>
          <a:r>
            <a:rPr lang="en-US" sz="1700" b="1" kern="1200"/>
            <a:t>Outcome:</a:t>
          </a:r>
          <a:endParaRPr lang="en-US" sz="1700" kern="1200"/>
        </a:p>
      </dsp:txBody>
      <dsp:txXfrm>
        <a:off x="304850" y="3682845"/>
        <a:ext cx="3875939" cy="452844"/>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6133A5-5E00-4D11-B100-7EE603B5FA5C}">
      <dsp:nvSpPr>
        <dsp:cNvPr id="0" name=""/>
        <dsp:cNvSpPr/>
      </dsp:nvSpPr>
      <dsp:spPr>
        <a:xfrm>
          <a:off x="0" y="251802"/>
          <a:ext cx="5607050" cy="1419075"/>
        </a:xfrm>
        <a:prstGeom prst="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354076" rIns="435169"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Ensure attorneys understand the purpose and outcomes of CARS assessments.</a:t>
          </a:r>
        </a:p>
        <a:p>
          <a:pPr marL="171450" lvl="1" indent="-171450" algn="l" defTabSz="755650">
            <a:lnSpc>
              <a:spcPct val="90000"/>
            </a:lnSpc>
            <a:spcBef>
              <a:spcPct val="0"/>
            </a:spcBef>
            <a:spcAft>
              <a:spcPct val="15000"/>
            </a:spcAft>
            <a:buChar char="•"/>
          </a:pPr>
          <a:r>
            <a:rPr lang="en-US" sz="1700" kern="1200"/>
            <a:t>Provide attorneys with relevant excerpts of reports for plea negotiations or sentencing arguments.</a:t>
          </a:r>
        </a:p>
      </dsp:txBody>
      <dsp:txXfrm>
        <a:off x="0" y="251802"/>
        <a:ext cx="5607050" cy="1419075"/>
      </dsp:txXfrm>
    </dsp:sp>
    <dsp:sp modelId="{EC383401-ECDB-47D9-A52E-C77AC03C59EA}">
      <dsp:nvSpPr>
        <dsp:cNvPr id="0" name=""/>
        <dsp:cNvSpPr/>
      </dsp:nvSpPr>
      <dsp:spPr>
        <a:xfrm>
          <a:off x="280352" y="882"/>
          <a:ext cx="3924935" cy="501840"/>
        </a:xfrm>
        <a:prstGeom prst="roundRect">
          <a:avLst/>
        </a:prstGeom>
        <a:gradFill rotWithShape="0">
          <a:gsLst>
            <a:gs pos="0">
              <a:schemeClr val="accent4">
                <a:hueOff val="0"/>
                <a:satOff val="0"/>
                <a:lumOff val="0"/>
                <a:alphaOff val="0"/>
                <a:tint val="97000"/>
                <a:satMod val="100000"/>
                <a:lumMod val="102000"/>
              </a:schemeClr>
            </a:gs>
            <a:gs pos="50000">
              <a:schemeClr val="accent4">
                <a:hueOff val="0"/>
                <a:satOff val="0"/>
                <a:lumOff val="0"/>
                <a:alphaOff val="0"/>
                <a:shade val="100000"/>
                <a:satMod val="103000"/>
                <a:lumMod val="100000"/>
              </a:schemeClr>
            </a:gs>
            <a:gs pos="100000">
              <a:schemeClr val="accent4">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755650">
            <a:lnSpc>
              <a:spcPct val="90000"/>
            </a:lnSpc>
            <a:spcBef>
              <a:spcPct val="0"/>
            </a:spcBef>
            <a:spcAft>
              <a:spcPct val="35000"/>
            </a:spcAft>
            <a:buNone/>
          </a:pPr>
          <a:r>
            <a:rPr lang="en-US" sz="1700" b="1" kern="1200"/>
            <a:t>Collaboration with Legal Professionals:</a:t>
          </a:r>
          <a:endParaRPr lang="en-US" sz="1700" kern="1200"/>
        </a:p>
      </dsp:txBody>
      <dsp:txXfrm>
        <a:off x="304850" y="25380"/>
        <a:ext cx="3875939" cy="452844"/>
      </dsp:txXfrm>
    </dsp:sp>
    <dsp:sp modelId="{E0DFD8E0-FA18-4419-9D03-18FD78C8DC7F}">
      <dsp:nvSpPr>
        <dsp:cNvPr id="0" name=""/>
        <dsp:cNvSpPr/>
      </dsp:nvSpPr>
      <dsp:spPr>
        <a:xfrm>
          <a:off x="0" y="2013597"/>
          <a:ext cx="5607050" cy="1419075"/>
        </a:xfrm>
        <a:prstGeom prst="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354076" rIns="435169"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Build referral networks for treatment programs aligned with CARS recommendations.</a:t>
          </a:r>
        </a:p>
        <a:p>
          <a:pPr marL="171450" lvl="1" indent="-171450" algn="l" defTabSz="755650">
            <a:lnSpc>
              <a:spcPct val="90000"/>
            </a:lnSpc>
            <a:spcBef>
              <a:spcPct val="0"/>
            </a:spcBef>
            <a:spcAft>
              <a:spcPct val="15000"/>
            </a:spcAft>
            <a:buChar char="•"/>
          </a:pPr>
          <a:r>
            <a:rPr lang="en-US" sz="1700" kern="1200"/>
            <a:t>Regular communication between the court and treatment providers to track offender progress.</a:t>
          </a:r>
        </a:p>
      </dsp:txBody>
      <dsp:txXfrm>
        <a:off x="0" y="2013597"/>
        <a:ext cx="5607050" cy="1419075"/>
      </dsp:txXfrm>
    </dsp:sp>
    <dsp:sp modelId="{C3C8B048-6CFB-418B-A1A6-B4B63E9797ED}">
      <dsp:nvSpPr>
        <dsp:cNvPr id="0" name=""/>
        <dsp:cNvSpPr/>
      </dsp:nvSpPr>
      <dsp:spPr>
        <a:xfrm>
          <a:off x="280352" y="1762677"/>
          <a:ext cx="3924935" cy="501840"/>
        </a:xfrm>
        <a:prstGeom prst="roundRect">
          <a:avLst/>
        </a:prstGeom>
        <a:gradFill rotWithShape="0">
          <a:gsLst>
            <a:gs pos="0">
              <a:schemeClr val="accent4">
                <a:hueOff val="0"/>
                <a:satOff val="0"/>
                <a:lumOff val="0"/>
                <a:alphaOff val="0"/>
                <a:tint val="97000"/>
                <a:satMod val="100000"/>
                <a:lumMod val="102000"/>
              </a:schemeClr>
            </a:gs>
            <a:gs pos="50000">
              <a:schemeClr val="accent4">
                <a:hueOff val="0"/>
                <a:satOff val="0"/>
                <a:lumOff val="0"/>
                <a:alphaOff val="0"/>
                <a:shade val="100000"/>
                <a:satMod val="103000"/>
                <a:lumMod val="100000"/>
              </a:schemeClr>
            </a:gs>
            <a:gs pos="100000">
              <a:schemeClr val="accent4">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755650">
            <a:lnSpc>
              <a:spcPct val="90000"/>
            </a:lnSpc>
            <a:spcBef>
              <a:spcPct val="0"/>
            </a:spcBef>
            <a:spcAft>
              <a:spcPct val="35000"/>
            </a:spcAft>
            <a:buNone/>
          </a:pPr>
          <a:r>
            <a:rPr lang="en-US" sz="1700" b="1" kern="1200"/>
            <a:t>Engagement with Counselors:</a:t>
          </a:r>
          <a:endParaRPr lang="en-US" sz="1700" kern="1200"/>
        </a:p>
      </dsp:txBody>
      <dsp:txXfrm>
        <a:off x="304850" y="1787175"/>
        <a:ext cx="3875939" cy="452844"/>
      </dsp:txXfrm>
    </dsp:sp>
    <dsp:sp modelId="{0F3ABD04-D4C6-44D2-A420-32FA3949D557}">
      <dsp:nvSpPr>
        <dsp:cNvPr id="0" name=""/>
        <dsp:cNvSpPr/>
      </dsp:nvSpPr>
      <dsp:spPr>
        <a:xfrm>
          <a:off x="0" y="3775392"/>
          <a:ext cx="5607050" cy="1151325"/>
        </a:xfrm>
        <a:prstGeom prst="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354076" rIns="435169"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Create a cohesive system where legal and mental health professionals work together to address offender needs comprehensively.</a:t>
          </a:r>
        </a:p>
      </dsp:txBody>
      <dsp:txXfrm>
        <a:off x="0" y="3775392"/>
        <a:ext cx="5607050" cy="1151325"/>
      </dsp:txXfrm>
    </dsp:sp>
    <dsp:sp modelId="{90DE31DE-78F2-4633-87AB-F62CCC8243D3}">
      <dsp:nvSpPr>
        <dsp:cNvPr id="0" name=""/>
        <dsp:cNvSpPr/>
      </dsp:nvSpPr>
      <dsp:spPr>
        <a:xfrm>
          <a:off x="280352" y="3524472"/>
          <a:ext cx="3924935" cy="501840"/>
        </a:xfrm>
        <a:prstGeom prst="roundRect">
          <a:avLst/>
        </a:prstGeom>
        <a:gradFill rotWithShape="0">
          <a:gsLst>
            <a:gs pos="0">
              <a:schemeClr val="accent4">
                <a:hueOff val="0"/>
                <a:satOff val="0"/>
                <a:lumOff val="0"/>
                <a:alphaOff val="0"/>
                <a:tint val="97000"/>
                <a:satMod val="100000"/>
                <a:lumMod val="102000"/>
              </a:schemeClr>
            </a:gs>
            <a:gs pos="50000">
              <a:schemeClr val="accent4">
                <a:hueOff val="0"/>
                <a:satOff val="0"/>
                <a:lumOff val="0"/>
                <a:alphaOff val="0"/>
                <a:shade val="100000"/>
                <a:satMod val="103000"/>
                <a:lumMod val="100000"/>
              </a:schemeClr>
            </a:gs>
            <a:gs pos="100000">
              <a:schemeClr val="accent4">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755650">
            <a:lnSpc>
              <a:spcPct val="90000"/>
            </a:lnSpc>
            <a:spcBef>
              <a:spcPct val="0"/>
            </a:spcBef>
            <a:spcAft>
              <a:spcPct val="35000"/>
            </a:spcAft>
            <a:buNone/>
          </a:pPr>
          <a:r>
            <a:rPr lang="en-US" sz="1700" b="1" kern="1200"/>
            <a:t>Goal:</a:t>
          </a:r>
          <a:endParaRPr lang="en-US" sz="1700" kern="1200"/>
        </a:p>
      </dsp:txBody>
      <dsp:txXfrm>
        <a:off x="304850" y="3548970"/>
        <a:ext cx="3875939" cy="452844"/>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6AF26D-6941-4D62-88F9-C9719997AB6C}">
      <dsp:nvSpPr>
        <dsp:cNvPr id="0" name=""/>
        <dsp:cNvSpPr/>
      </dsp:nvSpPr>
      <dsp:spPr>
        <a:xfrm>
          <a:off x="0" y="601"/>
          <a:ext cx="5607050" cy="14075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3462DA-7364-4172-87A0-17C30B76C666}">
      <dsp:nvSpPr>
        <dsp:cNvPr id="0" name=""/>
        <dsp:cNvSpPr/>
      </dsp:nvSpPr>
      <dsp:spPr>
        <a:xfrm>
          <a:off x="425781" y="317298"/>
          <a:ext cx="774148" cy="7741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CDEDFF6-A1B7-4102-9134-C80D1F847B11}">
      <dsp:nvSpPr>
        <dsp:cNvPr id="0" name=""/>
        <dsp:cNvSpPr/>
      </dsp:nvSpPr>
      <dsp:spPr>
        <a:xfrm>
          <a:off x="1625711" y="601"/>
          <a:ext cx="3981338" cy="14075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965" tIns="148965" rIns="148965" bIns="148965" numCol="1" spcCol="1270" anchor="ctr" anchorCtr="0">
          <a:noAutofit/>
        </a:bodyPr>
        <a:lstStyle/>
        <a:p>
          <a:pPr marL="0" lvl="0" indent="0" algn="l" defTabSz="1111250">
            <a:lnSpc>
              <a:spcPct val="90000"/>
            </a:lnSpc>
            <a:spcBef>
              <a:spcPct val="0"/>
            </a:spcBef>
            <a:spcAft>
              <a:spcPct val="35000"/>
            </a:spcAft>
            <a:buNone/>
          </a:pPr>
          <a:r>
            <a:rPr lang="en-US" sz="2500" kern="1200"/>
            <a:t>Accuracy and reliability of CARS.</a:t>
          </a:r>
        </a:p>
      </dsp:txBody>
      <dsp:txXfrm>
        <a:off x="1625711" y="601"/>
        <a:ext cx="3981338" cy="1407541"/>
      </dsp:txXfrm>
    </dsp:sp>
    <dsp:sp modelId="{930736F4-8AE8-493E-AC47-158A286A6118}">
      <dsp:nvSpPr>
        <dsp:cNvPr id="0" name=""/>
        <dsp:cNvSpPr/>
      </dsp:nvSpPr>
      <dsp:spPr>
        <a:xfrm>
          <a:off x="0" y="1760029"/>
          <a:ext cx="5607050" cy="14075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8B1E75-A1D9-4759-83DE-1F091D0EB829}">
      <dsp:nvSpPr>
        <dsp:cNvPr id="0" name=""/>
        <dsp:cNvSpPr/>
      </dsp:nvSpPr>
      <dsp:spPr>
        <a:xfrm>
          <a:off x="425781" y="2076725"/>
          <a:ext cx="774148" cy="77414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AB1F81C-88FB-4492-9EFC-A1AFD853EB3D}">
      <dsp:nvSpPr>
        <dsp:cNvPr id="0" name=""/>
        <dsp:cNvSpPr/>
      </dsp:nvSpPr>
      <dsp:spPr>
        <a:xfrm>
          <a:off x="1625711" y="1760029"/>
          <a:ext cx="3981338" cy="14075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965" tIns="148965" rIns="148965" bIns="148965" numCol="1" spcCol="1270" anchor="ctr" anchorCtr="0">
          <a:noAutofit/>
        </a:bodyPr>
        <a:lstStyle/>
        <a:p>
          <a:pPr marL="0" lvl="0" indent="0" algn="l" defTabSz="1111250">
            <a:lnSpc>
              <a:spcPct val="90000"/>
            </a:lnSpc>
            <a:spcBef>
              <a:spcPct val="0"/>
            </a:spcBef>
            <a:spcAft>
              <a:spcPct val="35000"/>
            </a:spcAft>
            <a:buNone/>
          </a:pPr>
          <a:r>
            <a:rPr lang="en-US" sz="2500" kern="1200"/>
            <a:t>Maintaining judicial discretion.</a:t>
          </a:r>
        </a:p>
      </dsp:txBody>
      <dsp:txXfrm>
        <a:off x="1625711" y="1760029"/>
        <a:ext cx="3981338" cy="1407541"/>
      </dsp:txXfrm>
    </dsp:sp>
    <dsp:sp modelId="{3D0A5E35-6F30-46B4-BAA3-EE9AECE67EF5}">
      <dsp:nvSpPr>
        <dsp:cNvPr id="0" name=""/>
        <dsp:cNvSpPr/>
      </dsp:nvSpPr>
      <dsp:spPr>
        <a:xfrm>
          <a:off x="0" y="3519456"/>
          <a:ext cx="5607050" cy="14075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AB63CA-8EE0-449F-8107-90A60516CDFD}">
      <dsp:nvSpPr>
        <dsp:cNvPr id="0" name=""/>
        <dsp:cNvSpPr/>
      </dsp:nvSpPr>
      <dsp:spPr>
        <a:xfrm>
          <a:off x="425781" y="3836153"/>
          <a:ext cx="774148" cy="77414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CA6666E-24B8-4F20-89F2-20A4390A7C7E}">
      <dsp:nvSpPr>
        <dsp:cNvPr id="0" name=""/>
        <dsp:cNvSpPr/>
      </dsp:nvSpPr>
      <dsp:spPr>
        <a:xfrm>
          <a:off x="1625711" y="3519456"/>
          <a:ext cx="3981338" cy="14075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965" tIns="148965" rIns="148965" bIns="148965" numCol="1" spcCol="1270" anchor="ctr" anchorCtr="0">
          <a:noAutofit/>
        </a:bodyPr>
        <a:lstStyle/>
        <a:p>
          <a:pPr marL="0" lvl="0" indent="0" algn="l" defTabSz="1111250">
            <a:lnSpc>
              <a:spcPct val="90000"/>
            </a:lnSpc>
            <a:spcBef>
              <a:spcPct val="0"/>
            </a:spcBef>
            <a:spcAft>
              <a:spcPct val="35000"/>
            </a:spcAft>
            <a:buNone/>
          </a:pPr>
          <a:r>
            <a:rPr lang="en-US" sz="2500" kern="1200"/>
            <a:t>Ensuring confidentiality and data security.</a:t>
          </a:r>
        </a:p>
      </dsp:txBody>
      <dsp:txXfrm>
        <a:off x="1625711" y="3519456"/>
        <a:ext cx="3981338" cy="1407541"/>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556CB0-CE8E-4387-8D2C-515A368801AA}">
      <dsp:nvSpPr>
        <dsp:cNvPr id="0" name=""/>
        <dsp:cNvSpPr/>
      </dsp:nvSpPr>
      <dsp:spPr>
        <a:xfrm>
          <a:off x="0" y="0"/>
          <a:ext cx="4765992" cy="1478280"/>
        </a:xfrm>
        <a:prstGeom prst="roundRect">
          <a:avLst>
            <a:gd name="adj" fmla="val 10000"/>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a:t>Cost:</a:t>
          </a:r>
          <a:r>
            <a:rPr lang="en-US" sz="2300" kern="1200"/>
            <a:t> Grants and funding options available for implementation.</a:t>
          </a:r>
        </a:p>
      </dsp:txBody>
      <dsp:txXfrm>
        <a:off x="43297" y="43297"/>
        <a:ext cx="3170813" cy="1391686"/>
      </dsp:txXfrm>
    </dsp:sp>
    <dsp:sp modelId="{4637F54C-5D03-4015-B72F-A92C949AAE7B}">
      <dsp:nvSpPr>
        <dsp:cNvPr id="0" name=""/>
        <dsp:cNvSpPr/>
      </dsp:nvSpPr>
      <dsp:spPr>
        <a:xfrm>
          <a:off x="420528" y="1724659"/>
          <a:ext cx="4765992" cy="1478280"/>
        </a:xfrm>
        <a:prstGeom prst="roundRect">
          <a:avLst>
            <a:gd name="adj" fmla="val 10000"/>
          </a:avLst>
        </a:prstGeom>
        <a:gradFill rotWithShape="0">
          <a:gsLst>
            <a:gs pos="0">
              <a:schemeClr val="accent2">
                <a:hueOff val="-5175944"/>
                <a:satOff val="22930"/>
                <a:lumOff val="-8432"/>
                <a:alphaOff val="0"/>
                <a:tint val="97000"/>
                <a:satMod val="100000"/>
                <a:lumMod val="102000"/>
              </a:schemeClr>
            </a:gs>
            <a:gs pos="50000">
              <a:schemeClr val="accent2">
                <a:hueOff val="-5175944"/>
                <a:satOff val="22930"/>
                <a:lumOff val="-8432"/>
                <a:alphaOff val="0"/>
                <a:shade val="100000"/>
                <a:satMod val="103000"/>
                <a:lumMod val="100000"/>
              </a:schemeClr>
            </a:gs>
            <a:gs pos="100000">
              <a:schemeClr val="accent2">
                <a:hueOff val="-5175944"/>
                <a:satOff val="22930"/>
                <a:lumOff val="-8432"/>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a:t>Time:</a:t>
          </a:r>
          <a:r>
            <a:rPr lang="en-US" sz="2300" kern="1200"/>
            <a:t> Assessment and reporting streamlined for judicial efficiency.</a:t>
          </a:r>
        </a:p>
      </dsp:txBody>
      <dsp:txXfrm>
        <a:off x="463825" y="1767956"/>
        <a:ext cx="3297987" cy="1391686"/>
      </dsp:txXfrm>
    </dsp:sp>
    <dsp:sp modelId="{E82E068F-9782-40A3-8618-8AAF5879DB8A}">
      <dsp:nvSpPr>
        <dsp:cNvPr id="0" name=""/>
        <dsp:cNvSpPr/>
      </dsp:nvSpPr>
      <dsp:spPr>
        <a:xfrm>
          <a:off x="841057" y="3449319"/>
          <a:ext cx="4765992" cy="1478280"/>
        </a:xfrm>
        <a:prstGeom prst="roundRect">
          <a:avLst>
            <a:gd name="adj" fmla="val 10000"/>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b="1" kern="1200"/>
            <a:t>Confidentiality:</a:t>
          </a:r>
          <a:r>
            <a:rPr lang="en-US" sz="2300" kern="1200"/>
            <a:t> HIPAA-compliant processes protect offender data.</a:t>
          </a:r>
        </a:p>
      </dsp:txBody>
      <dsp:txXfrm>
        <a:off x="884354" y="3492616"/>
        <a:ext cx="3297987" cy="1391686"/>
      </dsp:txXfrm>
    </dsp:sp>
    <dsp:sp modelId="{FFF8CA18-B256-4993-B3D2-8E7EE6AA36DD}">
      <dsp:nvSpPr>
        <dsp:cNvPr id="0" name=""/>
        <dsp:cNvSpPr/>
      </dsp:nvSpPr>
      <dsp:spPr>
        <a:xfrm>
          <a:off x="3805110" y="1121029"/>
          <a:ext cx="960882" cy="960882"/>
        </a:xfrm>
        <a:prstGeom prst="downArrow">
          <a:avLst>
            <a:gd name="adj1" fmla="val 55000"/>
            <a:gd name="adj2" fmla="val 45000"/>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021308" y="1121029"/>
        <a:ext cx="528486" cy="723064"/>
      </dsp:txXfrm>
    </dsp:sp>
    <dsp:sp modelId="{72B0B8DA-2E67-4BDE-8C6E-9B50CEFFDEBB}">
      <dsp:nvSpPr>
        <dsp:cNvPr id="0" name=""/>
        <dsp:cNvSpPr/>
      </dsp:nvSpPr>
      <dsp:spPr>
        <a:xfrm>
          <a:off x="4225639" y="2835833"/>
          <a:ext cx="960882" cy="960882"/>
        </a:xfrm>
        <a:prstGeom prst="downArrow">
          <a:avLst>
            <a:gd name="adj1" fmla="val 55000"/>
            <a:gd name="adj2" fmla="val 45000"/>
          </a:avLst>
        </a:prstGeom>
        <a:solidFill>
          <a:schemeClr val="accent2">
            <a:tint val="40000"/>
            <a:alpha val="90000"/>
            <a:hueOff val="-10945986"/>
            <a:satOff val="31321"/>
            <a:lumOff val="-2084"/>
            <a:alphaOff val="0"/>
          </a:schemeClr>
        </a:solidFill>
        <a:ln w="6350" cap="flat" cmpd="sng" algn="ctr">
          <a:solidFill>
            <a:schemeClr val="accent2">
              <a:tint val="40000"/>
              <a:alpha val="90000"/>
              <a:hueOff val="-10945986"/>
              <a:satOff val="31321"/>
              <a:lumOff val="-208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441837" y="2835833"/>
        <a:ext cx="528486" cy="723064"/>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0638DF-E3D6-40A7-9AAF-9140E0B94309}">
      <dsp:nvSpPr>
        <dsp:cNvPr id="0" name=""/>
        <dsp:cNvSpPr/>
      </dsp:nvSpPr>
      <dsp:spPr>
        <a:xfrm>
          <a:off x="0" y="212719"/>
          <a:ext cx="5607050" cy="450216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This case study highlights the transformative power of integrating mental health data into sentencing. By identifying an offender's untreated anxiety and co-occurring substance use, CARS recommended targeted interventions, such as cognitive-behavioral therapy. The results were significant: reduced recidivism and a path to long-term stability for the offender.</a:t>
          </a:r>
        </a:p>
      </dsp:txBody>
      <dsp:txXfrm>
        <a:off x="219777" y="432496"/>
        <a:ext cx="5167496" cy="4062606"/>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75B03B-0888-4F93-95C7-A25E93E0D32E}">
      <dsp:nvSpPr>
        <dsp:cNvPr id="0" name=""/>
        <dsp:cNvSpPr/>
      </dsp:nvSpPr>
      <dsp:spPr>
        <a:xfrm>
          <a:off x="0" y="0"/>
          <a:ext cx="6151562" cy="527685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704" tIns="298704" rIns="298704" bIns="298704" numCol="1" spcCol="1270" anchor="ctr" anchorCtr="0">
          <a:noAutofit/>
        </a:bodyPr>
        <a:lstStyle/>
        <a:p>
          <a:pPr marL="0" lvl="0" indent="0" algn="ctr" defTabSz="1866900">
            <a:lnSpc>
              <a:spcPct val="90000"/>
            </a:lnSpc>
            <a:spcBef>
              <a:spcPct val="0"/>
            </a:spcBef>
            <a:spcAft>
              <a:spcPct val="35000"/>
            </a:spcAft>
            <a:buNone/>
          </a:pPr>
          <a:r>
            <a:rPr lang="en-US" sz="4200" kern="1200"/>
            <a:t>Using the CARS report, the judge opted for a rehabilitation-focused sentence:</a:t>
          </a:r>
        </a:p>
      </dsp:txBody>
      <dsp:txXfrm>
        <a:off x="0" y="0"/>
        <a:ext cx="6151562" cy="2849499"/>
      </dsp:txXfrm>
    </dsp:sp>
    <dsp:sp modelId="{C461501E-F01C-4756-8A23-94E61804AD32}">
      <dsp:nvSpPr>
        <dsp:cNvPr id="0" name=""/>
        <dsp:cNvSpPr/>
      </dsp:nvSpPr>
      <dsp:spPr>
        <a:xfrm>
          <a:off x="0" y="2743961"/>
          <a:ext cx="3075781" cy="2427351"/>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a:t>Completion of 12 weeks of CBT and an outpatient alcohol treatment program.</a:t>
          </a:r>
        </a:p>
      </dsp:txBody>
      <dsp:txXfrm>
        <a:off x="0" y="2743961"/>
        <a:ext cx="3075781" cy="2427351"/>
      </dsp:txXfrm>
    </dsp:sp>
    <dsp:sp modelId="{90301D03-2E60-416D-8438-E47B88234280}">
      <dsp:nvSpPr>
        <dsp:cNvPr id="0" name=""/>
        <dsp:cNvSpPr/>
      </dsp:nvSpPr>
      <dsp:spPr>
        <a:xfrm>
          <a:off x="3075781" y="2743961"/>
          <a:ext cx="3075781" cy="2427351"/>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US" sz="1900" kern="1200" dirty="0"/>
            <a:t>Installation of an ignition interlock device and 100 hours of community service.</a:t>
          </a:r>
          <a:br>
            <a:rPr lang="en-US" sz="1900" kern="1200" dirty="0"/>
          </a:br>
          <a:r>
            <a:rPr lang="en-US" sz="1900" kern="1200" dirty="0"/>
            <a:t>This approach balanced accountability with addressing the root causes of Emile’s offenses, ensuring both public safety and personal recovery.</a:t>
          </a:r>
        </a:p>
      </dsp:txBody>
      <dsp:txXfrm>
        <a:off x="3075781" y="2743961"/>
        <a:ext cx="3075781" cy="24273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0FE3E-7157-47B7-A733-4F09E5B34889}">
      <dsp:nvSpPr>
        <dsp:cNvPr id="0" name=""/>
        <dsp:cNvSpPr/>
      </dsp:nvSpPr>
      <dsp:spPr>
        <a:xfrm>
          <a:off x="718549" y="1373"/>
          <a:ext cx="1818562" cy="181856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D0421D-2761-4DA3-9FA1-E794C016F863}">
      <dsp:nvSpPr>
        <dsp:cNvPr id="0" name=""/>
        <dsp:cNvSpPr/>
      </dsp:nvSpPr>
      <dsp:spPr>
        <a:xfrm>
          <a:off x="1106112" y="388936"/>
          <a:ext cx="1043437" cy="10434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CECB63F-D47D-4CEF-B151-3CA219BA326E}">
      <dsp:nvSpPr>
        <dsp:cNvPr id="0" name=""/>
        <dsp:cNvSpPr/>
      </dsp:nvSpPr>
      <dsp:spPr>
        <a:xfrm>
          <a:off x="137206" y="2386374"/>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US" sz="1600" kern="1200"/>
            <a:t>Understand the CARS system and its functionality</a:t>
          </a:r>
        </a:p>
      </dsp:txBody>
      <dsp:txXfrm>
        <a:off x="137206" y="2386374"/>
        <a:ext cx="2981250" cy="720000"/>
      </dsp:txXfrm>
    </dsp:sp>
    <dsp:sp modelId="{B0C4621D-6477-45BD-B3A8-9026912E5020}">
      <dsp:nvSpPr>
        <dsp:cNvPr id="0" name=""/>
        <dsp:cNvSpPr/>
      </dsp:nvSpPr>
      <dsp:spPr>
        <a:xfrm>
          <a:off x="4221518" y="1373"/>
          <a:ext cx="1818562" cy="181856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64D8AD-D147-4B34-B2CD-E9B49037D060}">
      <dsp:nvSpPr>
        <dsp:cNvPr id="0" name=""/>
        <dsp:cNvSpPr/>
      </dsp:nvSpPr>
      <dsp:spPr>
        <a:xfrm>
          <a:off x="4609081" y="388936"/>
          <a:ext cx="1043437" cy="10434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441EE9C-6733-47A1-8A89-91DF650BC888}">
      <dsp:nvSpPr>
        <dsp:cNvPr id="0" name=""/>
        <dsp:cNvSpPr/>
      </dsp:nvSpPr>
      <dsp:spPr>
        <a:xfrm>
          <a:off x="3640174" y="2386374"/>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US" sz="1600" kern="1200"/>
            <a:t>Recognize the importance of mental health screening in DUI cases</a:t>
          </a:r>
        </a:p>
      </dsp:txBody>
      <dsp:txXfrm>
        <a:off x="3640174" y="2386374"/>
        <a:ext cx="2981250" cy="720000"/>
      </dsp:txXfrm>
    </dsp:sp>
    <dsp:sp modelId="{CD2B0A63-E853-4229-8695-243DC2C7A919}">
      <dsp:nvSpPr>
        <dsp:cNvPr id="0" name=""/>
        <dsp:cNvSpPr/>
      </dsp:nvSpPr>
      <dsp:spPr>
        <a:xfrm>
          <a:off x="7724487" y="1373"/>
          <a:ext cx="1818562" cy="181856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B8914A-2D7A-4625-92FF-5E7DB5D3CB56}">
      <dsp:nvSpPr>
        <dsp:cNvPr id="0" name=""/>
        <dsp:cNvSpPr/>
      </dsp:nvSpPr>
      <dsp:spPr>
        <a:xfrm>
          <a:off x="8112050" y="388936"/>
          <a:ext cx="1043437" cy="10434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C99B070-09B4-4E92-8CD9-9137CF9FD27C}">
      <dsp:nvSpPr>
        <dsp:cNvPr id="0" name=""/>
        <dsp:cNvSpPr/>
      </dsp:nvSpPr>
      <dsp:spPr>
        <a:xfrm>
          <a:off x="7143143" y="2386374"/>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US" sz="1600" kern="1200"/>
            <a:t>Learn how to interpret CARS results for judicial decision-making</a:t>
          </a:r>
        </a:p>
      </dsp:txBody>
      <dsp:txXfrm>
        <a:off x="7143143" y="2386374"/>
        <a:ext cx="2981250" cy="720000"/>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F0608B-A753-4E0A-80A8-FD61C29BC2A0}">
      <dsp:nvSpPr>
        <dsp:cNvPr id="0" name=""/>
        <dsp:cNvSpPr/>
      </dsp:nvSpPr>
      <dsp:spPr>
        <a:xfrm>
          <a:off x="0" y="239629"/>
          <a:ext cx="5607050" cy="100386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Emile’s outcome highlights the power of informed sentencing:</a:t>
          </a:r>
        </a:p>
      </dsp:txBody>
      <dsp:txXfrm>
        <a:off x="49004" y="288633"/>
        <a:ext cx="5509042" cy="905852"/>
      </dsp:txXfrm>
    </dsp:sp>
    <dsp:sp modelId="{1FC237FC-8843-4449-9710-9A6C9368F082}">
      <dsp:nvSpPr>
        <dsp:cNvPr id="0" name=""/>
        <dsp:cNvSpPr/>
      </dsp:nvSpPr>
      <dsp:spPr>
        <a:xfrm>
          <a:off x="0" y="1243489"/>
          <a:ext cx="5607050" cy="3444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b="1" kern="1200" dirty="0"/>
            <a:t>Personal Transformation:</a:t>
          </a:r>
          <a:r>
            <a:rPr lang="en-US" sz="2000" kern="1200" dirty="0"/>
            <a:t> Emile successfully completed therapy, improved his mental health, and maintained sobriety.</a:t>
          </a:r>
        </a:p>
        <a:p>
          <a:pPr marL="228600" lvl="1" indent="-228600" algn="l" defTabSz="889000">
            <a:lnSpc>
              <a:spcPct val="90000"/>
            </a:lnSpc>
            <a:spcBef>
              <a:spcPct val="0"/>
            </a:spcBef>
            <a:spcAft>
              <a:spcPct val="20000"/>
            </a:spcAft>
            <a:buChar char="•"/>
          </a:pPr>
          <a:r>
            <a:rPr lang="en-US" sz="2000" b="1" kern="1200" dirty="0"/>
            <a:t>Community Safety:</a:t>
          </a:r>
          <a:r>
            <a:rPr lang="en-US" sz="2000" kern="1200" dirty="0"/>
            <a:t> By addressing the root causes, Emile avoided reoffending, contributing to safer roads.</a:t>
          </a:r>
        </a:p>
        <a:p>
          <a:pPr marL="228600" lvl="1" indent="-228600" algn="l" defTabSz="889000">
            <a:lnSpc>
              <a:spcPct val="90000"/>
            </a:lnSpc>
            <a:spcBef>
              <a:spcPct val="0"/>
            </a:spcBef>
            <a:spcAft>
              <a:spcPct val="20000"/>
            </a:spcAft>
            <a:buChar char="•"/>
          </a:pPr>
          <a:r>
            <a:rPr lang="en-US" sz="2000" b="1" kern="1200" dirty="0"/>
            <a:t>Judicial Efficiency:</a:t>
          </a:r>
          <a:r>
            <a:rPr lang="en-US" sz="2000" kern="1200" dirty="0"/>
            <a:t> The tailored approach reduced court involvement and long-term costs.</a:t>
          </a:r>
        </a:p>
        <a:p>
          <a:pPr marL="228600" lvl="1" indent="-228600" algn="l" defTabSz="889000">
            <a:lnSpc>
              <a:spcPct val="90000"/>
            </a:lnSpc>
            <a:spcBef>
              <a:spcPct val="0"/>
            </a:spcBef>
            <a:spcAft>
              <a:spcPct val="20000"/>
            </a:spcAft>
            <a:buChar char="•"/>
          </a:pPr>
          <a:br>
            <a:rPr lang="en-US" sz="2000" kern="1200" dirty="0"/>
          </a:br>
          <a:r>
            <a:rPr lang="en-US" sz="2000" kern="1200" dirty="0"/>
            <a:t>This case underscores how CARS enables judges to craft sentences that transform lives and protect communities.</a:t>
          </a:r>
        </a:p>
      </dsp:txBody>
      <dsp:txXfrm>
        <a:off x="0" y="1243489"/>
        <a:ext cx="5607050" cy="3444480"/>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F8611-B55E-4BFB-A7E6-D4462927FAA2}">
      <dsp:nvSpPr>
        <dsp:cNvPr id="0" name=""/>
        <dsp:cNvSpPr/>
      </dsp:nvSpPr>
      <dsp:spPr>
        <a:xfrm>
          <a:off x="2512693" y="1375053"/>
          <a:ext cx="547462" cy="91440"/>
        </a:xfrm>
        <a:custGeom>
          <a:avLst/>
          <a:gdLst/>
          <a:ahLst/>
          <a:cxnLst/>
          <a:rect l="0" t="0" r="0" b="0"/>
          <a:pathLst>
            <a:path>
              <a:moveTo>
                <a:pt x="0" y="45720"/>
              </a:moveTo>
              <a:lnTo>
                <a:pt x="547462" y="45720"/>
              </a:lnTo>
            </a:path>
          </a:pathLst>
        </a:custGeom>
        <a:noFill/>
        <a:ln w="6350"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771973" y="1417883"/>
        <a:ext cx="28903" cy="5780"/>
      </dsp:txXfrm>
    </dsp:sp>
    <dsp:sp modelId="{D6EA0D8E-9868-47AD-9317-713FA8ADDA73}">
      <dsp:nvSpPr>
        <dsp:cNvPr id="0" name=""/>
        <dsp:cNvSpPr/>
      </dsp:nvSpPr>
      <dsp:spPr>
        <a:xfrm>
          <a:off x="1177" y="666778"/>
          <a:ext cx="2513316" cy="1507989"/>
        </a:xfrm>
        <a:prstGeom prst="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3155" tIns="129272" rIns="123155" bIns="129272" numCol="1" spcCol="1270" anchor="ctr" anchorCtr="0">
          <a:noAutofit/>
        </a:bodyPr>
        <a:lstStyle/>
        <a:p>
          <a:pPr marL="0" lvl="0" indent="0" algn="ctr" defTabSz="1022350">
            <a:lnSpc>
              <a:spcPct val="90000"/>
            </a:lnSpc>
            <a:spcBef>
              <a:spcPct val="0"/>
            </a:spcBef>
            <a:spcAft>
              <a:spcPct val="35000"/>
            </a:spcAft>
            <a:buNone/>
          </a:pPr>
          <a:r>
            <a:rPr lang="en-US" sz="2300" kern="1200"/>
            <a:t>Scheduling CARS training for court staff.</a:t>
          </a:r>
        </a:p>
      </dsp:txBody>
      <dsp:txXfrm>
        <a:off x="1177" y="666778"/>
        <a:ext cx="2513316" cy="1507989"/>
      </dsp:txXfrm>
    </dsp:sp>
    <dsp:sp modelId="{FC1CFB29-0449-49CF-B1B3-18235444F461}">
      <dsp:nvSpPr>
        <dsp:cNvPr id="0" name=""/>
        <dsp:cNvSpPr/>
      </dsp:nvSpPr>
      <dsp:spPr>
        <a:xfrm>
          <a:off x="1257835" y="2172968"/>
          <a:ext cx="3091379" cy="547462"/>
        </a:xfrm>
        <a:custGeom>
          <a:avLst/>
          <a:gdLst/>
          <a:ahLst/>
          <a:cxnLst/>
          <a:rect l="0" t="0" r="0" b="0"/>
          <a:pathLst>
            <a:path>
              <a:moveTo>
                <a:pt x="3091379" y="0"/>
              </a:moveTo>
              <a:lnTo>
                <a:pt x="3091379" y="290831"/>
              </a:lnTo>
              <a:lnTo>
                <a:pt x="0" y="290831"/>
              </a:lnTo>
              <a:lnTo>
                <a:pt x="0" y="547462"/>
              </a:lnTo>
            </a:path>
          </a:pathLst>
        </a:custGeom>
        <a:noFill/>
        <a:ln w="6350" cap="flat" cmpd="sng" algn="ctr">
          <a:solidFill>
            <a:schemeClr val="accent2">
              <a:hueOff val="-10351888"/>
              <a:satOff val="45859"/>
              <a:lumOff val="-16864"/>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724900" y="2443809"/>
        <a:ext cx="157248" cy="5780"/>
      </dsp:txXfrm>
    </dsp:sp>
    <dsp:sp modelId="{EA1EE27C-CDD5-4EBC-8A89-5BC179E4FF07}">
      <dsp:nvSpPr>
        <dsp:cNvPr id="0" name=""/>
        <dsp:cNvSpPr/>
      </dsp:nvSpPr>
      <dsp:spPr>
        <a:xfrm>
          <a:off x="3092556" y="666778"/>
          <a:ext cx="2513316" cy="1507989"/>
        </a:xfrm>
        <a:prstGeom prst="rect">
          <a:avLst/>
        </a:prstGeom>
        <a:gradFill rotWithShape="0">
          <a:gsLst>
            <a:gs pos="0">
              <a:schemeClr val="accent2">
                <a:hueOff val="-5175944"/>
                <a:satOff val="22930"/>
                <a:lumOff val="-8432"/>
                <a:alphaOff val="0"/>
                <a:tint val="97000"/>
                <a:satMod val="100000"/>
                <a:lumMod val="102000"/>
              </a:schemeClr>
            </a:gs>
            <a:gs pos="50000">
              <a:schemeClr val="accent2">
                <a:hueOff val="-5175944"/>
                <a:satOff val="22930"/>
                <a:lumOff val="-8432"/>
                <a:alphaOff val="0"/>
                <a:shade val="100000"/>
                <a:satMod val="103000"/>
                <a:lumMod val="100000"/>
              </a:schemeClr>
            </a:gs>
            <a:gs pos="100000">
              <a:schemeClr val="accent2">
                <a:hueOff val="-5175944"/>
                <a:satOff val="22930"/>
                <a:lumOff val="-8432"/>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3155" tIns="129272" rIns="123155" bIns="129272" numCol="1" spcCol="1270" anchor="ctr" anchorCtr="0">
          <a:noAutofit/>
        </a:bodyPr>
        <a:lstStyle/>
        <a:p>
          <a:pPr marL="0" lvl="0" indent="0" algn="ctr" defTabSz="1022350">
            <a:lnSpc>
              <a:spcPct val="90000"/>
            </a:lnSpc>
            <a:spcBef>
              <a:spcPct val="0"/>
            </a:spcBef>
            <a:spcAft>
              <a:spcPct val="35000"/>
            </a:spcAft>
            <a:buNone/>
          </a:pPr>
          <a:r>
            <a:rPr lang="en-US" sz="2300" kern="1200"/>
            <a:t>Setting up pilot programs in your district.</a:t>
          </a:r>
        </a:p>
      </dsp:txBody>
      <dsp:txXfrm>
        <a:off x="3092556" y="666778"/>
        <a:ext cx="2513316" cy="1507989"/>
      </dsp:txXfrm>
    </dsp:sp>
    <dsp:sp modelId="{1C506D9A-7C7B-470F-92D3-EDD66E8D5BD2}">
      <dsp:nvSpPr>
        <dsp:cNvPr id="0" name=""/>
        <dsp:cNvSpPr/>
      </dsp:nvSpPr>
      <dsp:spPr>
        <a:xfrm>
          <a:off x="1177" y="2752831"/>
          <a:ext cx="2513316" cy="1507989"/>
        </a:xfrm>
        <a:prstGeom prst="rect">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3155" tIns="129272" rIns="123155" bIns="129272" numCol="1" spcCol="1270" anchor="ctr" anchorCtr="0">
          <a:noAutofit/>
        </a:bodyPr>
        <a:lstStyle/>
        <a:p>
          <a:pPr marL="0" lvl="0" indent="0" algn="ctr" defTabSz="1022350">
            <a:lnSpc>
              <a:spcPct val="90000"/>
            </a:lnSpc>
            <a:spcBef>
              <a:spcPct val="0"/>
            </a:spcBef>
            <a:spcAft>
              <a:spcPct val="35000"/>
            </a:spcAft>
            <a:buNone/>
          </a:pPr>
          <a:r>
            <a:rPr lang="en-US" sz="2300" kern="1200"/>
            <a:t>Building partnerships for broader implementation.</a:t>
          </a:r>
        </a:p>
      </dsp:txBody>
      <dsp:txXfrm>
        <a:off x="1177" y="2752831"/>
        <a:ext cx="2513316" cy="1507989"/>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633ECC-1C70-4F27-AC9D-3A3546EF4617}">
      <dsp:nvSpPr>
        <dsp:cNvPr id="0" name=""/>
        <dsp:cNvSpPr/>
      </dsp:nvSpPr>
      <dsp:spPr>
        <a:xfrm>
          <a:off x="0" y="0"/>
          <a:ext cx="8209280" cy="68370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a:t>First Step:</a:t>
          </a:r>
          <a:r>
            <a:rPr lang="en-US" sz="2100" kern="1200"/>
            <a:t> Train court staff on administering the assessment.</a:t>
          </a:r>
        </a:p>
      </dsp:txBody>
      <dsp:txXfrm>
        <a:off x="20025" y="20025"/>
        <a:ext cx="7413736" cy="643654"/>
      </dsp:txXfrm>
    </dsp:sp>
    <dsp:sp modelId="{688DE678-956F-487C-A1CD-C3CD74510FF8}">
      <dsp:nvSpPr>
        <dsp:cNvPr id="0" name=""/>
        <dsp:cNvSpPr/>
      </dsp:nvSpPr>
      <dsp:spPr>
        <a:xfrm>
          <a:off x="687527" y="808014"/>
          <a:ext cx="8209280" cy="68370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a:t>Second Step:</a:t>
          </a:r>
          <a:r>
            <a:rPr lang="en-US" sz="2100" kern="1200"/>
            <a:t> Coordinate with local mental health providers.</a:t>
          </a:r>
        </a:p>
      </dsp:txBody>
      <dsp:txXfrm>
        <a:off x="707552" y="828039"/>
        <a:ext cx="7037294" cy="643654"/>
      </dsp:txXfrm>
    </dsp:sp>
    <dsp:sp modelId="{648ECAD9-39DA-4A0D-B70F-1BC04F0E1A34}">
      <dsp:nvSpPr>
        <dsp:cNvPr id="0" name=""/>
        <dsp:cNvSpPr/>
      </dsp:nvSpPr>
      <dsp:spPr>
        <a:xfrm>
          <a:off x="1364792" y="1616028"/>
          <a:ext cx="8209280" cy="68370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a:t>Third Step:</a:t>
          </a:r>
          <a:r>
            <a:rPr lang="en-US" sz="2100" kern="1200"/>
            <a:t> Begin pilot program with select cases.</a:t>
          </a:r>
        </a:p>
      </dsp:txBody>
      <dsp:txXfrm>
        <a:off x="1384817" y="1636053"/>
        <a:ext cx="7047556" cy="643654"/>
      </dsp:txXfrm>
    </dsp:sp>
    <dsp:sp modelId="{E55CFA7D-E58B-4FD2-A948-D31767FDA111}">
      <dsp:nvSpPr>
        <dsp:cNvPr id="0" name=""/>
        <dsp:cNvSpPr/>
      </dsp:nvSpPr>
      <dsp:spPr>
        <a:xfrm>
          <a:off x="2052319" y="2424043"/>
          <a:ext cx="8209280" cy="68370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b="1" kern="1200"/>
            <a:t>Visual:</a:t>
          </a:r>
          <a:r>
            <a:rPr lang="en-US" sz="2100" kern="1200"/>
            <a:t> Checklist for next steps.</a:t>
          </a:r>
        </a:p>
      </dsp:txBody>
      <dsp:txXfrm>
        <a:off x="2072344" y="2444068"/>
        <a:ext cx="7037294" cy="643654"/>
      </dsp:txXfrm>
    </dsp:sp>
    <dsp:sp modelId="{7DEA6BFB-FB24-432A-8916-AF37008D692F}">
      <dsp:nvSpPr>
        <dsp:cNvPr id="0" name=""/>
        <dsp:cNvSpPr/>
      </dsp:nvSpPr>
      <dsp:spPr>
        <a:xfrm>
          <a:off x="7764872" y="523655"/>
          <a:ext cx="444407" cy="444407"/>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7864864" y="523655"/>
        <a:ext cx="244423" cy="334416"/>
      </dsp:txXfrm>
    </dsp:sp>
    <dsp:sp modelId="{70210DDA-F91E-4F86-BE42-B0FCE36B1B43}">
      <dsp:nvSpPr>
        <dsp:cNvPr id="0" name=""/>
        <dsp:cNvSpPr/>
      </dsp:nvSpPr>
      <dsp:spPr>
        <a:xfrm>
          <a:off x="8452399" y="1331670"/>
          <a:ext cx="444407" cy="444407"/>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8552391" y="1331670"/>
        <a:ext cx="244423" cy="334416"/>
      </dsp:txXfrm>
    </dsp:sp>
    <dsp:sp modelId="{A3E38221-EC73-45BB-A4AE-5C4749583A5E}">
      <dsp:nvSpPr>
        <dsp:cNvPr id="0" name=""/>
        <dsp:cNvSpPr/>
      </dsp:nvSpPr>
      <dsp:spPr>
        <a:xfrm>
          <a:off x="9129664" y="2139684"/>
          <a:ext cx="444407" cy="444407"/>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9229656" y="2139684"/>
        <a:ext cx="244423" cy="3344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DC15AB-CF41-4842-8B2C-8CF2F6FC98A9}">
      <dsp:nvSpPr>
        <dsp:cNvPr id="0" name=""/>
        <dsp:cNvSpPr/>
      </dsp:nvSpPr>
      <dsp:spPr>
        <a:xfrm>
          <a:off x="0" y="449805"/>
          <a:ext cx="6151562" cy="13899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a:t>Link between mental health disorders and impaired driving</a:t>
          </a:r>
        </a:p>
      </dsp:txBody>
      <dsp:txXfrm>
        <a:off x="67852" y="517657"/>
        <a:ext cx="6015858" cy="1254256"/>
      </dsp:txXfrm>
    </dsp:sp>
    <dsp:sp modelId="{3647F6C1-97D0-462F-87EE-C548A985BD78}">
      <dsp:nvSpPr>
        <dsp:cNvPr id="0" name=""/>
        <dsp:cNvSpPr/>
      </dsp:nvSpPr>
      <dsp:spPr>
        <a:xfrm>
          <a:off x="0" y="1943445"/>
          <a:ext cx="6151562" cy="1389960"/>
        </a:xfrm>
        <a:prstGeom prst="roundRect">
          <a:avLst/>
        </a:prstGeom>
        <a:solidFill>
          <a:schemeClr val="accent2">
            <a:hueOff val="-5175944"/>
            <a:satOff val="22930"/>
            <a:lumOff val="-843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a:t>Addressing root causes reduces recidivism</a:t>
          </a:r>
        </a:p>
      </dsp:txBody>
      <dsp:txXfrm>
        <a:off x="67852" y="2011297"/>
        <a:ext cx="6015858" cy="1254256"/>
      </dsp:txXfrm>
    </dsp:sp>
    <dsp:sp modelId="{F82FF21A-698F-4302-BDF2-3ECA5BF8D44B}">
      <dsp:nvSpPr>
        <dsp:cNvPr id="0" name=""/>
        <dsp:cNvSpPr/>
      </dsp:nvSpPr>
      <dsp:spPr>
        <a:xfrm>
          <a:off x="0" y="3437085"/>
          <a:ext cx="6151562" cy="1389960"/>
        </a:xfrm>
        <a:prstGeom prst="roundRect">
          <a:avLst/>
        </a:prstGeom>
        <a:solidFill>
          <a:schemeClr val="accent2">
            <a:hueOff val="-10351888"/>
            <a:satOff val="45859"/>
            <a:lumOff val="-1686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a:t>Promoting public safety through informed sentencing</a:t>
          </a:r>
        </a:p>
      </dsp:txBody>
      <dsp:txXfrm>
        <a:off x="67852" y="3504937"/>
        <a:ext cx="6015858" cy="125425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1CAD7E-3C49-4FD2-A14C-047134277E2B}">
      <dsp:nvSpPr>
        <dsp:cNvPr id="0" name=""/>
        <dsp:cNvSpPr/>
      </dsp:nvSpPr>
      <dsp:spPr>
        <a:xfrm>
          <a:off x="0" y="358902"/>
          <a:ext cx="5607050" cy="1419075"/>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354076" rIns="435169"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Depression and anxiety can impair judgment and reaction times</a:t>
          </a:r>
        </a:p>
        <a:p>
          <a:pPr marL="171450" lvl="1" indent="-171450" algn="l" defTabSz="755650">
            <a:lnSpc>
              <a:spcPct val="90000"/>
            </a:lnSpc>
            <a:spcBef>
              <a:spcPct val="0"/>
            </a:spcBef>
            <a:spcAft>
              <a:spcPct val="15000"/>
            </a:spcAft>
            <a:buChar char="•"/>
          </a:pPr>
          <a:r>
            <a:rPr lang="en-US" sz="1700" kern="1200"/>
            <a:t>Substance use disorders often co-occur with mental health conditions</a:t>
          </a:r>
        </a:p>
      </dsp:txBody>
      <dsp:txXfrm>
        <a:off x="0" y="358902"/>
        <a:ext cx="5607050" cy="1419075"/>
      </dsp:txXfrm>
    </dsp:sp>
    <dsp:sp modelId="{D4D497F2-C081-4AF6-B652-C2DBC26C51CA}">
      <dsp:nvSpPr>
        <dsp:cNvPr id="0" name=""/>
        <dsp:cNvSpPr/>
      </dsp:nvSpPr>
      <dsp:spPr>
        <a:xfrm>
          <a:off x="280352" y="107982"/>
          <a:ext cx="3924935" cy="50184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755650">
            <a:lnSpc>
              <a:spcPct val="90000"/>
            </a:lnSpc>
            <a:spcBef>
              <a:spcPct val="0"/>
            </a:spcBef>
            <a:spcAft>
              <a:spcPct val="35000"/>
            </a:spcAft>
            <a:buNone/>
          </a:pPr>
          <a:r>
            <a:rPr lang="en-US" sz="1700" kern="1200"/>
            <a:t>Mental Health Disorders and a Contributing Factor:</a:t>
          </a:r>
        </a:p>
      </dsp:txBody>
      <dsp:txXfrm>
        <a:off x="304850" y="132480"/>
        <a:ext cx="3875939" cy="452844"/>
      </dsp:txXfrm>
    </dsp:sp>
    <dsp:sp modelId="{ACB0094E-C241-418B-A953-E98652E53BCE}">
      <dsp:nvSpPr>
        <dsp:cNvPr id="0" name=""/>
        <dsp:cNvSpPr/>
      </dsp:nvSpPr>
      <dsp:spPr>
        <a:xfrm>
          <a:off x="0" y="2120697"/>
          <a:ext cx="5607050" cy="1419075"/>
        </a:xfrm>
        <a:prstGeom prst="rect">
          <a:avLst/>
        </a:prstGeom>
        <a:solidFill>
          <a:schemeClr val="lt1">
            <a:alpha val="90000"/>
            <a:hueOff val="0"/>
            <a:satOff val="0"/>
            <a:lumOff val="0"/>
            <a:alphaOff val="0"/>
          </a:schemeClr>
        </a:solidFill>
        <a:ln w="6350" cap="flat" cmpd="sng" algn="ctr">
          <a:solidFill>
            <a:schemeClr val="accent2">
              <a:hueOff val="-5175944"/>
              <a:satOff val="22930"/>
              <a:lumOff val="-843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354076" rIns="435169"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Studies show that up to 45% of DUI offenders have underlying mental health issues</a:t>
          </a:r>
        </a:p>
        <a:p>
          <a:pPr marL="171450" lvl="1" indent="-171450" algn="l" defTabSz="755650">
            <a:lnSpc>
              <a:spcPct val="90000"/>
            </a:lnSpc>
            <a:spcBef>
              <a:spcPct val="0"/>
            </a:spcBef>
            <a:spcAft>
              <a:spcPct val="15000"/>
            </a:spcAft>
            <a:buChar char="•"/>
          </a:pPr>
          <a:r>
            <a:rPr lang="en-US" sz="1700" kern="1200"/>
            <a:t>Drivers with untreated disorders are 3x more likely to re-offend</a:t>
          </a:r>
        </a:p>
      </dsp:txBody>
      <dsp:txXfrm>
        <a:off x="0" y="2120697"/>
        <a:ext cx="5607050" cy="1419075"/>
      </dsp:txXfrm>
    </dsp:sp>
    <dsp:sp modelId="{3D031256-24BF-4472-9744-B2D533800C41}">
      <dsp:nvSpPr>
        <dsp:cNvPr id="0" name=""/>
        <dsp:cNvSpPr/>
      </dsp:nvSpPr>
      <dsp:spPr>
        <a:xfrm>
          <a:off x="280352" y="1869777"/>
          <a:ext cx="3924935" cy="501840"/>
        </a:xfrm>
        <a:prstGeom prst="roundRect">
          <a:avLst/>
        </a:prstGeom>
        <a:gradFill rotWithShape="0">
          <a:gsLst>
            <a:gs pos="0">
              <a:schemeClr val="accent2">
                <a:hueOff val="-5175944"/>
                <a:satOff val="22930"/>
                <a:lumOff val="-8432"/>
                <a:alphaOff val="0"/>
                <a:tint val="97000"/>
                <a:satMod val="100000"/>
                <a:lumMod val="102000"/>
              </a:schemeClr>
            </a:gs>
            <a:gs pos="50000">
              <a:schemeClr val="accent2">
                <a:hueOff val="-5175944"/>
                <a:satOff val="22930"/>
                <a:lumOff val="-8432"/>
                <a:alphaOff val="0"/>
                <a:shade val="100000"/>
                <a:satMod val="103000"/>
                <a:lumMod val="100000"/>
              </a:schemeClr>
            </a:gs>
            <a:gs pos="100000">
              <a:schemeClr val="accent2">
                <a:hueOff val="-5175944"/>
                <a:satOff val="22930"/>
                <a:lumOff val="-8432"/>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755650">
            <a:lnSpc>
              <a:spcPct val="90000"/>
            </a:lnSpc>
            <a:spcBef>
              <a:spcPct val="0"/>
            </a:spcBef>
            <a:spcAft>
              <a:spcPct val="35000"/>
            </a:spcAft>
            <a:buNone/>
          </a:pPr>
          <a:r>
            <a:rPr lang="en-US" sz="1700" kern="1200"/>
            <a:t>Statistics: </a:t>
          </a:r>
        </a:p>
      </dsp:txBody>
      <dsp:txXfrm>
        <a:off x="304850" y="1894275"/>
        <a:ext cx="3875939" cy="452844"/>
      </dsp:txXfrm>
    </dsp:sp>
    <dsp:sp modelId="{E6A41009-724B-47BA-BB4A-832566ECEAA0}">
      <dsp:nvSpPr>
        <dsp:cNvPr id="0" name=""/>
        <dsp:cNvSpPr/>
      </dsp:nvSpPr>
      <dsp:spPr>
        <a:xfrm>
          <a:off x="0" y="3882492"/>
          <a:ext cx="5607050" cy="937125"/>
        </a:xfrm>
        <a:prstGeom prst="rect">
          <a:avLst/>
        </a:prstGeom>
        <a:solidFill>
          <a:schemeClr val="lt1">
            <a:alpha val="90000"/>
            <a:hueOff val="0"/>
            <a:satOff val="0"/>
            <a:lumOff val="0"/>
            <a:alphaOff val="0"/>
          </a:schemeClr>
        </a:solidFill>
        <a:ln w="6350" cap="flat" cmpd="sng" algn="ctr">
          <a:solidFill>
            <a:schemeClr val="accent2">
              <a:hueOff val="-10351888"/>
              <a:satOff val="45859"/>
              <a:lumOff val="-1686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354076" rIns="435169"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Emotional instability can lead to poor decision-making, such as driving under the influence</a:t>
          </a:r>
        </a:p>
      </dsp:txBody>
      <dsp:txXfrm>
        <a:off x="0" y="3882492"/>
        <a:ext cx="5607050" cy="937125"/>
      </dsp:txXfrm>
    </dsp:sp>
    <dsp:sp modelId="{21930055-AA2E-47AE-A9B9-ECEFEDB50910}">
      <dsp:nvSpPr>
        <dsp:cNvPr id="0" name=""/>
        <dsp:cNvSpPr/>
      </dsp:nvSpPr>
      <dsp:spPr>
        <a:xfrm>
          <a:off x="280352" y="3631572"/>
          <a:ext cx="3924935" cy="501840"/>
        </a:xfrm>
        <a:prstGeom prst="roundRect">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755650">
            <a:lnSpc>
              <a:spcPct val="90000"/>
            </a:lnSpc>
            <a:spcBef>
              <a:spcPct val="0"/>
            </a:spcBef>
            <a:spcAft>
              <a:spcPct val="35000"/>
            </a:spcAft>
            <a:buNone/>
          </a:pPr>
          <a:r>
            <a:rPr lang="en-US" sz="1700" kern="1200"/>
            <a:t>Behavioral Impact:</a:t>
          </a:r>
        </a:p>
      </dsp:txBody>
      <dsp:txXfrm>
        <a:off x="304850" y="3656070"/>
        <a:ext cx="3875939" cy="4528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165269-4DB2-420C-BE1B-6357DBCAA6A8}">
      <dsp:nvSpPr>
        <dsp:cNvPr id="0" name=""/>
        <dsp:cNvSpPr/>
      </dsp:nvSpPr>
      <dsp:spPr>
        <a:xfrm>
          <a:off x="238000" y="992"/>
          <a:ext cx="4193827" cy="26630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6CF4FE-BCFA-4EC2-B7D3-E33A6E1A87D0}">
      <dsp:nvSpPr>
        <dsp:cNvPr id="0" name=""/>
        <dsp:cNvSpPr/>
      </dsp:nvSpPr>
      <dsp:spPr>
        <a:xfrm>
          <a:off x="703981" y="443674"/>
          <a:ext cx="4193827" cy="26630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b="1" kern="1200"/>
            <a:t>Key data:</a:t>
          </a:r>
          <a:r>
            <a:rPr lang="en-US" sz="3300" kern="1200"/>
            <a:t> 45% of DUI offenders have underlying mental health issues.</a:t>
          </a:r>
        </a:p>
      </dsp:txBody>
      <dsp:txXfrm>
        <a:off x="781980" y="521673"/>
        <a:ext cx="4037829" cy="2507082"/>
      </dsp:txXfrm>
    </dsp:sp>
    <dsp:sp modelId="{6079AAE3-DC35-4647-B3A9-9728BA9CB253}">
      <dsp:nvSpPr>
        <dsp:cNvPr id="0" name=""/>
        <dsp:cNvSpPr/>
      </dsp:nvSpPr>
      <dsp:spPr>
        <a:xfrm>
          <a:off x="5363790" y="992"/>
          <a:ext cx="4193827" cy="26630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94EB10-7ACF-4029-A206-68BD42DAC6C8}">
      <dsp:nvSpPr>
        <dsp:cNvPr id="0" name=""/>
        <dsp:cNvSpPr/>
      </dsp:nvSpPr>
      <dsp:spPr>
        <a:xfrm>
          <a:off x="5829771" y="443674"/>
          <a:ext cx="4193827" cy="26630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b="1" kern="1200"/>
            <a:t>Judicial challenge:</a:t>
          </a:r>
          <a:r>
            <a:rPr lang="en-US" sz="3300" kern="1200"/>
            <a:t> Identifying and addressing root causes through evidence-based tools.</a:t>
          </a:r>
        </a:p>
      </dsp:txBody>
      <dsp:txXfrm>
        <a:off x="5907770" y="521673"/>
        <a:ext cx="4037829" cy="25070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788451-07AF-4F05-83FC-E69609B21733}">
      <dsp:nvSpPr>
        <dsp:cNvPr id="0" name=""/>
        <dsp:cNvSpPr/>
      </dsp:nvSpPr>
      <dsp:spPr>
        <a:xfrm>
          <a:off x="0" y="30784"/>
          <a:ext cx="5607050" cy="60840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Root Causes:</a:t>
          </a:r>
        </a:p>
      </dsp:txBody>
      <dsp:txXfrm>
        <a:off x="29700" y="60484"/>
        <a:ext cx="5547650" cy="549000"/>
      </dsp:txXfrm>
    </dsp:sp>
    <dsp:sp modelId="{BF81215F-564C-4585-A631-86C30333F70A}">
      <dsp:nvSpPr>
        <dsp:cNvPr id="0" name=""/>
        <dsp:cNvSpPr/>
      </dsp:nvSpPr>
      <dsp:spPr>
        <a:xfrm>
          <a:off x="0" y="639184"/>
          <a:ext cx="5607050" cy="941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a:t>Mental health conditions drive repeat offenses</a:t>
          </a:r>
        </a:p>
        <a:p>
          <a:pPr marL="228600" lvl="1" indent="-228600" algn="l" defTabSz="889000">
            <a:lnSpc>
              <a:spcPct val="90000"/>
            </a:lnSpc>
            <a:spcBef>
              <a:spcPct val="0"/>
            </a:spcBef>
            <a:spcAft>
              <a:spcPct val="20000"/>
            </a:spcAft>
            <a:buChar char="•"/>
          </a:pPr>
          <a:r>
            <a:rPr lang="en-US" sz="2000" kern="1200"/>
            <a:t>Addressing underlying issues helps offenders make lasting behavioral changes</a:t>
          </a:r>
        </a:p>
      </dsp:txBody>
      <dsp:txXfrm>
        <a:off x="0" y="639184"/>
        <a:ext cx="5607050" cy="941850"/>
      </dsp:txXfrm>
    </dsp:sp>
    <dsp:sp modelId="{B37E067D-9D3A-4310-971E-F263B5E161D7}">
      <dsp:nvSpPr>
        <dsp:cNvPr id="0" name=""/>
        <dsp:cNvSpPr/>
      </dsp:nvSpPr>
      <dsp:spPr>
        <a:xfrm>
          <a:off x="0" y="1581034"/>
          <a:ext cx="5607050" cy="608400"/>
        </a:xfrm>
        <a:prstGeom prst="roundRect">
          <a:avLst/>
        </a:prstGeom>
        <a:gradFill rotWithShape="0">
          <a:gsLst>
            <a:gs pos="0">
              <a:schemeClr val="accent2">
                <a:hueOff val="-5175944"/>
                <a:satOff val="22930"/>
                <a:lumOff val="-8432"/>
                <a:alphaOff val="0"/>
                <a:tint val="97000"/>
                <a:satMod val="100000"/>
                <a:lumMod val="102000"/>
              </a:schemeClr>
            </a:gs>
            <a:gs pos="50000">
              <a:schemeClr val="accent2">
                <a:hueOff val="-5175944"/>
                <a:satOff val="22930"/>
                <a:lumOff val="-8432"/>
                <a:alphaOff val="0"/>
                <a:shade val="100000"/>
                <a:satMod val="103000"/>
                <a:lumMod val="100000"/>
              </a:schemeClr>
            </a:gs>
            <a:gs pos="100000">
              <a:schemeClr val="accent2">
                <a:hueOff val="-5175944"/>
                <a:satOff val="22930"/>
                <a:lumOff val="-8432"/>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Impact of Treatment:</a:t>
          </a:r>
        </a:p>
      </dsp:txBody>
      <dsp:txXfrm>
        <a:off x="29700" y="1610734"/>
        <a:ext cx="5547650" cy="549000"/>
      </dsp:txXfrm>
    </dsp:sp>
    <dsp:sp modelId="{A1FE6624-77EB-4F29-806F-3DCCD06CC56F}">
      <dsp:nvSpPr>
        <dsp:cNvPr id="0" name=""/>
        <dsp:cNvSpPr/>
      </dsp:nvSpPr>
      <dsp:spPr>
        <a:xfrm>
          <a:off x="0" y="2189434"/>
          <a:ext cx="5607050" cy="1210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a:t>Cognitive-behavioral therapy and substance abuse programs reduce recidivism by 23-35%</a:t>
          </a:r>
        </a:p>
        <a:p>
          <a:pPr marL="228600" lvl="1" indent="-228600" algn="l" defTabSz="889000">
            <a:lnSpc>
              <a:spcPct val="90000"/>
            </a:lnSpc>
            <a:spcBef>
              <a:spcPct val="0"/>
            </a:spcBef>
            <a:spcAft>
              <a:spcPct val="20000"/>
            </a:spcAft>
            <a:buChar char="•"/>
          </a:pPr>
          <a:r>
            <a:rPr lang="en-US" sz="2000" kern="1200"/>
            <a:t>Integrated mental health interventions empower offenders to break the cycle of re-offending</a:t>
          </a:r>
        </a:p>
      </dsp:txBody>
      <dsp:txXfrm>
        <a:off x="0" y="2189434"/>
        <a:ext cx="5607050" cy="1210949"/>
      </dsp:txXfrm>
    </dsp:sp>
    <dsp:sp modelId="{461330DA-5874-4624-A1FF-7A131EFF4783}">
      <dsp:nvSpPr>
        <dsp:cNvPr id="0" name=""/>
        <dsp:cNvSpPr/>
      </dsp:nvSpPr>
      <dsp:spPr>
        <a:xfrm>
          <a:off x="0" y="3400384"/>
          <a:ext cx="5607050" cy="608400"/>
        </a:xfrm>
        <a:prstGeom prst="roundRect">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Judicial Tools:</a:t>
          </a:r>
        </a:p>
      </dsp:txBody>
      <dsp:txXfrm>
        <a:off x="29700" y="3430084"/>
        <a:ext cx="5547650" cy="549000"/>
      </dsp:txXfrm>
    </dsp:sp>
    <dsp:sp modelId="{2234D39D-9840-42F2-A060-0D1C2FCEB98C}">
      <dsp:nvSpPr>
        <dsp:cNvPr id="0" name=""/>
        <dsp:cNvSpPr/>
      </dsp:nvSpPr>
      <dsp:spPr>
        <a:xfrm>
          <a:off x="0" y="4008784"/>
          <a:ext cx="5607050" cy="8880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02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a:t>Programs like CARS provide judges with actionable insights to recommend tailored interventions</a:t>
          </a:r>
        </a:p>
      </dsp:txBody>
      <dsp:txXfrm>
        <a:off x="0" y="4008784"/>
        <a:ext cx="5607050" cy="88803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43364A-2704-4D1C-9F4F-5C13BEB1172F}">
      <dsp:nvSpPr>
        <dsp:cNvPr id="0" name=""/>
        <dsp:cNvSpPr/>
      </dsp:nvSpPr>
      <dsp:spPr>
        <a:xfrm>
          <a:off x="0" y="358902"/>
          <a:ext cx="5607050" cy="1419075"/>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354076" rIns="435169"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Depression and anxiety can impair judgment and reaction times.</a:t>
          </a:r>
        </a:p>
        <a:p>
          <a:pPr marL="171450" lvl="1" indent="-171450" algn="l" defTabSz="755650">
            <a:lnSpc>
              <a:spcPct val="90000"/>
            </a:lnSpc>
            <a:spcBef>
              <a:spcPct val="0"/>
            </a:spcBef>
            <a:spcAft>
              <a:spcPct val="15000"/>
            </a:spcAft>
            <a:buChar char="•"/>
          </a:pPr>
          <a:r>
            <a:rPr lang="en-US" sz="1700" kern="1200"/>
            <a:t>Substance use disorders often co-occur with mental health conditions.</a:t>
          </a:r>
        </a:p>
      </dsp:txBody>
      <dsp:txXfrm>
        <a:off x="0" y="358902"/>
        <a:ext cx="5607050" cy="1419075"/>
      </dsp:txXfrm>
    </dsp:sp>
    <dsp:sp modelId="{ADF48D2D-C6F0-4890-B8EB-2D8BEF3DEE89}">
      <dsp:nvSpPr>
        <dsp:cNvPr id="0" name=""/>
        <dsp:cNvSpPr/>
      </dsp:nvSpPr>
      <dsp:spPr>
        <a:xfrm>
          <a:off x="280352" y="107982"/>
          <a:ext cx="3924935" cy="50184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755650">
            <a:lnSpc>
              <a:spcPct val="90000"/>
            </a:lnSpc>
            <a:spcBef>
              <a:spcPct val="0"/>
            </a:spcBef>
            <a:spcAft>
              <a:spcPct val="35000"/>
            </a:spcAft>
            <a:buNone/>
          </a:pPr>
          <a:r>
            <a:rPr lang="en-US" sz="1700" b="1" kern="1200"/>
            <a:t>Mental Health Disorders as a Contributing Factor:</a:t>
          </a:r>
          <a:endParaRPr lang="en-US" sz="1700" kern="1200"/>
        </a:p>
      </dsp:txBody>
      <dsp:txXfrm>
        <a:off x="304850" y="132480"/>
        <a:ext cx="3875939" cy="452844"/>
      </dsp:txXfrm>
    </dsp:sp>
    <dsp:sp modelId="{7F377925-B7EB-4B38-8A79-1EB378680D31}">
      <dsp:nvSpPr>
        <dsp:cNvPr id="0" name=""/>
        <dsp:cNvSpPr/>
      </dsp:nvSpPr>
      <dsp:spPr>
        <a:xfrm>
          <a:off x="0" y="2120697"/>
          <a:ext cx="5607050" cy="1419075"/>
        </a:xfrm>
        <a:prstGeom prst="rect">
          <a:avLst/>
        </a:prstGeom>
        <a:solidFill>
          <a:schemeClr val="lt1">
            <a:alpha val="90000"/>
            <a:hueOff val="0"/>
            <a:satOff val="0"/>
            <a:lumOff val="0"/>
            <a:alphaOff val="0"/>
          </a:schemeClr>
        </a:solidFill>
        <a:ln w="6350" cap="flat" cmpd="sng" algn="ctr">
          <a:solidFill>
            <a:schemeClr val="accent2">
              <a:hueOff val="-5175944"/>
              <a:satOff val="22930"/>
              <a:lumOff val="-843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354076" rIns="435169"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Studies show that up to 45% of DUI offenders have underlying mental health issues.</a:t>
          </a:r>
        </a:p>
        <a:p>
          <a:pPr marL="171450" lvl="1" indent="-171450" algn="l" defTabSz="755650">
            <a:lnSpc>
              <a:spcPct val="90000"/>
            </a:lnSpc>
            <a:spcBef>
              <a:spcPct val="0"/>
            </a:spcBef>
            <a:spcAft>
              <a:spcPct val="15000"/>
            </a:spcAft>
            <a:buChar char="•"/>
          </a:pPr>
          <a:r>
            <a:rPr lang="en-US" sz="1700" kern="1200"/>
            <a:t>Drivers with untreated disorders are 3x more likely to reoffend.</a:t>
          </a:r>
        </a:p>
      </dsp:txBody>
      <dsp:txXfrm>
        <a:off x="0" y="2120697"/>
        <a:ext cx="5607050" cy="1419075"/>
      </dsp:txXfrm>
    </dsp:sp>
    <dsp:sp modelId="{4745F7BD-2FF3-4969-9E52-F2A55AD08DEA}">
      <dsp:nvSpPr>
        <dsp:cNvPr id="0" name=""/>
        <dsp:cNvSpPr/>
      </dsp:nvSpPr>
      <dsp:spPr>
        <a:xfrm>
          <a:off x="280352" y="1869777"/>
          <a:ext cx="3924935" cy="501840"/>
        </a:xfrm>
        <a:prstGeom prst="roundRect">
          <a:avLst/>
        </a:prstGeom>
        <a:gradFill rotWithShape="0">
          <a:gsLst>
            <a:gs pos="0">
              <a:schemeClr val="accent2">
                <a:hueOff val="-5175944"/>
                <a:satOff val="22930"/>
                <a:lumOff val="-8432"/>
                <a:alphaOff val="0"/>
                <a:tint val="97000"/>
                <a:satMod val="100000"/>
                <a:lumMod val="102000"/>
              </a:schemeClr>
            </a:gs>
            <a:gs pos="50000">
              <a:schemeClr val="accent2">
                <a:hueOff val="-5175944"/>
                <a:satOff val="22930"/>
                <a:lumOff val="-8432"/>
                <a:alphaOff val="0"/>
                <a:shade val="100000"/>
                <a:satMod val="103000"/>
                <a:lumMod val="100000"/>
              </a:schemeClr>
            </a:gs>
            <a:gs pos="100000">
              <a:schemeClr val="accent2">
                <a:hueOff val="-5175944"/>
                <a:satOff val="22930"/>
                <a:lumOff val="-8432"/>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755650">
            <a:lnSpc>
              <a:spcPct val="90000"/>
            </a:lnSpc>
            <a:spcBef>
              <a:spcPct val="0"/>
            </a:spcBef>
            <a:spcAft>
              <a:spcPct val="35000"/>
            </a:spcAft>
            <a:buNone/>
          </a:pPr>
          <a:r>
            <a:rPr lang="en-US" sz="1700" b="1" kern="1200"/>
            <a:t>Statistics:</a:t>
          </a:r>
          <a:endParaRPr lang="en-US" sz="1700" kern="1200"/>
        </a:p>
      </dsp:txBody>
      <dsp:txXfrm>
        <a:off x="304850" y="1894275"/>
        <a:ext cx="3875939" cy="452844"/>
      </dsp:txXfrm>
    </dsp:sp>
    <dsp:sp modelId="{480A84C2-0AD5-4213-AFF1-F431416C0A65}">
      <dsp:nvSpPr>
        <dsp:cNvPr id="0" name=""/>
        <dsp:cNvSpPr/>
      </dsp:nvSpPr>
      <dsp:spPr>
        <a:xfrm>
          <a:off x="0" y="3882492"/>
          <a:ext cx="5607050" cy="937125"/>
        </a:xfrm>
        <a:prstGeom prst="rect">
          <a:avLst/>
        </a:prstGeom>
        <a:solidFill>
          <a:schemeClr val="lt1">
            <a:alpha val="90000"/>
            <a:hueOff val="0"/>
            <a:satOff val="0"/>
            <a:lumOff val="0"/>
            <a:alphaOff val="0"/>
          </a:schemeClr>
        </a:solidFill>
        <a:ln w="6350" cap="flat" cmpd="sng" algn="ctr">
          <a:solidFill>
            <a:schemeClr val="accent2">
              <a:hueOff val="-10351888"/>
              <a:satOff val="45859"/>
              <a:lumOff val="-1686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35169" tIns="354076" rIns="435169"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Emotional instability can lead to poor decision-making, such as driving under the influence.</a:t>
          </a:r>
        </a:p>
      </dsp:txBody>
      <dsp:txXfrm>
        <a:off x="0" y="3882492"/>
        <a:ext cx="5607050" cy="937125"/>
      </dsp:txXfrm>
    </dsp:sp>
    <dsp:sp modelId="{A9D9ACA5-4ADD-4B0D-9D60-253DDA0705FB}">
      <dsp:nvSpPr>
        <dsp:cNvPr id="0" name=""/>
        <dsp:cNvSpPr/>
      </dsp:nvSpPr>
      <dsp:spPr>
        <a:xfrm>
          <a:off x="280352" y="3631572"/>
          <a:ext cx="3924935" cy="501840"/>
        </a:xfrm>
        <a:prstGeom prst="roundRect">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353" tIns="0" rIns="148353" bIns="0" numCol="1" spcCol="1270" anchor="ctr" anchorCtr="0">
          <a:noAutofit/>
        </a:bodyPr>
        <a:lstStyle/>
        <a:p>
          <a:pPr marL="0" lvl="0" indent="0" algn="l" defTabSz="755650">
            <a:lnSpc>
              <a:spcPct val="90000"/>
            </a:lnSpc>
            <a:spcBef>
              <a:spcPct val="0"/>
            </a:spcBef>
            <a:spcAft>
              <a:spcPct val="35000"/>
            </a:spcAft>
            <a:buNone/>
          </a:pPr>
          <a:r>
            <a:rPr lang="en-US" sz="1700" b="1" kern="1200"/>
            <a:t>Behavioral Impact:</a:t>
          </a:r>
          <a:endParaRPr lang="en-US" sz="1700" kern="1200"/>
        </a:p>
      </dsp:txBody>
      <dsp:txXfrm>
        <a:off x="304850" y="3656070"/>
        <a:ext cx="3875939" cy="45284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A7AEF-373E-467E-85F8-2387F2DD831B}">
      <dsp:nvSpPr>
        <dsp:cNvPr id="0" name=""/>
        <dsp:cNvSpPr/>
      </dsp:nvSpPr>
      <dsp:spPr>
        <a:xfrm>
          <a:off x="7260534" y="1184305"/>
          <a:ext cx="91440" cy="542309"/>
        </a:xfrm>
        <a:custGeom>
          <a:avLst/>
          <a:gdLst/>
          <a:ahLst/>
          <a:cxnLst/>
          <a:rect l="0" t="0" r="0" b="0"/>
          <a:pathLst>
            <a:path>
              <a:moveTo>
                <a:pt x="45720" y="0"/>
              </a:moveTo>
              <a:lnTo>
                <a:pt x="45720" y="542309"/>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816EEB-10C7-4B79-9249-1EEE8B2CCB97}">
      <dsp:nvSpPr>
        <dsp:cNvPr id="0" name=""/>
        <dsp:cNvSpPr/>
      </dsp:nvSpPr>
      <dsp:spPr>
        <a:xfrm>
          <a:off x="3887683" y="1184305"/>
          <a:ext cx="1139523" cy="542309"/>
        </a:xfrm>
        <a:custGeom>
          <a:avLst/>
          <a:gdLst/>
          <a:ahLst/>
          <a:cxnLst/>
          <a:rect l="0" t="0" r="0" b="0"/>
          <a:pathLst>
            <a:path>
              <a:moveTo>
                <a:pt x="0" y="0"/>
              </a:moveTo>
              <a:lnTo>
                <a:pt x="0" y="369568"/>
              </a:lnTo>
              <a:lnTo>
                <a:pt x="1139523" y="369568"/>
              </a:lnTo>
              <a:lnTo>
                <a:pt x="1139523" y="542309"/>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B93C10-D444-4709-89ED-C49594ED9FF6}">
      <dsp:nvSpPr>
        <dsp:cNvPr id="0" name=""/>
        <dsp:cNvSpPr/>
      </dsp:nvSpPr>
      <dsp:spPr>
        <a:xfrm>
          <a:off x="2748159" y="1184305"/>
          <a:ext cx="1139523" cy="542309"/>
        </a:xfrm>
        <a:custGeom>
          <a:avLst/>
          <a:gdLst/>
          <a:ahLst/>
          <a:cxnLst/>
          <a:rect l="0" t="0" r="0" b="0"/>
          <a:pathLst>
            <a:path>
              <a:moveTo>
                <a:pt x="1139523" y="0"/>
              </a:moveTo>
              <a:lnTo>
                <a:pt x="1139523" y="369568"/>
              </a:lnTo>
              <a:lnTo>
                <a:pt x="0" y="369568"/>
              </a:lnTo>
              <a:lnTo>
                <a:pt x="0" y="542309"/>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E38C88-C9EC-4E4F-8C52-747E324D804F}">
      <dsp:nvSpPr>
        <dsp:cNvPr id="0" name=""/>
        <dsp:cNvSpPr/>
      </dsp:nvSpPr>
      <dsp:spPr>
        <a:xfrm>
          <a:off x="2955345" y="237"/>
          <a:ext cx="1864675" cy="11840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4375D8-DC05-4AD6-A0F3-DB2056E13811}">
      <dsp:nvSpPr>
        <dsp:cNvPr id="0" name=""/>
        <dsp:cNvSpPr/>
      </dsp:nvSpPr>
      <dsp:spPr>
        <a:xfrm>
          <a:off x="3162531" y="197063"/>
          <a:ext cx="1864675" cy="118406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a:t>Root Causes:</a:t>
          </a:r>
          <a:endParaRPr lang="en-US" sz="1400" kern="1200"/>
        </a:p>
      </dsp:txBody>
      <dsp:txXfrm>
        <a:off x="3197211" y="231743"/>
        <a:ext cx="1795315" cy="1114708"/>
      </dsp:txXfrm>
    </dsp:sp>
    <dsp:sp modelId="{92894DAF-0188-4B05-A616-D77FC0965CB4}">
      <dsp:nvSpPr>
        <dsp:cNvPr id="0" name=""/>
        <dsp:cNvSpPr/>
      </dsp:nvSpPr>
      <dsp:spPr>
        <a:xfrm>
          <a:off x="1815822" y="1726615"/>
          <a:ext cx="1864675" cy="118406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F341D7-A469-4913-BAE5-7C0EBDD58F5D}">
      <dsp:nvSpPr>
        <dsp:cNvPr id="0" name=""/>
        <dsp:cNvSpPr/>
      </dsp:nvSpPr>
      <dsp:spPr>
        <a:xfrm>
          <a:off x="2023008" y="1923442"/>
          <a:ext cx="1864675" cy="1184068"/>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Mental health conditions drive repeat offenses.</a:t>
          </a:r>
        </a:p>
      </dsp:txBody>
      <dsp:txXfrm>
        <a:off x="2057688" y="1958122"/>
        <a:ext cx="1795315" cy="1114708"/>
      </dsp:txXfrm>
    </dsp:sp>
    <dsp:sp modelId="{0B0189A0-69E1-4F23-A00B-0EDCC34160A6}">
      <dsp:nvSpPr>
        <dsp:cNvPr id="0" name=""/>
        <dsp:cNvSpPr/>
      </dsp:nvSpPr>
      <dsp:spPr>
        <a:xfrm>
          <a:off x="4094869" y="1726615"/>
          <a:ext cx="1864675" cy="118406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66968D-7A58-4554-9605-005DCADE4BF3}">
      <dsp:nvSpPr>
        <dsp:cNvPr id="0" name=""/>
        <dsp:cNvSpPr/>
      </dsp:nvSpPr>
      <dsp:spPr>
        <a:xfrm>
          <a:off x="4302055" y="1923442"/>
          <a:ext cx="1864675" cy="1184068"/>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Addressing underlying issues helps offenders make lasting behavioral changes.</a:t>
          </a:r>
        </a:p>
      </dsp:txBody>
      <dsp:txXfrm>
        <a:off x="4336735" y="1958122"/>
        <a:ext cx="1795315" cy="1114708"/>
      </dsp:txXfrm>
    </dsp:sp>
    <dsp:sp modelId="{15C642FB-D655-4AA1-82E0-05D17B94DE4F}">
      <dsp:nvSpPr>
        <dsp:cNvPr id="0" name=""/>
        <dsp:cNvSpPr/>
      </dsp:nvSpPr>
      <dsp:spPr>
        <a:xfrm>
          <a:off x="6373916" y="237"/>
          <a:ext cx="1864675" cy="11840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0B2EDC-AC79-4DC7-AF68-B1D6650AC315}">
      <dsp:nvSpPr>
        <dsp:cNvPr id="0" name=""/>
        <dsp:cNvSpPr/>
      </dsp:nvSpPr>
      <dsp:spPr>
        <a:xfrm>
          <a:off x="6581102" y="197063"/>
          <a:ext cx="1864675" cy="118406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a:t>Impact of Treatment:</a:t>
          </a:r>
          <a:endParaRPr lang="en-US" sz="1400" kern="1200"/>
        </a:p>
      </dsp:txBody>
      <dsp:txXfrm>
        <a:off x="6615782" y="231743"/>
        <a:ext cx="1795315" cy="1114708"/>
      </dsp:txXfrm>
    </dsp:sp>
    <dsp:sp modelId="{DBB7798F-2149-46E9-81FF-1466D0568B92}">
      <dsp:nvSpPr>
        <dsp:cNvPr id="0" name=""/>
        <dsp:cNvSpPr/>
      </dsp:nvSpPr>
      <dsp:spPr>
        <a:xfrm>
          <a:off x="6373916" y="1726615"/>
          <a:ext cx="1864675" cy="118406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2EF562-DB1A-4305-88F2-C9FF7F97002E}">
      <dsp:nvSpPr>
        <dsp:cNvPr id="0" name=""/>
        <dsp:cNvSpPr/>
      </dsp:nvSpPr>
      <dsp:spPr>
        <a:xfrm>
          <a:off x="6581102" y="1923442"/>
          <a:ext cx="1864675" cy="1184068"/>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Cognitive-behavioral therapy and substance abuse programs reduce recidivism by 25–35%.</a:t>
          </a:r>
        </a:p>
      </dsp:txBody>
      <dsp:txXfrm>
        <a:off x="6615782" y="1958122"/>
        <a:ext cx="1795315" cy="111470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29B1-4178-4D40-ABA4-73D54D7E7264}" type="datetimeFigureOut">
              <a:rPr lang="en-US" smtClean="0"/>
              <a:t>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9AE425-1C98-4832-A860-7D7101932082}" type="slidenum">
              <a:rPr lang="en-US" smtClean="0"/>
              <a:t>‹#›</a:t>
            </a:fld>
            <a:endParaRPr lang="en-US"/>
          </a:p>
        </p:txBody>
      </p:sp>
    </p:spTree>
    <p:extLst>
      <p:ext uri="{BB962C8B-B14F-4D97-AF65-F5344CB8AC3E}">
        <p14:creationId xmlns:p14="http://schemas.microsoft.com/office/powerpoint/2010/main" val="1430111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effectLst/>
                <a:latin typeface="Segoe UI" panose="020B0502040204020203" pitchFamily="34" charset="0"/>
              </a:rPr>
              <a:t>Speaker Notes</a:t>
            </a:r>
            <a:r>
              <a:rPr lang="en-US" sz="1800" dirty="0">
                <a:effectLst/>
                <a:latin typeface="Segoe UI" panose="020B0502040204020203" pitchFamily="34" charset="0"/>
              </a:rPr>
              <a:t>: </a:t>
            </a:r>
            <a:r>
              <a:rPr lang="en-US" sz="1800" i="0" dirty="0">
                <a:effectLst/>
                <a:latin typeface="Aptos" panose="020B0004020202020204" pitchFamily="34" charset="0"/>
                <a:ea typeface="Aptos" panose="020B0004020202020204" pitchFamily="34" charset="0"/>
                <a:cs typeface="Times New Roman" panose="02020603050405020304" pitchFamily="18" charset="0"/>
              </a:rPr>
              <a:t>Welcome, everyone. Today, we'll explore how judges can address the root causes of DUI offenses using the Computerized Assessment and Referral System, or CARS. By integrating mental health insights, we can not only administer justice but also promote rehabilitation and safer communities.</a:t>
            </a:r>
            <a:endParaRPr lang="en-US" i="0" dirty="0"/>
          </a:p>
        </p:txBody>
      </p:sp>
      <p:sp>
        <p:nvSpPr>
          <p:cNvPr id="4" name="Slide Number Placeholder 3"/>
          <p:cNvSpPr>
            <a:spLocks noGrp="1"/>
          </p:cNvSpPr>
          <p:nvPr>
            <p:ph type="sldNum" sz="quarter" idx="5"/>
          </p:nvPr>
        </p:nvSpPr>
        <p:spPr/>
        <p:txBody>
          <a:bodyPr/>
          <a:lstStyle/>
          <a:p>
            <a:fld id="{449AE425-1C98-4832-A860-7D7101932082}" type="slidenum">
              <a:rPr lang="en-US" smtClean="0"/>
              <a:t>1</a:t>
            </a:fld>
            <a:endParaRPr lang="en-US"/>
          </a:p>
        </p:txBody>
      </p:sp>
    </p:spTree>
    <p:extLst>
      <p:ext uri="{BB962C8B-B14F-4D97-AF65-F5344CB8AC3E}">
        <p14:creationId xmlns:p14="http://schemas.microsoft.com/office/powerpoint/2010/main" val="305578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Speaker Notes: </a:t>
            </a:r>
            <a:r>
              <a:rPr lang="en-US" sz="1800" i="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We understand there may be concerns about costs, time, or confidentiality. However, CARS is supported by grant funding, designed for efficiency, and adheres strictly to HIPAA guidelines, ensuring all data remains secure.</a:t>
            </a:r>
            <a:endParaRPr lang="en-US" b="1" i="0" dirty="0"/>
          </a:p>
        </p:txBody>
      </p:sp>
      <p:sp>
        <p:nvSpPr>
          <p:cNvPr id="4" name="Slide Number Placeholder 3"/>
          <p:cNvSpPr>
            <a:spLocks noGrp="1"/>
          </p:cNvSpPr>
          <p:nvPr>
            <p:ph type="sldNum" sz="quarter" idx="5"/>
          </p:nvPr>
        </p:nvSpPr>
        <p:spPr/>
        <p:txBody>
          <a:bodyPr/>
          <a:lstStyle/>
          <a:p>
            <a:fld id="{449AE425-1C98-4832-A860-7D7101932082}" type="slidenum">
              <a:rPr lang="en-US" smtClean="0"/>
              <a:t>32</a:t>
            </a:fld>
            <a:endParaRPr lang="en-US"/>
          </a:p>
        </p:txBody>
      </p:sp>
    </p:spTree>
    <p:extLst>
      <p:ext uri="{BB962C8B-B14F-4D97-AF65-F5344CB8AC3E}">
        <p14:creationId xmlns:p14="http://schemas.microsoft.com/office/powerpoint/2010/main" val="10639403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Speaker Notes: </a:t>
            </a:r>
            <a:r>
              <a:rPr lang="en-US" sz="1800" i="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To get started with CARS, begin by training your court staff on system administration. Build partnerships with local mental health providers, and launch a pilot program to test its effectiveness. With these steps, you can integrate this transformative tool into your courtroom and make a meaningful impact.</a:t>
            </a:r>
            <a:endParaRPr lang="en-US" b="1" i="0" dirty="0"/>
          </a:p>
        </p:txBody>
      </p:sp>
      <p:sp>
        <p:nvSpPr>
          <p:cNvPr id="4" name="Slide Number Placeholder 3"/>
          <p:cNvSpPr>
            <a:spLocks noGrp="1"/>
          </p:cNvSpPr>
          <p:nvPr>
            <p:ph type="sldNum" sz="quarter" idx="5"/>
          </p:nvPr>
        </p:nvSpPr>
        <p:spPr/>
        <p:txBody>
          <a:bodyPr/>
          <a:lstStyle/>
          <a:p>
            <a:fld id="{449AE425-1C98-4832-A860-7D7101932082}" type="slidenum">
              <a:rPr lang="en-US" smtClean="0"/>
              <a:t>40</a:t>
            </a:fld>
            <a:endParaRPr lang="en-US"/>
          </a:p>
        </p:txBody>
      </p:sp>
    </p:spTree>
    <p:extLst>
      <p:ext uri="{BB962C8B-B14F-4D97-AF65-F5344CB8AC3E}">
        <p14:creationId xmlns:p14="http://schemas.microsoft.com/office/powerpoint/2010/main" val="2827086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Our goal is to ensure you leave with a clear understanding of CARS and how it can enhance judicial decisions in DUI cases.</a:t>
            </a:r>
            <a:endParaRPr lang="en-US" dirty="0"/>
          </a:p>
        </p:txBody>
      </p:sp>
      <p:sp>
        <p:nvSpPr>
          <p:cNvPr id="4" name="Slide Number Placeholder 3"/>
          <p:cNvSpPr>
            <a:spLocks noGrp="1"/>
          </p:cNvSpPr>
          <p:nvPr>
            <p:ph type="sldNum" sz="quarter" idx="5"/>
          </p:nvPr>
        </p:nvSpPr>
        <p:spPr/>
        <p:txBody>
          <a:bodyPr/>
          <a:lstStyle/>
          <a:p>
            <a:fld id="{449AE425-1C98-4832-A860-7D7101932082}" type="slidenum">
              <a:rPr lang="en-US" smtClean="0"/>
              <a:t>5</a:t>
            </a:fld>
            <a:endParaRPr lang="en-US"/>
          </a:p>
        </p:txBody>
      </p:sp>
    </p:spTree>
    <p:extLst>
      <p:ext uri="{BB962C8B-B14F-4D97-AF65-F5344CB8AC3E}">
        <p14:creationId xmlns:p14="http://schemas.microsoft.com/office/powerpoint/2010/main" val="366345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effectLst/>
                <a:latin typeface="Segoe UI" panose="020B0502040204020203" pitchFamily="34" charset="0"/>
              </a:rPr>
              <a:t>Speaker Notes</a:t>
            </a:r>
            <a:r>
              <a:rPr lang="en-US" sz="1800" dirty="0">
                <a:effectLst/>
                <a:latin typeface="Segoe UI" panose="020B0502040204020203" pitchFamily="34" charset="0"/>
              </a:rPr>
              <a:t>: </a:t>
            </a:r>
            <a:r>
              <a:rPr lang="en-US" sz="1800" i="0" dirty="0">
                <a:effectLst/>
                <a:latin typeface="Aptos" panose="020B0004020202020204" pitchFamily="34" charset="0"/>
                <a:ea typeface="Aptos" panose="020B0004020202020204" pitchFamily="34" charset="0"/>
                <a:cs typeface="Times New Roman" panose="02020603050405020304" pitchFamily="18" charset="0"/>
              </a:rPr>
              <a:t>Mental health is a critical factor in impaired driving. Up to 45% of DUI offenders face underlying mental health challenges, making them three times more likely to re-offend. By identifying and addressing these issues, we can make impactful changes to both individual lives and public safety.</a:t>
            </a:r>
            <a:endParaRPr lang="en-US" i="0" dirty="0"/>
          </a:p>
        </p:txBody>
      </p:sp>
      <p:sp>
        <p:nvSpPr>
          <p:cNvPr id="4" name="Slide Number Placeholder 3"/>
          <p:cNvSpPr>
            <a:spLocks noGrp="1"/>
          </p:cNvSpPr>
          <p:nvPr>
            <p:ph type="sldNum" sz="quarter" idx="5"/>
          </p:nvPr>
        </p:nvSpPr>
        <p:spPr/>
        <p:txBody>
          <a:bodyPr/>
          <a:lstStyle/>
          <a:p>
            <a:fld id="{449AE425-1C98-4832-A860-7D7101932082}" type="slidenum">
              <a:rPr lang="en-US" smtClean="0"/>
              <a:t>6</a:t>
            </a:fld>
            <a:endParaRPr lang="en-US"/>
          </a:p>
        </p:txBody>
      </p:sp>
    </p:spTree>
    <p:extLst>
      <p:ext uri="{BB962C8B-B14F-4D97-AF65-F5344CB8AC3E}">
        <p14:creationId xmlns:p14="http://schemas.microsoft.com/office/powerpoint/2010/main" val="3662261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effectLst/>
                <a:latin typeface="Segoe UI" panose="020B0502040204020203" pitchFamily="34" charset="0"/>
              </a:rPr>
              <a:t>Speaker Notes</a:t>
            </a:r>
            <a:r>
              <a:rPr lang="en-US" sz="1800" dirty="0">
                <a:effectLst/>
                <a:latin typeface="Segoe UI" panose="020B0502040204020203" pitchFamily="34" charset="0"/>
              </a:rPr>
              <a:t>: Research highlights a strong correlation between impaired driving and untreated mental health conditions. Individuals struggling with depression, anxiety, or substance use are more likely to engage in risky behaviors like driving under the influence, often as a coping mechanism. Recognizing these patterns is critical in addressing DUI cases effectively.</a:t>
            </a:r>
            <a:endParaRPr lang="en-US" dirty="0"/>
          </a:p>
        </p:txBody>
      </p:sp>
      <p:sp>
        <p:nvSpPr>
          <p:cNvPr id="4" name="Slide Number Placeholder 3"/>
          <p:cNvSpPr>
            <a:spLocks noGrp="1"/>
          </p:cNvSpPr>
          <p:nvPr>
            <p:ph type="sldNum" sz="quarter" idx="5"/>
          </p:nvPr>
        </p:nvSpPr>
        <p:spPr/>
        <p:txBody>
          <a:bodyPr/>
          <a:lstStyle/>
          <a:p>
            <a:fld id="{449AE425-1C98-4832-A860-7D7101932082}" type="slidenum">
              <a:rPr lang="en-US" smtClean="0"/>
              <a:t>7</a:t>
            </a:fld>
            <a:endParaRPr lang="en-US"/>
          </a:p>
        </p:txBody>
      </p:sp>
    </p:spTree>
    <p:extLst>
      <p:ext uri="{BB962C8B-B14F-4D97-AF65-F5344CB8AC3E}">
        <p14:creationId xmlns:p14="http://schemas.microsoft.com/office/powerpoint/2010/main" val="659769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By focusing on the root causes-like untreated mental health conditions-offenders are more likely to engage with treatment, reducing the likelihood of re-offending. For example, offenders receiving targeted mental health support are significantly less likely to appear in court for repeat DUI offenses.</a:t>
            </a:r>
            <a:endParaRPr lang="en-US" dirty="0"/>
          </a:p>
        </p:txBody>
      </p:sp>
      <p:sp>
        <p:nvSpPr>
          <p:cNvPr id="4" name="Slide Number Placeholder 3"/>
          <p:cNvSpPr>
            <a:spLocks noGrp="1"/>
          </p:cNvSpPr>
          <p:nvPr>
            <p:ph type="sldNum" sz="quarter" idx="5"/>
          </p:nvPr>
        </p:nvSpPr>
        <p:spPr/>
        <p:txBody>
          <a:bodyPr/>
          <a:lstStyle/>
          <a:p>
            <a:fld id="{449AE425-1C98-4832-A860-7D7101932082}" type="slidenum">
              <a:rPr lang="en-US" smtClean="0"/>
              <a:t>10</a:t>
            </a:fld>
            <a:endParaRPr lang="en-US"/>
          </a:p>
        </p:txBody>
      </p:sp>
    </p:spTree>
    <p:extLst>
      <p:ext uri="{BB962C8B-B14F-4D97-AF65-F5344CB8AC3E}">
        <p14:creationId xmlns:p14="http://schemas.microsoft.com/office/powerpoint/2010/main" val="1036559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Speaker Notes: Research highlights a strong correlation between impaired driving and untreated mental health conditions. Individuals struggling with depression, anxiety, or substance use are more likely to engage in risky behaviors like driving under the influence, often as a coping mechanism. Recognizing these patterns is critical in addressing DUI cases effectively.</a:t>
            </a:r>
            <a:endParaRPr lang="en-US" dirty="0"/>
          </a:p>
        </p:txBody>
      </p:sp>
      <p:sp>
        <p:nvSpPr>
          <p:cNvPr id="4" name="Slide Number Placeholder 3"/>
          <p:cNvSpPr>
            <a:spLocks noGrp="1"/>
          </p:cNvSpPr>
          <p:nvPr>
            <p:ph type="sldNum" sz="quarter" idx="5"/>
          </p:nvPr>
        </p:nvSpPr>
        <p:spPr/>
        <p:txBody>
          <a:bodyPr/>
          <a:lstStyle/>
          <a:p>
            <a:fld id="{449AE425-1C98-4832-A860-7D7101932082}" type="slidenum">
              <a:rPr lang="en-US" smtClean="0"/>
              <a:t>11</a:t>
            </a:fld>
            <a:endParaRPr lang="en-US"/>
          </a:p>
        </p:txBody>
      </p:sp>
    </p:spTree>
    <p:extLst>
      <p:ext uri="{BB962C8B-B14F-4D97-AF65-F5344CB8AC3E}">
        <p14:creationId xmlns:p14="http://schemas.microsoft.com/office/powerpoint/2010/main" val="2573650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Speaker Notes: </a:t>
            </a:r>
            <a:r>
              <a:rPr lang="en-US" sz="1800" i="0" dirty="0">
                <a:effectLst/>
                <a:latin typeface="Aptos" panose="020B0004020202020204" pitchFamily="34" charset="0"/>
                <a:ea typeface="Aptos" panose="020B0004020202020204" pitchFamily="34" charset="0"/>
                <a:cs typeface="Times New Roman" panose="02020603050405020304" pitchFamily="18" charset="0"/>
              </a:rPr>
              <a:t>The CARS system is a seamless process. Offenders complete a mental health assessment, and the results are compiled into a comprehensive report. This provides judges with clear, evidence-based recommendations for sentencing, ensuring accountability and rehabilitation.</a:t>
            </a:r>
            <a:endParaRPr lang="en-US" b="1" i="0" dirty="0"/>
          </a:p>
        </p:txBody>
      </p:sp>
      <p:sp>
        <p:nvSpPr>
          <p:cNvPr id="4" name="Slide Number Placeholder 3"/>
          <p:cNvSpPr>
            <a:spLocks noGrp="1"/>
          </p:cNvSpPr>
          <p:nvPr>
            <p:ph type="sldNum" sz="quarter" idx="5"/>
          </p:nvPr>
        </p:nvSpPr>
        <p:spPr/>
        <p:txBody>
          <a:bodyPr/>
          <a:lstStyle/>
          <a:p>
            <a:fld id="{449AE425-1C98-4832-A860-7D7101932082}" type="slidenum">
              <a:rPr lang="en-US" smtClean="0"/>
              <a:t>15</a:t>
            </a:fld>
            <a:endParaRPr lang="en-US"/>
          </a:p>
        </p:txBody>
      </p:sp>
    </p:spTree>
    <p:extLst>
      <p:ext uri="{BB962C8B-B14F-4D97-AF65-F5344CB8AC3E}">
        <p14:creationId xmlns:p14="http://schemas.microsoft.com/office/powerpoint/2010/main" val="1335503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Speaker Notes: The Computerized Assessment and Referral System (CARS) was born out of the need to bridge the gap between mental health issues and their role in impaired driving. Its robust design has made it a reliable tool for both mental health professionals and the judicial system. Louisiana's adoption of CARS is a step forward in addressing DUI offenses comprehensively.</a:t>
            </a:r>
            <a:endParaRPr lang="en-US" dirty="0"/>
          </a:p>
        </p:txBody>
      </p:sp>
      <p:sp>
        <p:nvSpPr>
          <p:cNvPr id="4" name="Slide Number Placeholder 3"/>
          <p:cNvSpPr>
            <a:spLocks noGrp="1"/>
          </p:cNvSpPr>
          <p:nvPr>
            <p:ph type="sldNum" sz="quarter" idx="5"/>
          </p:nvPr>
        </p:nvSpPr>
        <p:spPr/>
        <p:txBody>
          <a:bodyPr/>
          <a:lstStyle/>
          <a:p>
            <a:fld id="{449AE425-1C98-4832-A860-7D7101932082}" type="slidenum">
              <a:rPr lang="en-US" smtClean="0"/>
              <a:t>17</a:t>
            </a:fld>
            <a:endParaRPr lang="en-US"/>
          </a:p>
        </p:txBody>
      </p:sp>
    </p:spTree>
    <p:extLst>
      <p:ext uri="{BB962C8B-B14F-4D97-AF65-F5344CB8AC3E}">
        <p14:creationId xmlns:p14="http://schemas.microsoft.com/office/powerpoint/2010/main" val="5330802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Segoe UI" panose="020B0502040204020203" pitchFamily="34" charset="0"/>
              </a:rPr>
              <a:t>Speaker Notes: One of the most powerful aspects of CARS is its ability to screen for a wide range of mental health conditions that often underlie risky behaviors like impaired driving. By providing a detailed psychological profile, CARS enables the judicial system to take informed actions that address both accountability and rehabilitation.</a:t>
            </a:r>
            <a:endParaRPr lang="en-US" dirty="0"/>
          </a:p>
        </p:txBody>
      </p:sp>
      <p:sp>
        <p:nvSpPr>
          <p:cNvPr id="4" name="Slide Number Placeholder 3"/>
          <p:cNvSpPr>
            <a:spLocks noGrp="1"/>
          </p:cNvSpPr>
          <p:nvPr>
            <p:ph type="sldNum" sz="quarter" idx="5"/>
          </p:nvPr>
        </p:nvSpPr>
        <p:spPr/>
        <p:txBody>
          <a:bodyPr/>
          <a:lstStyle/>
          <a:p>
            <a:fld id="{449AE425-1C98-4832-A860-7D7101932082}" type="slidenum">
              <a:rPr lang="en-US" smtClean="0"/>
              <a:t>18</a:t>
            </a:fld>
            <a:endParaRPr lang="en-US"/>
          </a:p>
        </p:txBody>
      </p:sp>
    </p:spTree>
    <p:extLst>
      <p:ext uri="{BB962C8B-B14F-4D97-AF65-F5344CB8AC3E}">
        <p14:creationId xmlns:p14="http://schemas.microsoft.com/office/powerpoint/2010/main" val="2862599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2C8D658-CD22-436A-9111-F45F96D2444A}" type="datetimeFigureOut">
              <a:rPr lang="en-US" smtClean="0"/>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EE93C6-7561-4DC1-8C54-CD0C8C6CACA8}" type="slidenum">
              <a:rPr lang="en-US" smtClean="0"/>
              <a:t>‹#›</a:t>
            </a:fld>
            <a:endParaRPr lang="en-US"/>
          </a:p>
        </p:txBody>
      </p:sp>
    </p:spTree>
    <p:extLst>
      <p:ext uri="{BB962C8B-B14F-4D97-AF65-F5344CB8AC3E}">
        <p14:creationId xmlns:p14="http://schemas.microsoft.com/office/powerpoint/2010/main" val="87747833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C8D658-CD22-436A-9111-F45F96D2444A}"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E93C6-7561-4DC1-8C54-CD0C8C6CACA8}" type="slidenum">
              <a:rPr lang="en-US" smtClean="0"/>
              <a:t>‹#›</a:t>
            </a:fld>
            <a:endParaRPr lang="en-US"/>
          </a:p>
        </p:txBody>
      </p:sp>
    </p:spTree>
    <p:extLst>
      <p:ext uri="{BB962C8B-B14F-4D97-AF65-F5344CB8AC3E}">
        <p14:creationId xmlns:p14="http://schemas.microsoft.com/office/powerpoint/2010/main" val="4289368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C8D658-CD22-436A-9111-F45F96D2444A}"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EE93C6-7561-4DC1-8C54-CD0C8C6CACA8}" type="slidenum">
              <a:rPr lang="en-US" smtClean="0"/>
              <a:t>‹#›</a:t>
            </a:fld>
            <a:endParaRPr lang="en-US"/>
          </a:p>
        </p:txBody>
      </p:sp>
    </p:spTree>
    <p:extLst>
      <p:ext uri="{BB962C8B-B14F-4D97-AF65-F5344CB8AC3E}">
        <p14:creationId xmlns:p14="http://schemas.microsoft.com/office/powerpoint/2010/main" val="3130878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C8D658-CD22-436A-9111-F45F96D2444A}" type="datetimeFigureOut">
              <a:rPr lang="en-US" smtClean="0"/>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EE93C6-7561-4DC1-8C54-CD0C8C6CACA8}" type="slidenum">
              <a:rPr lang="en-US" smtClean="0"/>
              <a:t>‹#›</a:t>
            </a:fld>
            <a:endParaRPr lang="en-US"/>
          </a:p>
        </p:txBody>
      </p:sp>
    </p:spTree>
    <p:extLst>
      <p:ext uri="{BB962C8B-B14F-4D97-AF65-F5344CB8AC3E}">
        <p14:creationId xmlns:p14="http://schemas.microsoft.com/office/powerpoint/2010/main" val="3712953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E2C8D658-CD22-436A-9111-F45F96D2444A}" type="datetimeFigureOut">
              <a:rPr lang="en-US" smtClean="0"/>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EE93C6-7561-4DC1-8C54-CD0C8C6CACA8}" type="slidenum">
              <a:rPr lang="en-US" smtClean="0"/>
              <a:t>‹#›</a:t>
            </a:fld>
            <a:endParaRPr lang="en-US"/>
          </a:p>
        </p:txBody>
      </p:sp>
    </p:spTree>
    <p:extLst>
      <p:ext uri="{BB962C8B-B14F-4D97-AF65-F5344CB8AC3E}">
        <p14:creationId xmlns:p14="http://schemas.microsoft.com/office/powerpoint/2010/main" val="267426491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E2C8D658-CD22-436A-9111-F45F96D2444A}" type="datetimeFigureOut">
              <a:rPr lang="en-US" smtClean="0"/>
              <a:t>1/8/2025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F0EE93C6-7561-4DC1-8C54-CD0C8C6CACA8}" type="slidenum">
              <a:rPr lang="en-US" smtClean="0"/>
              <a:t>‹#›</a:t>
            </a:fld>
            <a:endParaRPr lang="en-US"/>
          </a:p>
        </p:txBody>
      </p:sp>
    </p:spTree>
    <p:extLst>
      <p:ext uri="{BB962C8B-B14F-4D97-AF65-F5344CB8AC3E}">
        <p14:creationId xmlns:p14="http://schemas.microsoft.com/office/powerpoint/2010/main" val="2852949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2C8D658-CD22-436A-9111-F45F96D2444A}" type="datetimeFigureOut">
              <a:rPr lang="en-US" smtClean="0"/>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EE93C6-7561-4DC1-8C54-CD0C8C6CACA8}"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79407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C8D658-CD22-436A-9111-F45F96D2444A}" type="datetimeFigureOut">
              <a:rPr lang="en-US" smtClean="0"/>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EE93C6-7561-4DC1-8C54-CD0C8C6CACA8}" type="slidenum">
              <a:rPr lang="en-US" smtClean="0"/>
              <a:t>‹#›</a:t>
            </a:fld>
            <a:endParaRPr lang="en-US"/>
          </a:p>
        </p:txBody>
      </p:sp>
    </p:spTree>
    <p:extLst>
      <p:ext uri="{BB962C8B-B14F-4D97-AF65-F5344CB8AC3E}">
        <p14:creationId xmlns:p14="http://schemas.microsoft.com/office/powerpoint/2010/main" val="3468413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C8D658-CD22-436A-9111-F45F96D2444A}" type="datetimeFigureOut">
              <a:rPr lang="en-US" smtClean="0"/>
              <a:t>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EE93C6-7561-4DC1-8C54-CD0C8C6CACA8}" type="slidenum">
              <a:rPr lang="en-US" smtClean="0"/>
              <a:t>‹#›</a:t>
            </a:fld>
            <a:endParaRPr lang="en-US"/>
          </a:p>
        </p:txBody>
      </p:sp>
    </p:spTree>
    <p:extLst>
      <p:ext uri="{BB962C8B-B14F-4D97-AF65-F5344CB8AC3E}">
        <p14:creationId xmlns:p14="http://schemas.microsoft.com/office/powerpoint/2010/main" val="105041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E2C8D658-CD22-436A-9111-F45F96D2444A}" type="datetimeFigureOut">
              <a:rPr lang="en-US" smtClean="0"/>
              <a:t>1/8/2025</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F0EE93C6-7561-4DC1-8C54-CD0C8C6CACA8}" type="slidenum">
              <a:rPr lang="en-US" smtClean="0"/>
              <a:t>‹#›</a:t>
            </a:fld>
            <a:endParaRPr lang="en-US"/>
          </a:p>
        </p:txBody>
      </p:sp>
    </p:spTree>
    <p:extLst>
      <p:ext uri="{BB962C8B-B14F-4D97-AF65-F5344CB8AC3E}">
        <p14:creationId xmlns:p14="http://schemas.microsoft.com/office/powerpoint/2010/main" val="2755735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E2C8D658-CD22-436A-9111-F45F96D2444A}" type="datetimeFigureOut">
              <a:rPr lang="en-US" smtClean="0"/>
              <a:t>1/8/2025</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F0EE93C6-7561-4DC1-8C54-CD0C8C6CACA8}" type="slidenum">
              <a:rPr lang="en-US" smtClean="0"/>
              <a:t>‹#›</a:t>
            </a:fld>
            <a:endParaRPr lang="en-US"/>
          </a:p>
        </p:txBody>
      </p:sp>
    </p:spTree>
    <p:extLst>
      <p:ext uri="{BB962C8B-B14F-4D97-AF65-F5344CB8AC3E}">
        <p14:creationId xmlns:p14="http://schemas.microsoft.com/office/powerpoint/2010/main" val="2231892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E2C8D658-CD22-436A-9111-F45F96D2444A}" type="datetimeFigureOut">
              <a:rPr lang="en-US" smtClean="0"/>
              <a:t>1/8/2025</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F0EE93C6-7561-4DC1-8C54-CD0C8C6CACA8}" type="slidenum">
              <a:rPr lang="en-US" smtClean="0"/>
              <a:t>‹#›</a:t>
            </a:fld>
            <a:endParaRPr lang="en-US"/>
          </a:p>
        </p:txBody>
      </p:sp>
    </p:spTree>
    <p:extLst>
      <p:ext uri="{BB962C8B-B14F-4D97-AF65-F5344CB8AC3E}">
        <p14:creationId xmlns:p14="http://schemas.microsoft.com/office/powerpoint/2010/main" val="240579111"/>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31.xml"/><Relationship Id="rId7" Type="http://schemas.microsoft.com/office/2007/relationships/diagramDrawing" Target="../diagrams/drawing3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31.xml"/><Relationship Id="rId5" Type="http://schemas.openxmlformats.org/officeDocument/2006/relationships/diagramQuickStyle" Target="../diagrams/quickStyle31.xml"/><Relationship Id="rId4" Type="http://schemas.openxmlformats.org/officeDocument/2006/relationships/diagramLayout" Target="../diagrams/layout31.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DB2BD-4A88-079C-52AF-57BA9C5457B6}"/>
              </a:ext>
            </a:extLst>
          </p:cNvPr>
          <p:cNvSpPr>
            <a:spLocks noGrp="1"/>
          </p:cNvSpPr>
          <p:nvPr>
            <p:ph type="ctrTitle"/>
          </p:nvPr>
        </p:nvSpPr>
        <p:spPr/>
        <p:txBody>
          <a:bodyPr/>
          <a:lstStyle/>
          <a:p>
            <a:r>
              <a:rPr lang="en-US" dirty="0"/>
              <a:t>Welcome to the CARS System Training for Judges</a:t>
            </a:r>
          </a:p>
        </p:txBody>
      </p:sp>
      <p:sp>
        <p:nvSpPr>
          <p:cNvPr id="3" name="Subtitle 2">
            <a:extLst>
              <a:ext uri="{FF2B5EF4-FFF2-40B4-BE49-F238E27FC236}">
                <a16:creationId xmlns:a16="http://schemas.microsoft.com/office/drawing/2014/main" id="{76ADAAF5-69B5-620E-9A3C-B398C7F44748}"/>
              </a:ext>
            </a:extLst>
          </p:cNvPr>
          <p:cNvSpPr>
            <a:spLocks noGrp="1"/>
          </p:cNvSpPr>
          <p:nvPr>
            <p:ph type="subTitle" idx="1"/>
          </p:nvPr>
        </p:nvSpPr>
        <p:spPr/>
        <p:txBody>
          <a:bodyPr>
            <a:normAutofit lnSpcReduction="10000"/>
          </a:bodyPr>
          <a:lstStyle/>
          <a:p>
            <a:r>
              <a:rPr lang="en-US" dirty="0"/>
              <a:t>Provided as per grant requirements Highway Safety Commission</a:t>
            </a:r>
          </a:p>
          <a:p>
            <a:r>
              <a:rPr lang="en-US" dirty="0"/>
              <a:t>T. Scott Smith Consulting</a:t>
            </a:r>
          </a:p>
          <a:p>
            <a:r>
              <a:rPr lang="en-US" dirty="0"/>
              <a:t>University of Louisiana at Lafayette</a:t>
            </a:r>
          </a:p>
          <a:p>
            <a:endParaRPr lang="en-US" dirty="0"/>
          </a:p>
        </p:txBody>
      </p:sp>
    </p:spTree>
    <p:extLst>
      <p:ext uri="{BB962C8B-B14F-4D97-AF65-F5344CB8AC3E}">
        <p14:creationId xmlns:p14="http://schemas.microsoft.com/office/powerpoint/2010/main" val="1127424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8CE16B-512A-51EE-11D3-4D0396F0AAFA}"/>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z="2200">
                <a:solidFill>
                  <a:schemeClr val="bg1"/>
                </a:solidFill>
              </a:rPr>
              <a:t>Addressing root causes reduces recidivism </a:t>
            </a:r>
          </a:p>
        </p:txBody>
      </p:sp>
      <p:graphicFrame>
        <p:nvGraphicFramePr>
          <p:cNvPr id="5" name="Content Placeholder 2">
            <a:extLst>
              <a:ext uri="{FF2B5EF4-FFF2-40B4-BE49-F238E27FC236}">
                <a16:creationId xmlns:a16="http://schemas.microsoft.com/office/drawing/2014/main" id="{667D94AB-25F2-5B7E-0169-3FC3E7A6E9C2}"/>
              </a:ext>
            </a:extLst>
          </p:cNvPr>
          <p:cNvGraphicFramePr>
            <a:graphicFrameLocks noGrp="1"/>
          </p:cNvGraphicFramePr>
          <p:nvPr>
            <p:ph idx="1"/>
            <p:extLst>
              <p:ext uri="{D42A27DB-BD31-4B8C-83A1-F6EECF244321}">
                <p14:modId xmlns:p14="http://schemas.microsoft.com/office/powerpoint/2010/main" val="1170901289"/>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39368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AFB6BE0-8FE4-0595-5DD4-17A504703DA5}"/>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z="2000" b="1">
                <a:solidFill>
                  <a:schemeClr val="bg1"/>
                </a:solidFill>
                <a:effectLst/>
                <a:latin typeface="Aptos" panose="020B0004020202020204" pitchFamily="34" charset="0"/>
                <a:ea typeface="Aptos" panose="020B0004020202020204" pitchFamily="34" charset="0"/>
                <a:cs typeface="Times New Roman" panose="02020603050405020304" pitchFamily="18" charset="0"/>
              </a:rPr>
              <a:t>The Link Between Mental Health Disorders and Impaired Driving</a:t>
            </a:r>
            <a:endParaRPr lang="en-US" sz="2000">
              <a:solidFill>
                <a:schemeClr val="bg1"/>
              </a:solidFill>
            </a:endParaRPr>
          </a:p>
        </p:txBody>
      </p:sp>
      <p:graphicFrame>
        <p:nvGraphicFramePr>
          <p:cNvPr id="5" name="Content Placeholder 2">
            <a:extLst>
              <a:ext uri="{FF2B5EF4-FFF2-40B4-BE49-F238E27FC236}">
                <a16:creationId xmlns:a16="http://schemas.microsoft.com/office/drawing/2014/main" id="{26C24330-7604-AB1A-DAC0-8A86F9AED588}"/>
              </a:ext>
            </a:extLst>
          </p:cNvPr>
          <p:cNvGraphicFramePr>
            <a:graphicFrameLocks noGrp="1"/>
          </p:cNvGraphicFramePr>
          <p:nvPr>
            <p:ph idx="1"/>
            <p:extLst>
              <p:ext uri="{D42A27DB-BD31-4B8C-83A1-F6EECF244321}">
                <p14:modId xmlns:p14="http://schemas.microsoft.com/office/powerpoint/2010/main" val="2646051921"/>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176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74932-65F2-B7A1-2DB9-A50C5E643644}"/>
              </a:ext>
            </a:extLst>
          </p:cNvPr>
          <p:cNvSpPr>
            <a:spLocks noGrp="1"/>
          </p:cNvSpPr>
          <p:nvPr>
            <p:ph type="title"/>
          </p:nvPr>
        </p:nvSpPr>
        <p:spPr>
          <a:xfrm>
            <a:off x="2231136" y="964692"/>
            <a:ext cx="7729728" cy="1188720"/>
          </a:xfrm>
        </p:spPr>
        <p:txBody>
          <a:bodyPr>
            <a:normAutofit/>
          </a:bodyPr>
          <a:lstStyle/>
          <a:p>
            <a:r>
              <a:rPr lang="en-US" b="1">
                <a:effectLst/>
                <a:latin typeface="Aptos" panose="020B0004020202020204" pitchFamily="34" charset="0"/>
                <a:ea typeface="Aptos" panose="020B0004020202020204" pitchFamily="34" charset="0"/>
                <a:cs typeface="Times New Roman" panose="02020603050405020304" pitchFamily="18" charset="0"/>
              </a:rPr>
              <a:t>Addressing Root Causes Reduces Recidivism</a:t>
            </a:r>
            <a:endParaRPr lang="en-US" dirty="0"/>
          </a:p>
        </p:txBody>
      </p:sp>
      <p:graphicFrame>
        <p:nvGraphicFramePr>
          <p:cNvPr id="14" name="Content Placeholder 2">
            <a:extLst>
              <a:ext uri="{FF2B5EF4-FFF2-40B4-BE49-F238E27FC236}">
                <a16:creationId xmlns:a16="http://schemas.microsoft.com/office/drawing/2014/main" id="{D925FDC4-4C0D-4769-0ED0-ED7662B094DB}"/>
              </a:ext>
            </a:extLst>
          </p:cNvPr>
          <p:cNvGraphicFramePr>
            <a:graphicFrameLocks noGrp="1"/>
          </p:cNvGraphicFramePr>
          <p:nvPr>
            <p:ph idx="1"/>
            <p:extLst>
              <p:ext uri="{D42A27DB-BD31-4B8C-83A1-F6EECF244321}">
                <p14:modId xmlns:p14="http://schemas.microsoft.com/office/powerpoint/2010/main" val="4281097539"/>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7749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FA36FC-8267-180B-A3E0-38B84CD1450D}"/>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z="2000" b="1">
                <a:solidFill>
                  <a:schemeClr val="bg1"/>
                </a:solidFill>
                <a:effectLst/>
                <a:latin typeface="Aptos" panose="020B0004020202020204" pitchFamily="34" charset="0"/>
                <a:ea typeface="Aptos" panose="020B0004020202020204" pitchFamily="34" charset="0"/>
                <a:cs typeface="Times New Roman" panose="02020603050405020304" pitchFamily="18" charset="0"/>
              </a:rPr>
              <a:t>Promoting Public Safety Through Informed Sentencing</a:t>
            </a:r>
            <a:endParaRPr lang="en-US" sz="2000">
              <a:solidFill>
                <a:schemeClr val="bg1"/>
              </a:solidFill>
            </a:endParaRPr>
          </a:p>
        </p:txBody>
      </p:sp>
      <p:graphicFrame>
        <p:nvGraphicFramePr>
          <p:cNvPr id="5" name="Content Placeholder 2">
            <a:extLst>
              <a:ext uri="{FF2B5EF4-FFF2-40B4-BE49-F238E27FC236}">
                <a16:creationId xmlns:a16="http://schemas.microsoft.com/office/drawing/2014/main" id="{B7122885-7915-004F-B480-685646DD5C2E}"/>
              </a:ext>
            </a:extLst>
          </p:cNvPr>
          <p:cNvGraphicFramePr>
            <a:graphicFrameLocks noGrp="1"/>
          </p:cNvGraphicFramePr>
          <p:nvPr>
            <p:ph idx="1"/>
            <p:extLst>
              <p:ext uri="{D42A27DB-BD31-4B8C-83A1-F6EECF244321}">
                <p14:modId xmlns:p14="http://schemas.microsoft.com/office/powerpoint/2010/main" val="2458195055"/>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2798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0813E4-4CB0-974E-A979-3D180AA913A7}"/>
              </a:ext>
            </a:extLst>
          </p:cNvPr>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en-US" sz="2600" b="1">
                <a:effectLst/>
                <a:latin typeface="Aptos" panose="020B0004020202020204" pitchFamily="34" charset="0"/>
                <a:ea typeface="Aptos" panose="020B0004020202020204" pitchFamily="34" charset="0"/>
                <a:cs typeface="Times New Roman" panose="02020603050405020304" pitchFamily="18" charset="0"/>
              </a:rPr>
              <a:t>Overview of the CARS System</a:t>
            </a:r>
            <a:endParaRPr lang="en-US" sz="2600"/>
          </a:p>
        </p:txBody>
      </p:sp>
      <p:sp useBgFill="1">
        <p:nvSpPr>
          <p:cNvPr id="11" name="Rectangle 10">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B044CEF0-72EF-30D0-6472-E591D7181601}"/>
              </a:ext>
            </a:extLst>
          </p:cNvPr>
          <p:cNvGraphicFramePr>
            <a:graphicFrameLocks noGrp="1"/>
          </p:cNvGraphicFramePr>
          <p:nvPr>
            <p:ph idx="1"/>
            <p:extLst>
              <p:ext uri="{D42A27DB-BD31-4B8C-83A1-F6EECF244321}">
                <p14:modId xmlns:p14="http://schemas.microsoft.com/office/powerpoint/2010/main" val="2005283138"/>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8524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F4680D4-DEE2-49EE-AF90-EFEAF50AE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6876939"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2D50AF-8842-CDA5-9E58-AFF23A74C57B}"/>
              </a:ext>
            </a:extLst>
          </p:cNvPr>
          <p:cNvSpPr>
            <a:spLocks noGrp="1"/>
          </p:cNvSpPr>
          <p:nvPr>
            <p:ph type="title"/>
          </p:nvPr>
        </p:nvSpPr>
        <p:spPr>
          <a:xfrm>
            <a:off x="804671" y="1290025"/>
            <a:ext cx="5291327" cy="1188720"/>
          </a:xfrm>
          <a:solidFill>
            <a:srgbClr val="FFFFFF"/>
          </a:solidFill>
          <a:ln>
            <a:solidFill>
              <a:srgbClr val="404040"/>
            </a:solidFill>
          </a:ln>
        </p:spPr>
        <p:txBody>
          <a:bodyPr>
            <a:normAutofit/>
          </a:bodyPr>
          <a:lstStyle/>
          <a:p>
            <a:r>
              <a:rPr lang="en-US">
                <a:effectLst/>
                <a:latin typeface="Aptos" panose="020B0004020202020204" pitchFamily="34" charset="0"/>
                <a:ea typeface="Aptos" panose="020B0004020202020204" pitchFamily="34" charset="0"/>
                <a:cs typeface="Times New Roman" panose="02020603050405020304" pitchFamily="18" charset="0"/>
              </a:rPr>
              <a:t>How CARS Integrates Into Sentencing</a:t>
            </a:r>
            <a:endParaRPr lang="en-US"/>
          </a:p>
        </p:txBody>
      </p:sp>
      <p:sp>
        <p:nvSpPr>
          <p:cNvPr id="8" name="Content Placeholder 2">
            <a:extLst>
              <a:ext uri="{FF2B5EF4-FFF2-40B4-BE49-F238E27FC236}">
                <a16:creationId xmlns:a16="http://schemas.microsoft.com/office/drawing/2014/main" id="{F34B4350-F1DA-B026-4BC3-1532968E7F56}"/>
              </a:ext>
            </a:extLst>
          </p:cNvPr>
          <p:cNvSpPr>
            <a:spLocks noGrp="1"/>
          </p:cNvSpPr>
          <p:nvPr>
            <p:ph idx="1"/>
          </p:nvPr>
        </p:nvSpPr>
        <p:spPr>
          <a:xfrm>
            <a:off x="804671" y="2858703"/>
            <a:ext cx="5285791" cy="3042547"/>
          </a:xfrm>
        </p:spPr>
        <p:txBody>
          <a:bodyPr>
            <a:normAutofit/>
          </a:bodyPr>
          <a:lstStyle/>
          <a:p>
            <a:pPr marL="342900" marR="0" lvl="0" indent="-342900">
              <a:spcAft>
                <a:spcPts val="800"/>
              </a:spcAft>
              <a:buSzPts val="1000"/>
              <a:buFont typeface="Symbol" panose="05050102010706020507" pitchFamily="18" charset="2"/>
              <a:buChar char=""/>
              <a:tabLst>
                <a:tab pos="457200" algn="l"/>
              </a:tabLst>
            </a:pPr>
            <a:r>
              <a:rPr lang="en-US" b="1"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t>Step 1:</a:t>
            </a:r>
            <a:r>
              <a:rPr lang="en-US"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t> Defendant completes the mental health assessment.</a:t>
            </a:r>
          </a:p>
          <a:p>
            <a:pPr marL="342900" marR="0" lvl="0" indent="-342900">
              <a:spcAft>
                <a:spcPts val="800"/>
              </a:spcAft>
              <a:buSzPts val="1000"/>
              <a:buFont typeface="Symbol" panose="05050102010706020507" pitchFamily="18" charset="2"/>
              <a:buChar char=""/>
              <a:tabLst>
                <a:tab pos="457200" algn="l"/>
              </a:tabLst>
            </a:pPr>
            <a:r>
              <a:rPr lang="en-US" b="1"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t>Step 2:</a:t>
            </a:r>
            <a:r>
              <a:rPr lang="en-US"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t> Results are analyzed into a comprehensive report.</a:t>
            </a:r>
          </a:p>
          <a:p>
            <a:pPr marL="342900" marR="0" lvl="0" indent="-342900">
              <a:spcAft>
                <a:spcPts val="800"/>
              </a:spcAft>
              <a:buSzPts val="1000"/>
              <a:buFont typeface="Symbol" panose="05050102010706020507" pitchFamily="18" charset="2"/>
              <a:buChar char=""/>
              <a:tabLst>
                <a:tab pos="457200" algn="l"/>
              </a:tabLst>
            </a:pPr>
            <a:r>
              <a:rPr lang="en-US" b="1"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t>Step 3:</a:t>
            </a:r>
            <a:r>
              <a:rPr lang="en-US" kern="100">
                <a:solidFill>
                  <a:srgbClr val="FFFFFF"/>
                </a:solidFill>
                <a:effectLst/>
                <a:latin typeface="Aptos" panose="020B0004020202020204" pitchFamily="34" charset="0"/>
                <a:ea typeface="Aptos" panose="020B0004020202020204" pitchFamily="34" charset="0"/>
                <a:cs typeface="Times New Roman" panose="02020603050405020304" pitchFamily="18" charset="0"/>
              </a:rPr>
              <a:t> Judges receive tailored recommendations.</a:t>
            </a:r>
          </a:p>
          <a:p>
            <a:pPr marL="0" indent="0">
              <a:buNone/>
            </a:pPr>
            <a:endParaRPr lang="en-US">
              <a:solidFill>
                <a:srgbClr val="FFFFFF"/>
              </a:solidFill>
            </a:endParaRPr>
          </a:p>
        </p:txBody>
      </p:sp>
      <p:sp>
        <p:nvSpPr>
          <p:cNvPr id="12" name="Rectangle 11">
            <a:extLst>
              <a:ext uri="{FF2B5EF4-FFF2-40B4-BE49-F238E27FC236}">
                <a16:creationId xmlns:a16="http://schemas.microsoft.com/office/drawing/2014/main" id="{50C52EE1-5085-4960-AD29-A926E62E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640080"/>
            <a:ext cx="4017264"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CD15AA94-C237-4412-B37B-EB317D2B05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00772" y="806357"/>
            <a:ext cx="3685032"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Judge">
            <a:extLst>
              <a:ext uri="{FF2B5EF4-FFF2-40B4-BE49-F238E27FC236}">
                <a16:creationId xmlns:a16="http://schemas.microsoft.com/office/drawing/2014/main" id="{7A2A08B6-222F-3257-EE55-335FA243B4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65364" y="1592741"/>
            <a:ext cx="3355848" cy="3355848"/>
          </a:xfrm>
          <a:prstGeom prst="rect">
            <a:avLst/>
          </a:prstGeom>
        </p:spPr>
      </p:pic>
    </p:spTree>
    <p:extLst>
      <p:ext uri="{BB962C8B-B14F-4D97-AF65-F5344CB8AC3E}">
        <p14:creationId xmlns:p14="http://schemas.microsoft.com/office/powerpoint/2010/main" val="2693710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F4680D4-DEE2-49EE-AF90-EFEAF50AE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6876939"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2C941F53-4391-EE87-BC65-4AE6E7B72681}"/>
              </a:ext>
            </a:extLst>
          </p:cNvPr>
          <p:cNvSpPr txBox="1"/>
          <p:nvPr/>
        </p:nvSpPr>
        <p:spPr>
          <a:xfrm>
            <a:off x="804671" y="2858703"/>
            <a:ext cx="5285791" cy="3042547"/>
          </a:xfrm>
          <a:prstGeom prst="rect">
            <a:avLst/>
          </a:prstGeom>
        </p:spPr>
        <p:txBody>
          <a:bodyPr vert="horz" lIns="91440" tIns="45720" rIns="91440" bIns="45720" rtlCol="0">
            <a:normAutofit/>
          </a:bodyPr>
          <a:lstStyle/>
          <a:p>
            <a:pPr indent="-228600" defTabSz="914400">
              <a:spcBef>
                <a:spcPts val="1000"/>
              </a:spcBef>
              <a:buClr>
                <a:schemeClr val="accent2"/>
              </a:buClr>
              <a:buFont typeface="Arial" panose="020B0604020202020204" pitchFamily="34" charset="0"/>
              <a:buChar char="•"/>
            </a:pPr>
            <a:r>
              <a:rPr lang="en-US">
                <a:solidFill>
                  <a:srgbClr val="FFFFFF"/>
                </a:solidFill>
                <a:effectLst/>
              </a:rPr>
              <a:t>The CARS system is designed to seamlessly integrate into the sentencing process. Offenders complete a mental health assessment, which is then analyzed into a detailed report. Judges use this report to make informed, data-driven sentencing decisions. This streamlined process ensures that the root causes of DUI offenses are addressed effectively.</a:t>
            </a:r>
            <a:endParaRPr lang="en-US">
              <a:solidFill>
                <a:srgbClr val="FFFFFF"/>
              </a:solidFill>
            </a:endParaRPr>
          </a:p>
        </p:txBody>
      </p:sp>
      <p:sp>
        <p:nvSpPr>
          <p:cNvPr id="14" name="Rectangle 13">
            <a:extLst>
              <a:ext uri="{FF2B5EF4-FFF2-40B4-BE49-F238E27FC236}">
                <a16:creationId xmlns:a16="http://schemas.microsoft.com/office/drawing/2014/main" id="{50C52EE1-5085-4960-AD29-A926E62E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6" y="640080"/>
            <a:ext cx="4017264"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CD15AA94-C237-4412-B37B-EB317D2B05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00772" y="806357"/>
            <a:ext cx="3685032"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descr="Laptop Secure">
            <a:extLst>
              <a:ext uri="{FF2B5EF4-FFF2-40B4-BE49-F238E27FC236}">
                <a16:creationId xmlns:a16="http://schemas.microsoft.com/office/drawing/2014/main" id="{6B5275A2-54E6-2801-6E95-7B338CA2CE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65364" y="1592741"/>
            <a:ext cx="3355848" cy="3355848"/>
          </a:xfrm>
          <a:prstGeom prst="rect">
            <a:avLst/>
          </a:prstGeom>
        </p:spPr>
      </p:pic>
    </p:spTree>
    <p:extLst>
      <p:ext uri="{BB962C8B-B14F-4D97-AF65-F5344CB8AC3E}">
        <p14:creationId xmlns:p14="http://schemas.microsoft.com/office/powerpoint/2010/main" val="539961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30D24A-D007-E334-57AA-5A0A27F71E3D}"/>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z="2600" b="1">
                <a:solidFill>
                  <a:schemeClr val="bg1"/>
                </a:solidFill>
                <a:effectLst/>
                <a:latin typeface="Aptos" panose="020B0004020202020204" pitchFamily="34" charset="0"/>
                <a:ea typeface="Aptos" panose="020B0004020202020204" pitchFamily="34" charset="0"/>
                <a:cs typeface="Times New Roman" panose="02020603050405020304" pitchFamily="18" charset="0"/>
              </a:rPr>
              <a:t>A Brief History of CARS</a:t>
            </a:r>
            <a:endParaRPr lang="en-US" sz="2600">
              <a:solidFill>
                <a:schemeClr val="bg1"/>
              </a:solidFill>
            </a:endParaRPr>
          </a:p>
        </p:txBody>
      </p:sp>
      <p:graphicFrame>
        <p:nvGraphicFramePr>
          <p:cNvPr id="5" name="Content Placeholder 2">
            <a:extLst>
              <a:ext uri="{FF2B5EF4-FFF2-40B4-BE49-F238E27FC236}">
                <a16:creationId xmlns:a16="http://schemas.microsoft.com/office/drawing/2014/main" id="{BF7F53FF-53B6-D0EC-9393-469732F8FA64}"/>
              </a:ext>
            </a:extLst>
          </p:cNvPr>
          <p:cNvGraphicFramePr>
            <a:graphicFrameLocks noGrp="1"/>
          </p:cNvGraphicFramePr>
          <p:nvPr>
            <p:ph idx="1"/>
            <p:extLst>
              <p:ext uri="{D42A27DB-BD31-4B8C-83A1-F6EECF244321}">
                <p14:modId xmlns:p14="http://schemas.microsoft.com/office/powerpoint/2010/main" val="559372496"/>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38880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16677-D7A2-2DAD-8BC1-9C54175A0EBD}"/>
              </a:ext>
            </a:extLst>
          </p:cNvPr>
          <p:cNvSpPr>
            <a:spLocks noGrp="1"/>
          </p:cNvSpPr>
          <p:nvPr>
            <p:ph type="title"/>
          </p:nvPr>
        </p:nvSpPr>
        <p:spPr>
          <a:xfrm>
            <a:off x="2231136" y="964692"/>
            <a:ext cx="7729728" cy="1188720"/>
          </a:xfrm>
        </p:spPr>
        <p:txBody>
          <a:bodyPr>
            <a:normAutofit/>
          </a:bodyPr>
          <a:lstStyle/>
          <a:p>
            <a:r>
              <a:rPr lang="en-US" b="1">
                <a:effectLst/>
                <a:latin typeface="Aptos" panose="020B0004020202020204" pitchFamily="34" charset="0"/>
                <a:ea typeface="Aptos" panose="020B0004020202020204" pitchFamily="34" charset="0"/>
                <a:cs typeface="Times New Roman" panose="02020603050405020304" pitchFamily="18" charset="0"/>
              </a:rPr>
              <a:t>Key Features of CARS – Screening for 13 Mental Health Disorders</a:t>
            </a:r>
            <a:endParaRPr lang="en-US" dirty="0"/>
          </a:p>
        </p:txBody>
      </p:sp>
      <p:graphicFrame>
        <p:nvGraphicFramePr>
          <p:cNvPr id="5" name="Content Placeholder 2">
            <a:extLst>
              <a:ext uri="{FF2B5EF4-FFF2-40B4-BE49-F238E27FC236}">
                <a16:creationId xmlns:a16="http://schemas.microsoft.com/office/drawing/2014/main" id="{FED45D64-93E2-DCCB-EFF3-BAA5AFD68454}"/>
              </a:ext>
            </a:extLst>
          </p:cNvPr>
          <p:cNvGraphicFramePr>
            <a:graphicFrameLocks noGrp="1"/>
          </p:cNvGraphicFramePr>
          <p:nvPr>
            <p:ph idx="1"/>
            <p:extLst>
              <p:ext uri="{D42A27DB-BD31-4B8C-83A1-F6EECF244321}">
                <p14:modId xmlns:p14="http://schemas.microsoft.com/office/powerpoint/2010/main" val="174830191"/>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809023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E75E69-7D7E-4F75-1567-EF51B6CF5409}"/>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z="2000" b="1">
                <a:solidFill>
                  <a:schemeClr val="bg1"/>
                </a:solidFill>
                <a:effectLst/>
                <a:latin typeface="Aptos" panose="020B0004020202020204" pitchFamily="34" charset="0"/>
                <a:ea typeface="Aptos" panose="020B0004020202020204" pitchFamily="34" charset="0"/>
                <a:cs typeface="Times New Roman" panose="02020603050405020304" pitchFamily="18" charset="0"/>
              </a:rPr>
              <a:t>Key Features of CARS – Administration and Reporting</a:t>
            </a:r>
            <a:endParaRPr lang="en-US" sz="2000">
              <a:solidFill>
                <a:schemeClr val="bg1"/>
              </a:solidFill>
            </a:endParaRPr>
          </a:p>
        </p:txBody>
      </p:sp>
      <p:graphicFrame>
        <p:nvGraphicFramePr>
          <p:cNvPr id="15" name="Content Placeholder 2">
            <a:extLst>
              <a:ext uri="{FF2B5EF4-FFF2-40B4-BE49-F238E27FC236}">
                <a16:creationId xmlns:a16="http://schemas.microsoft.com/office/drawing/2014/main" id="{9EA5D5DE-C5D6-D8CA-8EB8-55DCB527CF36}"/>
              </a:ext>
            </a:extLst>
          </p:cNvPr>
          <p:cNvGraphicFramePr>
            <a:graphicFrameLocks noGrp="1"/>
          </p:cNvGraphicFramePr>
          <p:nvPr>
            <p:ph idx="1"/>
            <p:extLst>
              <p:ext uri="{D42A27DB-BD31-4B8C-83A1-F6EECF244321}">
                <p14:modId xmlns:p14="http://schemas.microsoft.com/office/powerpoint/2010/main" val="416305131"/>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6993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DADA3D-EC0E-151D-C438-92ED70572F40}"/>
              </a:ext>
            </a:extLst>
          </p:cNvPr>
          <p:cNvSpPr>
            <a:spLocks noGrp="1"/>
          </p:cNvSpPr>
          <p:nvPr>
            <p:ph type="title"/>
          </p:nvPr>
        </p:nvSpPr>
        <p:spPr>
          <a:xfrm>
            <a:off x="2231136" y="964692"/>
            <a:ext cx="7729728" cy="1188720"/>
          </a:xfrm>
        </p:spPr>
        <p:txBody>
          <a:bodyPr>
            <a:normAutofit fontScale="90000"/>
          </a:bodyPr>
          <a:lstStyle/>
          <a:p>
            <a:r>
              <a:rPr lang="en-US" sz="1600" dirty="0"/>
              <a:t>Primary contact: </a:t>
            </a:r>
            <a:br>
              <a:rPr lang="en-US" sz="1600" dirty="0"/>
            </a:br>
            <a:r>
              <a:rPr lang="en-US" sz="1600" dirty="0"/>
              <a:t>T. Scott Smith, </a:t>
            </a:r>
            <a:r>
              <a:rPr lang="en-US" sz="1600" dirty="0" err="1"/>
              <a:t>Phd</a:t>
            </a:r>
            <a:br>
              <a:rPr lang="en-US" sz="1600" dirty="0"/>
            </a:br>
            <a:r>
              <a:rPr lang="en-US" sz="1600" dirty="0"/>
              <a:t>phone:  (337) 501-2104</a:t>
            </a:r>
            <a:br>
              <a:rPr lang="en-US" sz="1600" dirty="0"/>
            </a:br>
            <a:r>
              <a:rPr lang="en-US" sz="1600" dirty="0" err="1"/>
              <a:t>tscottsmith@</a:t>
            </a:r>
            <a:r>
              <a:rPr lang="en-US" sz="1600" err="1"/>
              <a:t>aol</a:t>
            </a:r>
            <a:r>
              <a:rPr lang="en-US" sz="1600"/>
              <a:t>.com</a:t>
            </a:r>
            <a:endParaRPr lang="en-US" sz="1600" dirty="0"/>
          </a:p>
        </p:txBody>
      </p:sp>
      <p:graphicFrame>
        <p:nvGraphicFramePr>
          <p:cNvPr id="9" name="Content Placeholder 6">
            <a:extLst>
              <a:ext uri="{FF2B5EF4-FFF2-40B4-BE49-F238E27FC236}">
                <a16:creationId xmlns:a16="http://schemas.microsoft.com/office/drawing/2014/main" id="{63ABC61B-8336-FCB8-DD21-9504EF9D6CE3}"/>
              </a:ext>
            </a:extLst>
          </p:cNvPr>
          <p:cNvGraphicFramePr>
            <a:graphicFrameLocks noGrp="1"/>
          </p:cNvGraphicFramePr>
          <p:nvPr>
            <p:ph idx="1"/>
            <p:extLst>
              <p:ext uri="{D42A27DB-BD31-4B8C-83A1-F6EECF244321}">
                <p14:modId xmlns:p14="http://schemas.microsoft.com/office/powerpoint/2010/main" val="1886873317"/>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5755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6295E-9BEC-82B3-8B28-58C3476344FC}"/>
              </a:ext>
            </a:extLst>
          </p:cNvPr>
          <p:cNvSpPr>
            <a:spLocks noGrp="1"/>
          </p:cNvSpPr>
          <p:nvPr>
            <p:ph type="title"/>
          </p:nvPr>
        </p:nvSpPr>
        <p:spPr>
          <a:xfrm>
            <a:off x="2231136" y="964692"/>
            <a:ext cx="7729728" cy="1188720"/>
          </a:xfrm>
        </p:spPr>
        <p:txBody>
          <a:bodyPr>
            <a:normAutofit/>
          </a:bodyPr>
          <a:lstStyle/>
          <a:p>
            <a:r>
              <a:rPr lang="en-US" b="1">
                <a:effectLst/>
                <a:latin typeface="Aptos" panose="020B0004020202020204" pitchFamily="34" charset="0"/>
                <a:ea typeface="Aptos" panose="020B0004020202020204" pitchFamily="34" charset="0"/>
                <a:cs typeface="Times New Roman" panose="02020603050405020304" pitchFamily="18" charset="0"/>
              </a:rPr>
              <a:t>How CARS Works</a:t>
            </a:r>
            <a:endParaRPr lang="en-US"/>
          </a:p>
        </p:txBody>
      </p:sp>
      <p:sp>
        <p:nvSpPr>
          <p:cNvPr id="3" name="Content Placeholder 2">
            <a:extLst>
              <a:ext uri="{FF2B5EF4-FFF2-40B4-BE49-F238E27FC236}">
                <a16:creationId xmlns:a16="http://schemas.microsoft.com/office/drawing/2014/main" id="{2D9F9206-B3FC-0FBB-008C-F9E8A153BCB6}"/>
              </a:ext>
            </a:extLst>
          </p:cNvPr>
          <p:cNvSpPr>
            <a:spLocks noGrp="1"/>
          </p:cNvSpPr>
          <p:nvPr>
            <p:ph idx="1"/>
          </p:nvPr>
        </p:nvSpPr>
        <p:spPr>
          <a:xfrm>
            <a:off x="2221992" y="2638044"/>
            <a:ext cx="4828030" cy="3101983"/>
          </a:xfrm>
        </p:spPr>
        <p:txBody>
          <a:bodyPr>
            <a:normAutofit/>
          </a:bodyPr>
          <a:lstStyle/>
          <a:p>
            <a:pPr marL="0" marR="0" lvl="0" indent="0">
              <a:spcAft>
                <a:spcPts val="800"/>
              </a:spcAft>
              <a:buSzPts val="1000"/>
              <a:buNone/>
              <a:tabLst>
                <a:tab pos="457200" algn="l"/>
              </a:tabLst>
            </a:pPr>
            <a:r>
              <a:rPr lang="en-US" sz="2000" kern="100">
                <a:effectLst/>
                <a:latin typeface="Aptos" panose="020B0004020202020204" pitchFamily="34" charset="0"/>
                <a:ea typeface="Aptos" panose="020B0004020202020204" pitchFamily="34" charset="0"/>
                <a:cs typeface="Times New Roman" panose="02020603050405020304" pitchFamily="18" charset="0"/>
              </a:rPr>
              <a:t>Steps:</a:t>
            </a:r>
          </a:p>
          <a:p>
            <a:pPr marL="742950" marR="0" lvl="1" indent="-285750">
              <a:spcAft>
                <a:spcPts val="800"/>
              </a:spcAft>
              <a:buFont typeface="+mj-lt"/>
              <a:buAutoNum type="arabicPeriod"/>
              <a:tabLst>
                <a:tab pos="914400" algn="l"/>
              </a:tabLst>
            </a:pPr>
            <a:r>
              <a:rPr lang="en-US" sz="1800" kern="100">
                <a:effectLst/>
                <a:latin typeface="Aptos" panose="020B0004020202020204" pitchFamily="34" charset="0"/>
                <a:ea typeface="Aptos" panose="020B0004020202020204" pitchFamily="34" charset="0"/>
                <a:cs typeface="Times New Roman" panose="02020603050405020304" pitchFamily="18" charset="0"/>
              </a:rPr>
              <a:t>Defendant completes the assessment.</a:t>
            </a:r>
          </a:p>
          <a:p>
            <a:pPr marL="742950" marR="0" lvl="1" indent="-285750">
              <a:spcAft>
                <a:spcPts val="800"/>
              </a:spcAft>
              <a:buFont typeface="+mj-lt"/>
              <a:buAutoNum type="arabicPeriod"/>
              <a:tabLst>
                <a:tab pos="914400" algn="l"/>
              </a:tabLst>
            </a:pPr>
            <a:r>
              <a:rPr lang="en-US" sz="1800" kern="100">
                <a:effectLst/>
                <a:latin typeface="Aptos" panose="020B0004020202020204" pitchFamily="34" charset="0"/>
                <a:ea typeface="Aptos" panose="020B0004020202020204" pitchFamily="34" charset="0"/>
                <a:cs typeface="Times New Roman" panose="02020603050405020304" pitchFamily="18" charset="0"/>
              </a:rPr>
              <a:t>Results are analyzed and compiled into a report.</a:t>
            </a:r>
          </a:p>
          <a:p>
            <a:pPr marL="742950" marR="0" lvl="1" indent="-285750">
              <a:spcAft>
                <a:spcPts val="800"/>
              </a:spcAft>
              <a:buFont typeface="+mj-lt"/>
              <a:buAutoNum type="arabicPeriod"/>
              <a:tabLst>
                <a:tab pos="914400" algn="l"/>
              </a:tabLst>
            </a:pPr>
            <a:r>
              <a:rPr lang="en-US" sz="1800" kern="100">
                <a:effectLst/>
                <a:latin typeface="Aptos" panose="020B0004020202020204" pitchFamily="34" charset="0"/>
                <a:ea typeface="Aptos" panose="020B0004020202020204" pitchFamily="34" charset="0"/>
                <a:cs typeface="Times New Roman" panose="02020603050405020304" pitchFamily="18" charset="0"/>
              </a:rPr>
              <a:t>Judges receive insights on mental health and recommended interventions.</a:t>
            </a:r>
          </a:p>
          <a:p>
            <a:endParaRPr lang="en-US" dirty="0"/>
          </a:p>
        </p:txBody>
      </p:sp>
      <p:pic>
        <p:nvPicPr>
          <p:cNvPr id="7" name="Graphic 6" descr="Scales of Justice">
            <a:extLst>
              <a:ext uri="{FF2B5EF4-FFF2-40B4-BE49-F238E27FC236}">
                <a16:creationId xmlns:a16="http://schemas.microsoft.com/office/drawing/2014/main" id="{8B94DA67-92E3-1AC8-0AF5-C7A9C6A87C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34656" y="2743200"/>
            <a:ext cx="2417063" cy="2417063"/>
          </a:xfrm>
          <a:prstGeom prst="rect">
            <a:avLst/>
          </a:prstGeom>
          <a:ln w="31750" cap="sq">
            <a:solidFill>
              <a:srgbClr val="FFFFFF"/>
            </a:solidFill>
            <a:miter lim="800000"/>
          </a:ln>
        </p:spPr>
      </p:pic>
    </p:spTree>
    <p:extLst>
      <p:ext uri="{BB962C8B-B14F-4D97-AF65-F5344CB8AC3E}">
        <p14:creationId xmlns:p14="http://schemas.microsoft.com/office/powerpoint/2010/main" val="3288298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023707-10F1-8798-2EB4-36DD7D95CE98}"/>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z="2000" b="1"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t>Step 1: Defendant Completes the Assessment</a:t>
            </a:r>
            <a:br>
              <a:rPr lang="en-US" sz="2000"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endParaRPr lang="en-US" sz="2000">
              <a:solidFill>
                <a:schemeClr val="bg1"/>
              </a:solidFill>
            </a:endParaRPr>
          </a:p>
        </p:txBody>
      </p:sp>
      <p:graphicFrame>
        <p:nvGraphicFramePr>
          <p:cNvPr id="5" name="Content Placeholder 2">
            <a:extLst>
              <a:ext uri="{FF2B5EF4-FFF2-40B4-BE49-F238E27FC236}">
                <a16:creationId xmlns:a16="http://schemas.microsoft.com/office/drawing/2014/main" id="{63FE0BE6-2660-B1BA-111F-D3EA454705BE}"/>
              </a:ext>
            </a:extLst>
          </p:cNvPr>
          <p:cNvGraphicFramePr>
            <a:graphicFrameLocks noGrp="1"/>
          </p:cNvGraphicFramePr>
          <p:nvPr>
            <p:ph idx="1"/>
            <p:extLst>
              <p:ext uri="{D42A27DB-BD31-4B8C-83A1-F6EECF244321}">
                <p14:modId xmlns:p14="http://schemas.microsoft.com/office/powerpoint/2010/main" val="2170204394"/>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81042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D84390-63A5-D0C9-861C-9FD4DFFE59E0}"/>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z="1500" b="1"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t>Step 2: Results Are Analyzed and Compiled into a Report</a:t>
            </a:r>
            <a:br>
              <a:rPr lang="en-US" sz="1500"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endParaRPr lang="en-US" sz="1500">
              <a:solidFill>
                <a:schemeClr val="bg1"/>
              </a:solidFill>
            </a:endParaRPr>
          </a:p>
        </p:txBody>
      </p:sp>
      <p:graphicFrame>
        <p:nvGraphicFramePr>
          <p:cNvPr id="5" name="Content Placeholder 2">
            <a:extLst>
              <a:ext uri="{FF2B5EF4-FFF2-40B4-BE49-F238E27FC236}">
                <a16:creationId xmlns:a16="http://schemas.microsoft.com/office/drawing/2014/main" id="{BBE560E1-A480-502F-688C-62A8B635D8FF}"/>
              </a:ext>
            </a:extLst>
          </p:cNvPr>
          <p:cNvGraphicFramePr>
            <a:graphicFrameLocks noGrp="1"/>
          </p:cNvGraphicFramePr>
          <p:nvPr>
            <p:ph idx="1"/>
            <p:extLst>
              <p:ext uri="{D42A27DB-BD31-4B8C-83A1-F6EECF244321}">
                <p14:modId xmlns:p14="http://schemas.microsoft.com/office/powerpoint/2010/main" val="1306331666"/>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6426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1B5012-F076-D962-46D1-90545F7656D2}"/>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z="1800" b="1"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t>Step 3: Judges Receive Insights and Recommendations</a:t>
            </a:r>
            <a:br>
              <a:rPr lang="en-US" sz="1800"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endParaRPr lang="en-US" sz="1800">
              <a:solidFill>
                <a:schemeClr val="bg1"/>
              </a:solidFill>
            </a:endParaRPr>
          </a:p>
        </p:txBody>
      </p:sp>
      <p:graphicFrame>
        <p:nvGraphicFramePr>
          <p:cNvPr id="5" name="Content Placeholder 2">
            <a:extLst>
              <a:ext uri="{FF2B5EF4-FFF2-40B4-BE49-F238E27FC236}">
                <a16:creationId xmlns:a16="http://schemas.microsoft.com/office/drawing/2014/main" id="{6E7C0D60-017B-0142-561E-34626E0A28E0}"/>
              </a:ext>
            </a:extLst>
          </p:cNvPr>
          <p:cNvGraphicFramePr>
            <a:graphicFrameLocks noGrp="1"/>
          </p:cNvGraphicFramePr>
          <p:nvPr>
            <p:ph idx="1"/>
            <p:extLst>
              <p:ext uri="{D42A27DB-BD31-4B8C-83A1-F6EECF244321}">
                <p14:modId xmlns:p14="http://schemas.microsoft.com/office/powerpoint/2010/main" val="504616251"/>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09799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473748-E343-DC65-F4E6-0C9C85A9A3E8}"/>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b="1">
                <a:solidFill>
                  <a:schemeClr val="bg1"/>
                </a:solidFill>
                <a:effectLst/>
                <a:latin typeface="Aptos" panose="020B0004020202020204" pitchFamily="34" charset="0"/>
                <a:ea typeface="Aptos" panose="020B0004020202020204" pitchFamily="34" charset="0"/>
                <a:cs typeface="Times New Roman" panose="02020603050405020304" pitchFamily="18" charset="0"/>
              </a:rPr>
              <a:t>Judicial Benefits</a:t>
            </a:r>
            <a:endParaRPr lang="en-US">
              <a:solidFill>
                <a:schemeClr val="bg1"/>
              </a:solidFill>
            </a:endParaRPr>
          </a:p>
        </p:txBody>
      </p:sp>
      <p:graphicFrame>
        <p:nvGraphicFramePr>
          <p:cNvPr id="5" name="Content Placeholder 2">
            <a:extLst>
              <a:ext uri="{FF2B5EF4-FFF2-40B4-BE49-F238E27FC236}">
                <a16:creationId xmlns:a16="http://schemas.microsoft.com/office/drawing/2014/main" id="{6B329145-9002-6E1C-580B-F6F2FF89DB01}"/>
              </a:ext>
            </a:extLst>
          </p:cNvPr>
          <p:cNvGraphicFramePr>
            <a:graphicFrameLocks noGrp="1"/>
          </p:cNvGraphicFramePr>
          <p:nvPr>
            <p:ph idx="1"/>
            <p:extLst>
              <p:ext uri="{D42A27DB-BD31-4B8C-83A1-F6EECF244321}">
                <p14:modId xmlns:p14="http://schemas.microsoft.com/office/powerpoint/2010/main" val="3793495636"/>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26584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8A2AF1-FD88-0FBA-50BD-D4F8FD572D69}"/>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z="2600" b="1">
                <a:solidFill>
                  <a:schemeClr val="bg1"/>
                </a:solidFill>
                <a:effectLst/>
                <a:latin typeface="Aptos" panose="020B0004020202020204" pitchFamily="34" charset="0"/>
                <a:ea typeface="Aptos" panose="020B0004020202020204" pitchFamily="34" charset="0"/>
                <a:cs typeface="Times New Roman" panose="02020603050405020304" pitchFamily="18" charset="0"/>
              </a:rPr>
              <a:t>Judicial Benefits of Using CARS </a:t>
            </a:r>
            <a:endParaRPr lang="en-US" sz="2600">
              <a:solidFill>
                <a:schemeClr val="bg1"/>
              </a:solidFill>
            </a:endParaRPr>
          </a:p>
        </p:txBody>
      </p:sp>
      <p:graphicFrame>
        <p:nvGraphicFramePr>
          <p:cNvPr id="5" name="Content Placeholder 2">
            <a:extLst>
              <a:ext uri="{FF2B5EF4-FFF2-40B4-BE49-F238E27FC236}">
                <a16:creationId xmlns:a16="http://schemas.microsoft.com/office/drawing/2014/main" id="{57E0CB9B-C50D-9B21-B801-775ECE365447}"/>
              </a:ext>
            </a:extLst>
          </p:cNvPr>
          <p:cNvGraphicFramePr>
            <a:graphicFrameLocks noGrp="1"/>
          </p:cNvGraphicFramePr>
          <p:nvPr>
            <p:ph idx="1"/>
            <p:extLst>
              <p:ext uri="{D42A27DB-BD31-4B8C-83A1-F6EECF244321}">
                <p14:modId xmlns:p14="http://schemas.microsoft.com/office/powerpoint/2010/main" val="544061075"/>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31747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0A544D-BAC1-4D55-6A8C-9F6B54B4F159}"/>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z="2000" b="1"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t>2. Tailored Sentencing Recommendations</a:t>
            </a:r>
            <a:br>
              <a:rPr lang="en-US" sz="2000"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endParaRPr lang="en-US" sz="2000">
              <a:solidFill>
                <a:schemeClr val="bg1"/>
              </a:solidFill>
            </a:endParaRPr>
          </a:p>
        </p:txBody>
      </p:sp>
      <p:graphicFrame>
        <p:nvGraphicFramePr>
          <p:cNvPr id="5" name="Content Placeholder 2">
            <a:extLst>
              <a:ext uri="{FF2B5EF4-FFF2-40B4-BE49-F238E27FC236}">
                <a16:creationId xmlns:a16="http://schemas.microsoft.com/office/drawing/2014/main" id="{05965483-2FC3-DC8C-F79C-89CB2BA7F657}"/>
              </a:ext>
            </a:extLst>
          </p:cNvPr>
          <p:cNvGraphicFramePr>
            <a:graphicFrameLocks noGrp="1"/>
          </p:cNvGraphicFramePr>
          <p:nvPr>
            <p:ph idx="1"/>
            <p:extLst>
              <p:ext uri="{D42A27DB-BD31-4B8C-83A1-F6EECF244321}">
                <p14:modId xmlns:p14="http://schemas.microsoft.com/office/powerpoint/2010/main" val="3340426200"/>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3435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9508F6-C8C2-FFDD-F6E0-C06D2D6CA099}"/>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z="1500" b="1"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t>3. Evidence Supporting Rehabilitation-Focused Approaches</a:t>
            </a:r>
            <a:br>
              <a:rPr lang="en-US" sz="1500"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endParaRPr lang="en-US" sz="1500">
              <a:solidFill>
                <a:schemeClr val="bg1"/>
              </a:solidFill>
            </a:endParaRPr>
          </a:p>
        </p:txBody>
      </p:sp>
      <p:graphicFrame>
        <p:nvGraphicFramePr>
          <p:cNvPr id="5" name="Content Placeholder 2">
            <a:extLst>
              <a:ext uri="{FF2B5EF4-FFF2-40B4-BE49-F238E27FC236}">
                <a16:creationId xmlns:a16="http://schemas.microsoft.com/office/drawing/2014/main" id="{7564DEBA-ED66-5060-B117-9C97158E4B53}"/>
              </a:ext>
            </a:extLst>
          </p:cNvPr>
          <p:cNvGraphicFramePr>
            <a:graphicFrameLocks noGrp="1"/>
          </p:cNvGraphicFramePr>
          <p:nvPr>
            <p:ph idx="1"/>
            <p:extLst>
              <p:ext uri="{D42A27DB-BD31-4B8C-83A1-F6EECF244321}">
                <p14:modId xmlns:p14="http://schemas.microsoft.com/office/powerpoint/2010/main" val="790807476"/>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87925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BFC82-63F0-DD11-425F-22621BDFAF73}"/>
              </a:ext>
            </a:extLst>
          </p:cNvPr>
          <p:cNvSpPr>
            <a:spLocks noGrp="1"/>
          </p:cNvSpPr>
          <p:nvPr>
            <p:ph type="title"/>
          </p:nvPr>
        </p:nvSpPr>
        <p:spPr>
          <a:xfrm>
            <a:off x="2231136" y="964692"/>
            <a:ext cx="7729728" cy="1188720"/>
          </a:xfrm>
        </p:spPr>
        <p:txBody>
          <a:bodyPr>
            <a:normAutofit/>
          </a:bodyPr>
          <a:lstStyle/>
          <a:p>
            <a:r>
              <a:rPr lang="en-US" b="1">
                <a:effectLst/>
                <a:latin typeface="Aptos" panose="020B0004020202020204" pitchFamily="34" charset="0"/>
                <a:ea typeface="Aptos" panose="020B0004020202020204" pitchFamily="34" charset="0"/>
                <a:cs typeface="Times New Roman" panose="02020603050405020304" pitchFamily="18" charset="0"/>
              </a:rPr>
              <a:t>Implementation in Court</a:t>
            </a:r>
            <a:endParaRPr lang="en-US"/>
          </a:p>
        </p:txBody>
      </p:sp>
      <p:graphicFrame>
        <p:nvGraphicFramePr>
          <p:cNvPr id="5" name="Content Placeholder 2">
            <a:extLst>
              <a:ext uri="{FF2B5EF4-FFF2-40B4-BE49-F238E27FC236}">
                <a16:creationId xmlns:a16="http://schemas.microsoft.com/office/drawing/2014/main" id="{B9BC017A-4B84-8D63-5423-28B580BE3356}"/>
              </a:ext>
            </a:extLst>
          </p:cNvPr>
          <p:cNvGraphicFramePr>
            <a:graphicFrameLocks noGrp="1"/>
          </p:cNvGraphicFramePr>
          <p:nvPr>
            <p:ph idx="1"/>
            <p:extLst>
              <p:ext uri="{D42A27DB-BD31-4B8C-83A1-F6EECF244321}">
                <p14:modId xmlns:p14="http://schemas.microsoft.com/office/powerpoint/2010/main" val="1711331232"/>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81388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69329B-EC9A-FD7E-42CD-06661404D3C7}"/>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z="2400" b="1">
                <a:solidFill>
                  <a:schemeClr val="bg1"/>
                </a:solidFill>
                <a:effectLst/>
                <a:latin typeface="Aptos" panose="020B0004020202020204" pitchFamily="34" charset="0"/>
                <a:ea typeface="Aptos" panose="020B0004020202020204" pitchFamily="34" charset="0"/>
                <a:cs typeface="Times New Roman" panose="02020603050405020304" pitchFamily="18" charset="0"/>
              </a:rPr>
              <a:t>Integrating CARS into Court Processes </a:t>
            </a:r>
            <a:endParaRPr lang="en-US" sz="2400">
              <a:solidFill>
                <a:schemeClr val="bg1"/>
              </a:solidFill>
            </a:endParaRPr>
          </a:p>
        </p:txBody>
      </p:sp>
      <p:graphicFrame>
        <p:nvGraphicFramePr>
          <p:cNvPr id="5" name="Content Placeholder 2">
            <a:extLst>
              <a:ext uri="{FF2B5EF4-FFF2-40B4-BE49-F238E27FC236}">
                <a16:creationId xmlns:a16="http://schemas.microsoft.com/office/drawing/2014/main" id="{76BA3396-052F-888E-ECCB-1426FC7E2B84}"/>
              </a:ext>
            </a:extLst>
          </p:cNvPr>
          <p:cNvGraphicFramePr>
            <a:graphicFrameLocks noGrp="1"/>
          </p:cNvGraphicFramePr>
          <p:nvPr>
            <p:ph idx="1"/>
            <p:extLst>
              <p:ext uri="{D42A27DB-BD31-4B8C-83A1-F6EECF244321}">
                <p14:modId xmlns:p14="http://schemas.microsoft.com/office/powerpoint/2010/main" val="3981250587"/>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7670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C2662-5E0C-9123-F5CB-A649062C374A}"/>
              </a:ext>
            </a:extLst>
          </p:cNvPr>
          <p:cNvSpPr>
            <a:spLocks noGrp="1"/>
          </p:cNvSpPr>
          <p:nvPr>
            <p:ph type="title"/>
          </p:nvPr>
        </p:nvSpPr>
        <p:spPr>
          <a:xfrm>
            <a:off x="2231136" y="964692"/>
            <a:ext cx="7729728" cy="1188720"/>
          </a:xfrm>
        </p:spPr>
        <p:txBody>
          <a:bodyPr>
            <a:normAutofit/>
          </a:bodyPr>
          <a:lstStyle/>
          <a:p>
            <a:r>
              <a:rPr lang="en-US">
                <a:effectLst/>
                <a:latin typeface="Aptos" panose="020B0004020202020204" pitchFamily="34" charset="0"/>
                <a:ea typeface="Aptos" panose="020B0004020202020204" pitchFamily="34" charset="0"/>
                <a:cs typeface="Times New Roman" panose="02020603050405020304" pitchFamily="18" charset="0"/>
              </a:rPr>
              <a:t>The Role of Judges in Addressing DUI Offenses</a:t>
            </a:r>
            <a:endParaRPr lang="en-US" dirty="0"/>
          </a:p>
        </p:txBody>
      </p:sp>
      <p:graphicFrame>
        <p:nvGraphicFramePr>
          <p:cNvPr id="5" name="Content Placeholder 2">
            <a:extLst>
              <a:ext uri="{FF2B5EF4-FFF2-40B4-BE49-F238E27FC236}">
                <a16:creationId xmlns:a16="http://schemas.microsoft.com/office/drawing/2014/main" id="{CE0C67CF-A900-3C05-30DF-D53D1DDE47CE}"/>
              </a:ext>
            </a:extLst>
          </p:cNvPr>
          <p:cNvGraphicFramePr>
            <a:graphicFrameLocks noGrp="1"/>
          </p:cNvGraphicFramePr>
          <p:nvPr>
            <p:ph idx="1"/>
            <p:extLst>
              <p:ext uri="{D42A27DB-BD31-4B8C-83A1-F6EECF244321}">
                <p14:modId xmlns:p14="http://schemas.microsoft.com/office/powerpoint/2010/main" val="3805431757"/>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09940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EB0DDB-9228-E9E1-2058-3C464E27C4BF}"/>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z="2000" b="1"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t>2. Training Staff to Administer the System</a:t>
            </a:r>
            <a:br>
              <a:rPr lang="en-US" sz="2000"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endParaRPr lang="en-US" sz="2000">
              <a:solidFill>
                <a:schemeClr val="bg1"/>
              </a:solidFill>
            </a:endParaRPr>
          </a:p>
        </p:txBody>
      </p:sp>
      <p:graphicFrame>
        <p:nvGraphicFramePr>
          <p:cNvPr id="5" name="Content Placeholder 2">
            <a:extLst>
              <a:ext uri="{FF2B5EF4-FFF2-40B4-BE49-F238E27FC236}">
                <a16:creationId xmlns:a16="http://schemas.microsoft.com/office/drawing/2014/main" id="{C49BD00A-7573-D79B-03FE-F8315BB735CF}"/>
              </a:ext>
            </a:extLst>
          </p:cNvPr>
          <p:cNvGraphicFramePr>
            <a:graphicFrameLocks noGrp="1"/>
          </p:cNvGraphicFramePr>
          <p:nvPr>
            <p:ph idx="1"/>
            <p:extLst>
              <p:ext uri="{D42A27DB-BD31-4B8C-83A1-F6EECF244321}">
                <p14:modId xmlns:p14="http://schemas.microsoft.com/office/powerpoint/2010/main" val="1780735324"/>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29422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4F40D9-72AB-E521-2E6B-203772EAA17A}"/>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z="2000" b="1"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t>3. Coordinating with Attorneys and Counselors</a:t>
            </a:r>
            <a:br>
              <a:rPr lang="en-US" sz="2000" kern="10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endParaRPr lang="en-US" sz="2000">
              <a:solidFill>
                <a:schemeClr val="bg1"/>
              </a:solidFill>
            </a:endParaRPr>
          </a:p>
        </p:txBody>
      </p:sp>
      <p:graphicFrame>
        <p:nvGraphicFramePr>
          <p:cNvPr id="5" name="Content Placeholder 2">
            <a:extLst>
              <a:ext uri="{FF2B5EF4-FFF2-40B4-BE49-F238E27FC236}">
                <a16:creationId xmlns:a16="http://schemas.microsoft.com/office/drawing/2014/main" id="{9E30C4D9-F03D-7B5B-3194-5481C1C9A54E}"/>
              </a:ext>
            </a:extLst>
          </p:cNvPr>
          <p:cNvGraphicFramePr>
            <a:graphicFrameLocks noGrp="1"/>
          </p:cNvGraphicFramePr>
          <p:nvPr>
            <p:ph idx="1"/>
            <p:extLst>
              <p:ext uri="{D42A27DB-BD31-4B8C-83A1-F6EECF244321}">
                <p14:modId xmlns:p14="http://schemas.microsoft.com/office/powerpoint/2010/main" val="1849113848"/>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78154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212D79-C07F-ED81-6B93-C2FF0ED895BA}"/>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b="1">
                <a:solidFill>
                  <a:schemeClr val="bg1"/>
                </a:solidFill>
                <a:effectLst/>
                <a:latin typeface="Aptos" panose="020B0004020202020204" pitchFamily="34" charset="0"/>
                <a:ea typeface="Aptos" panose="020B0004020202020204" pitchFamily="34" charset="0"/>
                <a:cs typeface="Times New Roman" panose="02020603050405020304" pitchFamily="18" charset="0"/>
              </a:rPr>
              <a:t>Addressing Concerns</a:t>
            </a:r>
            <a:endParaRPr lang="en-US">
              <a:solidFill>
                <a:schemeClr val="bg1"/>
              </a:solidFill>
            </a:endParaRPr>
          </a:p>
        </p:txBody>
      </p:sp>
      <p:graphicFrame>
        <p:nvGraphicFramePr>
          <p:cNvPr id="5" name="Content Placeholder 2">
            <a:extLst>
              <a:ext uri="{FF2B5EF4-FFF2-40B4-BE49-F238E27FC236}">
                <a16:creationId xmlns:a16="http://schemas.microsoft.com/office/drawing/2014/main" id="{EA0C9450-39FD-7771-25B4-09265D9D65AC}"/>
              </a:ext>
            </a:extLst>
          </p:cNvPr>
          <p:cNvGraphicFramePr>
            <a:graphicFrameLocks noGrp="1"/>
          </p:cNvGraphicFramePr>
          <p:nvPr>
            <p:ph idx="1"/>
            <p:extLst>
              <p:ext uri="{D42A27DB-BD31-4B8C-83A1-F6EECF244321}">
                <p14:modId xmlns:p14="http://schemas.microsoft.com/office/powerpoint/2010/main" val="564808107"/>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994942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02AC5B-5190-9253-7768-57E5F3F79C14}"/>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z="2600">
                <a:solidFill>
                  <a:schemeClr val="bg1"/>
                </a:solidFill>
              </a:rPr>
              <a:t>Common Concerns About CARS</a:t>
            </a:r>
          </a:p>
        </p:txBody>
      </p:sp>
      <p:graphicFrame>
        <p:nvGraphicFramePr>
          <p:cNvPr id="5" name="Content Placeholder 2">
            <a:extLst>
              <a:ext uri="{FF2B5EF4-FFF2-40B4-BE49-F238E27FC236}">
                <a16:creationId xmlns:a16="http://schemas.microsoft.com/office/drawing/2014/main" id="{706994A2-B642-1506-64F3-61A0635DD022}"/>
              </a:ext>
            </a:extLst>
          </p:cNvPr>
          <p:cNvGraphicFramePr>
            <a:graphicFrameLocks noGrp="1"/>
          </p:cNvGraphicFramePr>
          <p:nvPr>
            <p:ph idx="1"/>
            <p:extLst>
              <p:ext uri="{D42A27DB-BD31-4B8C-83A1-F6EECF244321}">
                <p14:modId xmlns:p14="http://schemas.microsoft.com/office/powerpoint/2010/main" val="3568523153"/>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79669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D4829F5-60FA-595E-E4F9-734F52891ECA}"/>
              </a:ext>
            </a:extLst>
          </p:cNvPr>
          <p:cNvSpPr txBox="1"/>
          <p:nvPr/>
        </p:nvSpPr>
        <p:spPr>
          <a:xfrm>
            <a:off x="1706244" y="1989372"/>
            <a:ext cx="8779512" cy="2879256"/>
          </a:xfrm>
          <a:prstGeom prst="rect">
            <a:avLst/>
          </a:prstGeom>
        </p:spPr>
        <p:txBody>
          <a:bodyPr vert="horz" lIns="91440" tIns="45720" rIns="91440" bIns="45720" rtlCol="0">
            <a:normAutofit/>
          </a:bodyPr>
          <a:lstStyle/>
          <a:p>
            <a:pPr marR="0" defTabSz="914400">
              <a:spcBef>
                <a:spcPts val="1000"/>
              </a:spcBef>
              <a:spcAft>
                <a:spcPts val="800"/>
              </a:spcAft>
              <a:buClr>
                <a:schemeClr val="accent2"/>
              </a:buClr>
            </a:pPr>
            <a:r>
              <a:rPr lang="en-US" sz="2800" dirty="0">
                <a:solidFill>
                  <a:srgbClr val="404040"/>
                </a:solidFill>
                <a:effectLst/>
              </a:rPr>
              <a:t>While implementing a new system like CARS may raise concerns about cost, time, or confidentiality, these challenges have been addressed. Grant funding can alleviate financial barriers, and the streamlined workflow minimizes time burdens. Additionally, CARS adheres to strict HIPAA guidelines to ensure the confidentiality of offender data.</a:t>
            </a:r>
          </a:p>
        </p:txBody>
      </p:sp>
    </p:spTree>
    <p:extLst>
      <p:ext uri="{BB962C8B-B14F-4D97-AF65-F5344CB8AC3E}">
        <p14:creationId xmlns:p14="http://schemas.microsoft.com/office/powerpoint/2010/main" val="33689203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15925F-87CE-E9FD-82CC-76C52D9CE23F}"/>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b="1">
                <a:solidFill>
                  <a:schemeClr val="bg1"/>
                </a:solidFill>
                <a:effectLst/>
                <a:latin typeface="Aptos" panose="020B0004020202020204" pitchFamily="34" charset="0"/>
                <a:ea typeface="Aptos" panose="020B0004020202020204" pitchFamily="34" charset="0"/>
                <a:cs typeface="Times New Roman" panose="02020603050405020304" pitchFamily="18" charset="0"/>
              </a:rPr>
              <a:t>Case Study</a:t>
            </a:r>
            <a:endParaRPr lang="en-US">
              <a:solidFill>
                <a:schemeClr val="bg1"/>
              </a:solidFill>
            </a:endParaRPr>
          </a:p>
        </p:txBody>
      </p:sp>
      <p:graphicFrame>
        <p:nvGraphicFramePr>
          <p:cNvPr id="5" name="Content Placeholder 2">
            <a:extLst>
              <a:ext uri="{FF2B5EF4-FFF2-40B4-BE49-F238E27FC236}">
                <a16:creationId xmlns:a16="http://schemas.microsoft.com/office/drawing/2014/main" id="{24196D1D-329D-0F8D-9E31-01B88F566A28}"/>
              </a:ext>
            </a:extLst>
          </p:cNvPr>
          <p:cNvGraphicFramePr>
            <a:graphicFrameLocks noGrp="1"/>
          </p:cNvGraphicFramePr>
          <p:nvPr>
            <p:ph idx="1"/>
            <p:extLst>
              <p:ext uri="{D42A27DB-BD31-4B8C-83A1-F6EECF244321}">
                <p14:modId xmlns:p14="http://schemas.microsoft.com/office/powerpoint/2010/main" val="4072141774"/>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06526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AD85578-1E4B-4014-9D52-E7689475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2">
              <a:alpha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0" name="Rectangle 9">
            <a:extLst>
              <a:ext uri="{FF2B5EF4-FFF2-40B4-BE49-F238E27FC236}">
                <a16:creationId xmlns:a16="http://schemas.microsoft.com/office/drawing/2014/main" id="{48550B3F-9390-4CA1-B3C8-91529289D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D92537-3D21-A901-8186-2AC1098C3E7E}"/>
              </a:ext>
            </a:extLst>
          </p:cNvPr>
          <p:cNvSpPr>
            <a:spLocks noGrp="1"/>
          </p:cNvSpPr>
          <p:nvPr>
            <p:ph type="title"/>
          </p:nvPr>
        </p:nvSpPr>
        <p:spPr>
          <a:xfrm>
            <a:off x="1949518" y="1059838"/>
            <a:ext cx="3632052" cy="4738324"/>
          </a:xfrm>
          <a:noFill/>
          <a:ln>
            <a:noFill/>
          </a:ln>
        </p:spPr>
        <p:txBody>
          <a:bodyPr>
            <a:normAutofit/>
          </a:bodyPr>
          <a:lstStyle/>
          <a:p>
            <a:r>
              <a:rPr lang="en-US" sz="3600" b="1">
                <a:solidFill>
                  <a:schemeClr val="bg1"/>
                </a:solidFill>
                <a:effectLst/>
                <a:latin typeface="Aptos" panose="020B0004020202020204" pitchFamily="34" charset="0"/>
                <a:ea typeface="Aptos" panose="020B0004020202020204" pitchFamily="34" charset="0"/>
                <a:cs typeface="Times New Roman" panose="02020603050405020304" pitchFamily="18" charset="0"/>
              </a:rPr>
              <a:t>Case Study Overview: Emile Landry's DUI Journey</a:t>
            </a:r>
            <a:endParaRPr lang="en-US" sz="3600">
              <a:solidFill>
                <a:schemeClr val="bg1"/>
              </a:solidFill>
            </a:endParaRPr>
          </a:p>
        </p:txBody>
      </p:sp>
      <p:sp>
        <p:nvSpPr>
          <p:cNvPr id="3" name="Content Placeholder 2">
            <a:extLst>
              <a:ext uri="{FF2B5EF4-FFF2-40B4-BE49-F238E27FC236}">
                <a16:creationId xmlns:a16="http://schemas.microsoft.com/office/drawing/2014/main" id="{CD5D9A6D-1AA9-3844-6D62-CA0D0097A099}"/>
              </a:ext>
            </a:extLst>
          </p:cNvPr>
          <p:cNvSpPr>
            <a:spLocks noGrp="1"/>
          </p:cNvSpPr>
          <p:nvPr>
            <p:ph idx="1"/>
          </p:nvPr>
        </p:nvSpPr>
        <p:spPr>
          <a:xfrm>
            <a:off x="6679109" y="1059838"/>
            <a:ext cx="4665397" cy="4738323"/>
          </a:xfrm>
        </p:spPr>
        <p:txBody>
          <a:bodyPr anchor="ctr">
            <a:normAutofit fontScale="92500" lnSpcReduction="10000"/>
          </a:bodyPr>
          <a:lstStyle/>
          <a:p>
            <a:pPr marL="0" indent="0">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Meet Emile Landry, a 32-year-old with three DUI offenses in five years. His latest offense brought him to court for sentencing. Emile’s history revealed significant mental health challenges, including untreated anxiety and depression, exacerbated by job loss. His coping mechanism? Alcohol dependency. Despite this, his mental health struggles were not immediately evident during court proceedings. How could the judge craft a sentence that addressed both public safety and Emile’s underlying issues?</a:t>
            </a:r>
            <a:endParaRPr lang="en-US" sz="2400" dirty="0"/>
          </a:p>
        </p:txBody>
      </p:sp>
    </p:spTree>
    <p:extLst>
      <p:ext uri="{BB962C8B-B14F-4D97-AF65-F5344CB8AC3E}">
        <p14:creationId xmlns:p14="http://schemas.microsoft.com/office/powerpoint/2010/main" val="41795010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14">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1A5449-B66E-6A5C-0EC9-6B3CA957D561}"/>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b="1"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The Role of CARS in Emile's Case</a:t>
            </a:r>
            <a:endParaRPr lang="en-US" sz="3000" dirty="0">
              <a:solidFill>
                <a:srgbClr val="FFFFFF"/>
              </a:solidFill>
            </a:endParaRPr>
          </a:p>
        </p:txBody>
      </p:sp>
      <p:sp>
        <p:nvSpPr>
          <p:cNvPr id="3" name="Content Placeholder 2">
            <a:extLst>
              <a:ext uri="{FF2B5EF4-FFF2-40B4-BE49-F238E27FC236}">
                <a16:creationId xmlns:a16="http://schemas.microsoft.com/office/drawing/2014/main" id="{79ABA8A5-FF46-8FFB-DF5E-806CE644691B}"/>
              </a:ext>
            </a:extLst>
          </p:cNvPr>
          <p:cNvSpPr>
            <a:spLocks noGrp="1"/>
          </p:cNvSpPr>
          <p:nvPr>
            <p:ph idx="1"/>
          </p:nvPr>
        </p:nvSpPr>
        <p:spPr>
          <a:xfrm>
            <a:off x="5591695" y="1402080"/>
            <a:ext cx="5320696" cy="4053840"/>
          </a:xfrm>
        </p:spPr>
        <p:txBody>
          <a:bodyPr anchor="ctr">
            <a:normAutofit fontScale="40000" lnSpcReduction="20000"/>
          </a:bodyPr>
          <a:lstStyle/>
          <a:p>
            <a:pPr marL="0" marR="0">
              <a:spcAft>
                <a:spcPts val="800"/>
              </a:spcAft>
            </a:pPr>
            <a:r>
              <a:rPr lang="en-US" sz="4500" kern="100" dirty="0">
                <a:effectLst/>
                <a:latin typeface="Aptos" panose="020B0004020202020204" pitchFamily="34" charset="0"/>
                <a:ea typeface="Aptos" panose="020B0004020202020204" pitchFamily="34" charset="0"/>
                <a:cs typeface="Times New Roman" panose="02020603050405020304" pitchFamily="18" charset="0"/>
              </a:rPr>
              <a:t>Emile was referred to the Computerized Assessment and Referral System (CARS) for a pre-sentencing evaluation. The CARS report uncovered:</a:t>
            </a:r>
          </a:p>
          <a:p>
            <a:pPr marL="342900" marR="0" lvl="0" indent="-342900">
              <a:spcAft>
                <a:spcPts val="800"/>
              </a:spcAft>
              <a:buSzPts val="1000"/>
              <a:buFont typeface="Symbol" panose="05050102010706020507" pitchFamily="18" charset="2"/>
              <a:buChar char=""/>
              <a:tabLst>
                <a:tab pos="457200" algn="l"/>
              </a:tabLst>
            </a:pPr>
            <a:r>
              <a:rPr lang="en-US" sz="4500" kern="100" dirty="0">
                <a:effectLst/>
                <a:latin typeface="Aptos" panose="020B0004020202020204" pitchFamily="34" charset="0"/>
                <a:ea typeface="Aptos" panose="020B0004020202020204" pitchFamily="34" charset="0"/>
                <a:cs typeface="Times New Roman" panose="02020603050405020304" pitchFamily="18" charset="0"/>
              </a:rPr>
              <a:t>Severe generalized anxiety disorder and moderate depressive disorder, both untreated.</a:t>
            </a:r>
          </a:p>
          <a:p>
            <a:pPr marL="342900" marR="0" lvl="0" indent="-342900">
              <a:spcAft>
                <a:spcPts val="800"/>
              </a:spcAft>
              <a:buSzPts val="1000"/>
              <a:buFont typeface="Symbol" panose="05050102010706020507" pitchFamily="18" charset="2"/>
              <a:buChar char=""/>
              <a:tabLst>
                <a:tab pos="457200" algn="l"/>
              </a:tabLst>
            </a:pPr>
            <a:r>
              <a:rPr lang="en-US" sz="4500" kern="100" dirty="0">
                <a:effectLst/>
                <a:latin typeface="Aptos" panose="020B0004020202020204" pitchFamily="34" charset="0"/>
                <a:ea typeface="Aptos" panose="020B0004020202020204" pitchFamily="34" charset="0"/>
                <a:cs typeface="Times New Roman" panose="02020603050405020304" pitchFamily="18" charset="0"/>
              </a:rPr>
              <a:t>Alcohol dependency as a coping mechanism.</a:t>
            </a:r>
          </a:p>
          <a:p>
            <a:pPr marL="342900" marR="0" lvl="0" indent="-342900">
              <a:spcAft>
                <a:spcPts val="800"/>
              </a:spcAft>
              <a:buSzPts val="1000"/>
              <a:buFont typeface="Symbol" panose="05050102010706020507" pitchFamily="18" charset="2"/>
              <a:buChar char=""/>
              <a:tabLst>
                <a:tab pos="457200" algn="l"/>
              </a:tabLst>
            </a:pPr>
            <a:r>
              <a:rPr lang="en-US" sz="4500" kern="100" dirty="0">
                <a:effectLst/>
                <a:latin typeface="Aptos" panose="020B0004020202020204" pitchFamily="34" charset="0"/>
                <a:ea typeface="Aptos" panose="020B0004020202020204" pitchFamily="34" charset="0"/>
                <a:cs typeface="Times New Roman" panose="02020603050405020304" pitchFamily="18" charset="0"/>
              </a:rPr>
              <a:t>Recommendations for cognitive-behavioral therapy (CBT) and enrollment in a substance use treatment program.</a:t>
            </a:r>
          </a:p>
          <a:p>
            <a:pPr marL="342900" marR="0" lvl="0" indent="-342900">
              <a:spcAft>
                <a:spcPts val="800"/>
              </a:spcAft>
              <a:buSzPts val="1000"/>
              <a:buFont typeface="Symbol" panose="05050102010706020507" pitchFamily="18" charset="2"/>
              <a:buChar char=""/>
              <a:tabLst>
                <a:tab pos="457200" algn="l"/>
              </a:tabLst>
            </a:pPr>
            <a:br>
              <a:rPr lang="en-US" sz="4500" kern="100" dirty="0">
                <a:effectLst/>
                <a:latin typeface="Aptos" panose="020B0004020202020204" pitchFamily="34" charset="0"/>
                <a:ea typeface="Aptos" panose="020B0004020202020204" pitchFamily="34" charset="0"/>
                <a:cs typeface="Times New Roman" panose="02020603050405020304" pitchFamily="18" charset="0"/>
              </a:rPr>
            </a:br>
            <a:r>
              <a:rPr lang="en-US" sz="4500" kern="100" dirty="0">
                <a:effectLst/>
                <a:latin typeface="Aptos" panose="020B0004020202020204" pitchFamily="34" charset="0"/>
                <a:ea typeface="Aptos" panose="020B0004020202020204" pitchFamily="34" charset="0"/>
                <a:cs typeface="Times New Roman" panose="02020603050405020304" pitchFamily="18" charset="0"/>
              </a:rPr>
              <a:t>These insights provided a roadmap for informed sentencing tailored to </a:t>
            </a:r>
            <a:r>
              <a:rPr lang="en-US" sz="4500" kern="100" dirty="0">
                <a:latin typeface="Aptos" panose="020B0004020202020204" pitchFamily="34" charset="0"/>
                <a:ea typeface="Aptos" panose="020B0004020202020204" pitchFamily="34" charset="0"/>
                <a:cs typeface="Times New Roman" panose="02020603050405020304" pitchFamily="18" charset="0"/>
              </a:rPr>
              <a:t>Emile</a:t>
            </a:r>
            <a:r>
              <a:rPr lang="en-US" sz="4500" kern="100" dirty="0">
                <a:effectLst/>
                <a:latin typeface="Aptos" panose="020B0004020202020204" pitchFamily="34" charset="0"/>
                <a:ea typeface="Aptos" panose="020B0004020202020204" pitchFamily="34" charset="0"/>
                <a:cs typeface="Times New Roman" panose="02020603050405020304" pitchFamily="18" charset="0"/>
              </a:rPr>
              <a:t>’s needs.</a:t>
            </a:r>
          </a:p>
          <a:p>
            <a:pPr marL="0" indent="0">
              <a:buNone/>
            </a:pPr>
            <a:endParaRPr lang="en-US" dirty="0"/>
          </a:p>
        </p:txBody>
      </p:sp>
    </p:spTree>
    <p:extLst>
      <p:ext uri="{BB962C8B-B14F-4D97-AF65-F5344CB8AC3E}">
        <p14:creationId xmlns:p14="http://schemas.microsoft.com/office/powerpoint/2010/main" val="3749838812"/>
      </p:ext>
    </p:extLst>
  </p:cSld>
  <p:clrMapOvr>
    <a:overrideClrMapping bg1="lt1" tx1="dk1" bg2="lt2" tx2="dk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F51DA9-8424-3BD0-6A16-CD8AD316D01F}"/>
              </a:ext>
            </a:extLst>
          </p:cNvPr>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en-US" sz="2200" b="1">
                <a:effectLst/>
                <a:latin typeface="Aptos" panose="020B0004020202020204" pitchFamily="34" charset="0"/>
                <a:ea typeface="Aptos" panose="020B0004020202020204" pitchFamily="34" charset="0"/>
                <a:cs typeface="Times New Roman" panose="02020603050405020304" pitchFamily="18" charset="0"/>
              </a:rPr>
              <a:t>Judicial Decision and Alternative Sentencing</a:t>
            </a:r>
            <a:endParaRPr lang="en-US" sz="2200"/>
          </a:p>
        </p:txBody>
      </p:sp>
      <p:sp useBgFill="1">
        <p:nvSpPr>
          <p:cNvPr id="11" name="Rectangle 10">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3E9A81E6-8384-542E-097D-B6DAB2E11088}"/>
              </a:ext>
            </a:extLst>
          </p:cNvPr>
          <p:cNvGraphicFramePr>
            <a:graphicFrameLocks noGrp="1"/>
          </p:cNvGraphicFramePr>
          <p:nvPr>
            <p:ph idx="1"/>
            <p:extLst>
              <p:ext uri="{D42A27DB-BD31-4B8C-83A1-F6EECF244321}">
                <p14:modId xmlns:p14="http://schemas.microsoft.com/office/powerpoint/2010/main" val="152189232"/>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91554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8B3C1B-3AA0-45CC-533A-59CAEBB9165D}"/>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z="2200">
                <a:solidFill>
                  <a:schemeClr val="bg1"/>
                </a:solidFill>
              </a:rPr>
              <a:t>Impact of CARS: A Transformative Outcome</a:t>
            </a:r>
          </a:p>
        </p:txBody>
      </p:sp>
      <p:graphicFrame>
        <p:nvGraphicFramePr>
          <p:cNvPr id="15" name="Content Placeholder 2">
            <a:extLst>
              <a:ext uri="{FF2B5EF4-FFF2-40B4-BE49-F238E27FC236}">
                <a16:creationId xmlns:a16="http://schemas.microsoft.com/office/drawing/2014/main" id="{314DFAE3-8C52-6218-F445-543B5C1BA10E}"/>
              </a:ext>
            </a:extLst>
          </p:cNvPr>
          <p:cNvGraphicFramePr>
            <a:graphicFrameLocks noGrp="1"/>
          </p:cNvGraphicFramePr>
          <p:nvPr>
            <p:ph idx="1"/>
            <p:extLst>
              <p:ext uri="{D42A27DB-BD31-4B8C-83A1-F6EECF244321}">
                <p14:modId xmlns:p14="http://schemas.microsoft.com/office/powerpoint/2010/main" val="3511155198"/>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2484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06BBCC9-9346-2CB7-376E-B2897F14B90F}"/>
              </a:ext>
            </a:extLst>
          </p:cNvPr>
          <p:cNvSpPr>
            <a:spLocks noGrp="1"/>
          </p:cNvSpPr>
          <p:nvPr>
            <p:ph idx="4294967295"/>
          </p:nvPr>
        </p:nvSpPr>
        <p:spPr>
          <a:xfrm>
            <a:off x="1706062" y="2291262"/>
            <a:ext cx="8779512" cy="2879256"/>
          </a:xfrm>
        </p:spPr>
        <p:txBody>
          <a:bodyPr vert="horz" lIns="91440" tIns="45720" rIns="91440" bIns="45720" rtlCol="0">
            <a:normAutofit/>
          </a:bodyPr>
          <a:lstStyle/>
          <a:p>
            <a:pPr marL="0" indent="0">
              <a:buNone/>
            </a:pPr>
            <a:r>
              <a:rPr lang="en-US" sz="2400" dirty="0">
                <a:solidFill>
                  <a:srgbClr val="404040"/>
                </a:solidFill>
                <a:effectLst/>
              </a:rPr>
              <a:t>Judges play a pivotal role in shaping outcomes for DUI offenders. By integrating mental health insights into sentencing, judges can not only reduce repeat offenses but also contribute to safer roads and healthier communities. This training aims to equip you with the tools to address the underlying causes of impaired driving, ensuring justice and rehabilitation go hand in hand</a:t>
            </a:r>
            <a:endParaRPr lang="en-US" sz="2400" dirty="0">
              <a:solidFill>
                <a:srgbClr val="404040"/>
              </a:solidFill>
            </a:endParaRPr>
          </a:p>
        </p:txBody>
      </p:sp>
    </p:spTree>
    <p:extLst>
      <p:ext uri="{BB962C8B-B14F-4D97-AF65-F5344CB8AC3E}">
        <p14:creationId xmlns:p14="http://schemas.microsoft.com/office/powerpoint/2010/main" val="40613783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1F9924-ACC3-1D8B-3486-F95DB4B8054C}"/>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b="1">
                <a:solidFill>
                  <a:schemeClr val="bg1"/>
                </a:solidFill>
                <a:effectLst/>
                <a:latin typeface="Aptos" panose="020B0004020202020204" pitchFamily="34" charset="0"/>
                <a:ea typeface="Aptos" panose="020B0004020202020204" pitchFamily="34" charset="0"/>
                <a:cs typeface="Times New Roman" panose="02020603050405020304" pitchFamily="18" charset="0"/>
              </a:rPr>
              <a:t>Next Steps</a:t>
            </a:r>
            <a:endParaRPr lang="en-US">
              <a:solidFill>
                <a:schemeClr val="bg1"/>
              </a:solidFill>
            </a:endParaRPr>
          </a:p>
        </p:txBody>
      </p:sp>
      <p:graphicFrame>
        <p:nvGraphicFramePr>
          <p:cNvPr id="5" name="Content Placeholder 2">
            <a:extLst>
              <a:ext uri="{FF2B5EF4-FFF2-40B4-BE49-F238E27FC236}">
                <a16:creationId xmlns:a16="http://schemas.microsoft.com/office/drawing/2014/main" id="{2D934651-80CD-3567-6B15-2FB43FEF2CBA}"/>
              </a:ext>
            </a:extLst>
          </p:cNvPr>
          <p:cNvGraphicFramePr>
            <a:graphicFrameLocks noGrp="1"/>
          </p:cNvGraphicFramePr>
          <p:nvPr>
            <p:ph idx="1"/>
            <p:extLst>
              <p:ext uri="{D42A27DB-BD31-4B8C-83A1-F6EECF244321}">
                <p14:modId xmlns:p14="http://schemas.microsoft.com/office/powerpoint/2010/main" val="2103944662"/>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567457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418D4-31FF-0F7A-A60E-C553F8FEA919}"/>
              </a:ext>
            </a:extLst>
          </p:cNvPr>
          <p:cNvSpPr>
            <a:spLocks noGrp="1"/>
          </p:cNvSpPr>
          <p:nvPr>
            <p:ph type="title"/>
          </p:nvPr>
        </p:nvSpPr>
        <p:spPr>
          <a:xfrm>
            <a:off x="2231136" y="964692"/>
            <a:ext cx="7729728" cy="1188720"/>
          </a:xfrm>
        </p:spPr>
        <p:txBody>
          <a:bodyPr>
            <a:normAutofit/>
          </a:bodyPr>
          <a:lstStyle/>
          <a:p>
            <a:r>
              <a:rPr lang="en-US">
                <a:effectLst/>
                <a:latin typeface="Aptos" panose="020B0004020202020204" pitchFamily="34" charset="0"/>
                <a:ea typeface="Aptos" panose="020B0004020202020204" pitchFamily="34" charset="0"/>
                <a:cs typeface="Times New Roman" panose="02020603050405020304" pitchFamily="18" charset="0"/>
              </a:rPr>
              <a:t>Implementing CARS in Your Courtroom</a:t>
            </a:r>
            <a:endParaRPr lang="en-US" dirty="0"/>
          </a:p>
        </p:txBody>
      </p:sp>
      <p:graphicFrame>
        <p:nvGraphicFramePr>
          <p:cNvPr id="13" name="Content Placeholder 2">
            <a:extLst>
              <a:ext uri="{FF2B5EF4-FFF2-40B4-BE49-F238E27FC236}">
                <a16:creationId xmlns:a16="http://schemas.microsoft.com/office/drawing/2014/main" id="{A9B3E2D4-82B9-6DC3-D7C1-352E412D55D3}"/>
              </a:ext>
            </a:extLst>
          </p:cNvPr>
          <p:cNvGraphicFramePr>
            <a:graphicFrameLocks noGrp="1"/>
          </p:cNvGraphicFramePr>
          <p:nvPr>
            <p:ph idx="1"/>
            <p:extLst>
              <p:ext uri="{D42A27DB-BD31-4B8C-83A1-F6EECF244321}">
                <p14:modId xmlns:p14="http://schemas.microsoft.com/office/powerpoint/2010/main" val="3642772882"/>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40959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C84860D-2840-ADC4-4270-F4FAACED1DD3}"/>
              </a:ext>
            </a:extLst>
          </p:cNvPr>
          <p:cNvSpPr txBox="1"/>
          <p:nvPr/>
        </p:nvSpPr>
        <p:spPr>
          <a:xfrm>
            <a:off x="1706244" y="1989372"/>
            <a:ext cx="8779512" cy="2879256"/>
          </a:xfrm>
          <a:prstGeom prst="rect">
            <a:avLst/>
          </a:prstGeom>
        </p:spPr>
        <p:txBody>
          <a:bodyPr vert="horz" lIns="91440" tIns="45720" rIns="91440" bIns="45720" rtlCol="0">
            <a:normAutofit fontScale="92500"/>
          </a:bodyPr>
          <a:lstStyle/>
          <a:p>
            <a:pPr defTabSz="914400">
              <a:spcBef>
                <a:spcPts val="1000"/>
              </a:spcBef>
              <a:buClr>
                <a:schemeClr val="accent2"/>
              </a:buClr>
            </a:pPr>
            <a:r>
              <a:rPr lang="en-US" sz="3200">
                <a:solidFill>
                  <a:srgbClr val="404040"/>
                </a:solidFill>
                <a:effectLst/>
              </a:rPr>
              <a:t>To implement CARS successfully, start by training your court staff on the system's administration. Next, build partnerships with local mental health providers to ensure offenders receive the recommended treatments. Finally, launch a pilot program with select cases to evaluate its effectiveness in your courtroom setting.</a:t>
            </a:r>
            <a:endParaRPr lang="en-US" sz="3200" dirty="0">
              <a:solidFill>
                <a:srgbClr val="404040"/>
              </a:solidFill>
            </a:endParaRPr>
          </a:p>
        </p:txBody>
      </p:sp>
    </p:spTree>
    <p:extLst>
      <p:ext uri="{BB962C8B-B14F-4D97-AF65-F5344CB8AC3E}">
        <p14:creationId xmlns:p14="http://schemas.microsoft.com/office/powerpoint/2010/main" val="277292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DE8C1-338E-DDFA-9372-E7FA592E9381}"/>
              </a:ext>
            </a:extLst>
          </p:cNvPr>
          <p:cNvSpPr>
            <a:spLocks noGrp="1"/>
          </p:cNvSpPr>
          <p:nvPr>
            <p:ph type="title"/>
          </p:nvPr>
        </p:nvSpPr>
        <p:spPr>
          <a:xfrm>
            <a:off x="2231136" y="964692"/>
            <a:ext cx="7729728" cy="1188720"/>
          </a:xfrm>
        </p:spPr>
        <p:txBody>
          <a:bodyPr>
            <a:normAutofit/>
          </a:bodyPr>
          <a:lstStyle/>
          <a:p>
            <a:r>
              <a:rPr lang="en-US"/>
              <a:t>Objectives of the training</a:t>
            </a:r>
            <a:endParaRPr lang="en-US" dirty="0"/>
          </a:p>
        </p:txBody>
      </p:sp>
      <p:graphicFrame>
        <p:nvGraphicFramePr>
          <p:cNvPr id="7" name="Content Placeholder 2">
            <a:extLst>
              <a:ext uri="{FF2B5EF4-FFF2-40B4-BE49-F238E27FC236}">
                <a16:creationId xmlns:a16="http://schemas.microsoft.com/office/drawing/2014/main" id="{C594FB0C-BF2B-73C2-8383-0FB8ABD304CB}"/>
              </a:ext>
            </a:extLst>
          </p:cNvPr>
          <p:cNvGraphicFramePr>
            <a:graphicFrameLocks noGrp="1"/>
          </p:cNvGraphicFramePr>
          <p:nvPr>
            <p:ph idx="1"/>
            <p:extLst>
              <p:ext uri="{D42A27DB-BD31-4B8C-83A1-F6EECF244321}">
                <p14:modId xmlns:p14="http://schemas.microsoft.com/office/powerpoint/2010/main" val="3278836518"/>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03676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A15257-CC3D-8015-82C9-2A754280CE55}"/>
              </a:ext>
            </a:extLst>
          </p:cNvPr>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en-US" sz="2200"/>
              <a:t>Why mental health screening matters</a:t>
            </a:r>
          </a:p>
        </p:txBody>
      </p:sp>
      <p:sp useBgFill="1">
        <p:nvSpPr>
          <p:cNvPr id="11" name="Rectangle 10">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B13ED95F-7ED5-48D9-089F-92BA56D1CCBD}"/>
              </a:ext>
            </a:extLst>
          </p:cNvPr>
          <p:cNvGraphicFramePr>
            <a:graphicFrameLocks noGrp="1"/>
          </p:cNvGraphicFramePr>
          <p:nvPr>
            <p:ph idx="1"/>
            <p:extLst>
              <p:ext uri="{D42A27DB-BD31-4B8C-83A1-F6EECF244321}">
                <p14:modId xmlns:p14="http://schemas.microsoft.com/office/powerpoint/2010/main" val="2191253776"/>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78453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4237F0C4-C356-4E87-ACCB-5E3D8B42D2BE}"/>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en-US" sz="2000">
                <a:solidFill>
                  <a:schemeClr val="bg1"/>
                </a:solidFill>
              </a:rPr>
              <a:t>The Link between mental health disorders and impaired driving</a:t>
            </a:r>
          </a:p>
        </p:txBody>
      </p:sp>
      <p:graphicFrame>
        <p:nvGraphicFramePr>
          <p:cNvPr id="18" name="Content Placeholder 6">
            <a:extLst>
              <a:ext uri="{FF2B5EF4-FFF2-40B4-BE49-F238E27FC236}">
                <a16:creationId xmlns:a16="http://schemas.microsoft.com/office/drawing/2014/main" id="{F92C4B0A-433C-045C-0094-4ED10A7C35DD}"/>
              </a:ext>
            </a:extLst>
          </p:cNvPr>
          <p:cNvGraphicFramePr>
            <a:graphicFrameLocks noGrp="1"/>
          </p:cNvGraphicFramePr>
          <p:nvPr>
            <p:ph idx="1"/>
            <p:extLst>
              <p:ext uri="{D42A27DB-BD31-4B8C-83A1-F6EECF244321}">
                <p14:modId xmlns:p14="http://schemas.microsoft.com/office/powerpoint/2010/main" val="2893102551"/>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84168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0CB02-ABCC-5C58-61B9-CE07B08D9A73}"/>
              </a:ext>
            </a:extLst>
          </p:cNvPr>
          <p:cNvSpPr>
            <a:spLocks noGrp="1"/>
          </p:cNvSpPr>
          <p:nvPr>
            <p:ph type="title"/>
          </p:nvPr>
        </p:nvSpPr>
        <p:spPr>
          <a:xfrm>
            <a:off x="2231136" y="964692"/>
            <a:ext cx="7729728" cy="1188720"/>
          </a:xfrm>
        </p:spPr>
        <p:txBody>
          <a:bodyPr>
            <a:normAutofit/>
          </a:bodyPr>
          <a:lstStyle/>
          <a:p>
            <a:r>
              <a:rPr lang="en-US" dirty="0"/>
              <a:t>Mental Health and DUI: A Case for Integration</a:t>
            </a:r>
          </a:p>
        </p:txBody>
      </p:sp>
      <p:graphicFrame>
        <p:nvGraphicFramePr>
          <p:cNvPr id="14" name="Content Placeholder 2">
            <a:extLst>
              <a:ext uri="{FF2B5EF4-FFF2-40B4-BE49-F238E27FC236}">
                <a16:creationId xmlns:a16="http://schemas.microsoft.com/office/drawing/2014/main" id="{FD3CA20F-0A40-B5FB-55FF-59338E6EB223}"/>
              </a:ext>
            </a:extLst>
          </p:cNvPr>
          <p:cNvGraphicFramePr>
            <a:graphicFrameLocks noGrp="1"/>
          </p:cNvGraphicFramePr>
          <p:nvPr>
            <p:ph idx="1"/>
            <p:extLst>
              <p:ext uri="{D42A27DB-BD31-4B8C-83A1-F6EECF244321}">
                <p14:modId xmlns:p14="http://schemas.microsoft.com/office/powerpoint/2010/main" val="2082471433"/>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837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548D818-CCBF-2E4C-1D11-52A760565765}"/>
              </a:ext>
            </a:extLst>
          </p:cNvPr>
          <p:cNvSpPr>
            <a:spLocks noGrp="1"/>
          </p:cNvSpPr>
          <p:nvPr>
            <p:ph idx="4294967295"/>
          </p:nvPr>
        </p:nvSpPr>
        <p:spPr>
          <a:xfrm>
            <a:off x="1706062" y="2291262"/>
            <a:ext cx="8779512" cy="2879256"/>
          </a:xfrm>
        </p:spPr>
        <p:txBody>
          <a:bodyPr vert="horz" lIns="91440" tIns="45720" rIns="91440" bIns="45720" rtlCol="0">
            <a:normAutofit lnSpcReduction="10000"/>
          </a:bodyPr>
          <a:lstStyle/>
          <a:p>
            <a:pPr marL="0" indent="0" algn="ctr">
              <a:buNone/>
            </a:pPr>
            <a:r>
              <a:rPr lang="en-US" sz="2800" dirty="0">
                <a:solidFill>
                  <a:srgbClr val="404040"/>
                </a:solidFill>
                <a:effectLst/>
              </a:rPr>
              <a:t>Many DUI offenders face untreated mental health conditions that directly contribute to their actions. By integrating tools like CARS into judicial processes, you can identify these underlying causes and implement tailored interventions. This approach not only aids offenders in rehabilitation but also reduces the likelihood of repeat offenses.</a:t>
            </a:r>
            <a:endParaRPr lang="en-US" sz="2800" dirty="0">
              <a:solidFill>
                <a:srgbClr val="404040"/>
              </a:solidFill>
            </a:endParaRPr>
          </a:p>
        </p:txBody>
      </p:sp>
    </p:spTree>
    <p:extLst>
      <p:ext uri="{BB962C8B-B14F-4D97-AF65-F5344CB8AC3E}">
        <p14:creationId xmlns:p14="http://schemas.microsoft.com/office/powerpoint/2010/main" val="128127266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Parcel</Template>
  <TotalTime>109</TotalTime>
  <Words>2830</Words>
  <Application>Microsoft Office PowerPoint</Application>
  <PresentationFormat>Widescreen</PresentationFormat>
  <Paragraphs>261</Paragraphs>
  <Slides>42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Aptos</vt:lpstr>
      <vt:lpstr>Arial</vt:lpstr>
      <vt:lpstr>Gill Sans MT</vt:lpstr>
      <vt:lpstr>Segoe UI</vt:lpstr>
      <vt:lpstr>Symbol</vt:lpstr>
      <vt:lpstr>Parcel</vt:lpstr>
      <vt:lpstr>Welcome to the CARS System Training for Judges</vt:lpstr>
      <vt:lpstr>Primary contact:  T. Scott Smith, Phd phone:  (337) 501-2104 tscottsmith@aol.com</vt:lpstr>
      <vt:lpstr>The Role of Judges in Addressing DUI Offenses</vt:lpstr>
      <vt:lpstr>PowerPoint Presentation</vt:lpstr>
      <vt:lpstr>Objectives of the training</vt:lpstr>
      <vt:lpstr>Why mental health screening matters</vt:lpstr>
      <vt:lpstr>The Link between mental health disorders and impaired driving</vt:lpstr>
      <vt:lpstr>Mental Health and DUI: A Case for Integration</vt:lpstr>
      <vt:lpstr>PowerPoint Presentation</vt:lpstr>
      <vt:lpstr>Addressing root causes reduces recidivism </vt:lpstr>
      <vt:lpstr>The Link Between Mental Health Disorders and Impaired Driving</vt:lpstr>
      <vt:lpstr>Addressing Root Causes Reduces Recidivism</vt:lpstr>
      <vt:lpstr>Promoting Public Safety Through Informed Sentencing</vt:lpstr>
      <vt:lpstr>Overview of the CARS System</vt:lpstr>
      <vt:lpstr>How CARS Integrates Into Sentencing</vt:lpstr>
      <vt:lpstr>PowerPoint Presentation</vt:lpstr>
      <vt:lpstr>A Brief History of CARS</vt:lpstr>
      <vt:lpstr>Key Features of CARS – Screening for 13 Mental Health Disorders</vt:lpstr>
      <vt:lpstr>Key Features of CARS – Administration and Reporting</vt:lpstr>
      <vt:lpstr>How CARS Works</vt:lpstr>
      <vt:lpstr>Step 1: Defendant Completes the Assessment </vt:lpstr>
      <vt:lpstr>Step 2: Results Are Analyzed and Compiled into a Report </vt:lpstr>
      <vt:lpstr>Step 3: Judges Receive Insights and Recommendations </vt:lpstr>
      <vt:lpstr>Judicial Benefits</vt:lpstr>
      <vt:lpstr>Judicial Benefits of Using CARS </vt:lpstr>
      <vt:lpstr>2. Tailored Sentencing Recommendations </vt:lpstr>
      <vt:lpstr>3. Evidence Supporting Rehabilitation-Focused Approaches </vt:lpstr>
      <vt:lpstr>Implementation in Court</vt:lpstr>
      <vt:lpstr>Integrating CARS into Court Processes </vt:lpstr>
      <vt:lpstr>2. Training Staff to Administer the System </vt:lpstr>
      <vt:lpstr>3. Coordinating with Attorneys and Counselors </vt:lpstr>
      <vt:lpstr>Addressing Concerns</vt:lpstr>
      <vt:lpstr>Common Concerns About CARS</vt:lpstr>
      <vt:lpstr>PowerPoint Presentation</vt:lpstr>
      <vt:lpstr>Case Study</vt:lpstr>
      <vt:lpstr>Case Study Overview: Emile Landry's DUI Journey</vt:lpstr>
      <vt:lpstr>The Role of CARS in Emile's Case</vt:lpstr>
      <vt:lpstr>Judicial Decision and Alternative Sentencing</vt:lpstr>
      <vt:lpstr>Impact of CARS: A Transformative Outcome</vt:lpstr>
      <vt:lpstr>Next Steps</vt:lpstr>
      <vt:lpstr>Implementing CARS in Your Courtroom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Theodore Smith</dc:creator>
  <cp:lastModifiedBy>Theodore Smith</cp:lastModifiedBy>
  <cp:revision>12</cp:revision>
  <dcterms:created xsi:type="dcterms:W3CDTF">2024-12-31T15:23:08Z</dcterms:created>
  <dcterms:modified xsi:type="dcterms:W3CDTF">2025-01-08T13:11:52Z</dcterms:modified>
</cp:coreProperties>
</file>