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0.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2.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3.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4.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5.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6.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17.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0.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21.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22.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23.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24.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notesSlides/notesSlide25.xml" ContentType="application/vnd.openxmlformats-officedocument.presentationml.notesSlide+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277" r:id="rId3"/>
    <p:sldId id="257" r:id="rId4"/>
    <p:sldId id="258" r:id="rId5"/>
    <p:sldId id="259" r:id="rId6"/>
    <p:sldId id="260" r:id="rId7"/>
    <p:sldId id="278" r:id="rId8"/>
    <p:sldId id="261" r:id="rId9"/>
    <p:sldId id="279" r:id="rId10"/>
    <p:sldId id="262" r:id="rId11"/>
    <p:sldId id="263" r:id="rId12"/>
    <p:sldId id="264" r:id="rId13"/>
    <p:sldId id="265" r:id="rId14"/>
    <p:sldId id="280" r:id="rId15"/>
    <p:sldId id="266" r:id="rId16"/>
    <p:sldId id="281" r:id="rId17"/>
    <p:sldId id="267" r:id="rId18"/>
    <p:sldId id="282" r:id="rId19"/>
    <p:sldId id="268" r:id="rId20"/>
    <p:sldId id="286" r:id="rId21"/>
    <p:sldId id="269" r:id="rId22"/>
    <p:sldId id="270" r:id="rId23"/>
    <p:sldId id="285" r:id="rId24"/>
    <p:sldId id="271" r:id="rId25"/>
    <p:sldId id="284" r:id="rId26"/>
    <p:sldId id="272" r:id="rId27"/>
    <p:sldId id="273" r:id="rId28"/>
    <p:sldId id="283" r:id="rId29"/>
    <p:sldId id="274" r:id="rId30"/>
    <p:sldId id="287" r:id="rId31"/>
    <p:sldId id="275" r:id="rId32"/>
    <p:sldId id="288" r:id="rId33"/>
    <p:sldId id="289" r:id="rId34"/>
    <p:sldId id="290" r:id="rId35"/>
    <p:sldId id="276"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E04C915-A175-49CD-89E9-6D945617602C}">
          <p14:sldIdLst>
            <p14:sldId id="256"/>
            <p14:sldId id="277"/>
            <p14:sldId id="257"/>
            <p14:sldId id="258"/>
            <p14:sldId id="259"/>
          </p14:sldIdLst>
        </p14:section>
        <p14:section name="How CARS Works - Overview" id="{D1856272-406F-42E1-A132-F9BF5DFE0746}">
          <p14:sldIdLst>
            <p14:sldId id="260"/>
            <p14:sldId id="278"/>
            <p14:sldId id="261"/>
            <p14:sldId id="279"/>
            <p14:sldId id="262"/>
            <p14:sldId id="263"/>
          </p14:sldIdLst>
        </p14:section>
        <p14:section name="Benefits of CARS For Defense Attorneys" id="{4399B210-049F-49D8-9EDC-C6194DED3C02}">
          <p14:sldIdLst>
            <p14:sldId id="264"/>
            <p14:sldId id="265"/>
            <p14:sldId id="280"/>
            <p14:sldId id="266"/>
            <p14:sldId id="281"/>
            <p14:sldId id="267"/>
            <p14:sldId id="282"/>
          </p14:sldIdLst>
        </p14:section>
        <p14:section name="Integrating CARS into Defense Practice" id="{1B9FAF66-255C-4CFA-85EB-D4E05514F13C}">
          <p14:sldIdLst>
            <p14:sldId id="268"/>
            <p14:sldId id="286"/>
            <p14:sldId id="269"/>
            <p14:sldId id="270"/>
            <p14:sldId id="285"/>
            <p14:sldId id="271"/>
            <p14:sldId id="284"/>
          </p14:sldIdLst>
        </p14:section>
        <p14:section name="Addressing Concerns" id="{969A6220-D28D-4514-9C46-D2C1AE4B0E82}">
          <p14:sldIdLst>
            <p14:sldId id="272"/>
            <p14:sldId id="273"/>
            <p14:sldId id="283"/>
            <p14:sldId id="274"/>
          </p14:sldIdLst>
        </p14:section>
        <p14:section name="Measuring Success in CARS Implementation" id="{FC0A9094-F46F-4139-9EA2-8EAA5EDF80D4}">
          <p14:sldIdLst>
            <p14:sldId id="287"/>
          </p14:sldIdLst>
        </p14:section>
        <p14:section name="Case Study" id="{49F8758A-7912-451D-9263-BE1FEB0A55A2}">
          <p14:sldIdLst>
            <p14:sldId id="275"/>
            <p14:sldId id="288"/>
            <p14:sldId id="289"/>
            <p14:sldId id="290"/>
          </p14:sldIdLst>
        </p14:section>
        <p14:section name="Next Steps" id="{198F8EF6-5E29-429F-8605-9F8A3A4178B2}">
          <p14:sldIdLst>
            <p14:sldId id="276"/>
            <p14:sldId id="291"/>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3F06922-4575-7407-5669-A3DE57B7736A}" name="Theodore Smith" initials="TS" userId="a13d3cfdb3f264a8"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5" d="100"/>
          <a:sy n="85" d="100"/>
        </p:scale>
        <p:origin x="127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8/10/relationships/authors" Targe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_rels/data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17.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ata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ata2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svg"/><Relationship Id="rId1" Type="http://schemas.openxmlformats.org/officeDocument/2006/relationships/image" Target="../media/image27.png"/><Relationship Id="rId4" Type="http://schemas.openxmlformats.org/officeDocument/2006/relationships/image" Target="../media/image30.svg"/></Relationships>
</file>

<file path=ppt/diagrams/_rels/drawing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17.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2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svg"/><Relationship Id="rId1" Type="http://schemas.openxmlformats.org/officeDocument/2006/relationships/image" Target="../media/image27.png"/><Relationship Id="rId4" Type="http://schemas.openxmlformats.org/officeDocument/2006/relationships/image" Target="../media/image30.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D5FE0-E615-44A7-94E4-D7987F7781FB}"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0825C3C6-BDB3-4ED0-94FE-44A9D3487F82}">
      <dgm:prSet/>
      <dgm:spPr/>
      <dgm:t>
        <a:bodyPr/>
        <a:lstStyle/>
        <a:p>
          <a:r>
            <a:rPr lang="en-US" dirty="0"/>
            <a:t>Louisiana CARS Project</a:t>
          </a:r>
        </a:p>
        <a:p>
          <a:r>
            <a:rPr lang="en-US" dirty="0"/>
            <a:t>2024-2025</a:t>
          </a:r>
        </a:p>
      </dgm:t>
    </dgm:pt>
    <dgm:pt modelId="{B2097E45-CD71-43D0-BEC2-36E74939DFB2}" type="parTrans" cxnId="{B9B077E4-8463-403A-9F73-AE533E101D68}">
      <dgm:prSet/>
      <dgm:spPr/>
      <dgm:t>
        <a:bodyPr/>
        <a:lstStyle/>
        <a:p>
          <a:endParaRPr lang="en-US"/>
        </a:p>
      </dgm:t>
    </dgm:pt>
    <dgm:pt modelId="{11DCCB88-8F80-4193-B4CB-1CD99CDD1352}" type="sibTrans" cxnId="{B9B077E4-8463-403A-9F73-AE533E101D68}">
      <dgm:prSet/>
      <dgm:spPr/>
      <dgm:t>
        <a:bodyPr/>
        <a:lstStyle/>
        <a:p>
          <a:endParaRPr lang="en-US"/>
        </a:p>
      </dgm:t>
    </dgm:pt>
    <dgm:pt modelId="{77BA0B4F-F6F0-4AB8-9B86-294685C5DD5A}" type="pres">
      <dgm:prSet presAssocID="{4D9D5FE0-E615-44A7-94E4-D7987F7781FB}" presName="hierChild1" presStyleCnt="0">
        <dgm:presLayoutVars>
          <dgm:chPref val="1"/>
          <dgm:dir/>
          <dgm:animOne val="branch"/>
          <dgm:animLvl val="lvl"/>
          <dgm:resizeHandles/>
        </dgm:presLayoutVars>
      </dgm:prSet>
      <dgm:spPr/>
    </dgm:pt>
    <dgm:pt modelId="{EE38CC30-7101-4ED7-9927-7002FF842094}" type="pres">
      <dgm:prSet presAssocID="{0825C3C6-BDB3-4ED0-94FE-44A9D3487F82}" presName="hierRoot1" presStyleCnt="0"/>
      <dgm:spPr/>
    </dgm:pt>
    <dgm:pt modelId="{FD430A52-F46C-47F0-95DB-A60DFBC8CEC0}" type="pres">
      <dgm:prSet presAssocID="{0825C3C6-BDB3-4ED0-94FE-44A9D3487F82}" presName="composite" presStyleCnt="0"/>
      <dgm:spPr/>
    </dgm:pt>
    <dgm:pt modelId="{1BAB46A1-DFBF-4072-8301-9DBDC9E260B0}" type="pres">
      <dgm:prSet presAssocID="{0825C3C6-BDB3-4ED0-94FE-44A9D3487F82}" presName="background" presStyleLbl="node0" presStyleIdx="0" presStyleCnt="1"/>
      <dgm:spPr/>
    </dgm:pt>
    <dgm:pt modelId="{740D670E-B728-4862-93CD-B150F5B240C5}" type="pres">
      <dgm:prSet presAssocID="{0825C3C6-BDB3-4ED0-94FE-44A9D3487F82}" presName="text" presStyleLbl="fgAcc0" presStyleIdx="0" presStyleCnt="1">
        <dgm:presLayoutVars>
          <dgm:chPref val="3"/>
        </dgm:presLayoutVars>
      </dgm:prSet>
      <dgm:spPr/>
    </dgm:pt>
    <dgm:pt modelId="{9B3639A8-60F3-48EE-B324-53700E3E1D74}" type="pres">
      <dgm:prSet presAssocID="{0825C3C6-BDB3-4ED0-94FE-44A9D3487F82}" presName="hierChild2" presStyleCnt="0"/>
      <dgm:spPr/>
    </dgm:pt>
  </dgm:ptLst>
  <dgm:cxnLst>
    <dgm:cxn modelId="{94BCBF3D-F297-430A-A215-48E7C34A1C64}" type="presOf" srcId="{4D9D5FE0-E615-44A7-94E4-D7987F7781FB}" destId="{77BA0B4F-F6F0-4AB8-9B86-294685C5DD5A}" srcOrd="0" destOrd="0" presId="urn:microsoft.com/office/officeart/2005/8/layout/hierarchy1"/>
    <dgm:cxn modelId="{EC36093E-F903-47EB-939E-B3DD057F3D60}" type="presOf" srcId="{0825C3C6-BDB3-4ED0-94FE-44A9D3487F82}" destId="{740D670E-B728-4862-93CD-B150F5B240C5}" srcOrd="0" destOrd="0" presId="urn:microsoft.com/office/officeart/2005/8/layout/hierarchy1"/>
    <dgm:cxn modelId="{B9B077E4-8463-403A-9F73-AE533E101D68}" srcId="{4D9D5FE0-E615-44A7-94E4-D7987F7781FB}" destId="{0825C3C6-BDB3-4ED0-94FE-44A9D3487F82}" srcOrd="0" destOrd="0" parTransId="{B2097E45-CD71-43D0-BEC2-36E74939DFB2}" sibTransId="{11DCCB88-8F80-4193-B4CB-1CD99CDD1352}"/>
    <dgm:cxn modelId="{67DA6E3A-D889-42EA-9C50-55B5C54ED573}" type="presParOf" srcId="{77BA0B4F-F6F0-4AB8-9B86-294685C5DD5A}" destId="{EE38CC30-7101-4ED7-9927-7002FF842094}" srcOrd="0" destOrd="0" presId="urn:microsoft.com/office/officeart/2005/8/layout/hierarchy1"/>
    <dgm:cxn modelId="{A685EB8C-56CA-4C0A-8451-DFB7640D6D50}" type="presParOf" srcId="{EE38CC30-7101-4ED7-9927-7002FF842094}" destId="{FD430A52-F46C-47F0-95DB-A60DFBC8CEC0}" srcOrd="0" destOrd="0" presId="urn:microsoft.com/office/officeart/2005/8/layout/hierarchy1"/>
    <dgm:cxn modelId="{A473853E-0250-47A1-9AB9-6F3C177576B6}" type="presParOf" srcId="{FD430A52-F46C-47F0-95DB-A60DFBC8CEC0}" destId="{1BAB46A1-DFBF-4072-8301-9DBDC9E260B0}" srcOrd="0" destOrd="0" presId="urn:microsoft.com/office/officeart/2005/8/layout/hierarchy1"/>
    <dgm:cxn modelId="{5E006E3E-BD88-4910-92A5-A2C704F035C2}" type="presParOf" srcId="{FD430A52-F46C-47F0-95DB-A60DFBC8CEC0}" destId="{740D670E-B728-4862-93CD-B150F5B240C5}" srcOrd="1" destOrd="0" presId="urn:microsoft.com/office/officeart/2005/8/layout/hierarchy1"/>
    <dgm:cxn modelId="{ADB93BBF-AC72-4737-A6C8-37150C9439A7}" type="presParOf" srcId="{EE38CC30-7101-4ED7-9927-7002FF842094}" destId="{9B3639A8-60F3-48EE-B324-53700E3E1D7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8696FFB-DDC3-407E-99F6-433C5514FD1C}"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1517CE87-D529-4FE7-8E68-FC52D8FE9B80}">
      <dgm:prSet/>
      <dgm:spPr/>
      <dgm:t>
        <a:bodyPr/>
        <a:lstStyle/>
        <a:p>
          <a:r>
            <a:rPr lang="en-US"/>
            <a:t>Provides objective evidence to support defense arguments.</a:t>
          </a:r>
        </a:p>
      </dgm:t>
    </dgm:pt>
    <dgm:pt modelId="{E0200C83-6F85-42D9-89D0-AC7F9A88CCC4}" type="parTrans" cxnId="{6AB64ADA-C367-43CF-BBF9-2A76D64BEC4D}">
      <dgm:prSet/>
      <dgm:spPr/>
      <dgm:t>
        <a:bodyPr/>
        <a:lstStyle/>
        <a:p>
          <a:endParaRPr lang="en-US"/>
        </a:p>
      </dgm:t>
    </dgm:pt>
    <dgm:pt modelId="{64195A9F-490B-4DB4-A9FA-8D17AB6B327D}" type="sibTrans" cxnId="{6AB64ADA-C367-43CF-BBF9-2A76D64BEC4D}">
      <dgm:prSet/>
      <dgm:spPr/>
      <dgm:t>
        <a:bodyPr/>
        <a:lstStyle/>
        <a:p>
          <a:endParaRPr lang="en-US"/>
        </a:p>
      </dgm:t>
    </dgm:pt>
    <dgm:pt modelId="{25EB69DC-50E4-4CFB-B986-79204A45C758}">
      <dgm:prSet/>
      <dgm:spPr/>
      <dgm:t>
        <a:bodyPr/>
        <a:lstStyle/>
        <a:p>
          <a:r>
            <a:rPr lang="en-US"/>
            <a:t>Highlights mitigating circumstances.</a:t>
          </a:r>
        </a:p>
      </dgm:t>
    </dgm:pt>
    <dgm:pt modelId="{E8831204-598A-48BE-9DA8-7838DA242648}" type="parTrans" cxnId="{1954D66D-56B1-4F94-80DB-AA8CF75580DC}">
      <dgm:prSet/>
      <dgm:spPr/>
      <dgm:t>
        <a:bodyPr/>
        <a:lstStyle/>
        <a:p>
          <a:endParaRPr lang="en-US"/>
        </a:p>
      </dgm:t>
    </dgm:pt>
    <dgm:pt modelId="{2951BEC6-6405-41E7-A896-7A01111ADEC0}" type="sibTrans" cxnId="{1954D66D-56B1-4F94-80DB-AA8CF75580DC}">
      <dgm:prSet/>
      <dgm:spPr/>
      <dgm:t>
        <a:bodyPr/>
        <a:lstStyle/>
        <a:p>
          <a:endParaRPr lang="en-US"/>
        </a:p>
      </dgm:t>
    </dgm:pt>
    <dgm:pt modelId="{CA663C2E-0E09-461A-BAA9-AC65C7B2EF7F}">
      <dgm:prSet/>
      <dgm:spPr/>
      <dgm:t>
        <a:bodyPr/>
        <a:lstStyle/>
        <a:p>
          <a:r>
            <a:rPr lang="en-US"/>
            <a:t>Advocates for fair, rehabilitative outcomes.</a:t>
          </a:r>
        </a:p>
      </dgm:t>
    </dgm:pt>
    <dgm:pt modelId="{C496718F-8556-4A25-81AD-EB7C28ED395B}" type="parTrans" cxnId="{DD7CC7C2-713E-4341-9743-45EA01C31C30}">
      <dgm:prSet/>
      <dgm:spPr/>
      <dgm:t>
        <a:bodyPr/>
        <a:lstStyle/>
        <a:p>
          <a:endParaRPr lang="en-US"/>
        </a:p>
      </dgm:t>
    </dgm:pt>
    <dgm:pt modelId="{B3874452-F491-458D-8E93-CEB4D3F19151}" type="sibTrans" cxnId="{DD7CC7C2-713E-4341-9743-45EA01C31C30}">
      <dgm:prSet/>
      <dgm:spPr/>
      <dgm:t>
        <a:bodyPr/>
        <a:lstStyle/>
        <a:p>
          <a:endParaRPr lang="en-US"/>
        </a:p>
      </dgm:t>
    </dgm:pt>
    <dgm:pt modelId="{718F9794-3564-4304-8AA7-936436A61FD0}" type="pres">
      <dgm:prSet presAssocID="{88696FFB-DDC3-407E-99F6-433C5514FD1C}" presName="outerComposite" presStyleCnt="0">
        <dgm:presLayoutVars>
          <dgm:chMax val="5"/>
          <dgm:dir/>
          <dgm:resizeHandles val="exact"/>
        </dgm:presLayoutVars>
      </dgm:prSet>
      <dgm:spPr/>
    </dgm:pt>
    <dgm:pt modelId="{2A711465-D96E-4A43-A589-ADB82BDA5D55}" type="pres">
      <dgm:prSet presAssocID="{88696FFB-DDC3-407E-99F6-433C5514FD1C}" presName="dummyMaxCanvas" presStyleCnt="0">
        <dgm:presLayoutVars/>
      </dgm:prSet>
      <dgm:spPr/>
    </dgm:pt>
    <dgm:pt modelId="{BF16524F-CB29-4E47-8285-991FB64730D4}" type="pres">
      <dgm:prSet presAssocID="{88696FFB-DDC3-407E-99F6-433C5514FD1C}" presName="ThreeNodes_1" presStyleLbl="node1" presStyleIdx="0" presStyleCnt="3">
        <dgm:presLayoutVars>
          <dgm:bulletEnabled val="1"/>
        </dgm:presLayoutVars>
      </dgm:prSet>
      <dgm:spPr/>
    </dgm:pt>
    <dgm:pt modelId="{9711F3EB-9525-4FA2-9D30-949A6B3B2636}" type="pres">
      <dgm:prSet presAssocID="{88696FFB-DDC3-407E-99F6-433C5514FD1C}" presName="ThreeNodes_2" presStyleLbl="node1" presStyleIdx="1" presStyleCnt="3">
        <dgm:presLayoutVars>
          <dgm:bulletEnabled val="1"/>
        </dgm:presLayoutVars>
      </dgm:prSet>
      <dgm:spPr/>
    </dgm:pt>
    <dgm:pt modelId="{03433775-08AE-4FDC-939D-7ACE17E91A1B}" type="pres">
      <dgm:prSet presAssocID="{88696FFB-DDC3-407E-99F6-433C5514FD1C}" presName="ThreeNodes_3" presStyleLbl="node1" presStyleIdx="2" presStyleCnt="3">
        <dgm:presLayoutVars>
          <dgm:bulletEnabled val="1"/>
        </dgm:presLayoutVars>
      </dgm:prSet>
      <dgm:spPr/>
    </dgm:pt>
    <dgm:pt modelId="{D66B486B-E336-4D31-9D19-1CA8AB1AE79D}" type="pres">
      <dgm:prSet presAssocID="{88696FFB-DDC3-407E-99F6-433C5514FD1C}" presName="ThreeConn_1-2" presStyleLbl="fgAccFollowNode1" presStyleIdx="0" presStyleCnt="2">
        <dgm:presLayoutVars>
          <dgm:bulletEnabled val="1"/>
        </dgm:presLayoutVars>
      </dgm:prSet>
      <dgm:spPr/>
    </dgm:pt>
    <dgm:pt modelId="{07274FFE-7ADC-4C56-8532-656E21974438}" type="pres">
      <dgm:prSet presAssocID="{88696FFB-DDC3-407E-99F6-433C5514FD1C}" presName="ThreeConn_2-3" presStyleLbl="fgAccFollowNode1" presStyleIdx="1" presStyleCnt="2">
        <dgm:presLayoutVars>
          <dgm:bulletEnabled val="1"/>
        </dgm:presLayoutVars>
      </dgm:prSet>
      <dgm:spPr/>
    </dgm:pt>
    <dgm:pt modelId="{CA16C584-E554-431A-9621-32ADA9442866}" type="pres">
      <dgm:prSet presAssocID="{88696FFB-DDC3-407E-99F6-433C5514FD1C}" presName="ThreeNodes_1_text" presStyleLbl="node1" presStyleIdx="2" presStyleCnt="3">
        <dgm:presLayoutVars>
          <dgm:bulletEnabled val="1"/>
        </dgm:presLayoutVars>
      </dgm:prSet>
      <dgm:spPr/>
    </dgm:pt>
    <dgm:pt modelId="{7D92662F-94C2-4C72-B616-FC6F07C48D90}" type="pres">
      <dgm:prSet presAssocID="{88696FFB-DDC3-407E-99F6-433C5514FD1C}" presName="ThreeNodes_2_text" presStyleLbl="node1" presStyleIdx="2" presStyleCnt="3">
        <dgm:presLayoutVars>
          <dgm:bulletEnabled val="1"/>
        </dgm:presLayoutVars>
      </dgm:prSet>
      <dgm:spPr/>
    </dgm:pt>
    <dgm:pt modelId="{E36C08D9-47DB-4F43-A490-35B5377E3B61}" type="pres">
      <dgm:prSet presAssocID="{88696FFB-DDC3-407E-99F6-433C5514FD1C}" presName="ThreeNodes_3_text" presStyleLbl="node1" presStyleIdx="2" presStyleCnt="3">
        <dgm:presLayoutVars>
          <dgm:bulletEnabled val="1"/>
        </dgm:presLayoutVars>
      </dgm:prSet>
      <dgm:spPr/>
    </dgm:pt>
  </dgm:ptLst>
  <dgm:cxnLst>
    <dgm:cxn modelId="{BE31F520-7178-457B-A12F-8123E857F0AB}" type="presOf" srcId="{CA663C2E-0E09-461A-BAA9-AC65C7B2EF7F}" destId="{E36C08D9-47DB-4F43-A490-35B5377E3B61}" srcOrd="1" destOrd="0" presId="urn:microsoft.com/office/officeart/2005/8/layout/vProcess5"/>
    <dgm:cxn modelId="{2BCF974C-AFCD-4A92-BBA9-81D31FFE09A7}" type="presOf" srcId="{1517CE87-D529-4FE7-8E68-FC52D8FE9B80}" destId="{BF16524F-CB29-4E47-8285-991FB64730D4}" srcOrd="0" destOrd="0" presId="urn:microsoft.com/office/officeart/2005/8/layout/vProcess5"/>
    <dgm:cxn modelId="{1954D66D-56B1-4F94-80DB-AA8CF75580DC}" srcId="{88696FFB-DDC3-407E-99F6-433C5514FD1C}" destId="{25EB69DC-50E4-4CFB-B986-79204A45C758}" srcOrd="1" destOrd="0" parTransId="{E8831204-598A-48BE-9DA8-7838DA242648}" sibTransId="{2951BEC6-6405-41E7-A896-7A01111ADEC0}"/>
    <dgm:cxn modelId="{82121656-06B4-4DEE-B2D7-8ABF6DBCF630}" type="presOf" srcId="{64195A9F-490B-4DB4-A9FA-8D17AB6B327D}" destId="{D66B486B-E336-4D31-9D19-1CA8AB1AE79D}" srcOrd="0" destOrd="0" presId="urn:microsoft.com/office/officeart/2005/8/layout/vProcess5"/>
    <dgm:cxn modelId="{300510C1-373F-40F4-96A4-0D86465EDAE5}" type="presOf" srcId="{88696FFB-DDC3-407E-99F6-433C5514FD1C}" destId="{718F9794-3564-4304-8AA7-936436A61FD0}" srcOrd="0" destOrd="0" presId="urn:microsoft.com/office/officeart/2005/8/layout/vProcess5"/>
    <dgm:cxn modelId="{9DC1D7C1-CF1E-4F49-B551-2E88073FA92C}" type="presOf" srcId="{25EB69DC-50E4-4CFB-B986-79204A45C758}" destId="{7D92662F-94C2-4C72-B616-FC6F07C48D90}" srcOrd="1" destOrd="0" presId="urn:microsoft.com/office/officeart/2005/8/layout/vProcess5"/>
    <dgm:cxn modelId="{DD7CC7C2-713E-4341-9743-45EA01C31C30}" srcId="{88696FFB-DDC3-407E-99F6-433C5514FD1C}" destId="{CA663C2E-0E09-461A-BAA9-AC65C7B2EF7F}" srcOrd="2" destOrd="0" parTransId="{C496718F-8556-4A25-81AD-EB7C28ED395B}" sibTransId="{B3874452-F491-458D-8E93-CEB4D3F19151}"/>
    <dgm:cxn modelId="{4561D1C5-B67E-453F-8F23-810C7B1B4C3C}" type="presOf" srcId="{25EB69DC-50E4-4CFB-B986-79204A45C758}" destId="{9711F3EB-9525-4FA2-9D30-949A6B3B2636}" srcOrd="0" destOrd="0" presId="urn:microsoft.com/office/officeart/2005/8/layout/vProcess5"/>
    <dgm:cxn modelId="{F384E4CA-C4ED-427A-9840-A6B0AB214F57}" type="presOf" srcId="{1517CE87-D529-4FE7-8E68-FC52D8FE9B80}" destId="{CA16C584-E554-431A-9621-32ADA9442866}" srcOrd="1" destOrd="0" presId="urn:microsoft.com/office/officeart/2005/8/layout/vProcess5"/>
    <dgm:cxn modelId="{6AB64ADA-C367-43CF-BBF9-2A76D64BEC4D}" srcId="{88696FFB-DDC3-407E-99F6-433C5514FD1C}" destId="{1517CE87-D529-4FE7-8E68-FC52D8FE9B80}" srcOrd="0" destOrd="0" parTransId="{E0200C83-6F85-42D9-89D0-AC7F9A88CCC4}" sibTransId="{64195A9F-490B-4DB4-A9FA-8D17AB6B327D}"/>
    <dgm:cxn modelId="{301220DC-8C5E-4D70-993D-73C06A741F8B}" type="presOf" srcId="{CA663C2E-0E09-461A-BAA9-AC65C7B2EF7F}" destId="{03433775-08AE-4FDC-939D-7ACE17E91A1B}" srcOrd="0" destOrd="0" presId="urn:microsoft.com/office/officeart/2005/8/layout/vProcess5"/>
    <dgm:cxn modelId="{9291CAE5-27FA-40CC-9FE1-1E4729E159D7}" type="presOf" srcId="{2951BEC6-6405-41E7-A896-7A01111ADEC0}" destId="{07274FFE-7ADC-4C56-8532-656E21974438}" srcOrd="0" destOrd="0" presId="urn:microsoft.com/office/officeart/2005/8/layout/vProcess5"/>
    <dgm:cxn modelId="{8C5472FE-DA3A-4102-A9AD-1C66EB2A1165}" type="presParOf" srcId="{718F9794-3564-4304-8AA7-936436A61FD0}" destId="{2A711465-D96E-4A43-A589-ADB82BDA5D55}" srcOrd="0" destOrd="0" presId="urn:microsoft.com/office/officeart/2005/8/layout/vProcess5"/>
    <dgm:cxn modelId="{D69E4CAF-A485-4928-9105-D619DA4297F7}" type="presParOf" srcId="{718F9794-3564-4304-8AA7-936436A61FD0}" destId="{BF16524F-CB29-4E47-8285-991FB64730D4}" srcOrd="1" destOrd="0" presId="urn:microsoft.com/office/officeart/2005/8/layout/vProcess5"/>
    <dgm:cxn modelId="{154FBB0C-B898-4B25-9BC6-ACF4D44BE025}" type="presParOf" srcId="{718F9794-3564-4304-8AA7-936436A61FD0}" destId="{9711F3EB-9525-4FA2-9D30-949A6B3B2636}" srcOrd="2" destOrd="0" presId="urn:microsoft.com/office/officeart/2005/8/layout/vProcess5"/>
    <dgm:cxn modelId="{59D9C085-D074-49DD-B08C-CE048AD4F554}" type="presParOf" srcId="{718F9794-3564-4304-8AA7-936436A61FD0}" destId="{03433775-08AE-4FDC-939D-7ACE17E91A1B}" srcOrd="3" destOrd="0" presId="urn:microsoft.com/office/officeart/2005/8/layout/vProcess5"/>
    <dgm:cxn modelId="{118CAB69-B8E6-4C9E-8C62-890CEDE7F25B}" type="presParOf" srcId="{718F9794-3564-4304-8AA7-936436A61FD0}" destId="{D66B486B-E336-4D31-9D19-1CA8AB1AE79D}" srcOrd="4" destOrd="0" presId="urn:microsoft.com/office/officeart/2005/8/layout/vProcess5"/>
    <dgm:cxn modelId="{D5E6CFF2-E741-43A8-8E52-8901DA53914F}" type="presParOf" srcId="{718F9794-3564-4304-8AA7-936436A61FD0}" destId="{07274FFE-7ADC-4C56-8532-656E21974438}" srcOrd="5" destOrd="0" presId="urn:microsoft.com/office/officeart/2005/8/layout/vProcess5"/>
    <dgm:cxn modelId="{1B061C33-A61A-4F05-9C7E-6E1F932C6441}" type="presParOf" srcId="{718F9794-3564-4304-8AA7-936436A61FD0}" destId="{CA16C584-E554-431A-9621-32ADA9442866}" srcOrd="6" destOrd="0" presId="urn:microsoft.com/office/officeart/2005/8/layout/vProcess5"/>
    <dgm:cxn modelId="{1D126DA9-C5F6-4D5A-9EC6-8D340A54F0CC}" type="presParOf" srcId="{718F9794-3564-4304-8AA7-936436A61FD0}" destId="{7D92662F-94C2-4C72-B616-FC6F07C48D90}" srcOrd="7" destOrd="0" presId="urn:microsoft.com/office/officeart/2005/8/layout/vProcess5"/>
    <dgm:cxn modelId="{6B81155A-FBB9-4C82-9C72-CDFA7114B210}" type="presParOf" srcId="{718F9794-3564-4304-8AA7-936436A61FD0}" destId="{E36C08D9-47DB-4F43-A490-35B5377E3B61}"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39BC87F-07CB-4603-BDB9-394B5364B285}"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E8CE09D1-DBC2-4C03-9775-5867264C9CBE}">
      <dgm:prSet/>
      <dgm:spPr/>
      <dgm:t>
        <a:bodyPr/>
        <a:lstStyle/>
        <a:p>
          <a:r>
            <a:rPr lang="en-US" b="1"/>
            <a:t>Mitigation Strategies:</a:t>
          </a:r>
          <a:endParaRPr lang="en-US"/>
        </a:p>
      </dgm:t>
    </dgm:pt>
    <dgm:pt modelId="{2D8B3CEE-C037-415F-B2CD-093693AB5EA7}" type="parTrans" cxnId="{F218AC1E-087C-486A-B902-119B61E16834}">
      <dgm:prSet/>
      <dgm:spPr/>
      <dgm:t>
        <a:bodyPr/>
        <a:lstStyle/>
        <a:p>
          <a:endParaRPr lang="en-US"/>
        </a:p>
      </dgm:t>
    </dgm:pt>
    <dgm:pt modelId="{C62C9A32-74BA-4AF4-96F8-9C5B7B0102B1}" type="sibTrans" cxnId="{F218AC1E-087C-486A-B902-119B61E16834}">
      <dgm:prSet/>
      <dgm:spPr/>
      <dgm:t>
        <a:bodyPr/>
        <a:lstStyle/>
        <a:p>
          <a:endParaRPr lang="en-US"/>
        </a:p>
      </dgm:t>
    </dgm:pt>
    <dgm:pt modelId="{206391D0-2D96-450F-A14E-FC17522FCCF6}">
      <dgm:prSet/>
      <dgm:spPr/>
      <dgm:t>
        <a:bodyPr/>
        <a:lstStyle/>
        <a:p>
          <a:r>
            <a:rPr lang="en-US"/>
            <a:t>Demonstrates mental health challenges that influenced decisions.</a:t>
          </a:r>
        </a:p>
      </dgm:t>
    </dgm:pt>
    <dgm:pt modelId="{EB734C31-6D2C-4C99-9506-6101B6273096}" type="parTrans" cxnId="{FF899A9E-0683-469E-B125-149F452DE873}">
      <dgm:prSet/>
      <dgm:spPr/>
      <dgm:t>
        <a:bodyPr/>
        <a:lstStyle/>
        <a:p>
          <a:endParaRPr lang="en-US"/>
        </a:p>
      </dgm:t>
    </dgm:pt>
    <dgm:pt modelId="{F50F1343-857F-4D48-9781-AB6C48B52DA6}" type="sibTrans" cxnId="{FF899A9E-0683-469E-B125-149F452DE873}">
      <dgm:prSet/>
      <dgm:spPr/>
      <dgm:t>
        <a:bodyPr/>
        <a:lstStyle/>
        <a:p>
          <a:endParaRPr lang="en-US"/>
        </a:p>
      </dgm:t>
    </dgm:pt>
    <dgm:pt modelId="{631F7176-F18F-4377-B83B-7B0B880FC850}">
      <dgm:prSet/>
      <dgm:spPr/>
      <dgm:t>
        <a:bodyPr/>
        <a:lstStyle/>
        <a:p>
          <a:r>
            <a:rPr lang="en-US"/>
            <a:t>Positions your client as a candidate for rehabilitation instead of incarceration.</a:t>
          </a:r>
        </a:p>
      </dgm:t>
    </dgm:pt>
    <dgm:pt modelId="{B9850D79-0B51-4E23-8DA8-9D39B5F08AD3}" type="parTrans" cxnId="{E580804E-B191-4743-9368-247E73A4B045}">
      <dgm:prSet/>
      <dgm:spPr/>
      <dgm:t>
        <a:bodyPr/>
        <a:lstStyle/>
        <a:p>
          <a:endParaRPr lang="en-US"/>
        </a:p>
      </dgm:t>
    </dgm:pt>
    <dgm:pt modelId="{75442D75-4597-4647-9ADF-C9194890F604}" type="sibTrans" cxnId="{E580804E-B191-4743-9368-247E73A4B045}">
      <dgm:prSet/>
      <dgm:spPr/>
      <dgm:t>
        <a:bodyPr/>
        <a:lstStyle/>
        <a:p>
          <a:endParaRPr lang="en-US"/>
        </a:p>
      </dgm:t>
    </dgm:pt>
    <dgm:pt modelId="{F2E1EDBB-5E06-4DA9-8353-06E9C2A0D9B3}">
      <dgm:prSet/>
      <dgm:spPr/>
      <dgm:t>
        <a:bodyPr/>
        <a:lstStyle/>
        <a:p>
          <a:r>
            <a:rPr lang="en-US" b="1"/>
            <a:t>Practical Application:</a:t>
          </a:r>
          <a:endParaRPr lang="en-US"/>
        </a:p>
      </dgm:t>
    </dgm:pt>
    <dgm:pt modelId="{AE382752-D142-47E7-9E8A-F9C14BE360D1}" type="parTrans" cxnId="{3B78D009-30B4-442D-BB15-3795FCBD2789}">
      <dgm:prSet/>
      <dgm:spPr/>
      <dgm:t>
        <a:bodyPr/>
        <a:lstStyle/>
        <a:p>
          <a:endParaRPr lang="en-US"/>
        </a:p>
      </dgm:t>
    </dgm:pt>
    <dgm:pt modelId="{04F09BE5-A2F5-4F53-932B-1CF9A090314C}" type="sibTrans" cxnId="{3B78D009-30B4-442D-BB15-3795FCBD2789}">
      <dgm:prSet/>
      <dgm:spPr/>
      <dgm:t>
        <a:bodyPr/>
        <a:lstStyle/>
        <a:p>
          <a:endParaRPr lang="en-US"/>
        </a:p>
      </dgm:t>
    </dgm:pt>
    <dgm:pt modelId="{FA3015A8-586D-4D2F-A988-40E5376AC79A}">
      <dgm:prSet/>
      <dgm:spPr/>
      <dgm:t>
        <a:bodyPr/>
        <a:lstStyle/>
        <a:p>
          <a:r>
            <a:rPr lang="en-US"/>
            <a:t>Use CARS data during plea negotiations and sentencing hearings.</a:t>
          </a:r>
        </a:p>
      </dgm:t>
    </dgm:pt>
    <dgm:pt modelId="{1B7439EA-DB0C-47D8-B729-AC0A02E60D8B}" type="parTrans" cxnId="{6E8BA999-CA4C-4613-81D2-34AC755DC90B}">
      <dgm:prSet/>
      <dgm:spPr/>
      <dgm:t>
        <a:bodyPr/>
        <a:lstStyle/>
        <a:p>
          <a:endParaRPr lang="en-US"/>
        </a:p>
      </dgm:t>
    </dgm:pt>
    <dgm:pt modelId="{4DD21516-E7E2-43B1-846D-D37CF75FAF3D}" type="sibTrans" cxnId="{6E8BA999-CA4C-4613-81D2-34AC755DC90B}">
      <dgm:prSet/>
      <dgm:spPr/>
      <dgm:t>
        <a:bodyPr/>
        <a:lstStyle/>
        <a:p>
          <a:endParaRPr lang="en-US"/>
        </a:p>
      </dgm:t>
    </dgm:pt>
    <dgm:pt modelId="{FC19329F-38EF-4150-89FD-A30453DF6DF7}" type="pres">
      <dgm:prSet presAssocID="{F39BC87F-07CB-4603-BDB9-394B5364B285}" presName="linear" presStyleCnt="0">
        <dgm:presLayoutVars>
          <dgm:animLvl val="lvl"/>
          <dgm:resizeHandles val="exact"/>
        </dgm:presLayoutVars>
      </dgm:prSet>
      <dgm:spPr/>
    </dgm:pt>
    <dgm:pt modelId="{F04C17F3-D8BD-42F6-9F71-C1F257A1D464}" type="pres">
      <dgm:prSet presAssocID="{E8CE09D1-DBC2-4C03-9775-5867264C9CBE}" presName="parentText" presStyleLbl="node1" presStyleIdx="0" presStyleCnt="2">
        <dgm:presLayoutVars>
          <dgm:chMax val="0"/>
          <dgm:bulletEnabled val="1"/>
        </dgm:presLayoutVars>
      </dgm:prSet>
      <dgm:spPr/>
    </dgm:pt>
    <dgm:pt modelId="{64715B9C-3C1B-4286-8E03-6F64BCF6419D}" type="pres">
      <dgm:prSet presAssocID="{E8CE09D1-DBC2-4C03-9775-5867264C9CBE}" presName="childText" presStyleLbl="revTx" presStyleIdx="0" presStyleCnt="2">
        <dgm:presLayoutVars>
          <dgm:bulletEnabled val="1"/>
        </dgm:presLayoutVars>
      </dgm:prSet>
      <dgm:spPr/>
    </dgm:pt>
    <dgm:pt modelId="{760D1232-FD47-4EBC-B102-B53A43BF3C2B}" type="pres">
      <dgm:prSet presAssocID="{F2E1EDBB-5E06-4DA9-8353-06E9C2A0D9B3}" presName="parentText" presStyleLbl="node1" presStyleIdx="1" presStyleCnt="2">
        <dgm:presLayoutVars>
          <dgm:chMax val="0"/>
          <dgm:bulletEnabled val="1"/>
        </dgm:presLayoutVars>
      </dgm:prSet>
      <dgm:spPr/>
    </dgm:pt>
    <dgm:pt modelId="{F71DDC47-C4DF-4FFF-A100-4AF069C2A7E1}" type="pres">
      <dgm:prSet presAssocID="{F2E1EDBB-5E06-4DA9-8353-06E9C2A0D9B3}" presName="childText" presStyleLbl="revTx" presStyleIdx="1" presStyleCnt="2">
        <dgm:presLayoutVars>
          <dgm:bulletEnabled val="1"/>
        </dgm:presLayoutVars>
      </dgm:prSet>
      <dgm:spPr/>
    </dgm:pt>
  </dgm:ptLst>
  <dgm:cxnLst>
    <dgm:cxn modelId="{3B78D009-30B4-442D-BB15-3795FCBD2789}" srcId="{F39BC87F-07CB-4603-BDB9-394B5364B285}" destId="{F2E1EDBB-5E06-4DA9-8353-06E9C2A0D9B3}" srcOrd="1" destOrd="0" parTransId="{AE382752-D142-47E7-9E8A-F9C14BE360D1}" sibTransId="{04F09BE5-A2F5-4F53-932B-1CF9A090314C}"/>
    <dgm:cxn modelId="{1AAD540A-9CF2-4705-A412-C63DCFADDE5D}" type="presOf" srcId="{FA3015A8-586D-4D2F-A988-40E5376AC79A}" destId="{F71DDC47-C4DF-4FFF-A100-4AF069C2A7E1}" srcOrd="0" destOrd="0" presId="urn:microsoft.com/office/officeart/2005/8/layout/vList2"/>
    <dgm:cxn modelId="{A2CF540E-89D5-42BB-9238-95666D6FAC94}" type="presOf" srcId="{F2E1EDBB-5E06-4DA9-8353-06E9C2A0D9B3}" destId="{760D1232-FD47-4EBC-B102-B53A43BF3C2B}" srcOrd="0" destOrd="0" presId="urn:microsoft.com/office/officeart/2005/8/layout/vList2"/>
    <dgm:cxn modelId="{F218AC1E-087C-486A-B902-119B61E16834}" srcId="{F39BC87F-07CB-4603-BDB9-394B5364B285}" destId="{E8CE09D1-DBC2-4C03-9775-5867264C9CBE}" srcOrd="0" destOrd="0" parTransId="{2D8B3CEE-C037-415F-B2CD-093693AB5EA7}" sibTransId="{C62C9A32-74BA-4AF4-96F8-9C5B7B0102B1}"/>
    <dgm:cxn modelId="{E580804E-B191-4743-9368-247E73A4B045}" srcId="{E8CE09D1-DBC2-4C03-9775-5867264C9CBE}" destId="{631F7176-F18F-4377-B83B-7B0B880FC850}" srcOrd="1" destOrd="0" parTransId="{B9850D79-0B51-4E23-8DA8-9D39B5F08AD3}" sibTransId="{75442D75-4597-4647-9ADF-C9194890F604}"/>
    <dgm:cxn modelId="{41226274-2053-41F0-81F1-2390E5181E8C}" type="presOf" srcId="{E8CE09D1-DBC2-4C03-9775-5867264C9CBE}" destId="{F04C17F3-D8BD-42F6-9F71-C1F257A1D464}" srcOrd="0" destOrd="0" presId="urn:microsoft.com/office/officeart/2005/8/layout/vList2"/>
    <dgm:cxn modelId="{6E8BA999-CA4C-4613-81D2-34AC755DC90B}" srcId="{F2E1EDBB-5E06-4DA9-8353-06E9C2A0D9B3}" destId="{FA3015A8-586D-4D2F-A988-40E5376AC79A}" srcOrd="0" destOrd="0" parTransId="{1B7439EA-DB0C-47D8-B729-AC0A02E60D8B}" sibTransId="{4DD21516-E7E2-43B1-846D-D37CF75FAF3D}"/>
    <dgm:cxn modelId="{FF899A9E-0683-469E-B125-149F452DE873}" srcId="{E8CE09D1-DBC2-4C03-9775-5867264C9CBE}" destId="{206391D0-2D96-450F-A14E-FC17522FCCF6}" srcOrd="0" destOrd="0" parTransId="{EB734C31-6D2C-4C99-9506-6101B6273096}" sibTransId="{F50F1343-857F-4D48-9781-AB6C48B52DA6}"/>
    <dgm:cxn modelId="{84A0A7CA-55E3-4464-8698-197C0C3E5E9D}" type="presOf" srcId="{206391D0-2D96-450F-A14E-FC17522FCCF6}" destId="{64715B9C-3C1B-4286-8E03-6F64BCF6419D}" srcOrd="0" destOrd="0" presId="urn:microsoft.com/office/officeart/2005/8/layout/vList2"/>
    <dgm:cxn modelId="{4C9A67DE-15BD-4DBB-85D6-8BDF3DA65E99}" type="presOf" srcId="{631F7176-F18F-4377-B83B-7B0B880FC850}" destId="{64715B9C-3C1B-4286-8E03-6F64BCF6419D}" srcOrd="0" destOrd="1" presId="urn:microsoft.com/office/officeart/2005/8/layout/vList2"/>
    <dgm:cxn modelId="{1A5BC0DF-941B-4F79-9CBD-F4AFD1B7F800}" type="presOf" srcId="{F39BC87F-07CB-4603-BDB9-394B5364B285}" destId="{FC19329F-38EF-4150-89FD-A30453DF6DF7}" srcOrd="0" destOrd="0" presId="urn:microsoft.com/office/officeart/2005/8/layout/vList2"/>
    <dgm:cxn modelId="{CE027547-85A3-4385-AE2C-C2F458267B8F}" type="presParOf" srcId="{FC19329F-38EF-4150-89FD-A30453DF6DF7}" destId="{F04C17F3-D8BD-42F6-9F71-C1F257A1D464}" srcOrd="0" destOrd="0" presId="urn:microsoft.com/office/officeart/2005/8/layout/vList2"/>
    <dgm:cxn modelId="{40F3EB49-26F2-4E48-B03F-BAEE989E28A0}" type="presParOf" srcId="{FC19329F-38EF-4150-89FD-A30453DF6DF7}" destId="{64715B9C-3C1B-4286-8E03-6F64BCF6419D}" srcOrd="1" destOrd="0" presId="urn:microsoft.com/office/officeart/2005/8/layout/vList2"/>
    <dgm:cxn modelId="{72264CFA-5E7A-443A-8B7D-691F745E4B97}" type="presParOf" srcId="{FC19329F-38EF-4150-89FD-A30453DF6DF7}" destId="{760D1232-FD47-4EBC-B102-B53A43BF3C2B}" srcOrd="2" destOrd="0" presId="urn:microsoft.com/office/officeart/2005/8/layout/vList2"/>
    <dgm:cxn modelId="{E91AAA6B-8F7C-4DA4-B3C6-10592860D5AB}" type="presParOf" srcId="{FC19329F-38EF-4150-89FD-A30453DF6DF7}" destId="{F71DDC47-C4DF-4FFF-A100-4AF069C2A7E1}" srcOrd="3"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93F8F09-6B9C-4A1C-9A98-222A11E485BD}"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950F1495-7B30-4EEB-BB3F-0554842DCBAC}">
      <dgm:prSet/>
      <dgm:spPr/>
      <dgm:t>
        <a:bodyPr/>
        <a:lstStyle/>
        <a:p>
          <a:r>
            <a:rPr lang="en-US"/>
            <a:t>CARS findings can highlight mitigating factors such as:</a:t>
          </a:r>
        </a:p>
      </dgm:t>
    </dgm:pt>
    <dgm:pt modelId="{885D0B7D-59AF-488F-AC7F-802196F541C9}" type="parTrans" cxnId="{D5488B9A-67D4-462B-B194-AE3B6A88BCAC}">
      <dgm:prSet/>
      <dgm:spPr/>
      <dgm:t>
        <a:bodyPr/>
        <a:lstStyle/>
        <a:p>
          <a:endParaRPr lang="en-US"/>
        </a:p>
      </dgm:t>
    </dgm:pt>
    <dgm:pt modelId="{EA0918B9-7D63-43E2-8AF3-F4CF8250ADFB}" type="sibTrans" cxnId="{D5488B9A-67D4-462B-B194-AE3B6A88BCAC}">
      <dgm:prSet/>
      <dgm:spPr/>
      <dgm:t>
        <a:bodyPr/>
        <a:lstStyle/>
        <a:p>
          <a:endParaRPr lang="en-US"/>
        </a:p>
      </dgm:t>
    </dgm:pt>
    <dgm:pt modelId="{B20ABB26-5F63-4518-B614-3006108E0855}">
      <dgm:prSet/>
      <dgm:spPr/>
      <dgm:t>
        <a:bodyPr/>
        <a:lstStyle/>
        <a:p>
          <a:r>
            <a:rPr lang="en-US"/>
            <a:t>Evidence of untreated mental health conditions contributing to the offense.</a:t>
          </a:r>
        </a:p>
      </dgm:t>
    </dgm:pt>
    <dgm:pt modelId="{6AE4A63D-907D-43F5-AE47-EB14854737E6}" type="parTrans" cxnId="{597F959A-46DD-482E-BB61-C555228CFA94}">
      <dgm:prSet/>
      <dgm:spPr/>
      <dgm:t>
        <a:bodyPr/>
        <a:lstStyle/>
        <a:p>
          <a:endParaRPr lang="en-US"/>
        </a:p>
      </dgm:t>
    </dgm:pt>
    <dgm:pt modelId="{117000C9-24D4-42CC-A125-FA0930A06CF5}" type="sibTrans" cxnId="{597F959A-46DD-482E-BB61-C555228CFA94}">
      <dgm:prSet/>
      <dgm:spPr/>
      <dgm:t>
        <a:bodyPr/>
        <a:lstStyle/>
        <a:p>
          <a:endParaRPr lang="en-US"/>
        </a:p>
      </dgm:t>
    </dgm:pt>
    <dgm:pt modelId="{1B4AD8B3-B95A-4404-8F07-679EEE125538}">
      <dgm:prSet/>
      <dgm:spPr/>
      <dgm:t>
        <a:bodyPr/>
        <a:lstStyle/>
        <a:p>
          <a:r>
            <a:rPr lang="en-US"/>
            <a:t>Recommendations for rehabilitation as an alternative to incarceration.</a:t>
          </a:r>
        </a:p>
      </dgm:t>
    </dgm:pt>
    <dgm:pt modelId="{3F54943C-5F79-43CB-B94E-7D026A74A2A6}" type="parTrans" cxnId="{ABD8E8CA-88FA-42D1-9A54-23BC78CFA3BD}">
      <dgm:prSet/>
      <dgm:spPr/>
      <dgm:t>
        <a:bodyPr/>
        <a:lstStyle/>
        <a:p>
          <a:endParaRPr lang="en-US"/>
        </a:p>
      </dgm:t>
    </dgm:pt>
    <dgm:pt modelId="{40DF4EB5-BECC-4378-AA7F-FF4869254205}" type="sibTrans" cxnId="{ABD8E8CA-88FA-42D1-9A54-23BC78CFA3BD}">
      <dgm:prSet/>
      <dgm:spPr/>
      <dgm:t>
        <a:bodyPr/>
        <a:lstStyle/>
        <a:p>
          <a:endParaRPr lang="en-US"/>
        </a:p>
      </dgm:t>
    </dgm:pt>
    <dgm:pt modelId="{019EF113-8828-43DD-8239-C81F046F19D9}">
      <dgm:prSet/>
      <dgm:spPr/>
      <dgm:t>
        <a:bodyPr/>
        <a:lstStyle/>
        <a:p>
          <a:r>
            <a:rPr lang="en-US"/>
            <a:t>Pathways for long-term behavioral improvements supported by treatment.</a:t>
          </a:r>
        </a:p>
      </dgm:t>
    </dgm:pt>
    <dgm:pt modelId="{5E662651-2FB9-4343-A4D7-1A5FCE8001C9}" type="parTrans" cxnId="{54923057-68A1-4C1C-8A38-270EB6F83B97}">
      <dgm:prSet/>
      <dgm:spPr/>
      <dgm:t>
        <a:bodyPr/>
        <a:lstStyle/>
        <a:p>
          <a:endParaRPr lang="en-US"/>
        </a:p>
      </dgm:t>
    </dgm:pt>
    <dgm:pt modelId="{80CE8E51-DAE6-4710-AAA2-2AF8A41D7153}" type="sibTrans" cxnId="{54923057-68A1-4C1C-8A38-270EB6F83B97}">
      <dgm:prSet/>
      <dgm:spPr/>
      <dgm:t>
        <a:bodyPr/>
        <a:lstStyle/>
        <a:p>
          <a:endParaRPr lang="en-US"/>
        </a:p>
      </dgm:t>
    </dgm:pt>
    <dgm:pt modelId="{13DB46F0-563F-455C-A9E6-6386BF082FCE}" type="pres">
      <dgm:prSet presAssocID="{893F8F09-6B9C-4A1C-9A98-222A11E485BD}" presName="outerComposite" presStyleCnt="0">
        <dgm:presLayoutVars>
          <dgm:chMax val="5"/>
          <dgm:dir/>
          <dgm:resizeHandles val="exact"/>
        </dgm:presLayoutVars>
      </dgm:prSet>
      <dgm:spPr/>
    </dgm:pt>
    <dgm:pt modelId="{89249880-31FF-4C7F-8D30-7AE5EB9DF4F2}" type="pres">
      <dgm:prSet presAssocID="{893F8F09-6B9C-4A1C-9A98-222A11E485BD}" presName="dummyMaxCanvas" presStyleCnt="0">
        <dgm:presLayoutVars/>
      </dgm:prSet>
      <dgm:spPr/>
    </dgm:pt>
    <dgm:pt modelId="{08EC4A57-2BCB-4609-AFEE-4770D659B543}" type="pres">
      <dgm:prSet presAssocID="{893F8F09-6B9C-4A1C-9A98-222A11E485BD}" presName="FourNodes_1" presStyleLbl="node1" presStyleIdx="0" presStyleCnt="4">
        <dgm:presLayoutVars>
          <dgm:bulletEnabled val="1"/>
        </dgm:presLayoutVars>
      </dgm:prSet>
      <dgm:spPr/>
    </dgm:pt>
    <dgm:pt modelId="{1D19FECA-39BD-499E-BA1C-73540992A48C}" type="pres">
      <dgm:prSet presAssocID="{893F8F09-6B9C-4A1C-9A98-222A11E485BD}" presName="FourNodes_2" presStyleLbl="node1" presStyleIdx="1" presStyleCnt="4">
        <dgm:presLayoutVars>
          <dgm:bulletEnabled val="1"/>
        </dgm:presLayoutVars>
      </dgm:prSet>
      <dgm:spPr/>
    </dgm:pt>
    <dgm:pt modelId="{05216A4A-1EA7-4133-9848-0EFC88DE4652}" type="pres">
      <dgm:prSet presAssocID="{893F8F09-6B9C-4A1C-9A98-222A11E485BD}" presName="FourNodes_3" presStyleLbl="node1" presStyleIdx="2" presStyleCnt="4">
        <dgm:presLayoutVars>
          <dgm:bulletEnabled val="1"/>
        </dgm:presLayoutVars>
      </dgm:prSet>
      <dgm:spPr/>
    </dgm:pt>
    <dgm:pt modelId="{75C72997-7EDB-43B2-8FDA-4836999091E8}" type="pres">
      <dgm:prSet presAssocID="{893F8F09-6B9C-4A1C-9A98-222A11E485BD}" presName="FourNodes_4" presStyleLbl="node1" presStyleIdx="3" presStyleCnt="4">
        <dgm:presLayoutVars>
          <dgm:bulletEnabled val="1"/>
        </dgm:presLayoutVars>
      </dgm:prSet>
      <dgm:spPr/>
    </dgm:pt>
    <dgm:pt modelId="{74DC8B13-1BDD-4156-A343-71807FB53316}" type="pres">
      <dgm:prSet presAssocID="{893F8F09-6B9C-4A1C-9A98-222A11E485BD}" presName="FourConn_1-2" presStyleLbl="fgAccFollowNode1" presStyleIdx="0" presStyleCnt="3">
        <dgm:presLayoutVars>
          <dgm:bulletEnabled val="1"/>
        </dgm:presLayoutVars>
      </dgm:prSet>
      <dgm:spPr/>
    </dgm:pt>
    <dgm:pt modelId="{A3CE5C2E-C306-4573-BE97-97A8CE8FF88D}" type="pres">
      <dgm:prSet presAssocID="{893F8F09-6B9C-4A1C-9A98-222A11E485BD}" presName="FourConn_2-3" presStyleLbl="fgAccFollowNode1" presStyleIdx="1" presStyleCnt="3">
        <dgm:presLayoutVars>
          <dgm:bulletEnabled val="1"/>
        </dgm:presLayoutVars>
      </dgm:prSet>
      <dgm:spPr/>
    </dgm:pt>
    <dgm:pt modelId="{5BBFC754-5743-4959-A752-1C9AF5FABA06}" type="pres">
      <dgm:prSet presAssocID="{893F8F09-6B9C-4A1C-9A98-222A11E485BD}" presName="FourConn_3-4" presStyleLbl="fgAccFollowNode1" presStyleIdx="2" presStyleCnt="3">
        <dgm:presLayoutVars>
          <dgm:bulletEnabled val="1"/>
        </dgm:presLayoutVars>
      </dgm:prSet>
      <dgm:spPr/>
    </dgm:pt>
    <dgm:pt modelId="{4B394CFB-9002-4C1A-8F41-9ADDD37DC631}" type="pres">
      <dgm:prSet presAssocID="{893F8F09-6B9C-4A1C-9A98-222A11E485BD}" presName="FourNodes_1_text" presStyleLbl="node1" presStyleIdx="3" presStyleCnt="4">
        <dgm:presLayoutVars>
          <dgm:bulletEnabled val="1"/>
        </dgm:presLayoutVars>
      </dgm:prSet>
      <dgm:spPr/>
    </dgm:pt>
    <dgm:pt modelId="{2951C018-29A8-4BB5-A8A1-936CF60FB248}" type="pres">
      <dgm:prSet presAssocID="{893F8F09-6B9C-4A1C-9A98-222A11E485BD}" presName="FourNodes_2_text" presStyleLbl="node1" presStyleIdx="3" presStyleCnt="4">
        <dgm:presLayoutVars>
          <dgm:bulletEnabled val="1"/>
        </dgm:presLayoutVars>
      </dgm:prSet>
      <dgm:spPr/>
    </dgm:pt>
    <dgm:pt modelId="{724EC755-0223-4F93-A387-4C4A4E4C8698}" type="pres">
      <dgm:prSet presAssocID="{893F8F09-6B9C-4A1C-9A98-222A11E485BD}" presName="FourNodes_3_text" presStyleLbl="node1" presStyleIdx="3" presStyleCnt="4">
        <dgm:presLayoutVars>
          <dgm:bulletEnabled val="1"/>
        </dgm:presLayoutVars>
      </dgm:prSet>
      <dgm:spPr/>
    </dgm:pt>
    <dgm:pt modelId="{35A568CD-9C7E-45CF-8CEC-633039C6279D}" type="pres">
      <dgm:prSet presAssocID="{893F8F09-6B9C-4A1C-9A98-222A11E485BD}" presName="FourNodes_4_text" presStyleLbl="node1" presStyleIdx="3" presStyleCnt="4">
        <dgm:presLayoutVars>
          <dgm:bulletEnabled val="1"/>
        </dgm:presLayoutVars>
      </dgm:prSet>
      <dgm:spPr/>
    </dgm:pt>
  </dgm:ptLst>
  <dgm:cxnLst>
    <dgm:cxn modelId="{00EADB3A-E2F9-474A-AC0D-503C85A7D6D1}" type="presOf" srcId="{EA0918B9-7D63-43E2-8AF3-F4CF8250ADFB}" destId="{74DC8B13-1BDD-4156-A343-71807FB53316}" srcOrd="0" destOrd="0" presId="urn:microsoft.com/office/officeart/2005/8/layout/vProcess5"/>
    <dgm:cxn modelId="{334FA54E-DDBD-47C1-B8C2-16C49EDC0524}" type="presOf" srcId="{B20ABB26-5F63-4518-B614-3006108E0855}" destId="{2951C018-29A8-4BB5-A8A1-936CF60FB248}" srcOrd="1" destOrd="0" presId="urn:microsoft.com/office/officeart/2005/8/layout/vProcess5"/>
    <dgm:cxn modelId="{143E8F52-3A01-4C14-86E8-93858D732A02}" type="presOf" srcId="{B20ABB26-5F63-4518-B614-3006108E0855}" destId="{1D19FECA-39BD-499E-BA1C-73540992A48C}" srcOrd="0" destOrd="0" presId="urn:microsoft.com/office/officeart/2005/8/layout/vProcess5"/>
    <dgm:cxn modelId="{252E3C73-02D7-4BD4-9324-5DA73191DAF9}" type="presOf" srcId="{117000C9-24D4-42CC-A125-FA0930A06CF5}" destId="{A3CE5C2E-C306-4573-BE97-97A8CE8FF88D}" srcOrd="0" destOrd="0" presId="urn:microsoft.com/office/officeart/2005/8/layout/vProcess5"/>
    <dgm:cxn modelId="{54923057-68A1-4C1C-8A38-270EB6F83B97}" srcId="{893F8F09-6B9C-4A1C-9A98-222A11E485BD}" destId="{019EF113-8828-43DD-8239-C81F046F19D9}" srcOrd="3" destOrd="0" parTransId="{5E662651-2FB9-4343-A4D7-1A5FCE8001C9}" sibTransId="{80CE8E51-DAE6-4710-AAA2-2AF8A41D7153}"/>
    <dgm:cxn modelId="{D5488B9A-67D4-462B-B194-AE3B6A88BCAC}" srcId="{893F8F09-6B9C-4A1C-9A98-222A11E485BD}" destId="{950F1495-7B30-4EEB-BB3F-0554842DCBAC}" srcOrd="0" destOrd="0" parTransId="{885D0B7D-59AF-488F-AC7F-802196F541C9}" sibTransId="{EA0918B9-7D63-43E2-8AF3-F4CF8250ADFB}"/>
    <dgm:cxn modelId="{597F959A-46DD-482E-BB61-C555228CFA94}" srcId="{893F8F09-6B9C-4A1C-9A98-222A11E485BD}" destId="{B20ABB26-5F63-4518-B614-3006108E0855}" srcOrd="1" destOrd="0" parTransId="{6AE4A63D-907D-43F5-AE47-EB14854737E6}" sibTransId="{117000C9-24D4-42CC-A125-FA0930A06CF5}"/>
    <dgm:cxn modelId="{CD22FE9B-ABFC-459D-BCFA-FF1D0FA29418}" type="presOf" srcId="{1B4AD8B3-B95A-4404-8F07-679EEE125538}" destId="{05216A4A-1EA7-4133-9848-0EFC88DE4652}" srcOrd="0" destOrd="0" presId="urn:microsoft.com/office/officeart/2005/8/layout/vProcess5"/>
    <dgm:cxn modelId="{C08B62AC-BAC9-4917-94B2-5CB524C35B26}" type="presOf" srcId="{019EF113-8828-43DD-8239-C81F046F19D9}" destId="{35A568CD-9C7E-45CF-8CEC-633039C6279D}" srcOrd="1" destOrd="0" presId="urn:microsoft.com/office/officeart/2005/8/layout/vProcess5"/>
    <dgm:cxn modelId="{ABD8E8CA-88FA-42D1-9A54-23BC78CFA3BD}" srcId="{893F8F09-6B9C-4A1C-9A98-222A11E485BD}" destId="{1B4AD8B3-B95A-4404-8F07-679EEE125538}" srcOrd="2" destOrd="0" parTransId="{3F54943C-5F79-43CB-B94E-7D026A74A2A6}" sibTransId="{40DF4EB5-BECC-4378-AA7F-FF4869254205}"/>
    <dgm:cxn modelId="{55E8F7DC-FDC6-4D7E-9968-864E30E13117}" type="presOf" srcId="{1B4AD8B3-B95A-4404-8F07-679EEE125538}" destId="{724EC755-0223-4F93-A387-4C4A4E4C8698}" srcOrd="1" destOrd="0" presId="urn:microsoft.com/office/officeart/2005/8/layout/vProcess5"/>
    <dgm:cxn modelId="{19478CDD-15E5-442D-8DAD-B73AEE4B47B2}" type="presOf" srcId="{019EF113-8828-43DD-8239-C81F046F19D9}" destId="{75C72997-7EDB-43B2-8FDA-4836999091E8}" srcOrd="0" destOrd="0" presId="urn:microsoft.com/office/officeart/2005/8/layout/vProcess5"/>
    <dgm:cxn modelId="{2BC4E3E5-9E67-4D58-B57B-0D223267BF39}" type="presOf" srcId="{950F1495-7B30-4EEB-BB3F-0554842DCBAC}" destId="{08EC4A57-2BCB-4609-AFEE-4770D659B543}" srcOrd="0" destOrd="0" presId="urn:microsoft.com/office/officeart/2005/8/layout/vProcess5"/>
    <dgm:cxn modelId="{6E012AE6-1ED6-4341-B1C0-5B184D7B64FF}" type="presOf" srcId="{893F8F09-6B9C-4A1C-9A98-222A11E485BD}" destId="{13DB46F0-563F-455C-A9E6-6386BF082FCE}" srcOrd="0" destOrd="0" presId="urn:microsoft.com/office/officeart/2005/8/layout/vProcess5"/>
    <dgm:cxn modelId="{C3A3B8F4-353E-4C5F-94B9-D3E4D848B9F1}" type="presOf" srcId="{40DF4EB5-BECC-4378-AA7F-FF4869254205}" destId="{5BBFC754-5743-4959-A752-1C9AF5FABA06}" srcOrd="0" destOrd="0" presId="urn:microsoft.com/office/officeart/2005/8/layout/vProcess5"/>
    <dgm:cxn modelId="{585270F7-D05C-4147-88E9-3519DE9B83E4}" type="presOf" srcId="{950F1495-7B30-4EEB-BB3F-0554842DCBAC}" destId="{4B394CFB-9002-4C1A-8F41-9ADDD37DC631}" srcOrd="1" destOrd="0" presId="urn:microsoft.com/office/officeart/2005/8/layout/vProcess5"/>
    <dgm:cxn modelId="{C122E4A3-8070-40A5-A8FD-3CED52269B9A}" type="presParOf" srcId="{13DB46F0-563F-455C-A9E6-6386BF082FCE}" destId="{89249880-31FF-4C7F-8D30-7AE5EB9DF4F2}" srcOrd="0" destOrd="0" presId="urn:microsoft.com/office/officeart/2005/8/layout/vProcess5"/>
    <dgm:cxn modelId="{2C696D7F-E81A-44FF-85DA-3A2EC9DFD704}" type="presParOf" srcId="{13DB46F0-563F-455C-A9E6-6386BF082FCE}" destId="{08EC4A57-2BCB-4609-AFEE-4770D659B543}" srcOrd="1" destOrd="0" presId="urn:microsoft.com/office/officeart/2005/8/layout/vProcess5"/>
    <dgm:cxn modelId="{F3D19336-6AB7-4D99-8CFB-175210BAE809}" type="presParOf" srcId="{13DB46F0-563F-455C-A9E6-6386BF082FCE}" destId="{1D19FECA-39BD-499E-BA1C-73540992A48C}" srcOrd="2" destOrd="0" presId="urn:microsoft.com/office/officeart/2005/8/layout/vProcess5"/>
    <dgm:cxn modelId="{498672D9-8073-4CBA-8EFD-2B49EE9DD8DB}" type="presParOf" srcId="{13DB46F0-563F-455C-A9E6-6386BF082FCE}" destId="{05216A4A-1EA7-4133-9848-0EFC88DE4652}" srcOrd="3" destOrd="0" presId="urn:microsoft.com/office/officeart/2005/8/layout/vProcess5"/>
    <dgm:cxn modelId="{B886C1A6-4FFC-4D1E-95E3-E07FDAA5295C}" type="presParOf" srcId="{13DB46F0-563F-455C-A9E6-6386BF082FCE}" destId="{75C72997-7EDB-43B2-8FDA-4836999091E8}" srcOrd="4" destOrd="0" presId="urn:microsoft.com/office/officeart/2005/8/layout/vProcess5"/>
    <dgm:cxn modelId="{33068E77-75AE-41BC-865B-17E37B42C668}" type="presParOf" srcId="{13DB46F0-563F-455C-A9E6-6386BF082FCE}" destId="{74DC8B13-1BDD-4156-A343-71807FB53316}" srcOrd="5" destOrd="0" presId="urn:microsoft.com/office/officeart/2005/8/layout/vProcess5"/>
    <dgm:cxn modelId="{2BB03AC1-38BD-4968-812C-798DCAEE7809}" type="presParOf" srcId="{13DB46F0-563F-455C-A9E6-6386BF082FCE}" destId="{A3CE5C2E-C306-4573-BE97-97A8CE8FF88D}" srcOrd="6" destOrd="0" presId="urn:microsoft.com/office/officeart/2005/8/layout/vProcess5"/>
    <dgm:cxn modelId="{25FAC698-11B6-4B93-95C0-0DD28B3B2F83}" type="presParOf" srcId="{13DB46F0-563F-455C-A9E6-6386BF082FCE}" destId="{5BBFC754-5743-4959-A752-1C9AF5FABA06}" srcOrd="7" destOrd="0" presId="urn:microsoft.com/office/officeart/2005/8/layout/vProcess5"/>
    <dgm:cxn modelId="{23B285AC-9227-4F93-A2A7-B8E201ACDC86}" type="presParOf" srcId="{13DB46F0-563F-455C-A9E6-6386BF082FCE}" destId="{4B394CFB-9002-4C1A-8F41-9ADDD37DC631}" srcOrd="8" destOrd="0" presId="urn:microsoft.com/office/officeart/2005/8/layout/vProcess5"/>
    <dgm:cxn modelId="{AB973742-27FD-4E1A-A4C5-A12B96974F08}" type="presParOf" srcId="{13DB46F0-563F-455C-A9E6-6386BF082FCE}" destId="{2951C018-29A8-4BB5-A8A1-936CF60FB248}" srcOrd="9" destOrd="0" presId="urn:microsoft.com/office/officeart/2005/8/layout/vProcess5"/>
    <dgm:cxn modelId="{D7055EB3-351A-42CF-BCDD-B9584ADBC9AF}" type="presParOf" srcId="{13DB46F0-563F-455C-A9E6-6386BF082FCE}" destId="{724EC755-0223-4F93-A387-4C4A4E4C8698}" srcOrd="10" destOrd="0" presId="urn:microsoft.com/office/officeart/2005/8/layout/vProcess5"/>
    <dgm:cxn modelId="{8C7894D7-897F-4A41-BAEC-9BEA03D934C3}" type="presParOf" srcId="{13DB46F0-563F-455C-A9E6-6386BF082FCE}" destId="{35A568CD-9C7E-45CF-8CEC-633039C6279D}"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C60144A-E2B6-4079-A08A-7353898EEB5B}"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A5A96D4B-8487-4E76-BABA-0B6B188BAEEE}">
      <dgm:prSet/>
      <dgm:spPr/>
      <dgm:t>
        <a:bodyPr/>
        <a:lstStyle/>
        <a:p>
          <a:r>
            <a:rPr lang="en-US" b="1"/>
            <a:t>Custom Recommendations:</a:t>
          </a:r>
          <a:endParaRPr lang="en-US"/>
        </a:p>
      </dgm:t>
    </dgm:pt>
    <dgm:pt modelId="{1FDC868E-63B0-43C6-B25B-F40501E80DB0}" type="parTrans" cxnId="{6243E340-4C86-42E9-953B-76DEFE2579A4}">
      <dgm:prSet/>
      <dgm:spPr/>
      <dgm:t>
        <a:bodyPr/>
        <a:lstStyle/>
        <a:p>
          <a:endParaRPr lang="en-US"/>
        </a:p>
      </dgm:t>
    </dgm:pt>
    <dgm:pt modelId="{70CA34F9-917F-4517-81D7-204DDBD60714}" type="sibTrans" cxnId="{6243E340-4C86-42E9-953B-76DEFE2579A4}">
      <dgm:prSet/>
      <dgm:spPr/>
      <dgm:t>
        <a:bodyPr/>
        <a:lstStyle/>
        <a:p>
          <a:endParaRPr lang="en-US"/>
        </a:p>
      </dgm:t>
    </dgm:pt>
    <dgm:pt modelId="{16719BB2-781F-499F-BECC-469284219844}">
      <dgm:prSet/>
      <dgm:spPr/>
      <dgm:t>
        <a:bodyPr/>
        <a:lstStyle/>
        <a:p>
          <a:r>
            <a:rPr lang="en-US"/>
            <a:t>Therapy, substance abuse programs, or mental health counseling.</a:t>
          </a:r>
        </a:p>
      </dgm:t>
    </dgm:pt>
    <dgm:pt modelId="{368EF863-348E-4889-8BF6-DF13E46327B7}" type="parTrans" cxnId="{26D4B701-2AAD-4C08-9B60-6521FDE823FB}">
      <dgm:prSet/>
      <dgm:spPr/>
      <dgm:t>
        <a:bodyPr/>
        <a:lstStyle/>
        <a:p>
          <a:endParaRPr lang="en-US"/>
        </a:p>
      </dgm:t>
    </dgm:pt>
    <dgm:pt modelId="{538BF66F-D296-4CD4-99B6-8EFC4C24A796}" type="sibTrans" cxnId="{26D4B701-2AAD-4C08-9B60-6521FDE823FB}">
      <dgm:prSet/>
      <dgm:spPr/>
      <dgm:t>
        <a:bodyPr/>
        <a:lstStyle/>
        <a:p>
          <a:endParaRPr lang="en-US"/>
        </a:p>
      </dgm:t>
    </dgm:pt>
    <dgm:pt modelId="{2DF09E40-74E0-4F08-B3EF-BCDD6C386CEA}">
      <dgm:prSet/>
      <dgm:spPr/>
      <dgm:t>
        <a:bodyPr/>
        <a:lstStyle/>
        <a:p>
          <a:r>
            <a:rPr lang="en-US"/>
            <a:t>Diversion programs tailored to the client’s needs.</a:t>
          </a:r>
        </a:p>
      </dgm:t>
    </dgm:pt>
    <dgm:pt modelId="{E86F62EB-679B-4236-91E6-0B1E8FB46A5D}" type="parTrans" cxnId="{67DA333C-66A8-4354-B3F1-CEAB2C6BB626}">
      <dgm:prSet/>
      <dgm:spPr/>
      <dgm:t>
        <a:bodyPr/>
        <a:lstStyle/>
        <a:p>
          <a:endParaRPr lang="en-US"/>
        </a:p>
      </dgm:t>
    </dgm:pt>
    <dgm:pt modelId="{107B9001-1FCD-4C56-B87A-EF1A687E5B67}" type="sibTrans" cxnId="{67DA333C-66A8-4354-B3F1-CEAB2C6BB626}">
      <dgm:prSet/>
      <dgm:spPr/>
      <dgm:t>
        <a:bodyPr/>
        <a:lstStyle/>
        <a:p>
          <a:endParaRPr lang="en-US"/>
        </a:p>
      </dgm:t>
    </dgm:pt>
    <dgm:pt modelId="{B274C4AC-EC95-42A8-939E-247C3A58F2E2}">
      <dgm:prSet/>
      <dgm:spPr/>
      <dgm:t>
        <a:bodyPr/>
        <a:lstStyle/>
        <a:p>
          <a:r>
            <a:rPr lang="en-US" b="1"/>
            <a:t>Defense Strategy:</a:t>
          </a:r>
          <a:endParaRPr lang="en-US"/>
        </a:p>
      </dgm:t>
    </dgm:pt>
    <dgm:pt modelId="{AA588122-653B-4429-B17C-E4F8A432709C}" type="parTrans" cxnId="{0AA2AA3A-6DD4-4720-9855-F65FA8A1CDC4}">
      <dgm:prSet/>
      <dgm:spPr/>
      <dgm:t>
        <a:bodyPr/>
        <a:lstStyle/>
        <a:p>
          <a:endParaRPr lang="en-US"/>
        </a:p>
      </dgm:t>
    </dgm:pt>
    <dgm:pt modelId="{44ACC258-7F9F-4118-92AA-244C30B7FC2B}" type="sibTrans" cxnId="{0AA2AA3A-6DD4-4720-9855-F65FA8A1CDC4}">
      <dgm:prSet/>
      <dgm:spPr/>
      <dgm:t>
        <a:bodyPr/>
        <a:lstStyle/>
        <a:p>
          <a:endParaRPr lang="en-US"/>
        </a:p>
      </dgm:t>
    </dgm:pt>
    <dgm:pt modelId="{DA363332-847D-4B6C-8A98-1FABE849DDC9}">
      <dgm:prSet/>
      <dgm:spPr/>
      <dgm:t>
        <a:bodyPr/>
        <a:lstStyle/>
        <a:p>
          <a:r>
            <a:rPr lang="en-US"/>
            <a:t>Propose evidence-based alternatives aligned with court goals.</a:t>
          </a:r>
        </a:p>
      </dgm:t>
    </dgm:pt>
    <dgm:pt modelId="{35D0C603-8CE4-42E4-ACFD-3697B525685C}" type="parTrans" cxnId="{EE5EFC44-D5F7-4AAA-9601-90535EE6D901}">
      <dgm:prSet/>
      <dgm:spPr/>
      <dgm:t>
        <a:bodyPr/>
        <a:lstStyle/>
        <a:p>
          <a:endParaRPr lang="en-US"/>
        </a:p>
      </dgm:t>
    </dgm:pt>
    <dgm:pt modelId="{5FFDEA00-5B61-4B5C-A266-D1904C9E109F}" type="sibTrans" cxnId="{EE5EFC44-D5F7-4AAA-9601-90535EE6D901}">
      <dgm:prSet/>
      <dgm:spPr/>
      <dgm:t>
        <a:bodyPr/>
        <a:lstStyle/>
        <a:p>
          <a:endParaRPr lang="en-US"/>
        </a:p>
      </dgm:t>
    </dgm:pt>
    <dgm:pt modelId="{65CADC86-1EED-4E5A-8E14-3D31B24694D7}" type="pres">
      <dgm:prSet presAssocID="{0C60144A-E2B6-4079-A08A-7353898EEB5B}" presName="linear" presStyleCnt="0">
        <dgm:presLayoutVars>
          <dgm:animLvl val="lvl"/>
          <dgm:resizeHandles val="exact"/>
        </dgm:presLayoutVars>
      </dgm:prSet>
      <dgm:spPr/>
    </dgm:pt>
    <dgm:pt modelId="{8A844E2A-64B7-415F-A30E-3D11B635DB36}" type="pres">
      <dgm:prSet presAssocID="{A5A96D4B-8487-4E76-BABA-0B6B188BAEEE}" presName="parentText" presStyleLbl="node1" presStyleIdx="0" presStyleCnt="2">
        <dgm:presLayoutVars>
          <dgm:chMax val="0"/>
          <dgm:bulletEnabled val="1"/>
        </dgm:presLayoutVars>
      </dgm:prSet>
      <dgm:spPr/>
    </dgm:pt>
    <dgm:pt modelId="{8CAA9A92-F629-4067-A19B-8800BCD3720D}" type="pres">
      <dgm:prSet presAssocID="{A5A96D4B-8487-4E76-BABA-0B6B188BAEEE}" presName="childText" presStyleLbl="revTx" presStyleIdx="0" presStyleCnt="2">
        <dgm:presLayoutVars>
          <dgm:bulletEnabled val="1"/>
        </dgm:presLayoutVars>
      </dgm:prSet>
      <dgm:spPr/>
    </dgm:pt>
    <dgm:pt modelId="{5D4C742A-1DEB-4D17-8712-E8B86F97EF62}" type="pres">
      <dgm:prSet presAssocID="{B274C4AC-EC95-42A8-939E-247C3A58F2E2}" presName="parentText" presStyleLbl="node1" presStyleIdx="1" presStyleCnt="2">
        <dgm:presLayoutVars>
          <dgm:chMax val="0"/>
          <dgm:bulletEnabled val="1"/>
        </dgm:presLayoutVars>
      </dgm:prSet>
      <dgm:spPr/>
    </dgm:pt>
    <dgm:pt modelId="{9B6BCA28-94E9-4B84-BEF8-6A8E1C544523}" type="pres">
      <dgm:prSet presAssocID="{B274C4AC-EC95-42A8-939E-247C3A58F2E2}" presName="childText" presStyleLbl="revTx" presStyleIdx="1" presStyleCnt="2">
        <dgm:presLayoutVars>
          <dgm:bulletEnabled val="1"/>
        </dgm:presLayoutVars>
      </dgm:prSet>
      <dgm:spPr/>
    </dgm:pt>
  </dgm:ptLst>
  <dgm:cxnLst>
    <dgm:cxn modelId="{26D4B701-2AAD-4C08-9B60-6521FDE823FB}" srcId="{A5A96D4B-8487-4E76-BABA-0B6B188BAEEE}" destId="{16719BB2-781F-499F-BECC-469284219844}" srcOrd="0" destOrd="0" parTransId="{368EF863-348E-4889-8BF6-DF13E46327B7}" sibTransId="{538BF66F-D296-4CD4-99B6-8EFC4C24A796}"/>
    <dgm:cxn modelId="{191D7E19-DA4C-42FF-A386-17FF5F6D85DA}" type="presOf" srcId="{DA363332-847D-4B6C-8A98-1FABE849DDC9}" destId="{9B6BCA28-94E9-4B84-BEF8-6A8E1C544523}" srcOrd="0" destOrd="0" presId="urn:microsoft.com/office/officeart/2005/8/layout/vList2"/>
    <dgm:cxn modelId="{504BC61D-33D1-4029-B10D-6106322C6FFF}" type="presOf" srcId="{B274C4AC-EC95-42A8-939E-247C3A58F2E2}" destId="{5D4C742A-1DEB-4D17-8712-E8B86F97EF62}" srcOrd="0" destOrd="0" presId="urn:microsoft.com/office/officeart/2005/8/layout/vList2"/>
    <dgm:cxn modelId="{FBDE6034-293B-4D35-B968-3315A5935F9B}" type="presOf" srcId="{A5A96D4B-8487-4E76-BABA-0B6B188BAEEE}" destId="{8A844E2A-64B7-415F-A30E-3D11B635DB36}" srcOrd="0" destOrd="0" presId="urn:microsoft.com/office/officeart/2005/8/layout/vList2"/>
    <dgm:cxn modelId="{0AA2AA3A-6DD4-4720-9855-F65FA8A1CDC4}" srcId="{0C60144A-E2B6-4079-A08A-7353898EEB5B}" destId="{B274C4AC-EC95-42A8-939E-247C3A58F2E2}" srcOrd="1" destOrd="0" parTransId="{AA588122-653B-4429-B17C-E4F8A432709C}" sibTransId="{44ACC258-7F9F-4118-92AA-244C30B7FC2B}"/>
    <dgm:cxn modelId="{CB2F073C-5925-4F42-A9BF-3A89615F2CA1}" type="presOf" srcId="{2DF09E40-74E0-4F08-B3EF-BCDD6C386CEA}" destId="{8CAA9A92-F629-4067-A19B-8800BCD3720D}" srcOrd="0" destOrd="1" presId="urn:microsoft.com/office/officeart/2005/8/layout/vList2"/>
    <dgm:cxn modelId="{67DA333C-66A8-4354-B3F1-CEAB2C6BB626}" srcId="{A5A96D4B-8487-4E76-BABA-0B6B188BAEEE}" destId="{2DF09E40-74E0-4F08-B3EF-BCDD6C386CEA}" srcOrd="1" destOrd="0" parTransId="{E86F62EB-679B-4236-91E6-0B1E8FB46A5D}" sibTransId="{107B9001-1FCD-4C56-B87A-EF1A687E5B67}"/>
    <dgm:cxn modelId="{6243E340-4C86-42E9-953B-76DEFE2579A4}" srcId="{0C60144A-E2B6-4079-A08A-7353898EEB5B}" destId="{A5A96D4B-8487-4E76-BABA-0B6B188BAEEE}" srcOrd="0" destOrd="0" parTransId="{1FDC868E-63B0-43C6-B25B-F40501E80DB0}" sibTransId="{70CA34F9-917F-4517-81D7-204DDBD60714}"/>
    <dgm:cxn modelId="{95C4E643-CB8B-4A66-8B9E-0358B527086B}" type="presOf" srcId="{16719BB2-781F-499F-BECC-469284219844}" destId="{8CAA9A92-F629-4067-A19B-8800BCD3720D}" srcOrd="0" destOrd="0" presId="urn:microsoft.com/office/officeart/2005/8/layout/vList2"/>
    <dgm:cxn modelId="{EE5EFC44-D5F7-4AAA-9601-90535EE6D901}" srcId="{B274C4AC-EC95-42A8-939E-247C3A58F2E2}" destId="{DA363332-847D-4B6C-8A98-1FABE849DDC9}" srcOrd="0" destOrd="0" parTransId="{35D0C603-8CE4-42E4-ACFD-3697B525685C}" sibTransId="{5FFDEA00-5B61-4B5C-A266-D1904C9E109F}"/>
    <dgm:cxn modelId="{0E35D582-A1A4-41C9-827E-E555233782DD}" type="presOf" srcId="{0C60144A-E2B6-4079-A08A-7353898EEB5B}" destId="{65CADC86-1EED-4E5A-8E14-3D31B24694D7}" srcOrd="0" destOrd="0" presId="urn:microsoft.com/office/officeart/2005/8/layout/vList2"/>
    <dgm:cxn modelId="{AEB792F5-BB82-40C4-ACDF-F40CBD83DFA8}" type="presParOf" srcId="{65CADC86-1EED-4E5A-8E14-3D31B24694D7}" destId="{8A844E2A-64B7-415F-A30E-3D11B635DB36}" srcOrd="0" destOrd="0" presId="urn:microsoft.com/office/officeart/2005/8/layout/vList2"/>
    <dgm:cxn modelId="{DEDC97A4-F7D8-461A-B829-D4978AFCC50E}" type="presParOf" srcId="{65CADC86-1EED-4E5A-8E14-3D31B24694D7}" destId="{8CAA9A92-F629-4067-A19B-8800BCD3720D}" srcOrd="1" destOrd="0" presId="urn:microsoft.com/office/officeart/2005/8/layout/vList2"/>
    <dgm:cxn modelId="{59A4DE92-B2A8-4A15-8AFD-E0594AD05717}" type="presParOf" srcId="{65CADC86-1EED-4E5A-8E14-3D31B24694D7}" destId="{5D4C742A-1DEB-4D17-8712-E8B86F97EF62}" srcOrd="2" destOrd="0" presId="urn:microsoft.com/office/officeart/2005/8/layout/vList2"/>
    <dgm:cxn modelId="{1486381D-FBED-4219-BA14-2C9825D91740}" type="presParOf" srcId="{65CADC86-1EED-4E5A-8E14-3D31B24694D7}" destId="{9B6BCA28-94E9-4B84-BEF8-6A8E1C544523}" srcOrd="3"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D6FF7E1-D8EB-4A82-90C4-5CDDE869BF0B}"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822E040B-6401-416F-9247-5ECD5B2884E2}">
      <dgm:prSet/>
      <dgm:spPr/>
      <dgm:t>
        <a:bodyPr/>
        <a:lstStyle/>
        <a:p>
          <a:r>
            <a:rPr lang="en-US" b="1"/>
            <a:t>Reducing Recidivism:</a:t>
          </a:r>
          <a:endParaRPr lang="en-US"/>
        </a:p>
      </dgm:t>
    </dgm:pt>
    <dgm:pt modelId="{9CFDA46A-499C-4832-BFF0-6B9E81002FD4}" type="parTrans" cxnId="{A86342A5-F02B-4B7F-8FF5-6023F55F6B8E}">
      <dgm:prSet/>
      <dgm:spPr/>
      <dgm:t>
        <a:bodyPr/>
        <a:lstStyle/>
        <a:p>
          <a:endParaRPr lang="en-US"/>
        </a:p>
      </dgm:t>
    </dgm:pt>
    <dgm:pt modelId="{86DA90B2-D23D-4807-AA37-FEC17B2C26E5}" type="sibTrans" cxnId="{A86342A5-F02B-4B7F-8FF5-6023F55F6B8E}">
      <dgm:prSet/>
      <dgm:spPr/>
      <dgm:t>
        <a:bodyPr/>
        <a:lstStyle/>
        <a:p>
          <a:endParaRPr lang="en-US"/>
        </a:p>
      </dgm:t>
    </dgm:pt>
    <dgm:pt modelId="{43D513DA-CF7A-4730-BA25-E4FF447B71CC}">
      <dgm:prSet/>
      <dgm:spPr/>
      <dgm:t>
        <a:bodyPr/>
        <a:lstStyle/>
        <a:p>
          <a:r>
            <a:rPr lang="en-US"/>
            <a:t>Treatment addresses behavior and reduces repeat offenses.</a:t>
          </a:r>
        </a:p>
      </dgm:t>
    </dgm:pt>
    <dgm:pt modelId="{FB37F240-428B-4741-B107-6505240D29B0}" type="parTrans" cxnId="{223FEC59-D5D0-4565-AD73-6D3250F51F1F}">
      <dgm:prSet/>
      <dgm:spPr/>
      <dgm:t>
        <a:bodyPr/>
        <a:lstStyle/>
        <a:p>
          <a:endParaRPr lang="en-US"/>
        </a:p>
      </dgm:t>
    </dgm:pt>
    <dgm:pt modelId="{EC6ECA5C-C21F-4E0D-9CE7-9007DF896A87}" type="sibTrans" cxnId="{223FEC59-D5D0-4565-AD73-6D3250F51F1F}">
      <dgm:prSet/>
      <dgm:spPr/>
      <dgm:t>
        <a:bodyPr/>
        <a:lstStyle/>
        <a:p>
          <a:endParaRPr lang="en-US"/>
        </a:p>
      </dgm:t>
    </dgm:pt>
    <dgm:pt modelId="{5854C8BD-965C-47ED-9B76-E3D83C814DFE}">
      <dgm:prSet/>
      <dgm:spPr/>
      <dgm:t>
        <a:bodyPr/>
        <a:lstStyle/>
        <a:p>
          <a:r>
            <a:rPr lang="en-US" b="1"/>
            <a:t>Community Impact:</a:t>
          </a:r>
          <a:endParaRPr lang="en-US"/>
        </a:p>
      </dgm:t>
    </dgm:pt>
    <dgm:pt modelId="{F113FB1F-3642-43F1-AE68-6B0C36ECC892}" type="parTrans" cxnId="{E9F56B94-B49A-4D1E-A1A4-D39B398927DE}">
      <dgm:prSet/>
      <dgm:spPr/>
      <dgm:t>
        <a:bodyPr/>
        <a:lstStyle/>
        <a:p>
          <a:endParaRPr lang="en-US"/>
        </a:p>
      </dgm:t>
    </dgm:pt>
    <dgm:pt modelId="{F4E35076-CE54-4B88-B056-48B711092E83}" type="sibTrans" cxnId="{E9F56B94-B49A-4D1E-A1A4-D39B398927DE}">
      <dgm:prSet/>
      <dgm:spPr/>
      <dgm:t>
        <a:bodyPr/>
        <a:lstStyle/>
        <a:p>
          <a:endParaRPr lang="en-US"/>
        </a:p>
      </dgm:t>
    </dgm:pt>
    <dgm:pt modelId="{FACBFA94-80B9-4C8F-B68B-FE96D29875B7}">
      <dgm:prSet/>
      <dgm:spPr/>
      <dgm:t>
        <a:bodyPr/>
        <a:lstStyle/>
        <a:p>
          <a:r>
            <a:rPr lang="en-US"/>
            <a:t>Safer communities through better client outcomes.</a:t>
          </a:r>
        </a:p>
      </dgm:t>
    </dgm:pt>
    <dgm:pt modelId="{F17DFCD2-7E97-44CE-BE8B-3C767C9F1D62}" type="parTrans" cxnId="{B1084EC9-436E-47A9-804C-6EE1DFC04D94}">
      <dgm:prSet/>
      <dgm:spPr/>
      <dgm:t>
        <a:bodyPr/>
        <a:lstStyle/>
        <a:p>
          <a:endParaRPr lang="en-US"/>
        </a:p>
      </dgm:t>
    </dgm:pt>
    <dgm:pt modelId="{CEDD7227-0301-42FC-8D78-52335881FD30}" type="sibTrans" cxnId="{B1084EC9-436E-47A9-804C-6EE1DFC04D94}">
      <dgm:prSet/>
      <dgm:spPr/>
      <dgm:t>
        <a:bodyPr/>
        <a:lstStyle/>
        <a:p>
          <a:endParaRPr lang="en-US"/>
        </a:p>
      </dgm:t>
    </dgm:pt>
    <dgm:pt modelId="{1D85AC2C-B98F-48ED-A00D-F51237E11A2D}">
      <dgm:prSet/>
      <dgm:spPr/>
      <dgm:t>
        <a:bodyPr/>
        <a:lstStyle/>
        <a:p>
          <a:r>
            <a:rPr lang="en-US" b="1"/>
            <a:t>Restorative Justice:</a:t>
          </a:r>
          <a:endParaRPr lang="en-US"/>
        </a:p>
      </dgm:t>
    </dgm:pt>
    <dgm:pt modelId="{1E244B62-6F4C-4031-AAE8-B17274DD48B2}" type="parTrans" cxnId="{D36C5D51-8313-4453-9BF0-53A6844DD790}">
      <dgm:prSet/>
      <dgm:spPr/>
      <dgm:t>
        <a:bodyPr/>
        <a:lstStyle/>
        <a:p>
          <a:endParaRPr lang="en-US"/>
        </a:p>
      </dgm:t>
    </dgm:pt>
    <dgm:pt modelId="{C0629E63-62CB-45DE-9206-C2B07F77AF7E}" type="sibTrans" cxnId="{D36C5D51-8313-4453-9BF0-53A6844DD790}">
      <dgm:prSet/>
      <dgm:spPr/>
      <dgm:t>
        <a:bodyPr/>
        <a:lstStyle/>
        <a:p>
          <a:endParaRPr lang="en-US"/>
        </a:p>
      </dgm:t>
    </dgm:pt>
    <dgm:pt modelId="{47FBF9D6-1EEB-4DC0-893F-D419A759C0F8}">
      <dgm:prSet/>
      <dgm:spPr/>
      <dgm:t>
        <a:bodyPr/>
        <a:lstStyle/>
        <a:p>
          <a:r>
            <a:rPr lang="en-US"/>
            <a:t>Balances accountability with opportunities for meaningful change.</a:t>
          </a:r>
        </a:p>
      </dgm:t>
    </dgm:pt>
    <dgm:pt modelId="{BDC646E5-0C74-4D1C-9F06-BBD30832895C}" type="parTrans" cxnId="{0B349338-48F9-42F0-A815-0072AC2F6F20}">
      <dgm:prSet/>
      <dgm:spPr/>
      <dgm:t>
        <a:bodyPr/>
        <a:lstStyle/>
        <a:p>
          <a:endParaRPr lang="en-US"/>
        </a:p>
      </dgm:t>
    </dgm:pt>
    <dgm:pt modelId="{F397394E-8E08-4AD3-9924-7ED1FB7668A4}" type="sibTrans" cxnId="{0B349338-48F9-42F0-A815-0072AC2F6F20}">
      <dgm:prSet/>
      <dgm:spPr/>
      <dgm:t>
        <a:bodyPr/>
        <a:lstStyle/>
        <a:p>
          <a:endParaRPr lang="en-US"/>
        </a:p>
      </dgm:t>
    </dgm:pt>
    <dgm:pt modelId="{B0AEE931-37D1-4838-A57B-CD1294347B00}" type="pres">
      <dgm:prSet presAssocID="{3D6FF7E1-D8EB-4A82-90C4-5CDDE869BF0B}" presName="linear" presStyleCnt="0">
        <dgm:presLayoutVars>
          <dgm:animLvl val="lvl"/>
          <dgm:resizeHandles val="exact"/>
        </dgm:presLayoutVars>
      </dgm:prSet>
      <dgm:spPr/>
    </dgm:pt>
    <dgm:pt modelId="{5B4FD1AA-C799-4DEE-ACB0-7BABB9993D69}" type="pres">
      <dgm:prSet presAssocID="{822E040B-6401-416F-9247-5ECD5B2884E2}" presName="parentText" presStyleLbl="node1" presStyleIdx="0" presStyleCnt="3">
        <dgm:presLayoutVars>
          <dgm:chMax val="0"/>
          <dgm:bulletEnabled val="1"/>
        </dgm:presLayoutVars>
      </dgm:prSet>
      <dgm:spPr/>
    </dgm:pt>
    <dgm:pt modelId="{D0050EAF-5E95-4251-B9A6-0DA8A780CAC6}" type="pres">
      <dgm:prSet presAssocID="{822E040B-6401-416F-9247-5ECD5B2884E2}" presName="childText" presStyleLbl="revTx" presStyleIdx="0" presStyleCnt="3">
        <dgm:presLayoutVars>
          <dgm:bulletEnabled val="1"/>
        </dgm:presLayoutVars>
      </dgm:prSet>
      <dgm:spPr/>
    </dgm:pt>
    <dgm:pt modelId="{E562CE6F-1642-4633-974C-AED01CCEFBA0}" type="pres">
      <dgm:prSet presAssocID="{5854C8BD-965C-47ED-9B76-E3D83C814DFE}" presName="parentText" presStyleLbl="node1" presStyleIdx="1" presStyleCnt="3">
        <dgm:presLayoutVars>
          <dgm:chMax val="0"/>
          <dgm:bulletEnabled val="1"/>
        </dgm:presLayoutVars>
      </dgm:prSet>
      <dgm:spPr/>
    </dgm:pt>
    <dgm:pt modelId="{367C9487-103F-4DB4-9803-4193F8EDFF81}" type="pres">
      <dgm:prSet presAssocID="{5854C8BD-965C-47ED-9B76-E3D83C814DFE}" presName="childText" presStyleLbl="revTx" presStyleIdx="1" presStyleCnt="3">
        <dgm:presLayoutVars>
          <dgm:bulletEnabled val="1"/>
        </dgm:presLayoutVars>
      </dgm:prSet>
      <dgm:spPr/>
    </dgm:pt>
    <dgm:pt modelId="{058F609C-4302-44CC-BD95-0B3DC6ADA4D2}" type="pres">
      <dgm:prSet presAssocID="{1D85AC2C-B98F-48ED-A00D-F51237E11A2D}" presName="parentText" presStyleLbl="node1" presStyleIdx="2" presStyleCnt="3">
        <dgm:presLayoutVars>
          <dgm:chMax val="0"/>
          <dgm:bulletEnabled val="1"/>
        </dgm:presLayoutVars>
      </dgm:prSet>
      <dgm:spPr/>
    </dgm:pt>
    <dgm:pt modelId="{B2EA88C4-150C-4189-AFF6-2AF35C344DA0}" type="pres">
      <dgm:prSet presAssocID="{1D85AC2C-B98F-48ED-A00D-F51237E11A2D}" presName="childText" presStyleLbl="revTx" presStyleIdx="2" presStyleCnt="3">
        <dgm:presLayoutVars>
          <dgm:bulletEnabled val="1"/>
        </dgm:presLayoutVars>
      </dgm:prSet>
      <dgm:spPr/>
    </dgm:pt>
  </dgm:ptLst>
  <dgm:cxnLst>
    <dgm:cxn modelId="{FC98322E-137C-48C3-8F00-5F2C16F139E2}" type="presOf" srcId="{43D513DA-CF7A-4730-BA25-E4FF447B71CC}" destId="{D0050EAF-5E95-4251-B9A6-0DA8A780CAC6}" srcOrd="0" destOrd="0" presId="urn:microsoft.com/office/officeart/2005/8/layout/vList2"/>
    <dgm:cxn modelId="{0B349338-48F9-42F0-A815-0072AC2F6F20}" srcId="{1D85AC2C-B98F-48ED-A00D-F51237E11A2D}" destId="{47FBF9D6-1EEB-4DC0-893F-D419A759C0F8}" srcOrd="0" destOrd="0" parTransId="{BDC646E5-0C74-4D1C-9F06-BBD30832895C}" sibTransId="{F397394E-8E08-4AD3-9924-7ED1FB7668A4}"/>
    <dgm:cxn modelId="{D36C5D51-8313-4453-9BF0-53A6844DD790}" srcId="{3D6FF7E1-D8EB-4A82-90C4-5CDDE869BF0B}" destId="{1D85AC2C-B98F-48ED-A00D-F51237E11A2D}" srcOrd="2" destOrd="0" parTransId="{1E244B62-6F4C-4031-AAE8-B17274DD48B2}" sibTransId="{C0629E63-62CB-45DE-9206-C2B07F77AF7E}"/>
    <dgm:cxn modelId="{F898E679-E20F-4A60-89BD-6F63C10057E6}" type="presOf" srcId="{822E040B-6401-416F-9247-5ECD5B2884E2}" destId="{5B4FD1AA-C799-4DEE-ACB0-7BABB9993D69}" srcOrd="0" destOrd="0" presId="urn:microsoft.com/office/officeart/2005/8/layout/vList2"/>
    <dgm:cxn modelId="{223FEC59-D5D0-4565-AD73-6D3250F51F1F}" srcId="{822E040B-6401-416F-9247-5ECD5B2884E2}" destId="{43D513DA-CF7A-4730-BA25-E4FF447B71CC}" srcOrd="0" destOrd="0" parTransId="{FB37F240-428B-4741-B107-6505240D29B0}" sibTransId="{EC6ECA5C-C21F-4E0D-9CE7-9007DF896A87}"/>
    <dgm:cxn modelId="{8F477791-B6A5-48DD-B78A-15A2EE92A26E}" type="presOf" srcId="{3D6FF7E1-D8EB-4A82-90C4-5CDDE869BF0B}" destId="{B0AEE931-37D1-4838-A57B-CD1294347B00}" srcOrd="0" destOrd="0" presId="urn:microsoft.com/office/officeart/2005/8/layout/vList2"/>
    <dgm:cxn modelId="{E9F56B94-B49A-4D1E-A1A4-D39B398927DE}" srcId="{3D6FF7E1-D8EB-4A82-90C4-5CDDE869BF0B}" destId="{5854C8BD-965C-47ED-9B76-E3D83C814DFE}" srcOrd="1" destOrd="0" parTransId="{F113FB1F-3642-43F1-AE68-6B0C36ECC892}" sibTransId="{F4E35076-CE54-4B88-B056-48B711092E83}"/>
    <dgm:cxn modelId="{A86342A5-F02B-4B7F-8FF5-6023F55F6B8E}" srcId="{3D6FF7E1-D8EB-4A82-90C4-5CDDE869BF0B}" destId="{822E040B-6401-416F-9247-5ECD5B2884E2}" srcOrd="0" destOrd="0" parTransId="{9CFDA46A-499C-4832-BFF0-6B9E81002FD4}" sibTransId="{86DA90B2-D23D-4807-AA37-FEC17B2C26E5}"/>
    <dgm:cxn modelId="{B1084EC9-436E-47A9-804C-6EE1DFC04D94}" srcId="{5854C8BD-965C-47ED-9B76-E3D83C814DFE}" destId="{FACBFA94-80B9-4C8F-B68B-FE96D29875B7}" srcOrd="0" destOrd="0" parTransId="{F17DFCD2-7E97-44CE-BE8B-3C767C9F1D62}" sibTransId="{CEDD7227-0301-42FC-8D78-52335881FD30}"/>
    <dgm:cxn modelId="{62D142DA-DB91-446E-B5AE-543AC561D3F1}" type="presOf" srcId="{5854C8BD-965C-47ED-9B76-E3D83C814DFE}" destId="{E562CE6F-1642-4633-974C-AED01CCEFBA0}" srcOrd="0" destOrd="0" presId="urn:microsoft.com/office/officeart/2005/8/layout/vList2"/>
    <dgm:cxn modelId="{13839CDF-DADD-49B4-83D2-CE6A76B64025}" type="presOf" srcId="{47FBF9D6-1EEB-4DC0-893F-D419A759C0F8}" destId="{B2EA88C4-150C-4189-AFF6-2AF35C344DA0}" srcOrd="0" destOrd="0" presId="urn:microsoft.com/office/officeart/2005/8/layout/vList2"/>
    <dgm:cxn modelId="{021DD6F3-0A95-4B31-B5C4-A6F7168AB867}" type="presOf" srcId="{1D85AC2C-B98F-48ED-A00D-F51237E11A2D}" destId="{058F609C-4302-44CC-BD95-0B3DC6ADA4D2}" srcOrd="0" destOrd="0" presId="urn:microsoft.com/office/officeart/2005/8/layout/vList2"/>
    <dgm:cxn modelId="{DD8851F5-B1DE-4645-B6BF-879874B1A321}" type="presOf" srcId="{FACBFA94-80B9-4C8F-B68B-FE96D29875B7}" destId="{367C9487-103F-4DB4-9803-4193F8EDFF81}" srcOrd="0" destOrd="0" presId="urn:microsoft.com/office/officeart/2005/8/layout/vList2"/>
    <dgm:cxn modelId="{FD42F68B-E40A-44B3-8100-0E43DE633BE0}" type="presParOf" srcId="{B0AEE931-37D1-4838-A57B-CD1294347B00}" destId="{5B4FD1AA-C799-4DEE-ACB0-7BABB9993D69}" srcOrd="0" destOrd="0" presId="urn:microsoft.com/office/officeart/2005/8/layout/vList2"/>
    <dgm:cxn modelId="{EB932CC1-A1F1-47E2-BB9A-66A58DFE01E4}" type="presParOf" srcId="{B0AEE931-37D1-4838-A57B-CD1294347B00}" destId="{D0050EAF-5E95-4251-B9A6-0DA8A780CAC6}" srcOrd="1" destOrd="0" presId="urn:microsoft.com/office/officeart/2005/8/layout/vList2"/>
    <dgm:cxn modelId="{682E8603-FBDF-4E43-91AE-A91107BAE3E8}" type="presParOf" srcId="{B0AEE931-37D1-4838-A57B-CD1294347B00}" destId="{E562CE6F-1642-4633-974C-AED01CCEFBA0}" srcOrd="2" destOrd="0" presId="urn:microsoft.com/office/officeart/2005/8/layout/vList2"/>
    <dgm:cxn modelId="{3080E16C-C28C-49A4-9579-0C28464D5657}" type="presParOf" srcId="{B0AEE931-37D1-4838-A57B-CD1294347B00}" destId="{367C9487-103F-4DB4-9803-4193F8EDFF81}" srcOrd="3" destOrd="0" presId="urn:microsoft.com/office/officeart/2005/8/layout/vList2"/>
    <dgm:cxn modelId="{04BF8197-BE8E-469A-A590-086169D6FA7F}" type="presParOf" srcId="{B0AEE931-37D1-4838-A57B-CD1294347B00}" destId="{058F609C-4302-44CC-BD95-0B3DC6ADA4D2}" srcOrd="4" destOrd="0" presId="urn:microsoft.com/office/officeart/2005/8/layout/vList2"/>
    <dgm:cxn modelId="{1DCA5DB0-A116-440F-83C6-54A895933A79}" type="presParOf" srcId="{B0AEE931-37D1-4838-A57B-CD1294347B00}" destId="{B2EA88C4-150C-4189-AFF6-2AF35C344DA0}" srcOrd="5"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DC4C81F-CA32-47CC-BCAB-1BA5F8904E4C}"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9C961B0C-E36C-45C8-9814-ECFDE7593340}">
      <dgm:prSet/>
      <dgm:spPr/>
      <dgm:t>
        <a:bodyPr/>
        <a:lstStyle/>
        <a:p>
          <a:r>
            <a:rPr lang="en-US"/>
            <a:t>CARS enables defense attorneys to advocate for outcomes that prioritize:</a:t>
          </a:r>
        </a:p>
      </dgm:t>
    </dgm:pt>
    <dgm:pt modelId="{37F5CD03-A1E7-4B5E-8FBA-917610B84FD4}" type="parTrans" cxnId="{050FEFDC-226B-4AFB-98A0-F9CEE647E8B3}">
      <dgm:prSet/>
      <dgm:spPr/>
      <dgm:t>
        <a:bodyPr/>
        <a:lstStyle/>
        <a:p>
          <a:endParaRPr lang="en-US"/>
        </a:p>
      </dgm:t>
    </dgm:pt>
    <dgm:pt modelId="{6E14521D-B8FF-4577-A265-1FA7ECD3C8D0}" type="sibTrans" cxnId="{050FEFDC-226B-4AFB-98A0-F9CEE647E8B3}">
      <dgm:prSet/>
      <dgm:spPr/>
      <dgm:t>
        <a:bodyPr/>
        <a:lstStyle/>
        <a:p>
          <a:endParaRPr lang="en-US"/>
        </a:p>
      </dgm:t>
    </dgm:pt>
    <dgm:pt modelId="{37CCCDE1-7F8B-45FD-9779-2E6DD115A944}">
      <dgm:prSet/>
      <dgm:spPr/>
      <dgm:t>
        <a:bodyPr/>
        <a:lstStyle/>
        <a:p>
          <a:r>
            <a:rPr lang="en-US"/>
            <a:t>The defendant’s mental health and rehabilitation.</a:t>
          </a:r>
        </a:p>
      </dgm:t>
    </dgm:pt>
    <dgm:pt modelId="{B1C0FA7D-8584-4E72-8FBA-6D20F64B57B3}" type="parTrans" cxnId="{930458C7-3EFB-4A6B-A2A8-FA1561728CE4}">
      <dgm:prSet/>
      <dgm:spPr/>
      <dgm:t>
        <a:bodyPr/>
        <a:lstStyle/>
        <a:p>
          <a:endParaRPr lang="en-US"/>
        </a:p>
      </dgm:t>
    </dgm:pt>
    <dgm:pt modelId="{3525C5F7-7520-4417-B322-1723585E27C7}" type="sibTrans" cxnId="{930458C7-3EFB-4A6B-A2A8-FA1561728CE4}">
      <dgm:prSet/>
      <dgm:spPr/>
      <dgm:t>
        <a:bodyPr/>
        <a:lstStyle/>
        <a:p>
          <a:endParaRPr lang="en-US"/>
        </a:p>
      </dgm:t>
    </dgm:pt>
    <dgm:pt modelId="{CF90EDC7-2AD2-4C31-B669-3F4759095184}">
      <dgm:prSet/>
      <dgm:spPr/>
      <dgm:t>
        <a:bodyPr/>
        <a:lstStyle/>
        <a:p>
          <a:r>
            <a:rPr lang="en-US"/>
            <a:t>Avoidance of punitive measures when treatment is a viable alternative.</a:t>
          </a:r>
        </a:p>
      </dgm:t>
    </dgm:pt>
    <dgm:pt modelId="{C52935C9-E23B-45BF-BF73-B14DCC33304F}" type="parTrans" cxnId="{21CE0FCC-DA9F-4D72-B1A1-4B63349BEE22}">
      <dgm:prSet/>
      <dgm:spPr/>
      <dgm:t>
        <a:bodyPr/>
        <a:lstStyle/>
        <a:p>
          <a:endParaRPr lang="en-US"/>
        </a:p>
      </dgm:t>
    </dgm:pt>
    <dgm:pt modelId="{0E450D98-1C2E-41BB-935C-E0237E651526}" type="sibTrans" cxnId="{21CE0FCC-DA9F-4D72-B1A1-4B63349BEE22}">
      <dgm:prSet/>
      <dgm:spPr/>
      <dgm:t>
        <a:bodyPr/>
        <a:lstStyle/>
        <a:p>
          <a:endParaRPr lang="en-US"/>
        </a:p>
      </dgm:t>
    </dgm:pt>
    <dgm:pt modelId="{7A67C2A4-E4F7-420B-8CD2-D41752FB5970}">
      <dgm:prSet/>
      <dgm:spPr/>
      <dgm:t>
        <a:bodyPr/>
        <a:lstStyle/>
        <a:p>
          <a:r>
            <a:rPr lang="en-US"/>
            <a:t>Maintaining family and community ties through diversion programs.</a:t>
          </a:r>
        </a:p>
      </dgm:t>
    </dgm:pt>
    <dgm:pt modelId="{7A1D2AA6-CE99-4F11-B582-A7437CBA6827}" type="parTrans" cxnId="{06A61475-3BD3-43FF-877C-5BD904AA0AB7}">
      <dgm:prSet/>
      <dgm:spPr/>
      <dgm:t>
        <a:bodyPr/>
        <a:lstStyle/>
        <a:p>
          <a:endParaRPr lang="en-US"/>
        </a:p>
      </dgm:t>
    </dgm:pt>
    <dgm:pt modelId="{02807982-2850-4602-8684-947437334CD3}" type="sibTrans" cxnId="{06A61475-3BD3-43FF-877C-5BD904AA0AB7}">
      <dgm:prSet/>
      <dgm:spPr/>
      <dgm:t>
        <a:bodyPr/>
        <a:lstStyle/>
        <a:p>
          <a:endParaRPr lang="en-US"/>
        </a:p>
      </dgm:t>
    </dgm:pt>
    <dgm:pt modelId="{C72E61DB-E9DC-4F7B-8917-F672F64EF4DA}" type="pres">
      <dgm:prSet presAssocID="{8DC4C81F-CA32-47CC-BCAB-1BA5F8904E4C}" presName="outerComposite" presStyleCnt="0">
        <dgm:presLayoutVars>
          <dgm:chMax val="5"/>
          <dgm:dir/>
          <dgm:resizeHandles val="exact"/>
        </dgm:presLayoutVars>
      </dgm:prSet>
      <dgm:spPr/>
    </dgm:pt>
    <dgm:pt modelId="{DE0A32D7-B766-4938-901C-C3BA1BAE3B68}" type="pres">
      <dgm:prSet presAssocID="{8DC4C81F-CA32-47CC-BCAB-1BA5F8904E4C}" presName="dummyMaxCanvas" presStyleCnt="0">
        <dgm:presLayoutVars/>
      </dgm:prSet>
      <dgm:spPr/>
    </dgm:pt>
    <dgm:pt modelId="{79D5B7F9-5F4C-41D3-A7F4-2412AB7C2DD0}" type="pres">
      <dgm:prSet presAssocID="{8DC4C81F-CA32-47CC-BCAB-1BA5F8904E4C}" presName="FourNodes_1" presStyleLbl="node1" presStyleIdx="0" presStyleCnt="4">
        <dgm:presLayoutVars>
          <dgm:bulletEnabled val="1"/>
        </dgm:presLayoutVars>
      </dgm:prSet>
      <dgm:spPr/>
    </dgm:pt>
    <dgm:pt modelId="{04FEA370-67F3-46C1-BC9E-FB12179C0770}" type="pres">
      <dgm:prSet presAssocID="{8DC4C81F-CA32-47CC-BCAB-1BA5F8904E4C}" presName="FourNodes_2" presStyleLbl="node1" presStyleIdx="1" presStyleCnt="4">
        <dgm:presLayoutVars>
          <dgm:bulletEnabled val="1"/>
        </dgm:presLayoutVars>
      </dgm:prSet>
      <dgm:spPr/>
    </dgm:pt>
    <dgm:pt modelId="{D4F81FA7-5142-4FB4-900B-9702567B3F2F}" type="pres">
      <dgm:prSet presAssocID="{8DC4C81F-CA32-47CC-BCAB-1BA5F8904E4C}" presName="FourNodes_3" presStyleLbl="node1" presStyleIdx="2" presStyleCnt="4">
        <dgm:presLayoutVars>
          <dgm:bulletEnabled val="1"/>
        </dgm:presLayoutVars>
      </dgm:prSet>
      <dgm:spPr/>
    </dgm:pt>
    <dgm:pt modelId="{B856BB71-CCBE-47B9-AA12-919310E4AB78}" type="pres">
      <dgm:prSet presAssocID="{8DC4C81F-CA32-47CC-BCAB-1BA5F8904E4C}" presName="FourNodes_4" presStyleLbl="node1" presStyleIdx="3" presStyleCnt="4">
        <dgm:presLayoutVars>
          <dgm:bulletEnabled val="1"/>
        </dgm:presLayoutVars>
      </dgm:prSet>
      <dgm:spPr/>
    </dgm:pt>
    <dgm:pt modelId="{5A127428-B574-4904-8741-CFA1C5DCF65D}" type="pres">
      <dgm:prSet presAssocID="{8DC4C81F-CA32-47CC-BCAB-1BA5F8904E4C}" presName="FourConn_1-2" presStyleLbl="fgAccFollowNode1" presStyleIdx="0" presStyleCnt="3">
        <dgm:presLayoutVars>
          <dgm:bulletEnabled val="1"/>
        </dgm:presLayoutVars>
      </dgm:prSet>
      <dgm:spPr/>
    </dgm:pt>
    <dgm:pt modelId="{5BE0A2EF-58C2-45F4-99A4-0EC5529941E9}" type="pres">
      <dgm:prSet presAssocID="{8DC4C81F-CA32-47CC-BCAB-1BA5F8904E4C}" presName="FourConn_2-3" presStyleLbl="fgAccFollowNode1" presStyleIdx="1" presStyleCnt="3">
        <dgm:presLayoutVars>
          <dgm:bulletEnabled val="1"/>
        </dgm:presLayoutVars>
      </dgm:prSet>
      <dgm:spPr/>
    </dgm:pt>
    <dgm:pt modelId="{6947238F-9A89-41F9-AC37-14D71AB82B71}" type="pres">
      <dgm:prSet presAssocID="{8DC4C81F-CA32-47CC-BCAB-1BA5F8904E4C}" presName="FourConn_3-4" presStyleLbl="fgAccFollowNode1" presStyleIdx="2" presStyleCnt="3">
        <dgm:presLayoutVars>
          <dgm:bulletEnabled val="1"/>
        </dgm:presLayoutVars>
      </dgm:prSet>
      <dgm:spPr/>
    </dgm:pt>
    <dgm:pt modelId="{D2C8FF2E-CB0F-4339-8166-676D419A6D1D}" type="pres">
      <dgm:prSet presAssocID="{8DC4C81F-CA32-47CC-BCAB-1BA5F8904E4C}" presName="FourNodes_1_text" presStyleLbl="node1" presStyleIdx="3" presStyleCnt="4">
        <dgm:presLayoutVars>
          <dgm:bulletEnabled val="1"/>
        </dgm:presLayoutVars>
      </dgm:prSet>
      <dgm:spPr/>
    </dgm:pt>
    <dgm:pt modelId="{FEF1D159-3EF2-4BA6-8064-0C5A40AC699A}" type="pres">
      <dgm:prSet presAssocID="{8DC4C81F-CA32-47CC-BCAB-1BA5F8904E4C}" presName="FourNodes_2_text" presStyleLbl="node1" presStyleIdx="3" presStyleCnt="4">
        <dgm:presLayoutVars>
          <dgm:bulletEnabled val="1"/>
        </dgm:presLayoutVars>
      </dgm:prSet>
      <dgm:spPr/>
    </dgm:pt>
    <dgm:pt modelId="{B168C222-A895-484C-A04A-34B4832160D1}" type="pres">
      <dgm:prSet presAssocID="{8DC4C81F-CA32-47CC-BCAB-1BA5F8904E4C}" presName="FourNodes_3_text" presStyleLbl="node1" presStyleIdx="3" presStyleCnt="4">
        <dgm:presLayoutVars>
          <dgm:bulletEnabled val="1"/>
        </dgm:presLayoutVars>
      </dgm:prSet>
      <dgm:spPr/>
    </dgm:pt>
    <dgm:pt modelId="{68FB21E8-DE22-4C3D-8F9C-D789F386D076}" type="pres">
      <dgm:prSet presAssocID="{8DC4C81F-CA32-47CC-BCAB-1BA5F8904E4C}" presName="FourNodes_4_text" presStyleLbl="node1" presStyleIdx="3" presStyleCnt="4">
        <dgm:presLayoutVars>
          <dgm:bulletEnabled val="1"/>
        </dgm:presLayoutVars>
      </dgm:prSet>
      <dgm:spPr/>
    </dgm:pt>
  </dgm:ptLst>
  <dgm:cxnLst>
    <dgm:cxn modelId="{AC4AB702-2FEF-4053-A46E-507C4C9C88FF}" type="presOf" srcId="{6E14521D-B8FF-4577-A265-1FA7ECD3C8D0}" destId="{5A127428-B574-4904-8741-CFA1C5DCF65D}" srcOrd="0" destOrd="0" presId="urn:microsoft.com/office/officeart/2005/8/layout/vProcess5"/>
    <dgm:cxn modelId="{85D4AF0D-FBE1-434B-9386-2003DD581964}" type="presOf" srcId="{0E450D98-1C2E-41BB-935C-E0237E651526}" destId="{6947238F-9A89-41F9-AC37-14D71AB82B71}" srcOrd="0" destOrd="0" presId="urn:microsoft.com/office/officeart/2005/8/layout/vProcess5"/>
    <dgm:cxn modelId="{7B6AAC11-D63A-40E7-8EB6-62EA50798730}" type="presOf" srcId="{9C961B0C-E36C-45C8-9814-ECFDE7593340}" destId="{D2C8FF2E-CB0F-4339-8166-676D419A6D1D}" srcOrd="1" destOrd="0" presId="urn:microsoft.com/office/officeart/2005/8/layout/vProcess5"/>
    <dgm:cxn modelId="{7D55FF24-71C3-4862-837E-F3C5EC7F4C85}" type="presOf" srcId="{7A67C2A4-E4F7-420B-8CD2-D41752FB5970}" destId="{68FB21E8-DE22-4C3D-8F9C-D789F386D076}" srcOrd="1" destOrd="0" presId="urn:microsoft.com/office/officeart/2005/8/layout/vProcess5"/>
    <dgm:cxn modelId="{B5E3455F-F188-4366-B747-89AA7675162A}" type="presOf" srcId="{3525C5F7-7520-4417-B322-1723585E27C7}" destId="{5BE0A2EF-58C2-45F4-99A4-0EC5529941E9}" srcOrd="0" destOrd="0" presId="urn:microsoft.com/office/officeart/2005/8/layout/vProcess5"/>
    <dgm:cxn modelId="{06A61475-3BD3-43FF-877C-5BD904AA0AB7}" srcId="{8DC4C81F-CA32-47CC-BCAB-1BA5F8904E4C}" destId="{7A67C2A4-E4F7-420B-8CD2-D41752FB5970}" srcOrd="3" destOrd="0" parTransId="{7A1D2AA6-CE99-4F11-B582-A7437CBA6827}" sibTransId="{02807982-2850-4602-8684-947437334CD3}"/>
    <dgm:cxn modelId="{58954C83-E708-4259-809F-766244C8F65F}" type="presOf" srcId="{CF90EDC7-2AD2-4C31-B669-3F4759095184}" destId="{B168C222-A895-484C-A04A-34B4832160D1}" srcOrd="1" destOrd="0" presId="urn:microsoft.com/office/officeart/2005/8/layout/vProcess5"/>
    <dgm:cxn modelId="{15AC719F-A68A-4D40-AEE1-32AD39E84EE7}" type="presOf" srcId="{37CCCDE1-7F8B-45FD-9779-2E6DD115A944}" destId="{04FEA370-67F3-46C1-BC9E-FB12179C0770}" srcOrd="0" destOrd="0" presId="urn:microsoft.com/office/officeart/2005/8/layout/vProcess5"/>
    <dgm:cxn modelId="{EA943CA7-4551-4535-894F-F46991396105}" type="presOf" srcId="{7A67C2A4-E4F7-420B-8CD2-D41752FB5970}" destId="{B856BB71-CCBE-47B9-AA12-919310E4AB78}" srcOrd="0" destOrd="0" presId="urn:microsoft.com/office/officeart/2005/8/layout/vProcess5"/>
    <dgm:cxn modelId="{4B4547B3-9872-4A17-82EA-D9815642E24B}" type="presOf" srcId="{CF90EDC7-2AD2-4C31-B669-3F4759095184}" destId="{D4F81FA7-5142-4FB4-900B-9702567B3F2F}" srcOrd="0" destOrd="0" presId="urn:microsoft.com/office/officeart/2005/8/layout/vProcess5"/>
    <dgm:cxn modelId="{4CF65FC1-DA0F-4DB3-9C27-A0D08C165CD2}" type="presOf" srcId="{8DC4C81F-CA32-47CC-BCAB-1BA5F8904E4C}" destId="{C72E61DB-E9DC-4F7B-8917-F672F64EF4DA}" srcOrd="0" destOrd="0" presId="urn:microsoft.com/office/officeart/2005/8/layout/vProcess5"/>
    <dgm:cxn modelId="{930458C7-3EFB-4A6B-A2A8-FA1561728CE4}" srcId="{8DC4C81F-CA32-47CC-BCAB-1BA5F8904E4C}" destId="{37CCCDE1-7F8B-45FD-9779-2E6DD115A944}" srcOrd="1" destOrd="0" parTransId="{B1C0FA7D-8584-4E72-8FBA-6D20F64B57B3}" sibTransId="{3525C5F7-7520-4417-B322-1723585E27C7}"/>
    <dgm:cxn modelId="{21CE0FCC-DA9F-4D72-B1A1-4B63349BEE22}" srcId="{8DC4C81F-CA32-47CC-BCAB-1BA5F8904E4C}" destId="{CF90EDC7-2AD2-4C31-B669-3F4759095184}" srcOrd="2" destOrd="0" parTransId="{C52935C9-E23B-45BF-BF73-B14DCC33304F}" sibTransId="{0E450D98-1C2E-41BB-935C-E0237E651526}"/>
    <dgm:cxn modelId="{7167CECC-1BD7-40EB-8632-9A8E007A8D1E}" type="presOf" srcId="{37CCCDE1-7F8B-45FD-9779-2E6DD115A944}" destId="{FEF1D159-3EF2-4BA6-8064-0C5A40AC699A}" srcOrd="1" destOrd="0" presId="urn:microsoft.com/office/officeart/2005/8/layout/vProcess5"/>
    <dgm:cxn modelId="{050FEFDC-226B-4AFB-98A0-F9CEE647E8B3}" srcId="{8DC4C81F-CA32-47CC-BCAB-1BA5F8904E4C}" destId="{9C961B0C-E36C-45C8-9814-ECFDE7593340}" srcOrd="0" destOrd="0" parTransId="{37F5CD03-A1E7-4B5E-8FBA-917610B84FD4}" sibTransId="{6E14521D-B8FF-4577-A265-1FA7ECD3C8D0}"/>
    <dgm:cxn modelId="{D9C530FC-0781-405F-B2D5-A6F54199A363}" type="presOf" srcId="{9C961B0C-E36C-45C8-9814-ECFDE7593340}" destId="{79D5B7F9-5F4C-41D3-A7F4-2412AB7C2DD0}" srcOrd="0" destOrd="0" presId="urn:microsoft.com/office/officeart/2005/8/layout/vProcess5"/>
    <dgm:cxn modelId="{70B318B3-F1FC-48AB-A97D-A102A60B717C}" type="presParOf" srcId="{C72E61DB-E9DC-4F7B-8917-F672F64EF4DA}" destId="{DE0A32D7-B766-4938-901C-C3BA1BAE3B68}" srcOrd="0" destOrd="0" presId="urn:microsoft.com/office/officeart/2005/8/layout/vProcess5"/>
    <dgm:cxn modelId="{053B29AA-C6F1-4CCA-A42B-A70DA409D6D7}" type="presParOf" srcId="{C72E61DB-E9DC-4F7B-8917-F672F64EF4DA}" destId="{79D5B7F9-5F4C-41D3-A7F4-2412AB7C2DD0}" srcOrd="1" destOrd="0" presId="urn:microsoft.com/office/officeart/2005/8/layout/vProcess5"/>
    <dgm:cxn modelId="{4B20577C-421F-448C-86B1-08A79089B2B6}" type="presParOf" srcId="{C72E61DB-E9DC-4F7B-8917-F672F64EF4DA}" destId="{04FEA370-67F3-46C1-BC9E-FB12179C0770}" srcOrd="2" destOrd="0" presId="urn:microsoft.com/office/officeart/2005/8/layout/vProcess5"/>
    <dgm:cxn modelId="{AF730528-2CB8-4BD2-B4F4-2FE4E45624A6}" type="presParOf" srcId="{C72E61DB-E9DC-4F7B-8917-F672F64EF4DA}" destId="{D4F81FA7-5142-4FB4-900B-9702567B3F2F}" srcOrd="3" destOrd="0" presId="urn:microsoft.com/office/officeart/2005/8/layout/vProcess5"/>
    <dgm:cxn modelId="{3C0EDF7A-470B-4DEF-A910-66BE5BACC7BF}" type="presParOf" srcId="{C72E61DB-E9DC-4F7B-8917-F672F64EF4DA}" destId="{B856BB71-CCBE-47B9-AA12-919310E4AB78}" srcOrd="4" destOrd="0" presId="urn:microsoft.com/office/officeart/2005/8/layout/vProcess5"/>
    <dgm:cxn modelId="{D594EAC8-8ACB-4488-B8F8-EB55B6E77D77}" type="presParOf" srcId="{C72E61DB-E9DC-4F7B-8917-F672F64EF4DA}" destId="{5A127428-B574-4904-8741-CFA1C5DCF65D}" srcOrd="5" destOrd="0" presId="urn:microsoft.com/office/officeart/2005/8/layout/vProcess5"/>
    <dgm:cxn modelId="{B8C22E01-54E4-454F-AD99-701A23963D39}" type="presParOf" srcId="{C72E61DB-E9DC-4F7B-8917-F672F64EF4DA}" destId="{5BE0A2EF-58C2-45F4-99A4-0EC5529941E9}" srcOrd="6" destOrd="0" presId="urn:microsoft.com/office/officeart/2005/8/layout/vProcess5"/>
    <dgm:cxn modelId="{D22B4D0C-FB70-4F97-A540-D1A7C5A1A0A9}" type="presParOf" srcId="{C72E61DB-E9DC-4F7B-8917-F672F64EF4DA}" destId="{6947238F-9A89-41F9-AC37-14D71AB82B71}" srcOrd="7" destOrd="0" presId="urn:microsoft.com/office/officeart/2005/8/layout/vProcess5"/>
    <dgm:cxn modelId="{68670838-2084-417C-9CEC-144BF1392C9C}" type="presParOf" srcId="{C72E61DB-E9DC-4F7B-8917-F672F64EF4DA}" destId="{D2C8FF2E-CB0F-4339-8166-676D419A6D1D}" srcOrd="8" destOrd="0" presId="urn:microsoft.com/office/officeart/2005/8/layout/vProcess5"/>
    <dgm:cxn modelId="{87D69448-DD56-4A31-8047-F60776FD8C67}" type="presParOf" srcId="{C72E61DB-E9DC-4F7B-8917-F672F64EF4DA}" destId="{FEF1D159-3EF2-4BA6-8064-0C5A40AC699A}" srcOrd="9" destOrd="0" presId="urn:microsoft.com/office/officeart/2005/8/layout/vProcess5"/>
    <dgm:cxn modelId="{F8A0D382-4FCE-4317-B7C4-8C29733E9991}" type="presParOf" srcId="{C72E61DB-E9DC-4F7B-8917-F672F64EF4DA}" destId="{B168C222-A895-484C-A04A-34B4832160D1}" srcOrd="10" destOrd="0" presId="urn:microsoft.com/office/officeart/2005/8/layout/vProcess5"/>
    <dgm:cxn modelId="{074B9B6C-9D54-4B9B-8867-86B5DDABA1DD}" type="presParOf" srcId="{C72E61DB-E9DC-4F7B-8917-F672F64EF4DA}" destId="{68FB21E8-DE22-4C3D-8F9C-D789F386D076}"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F61278D-D7BA-4FDF-8F9B-A42747A9838A}"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5E7D3E02-868B-44AB-8B52-B042C3761C97}">
      <dgm:prSet/>
      <dgm:spPr/>
      <dgm:t>
        <a:bodyPr/>
        <a:lstStyle/>
        <a:p>
          <a:pPr>
            <a:defRPr cap="all"/>
          </a:pPr>
          <a:r>
            <a:rPr lang="en-US"/>
            <a:t>Introducing CARS to clients as a tool for personal improvement.</a:t>
          </a:r>
        </a:p>
      </dgm:t>
    </dgm:pt>
    <dgm:pt modelId="{57D74825-9928-44C7-ABE6-081196F8A358}" type="parTrans" cxnId="{3919EAA3-DEBB-46B6-B018-7F042989366A}">
      <dgm:prSet/>
      <dgm:spPr/>
      <dgm:t>
        <a:bodyPr/>
        <a:lstStyle/>
        <a:p>
          <a:endParaRPr lang="en-US"/>
        </a:p>
      </dgm:t>
    </dgm:pt>
    <dgm:pt modelId="{047F394E-362E-4D4A-8680-22AE54ACBB7B}" type="sibTrans" cxnId="{3919EAA3-DEBB-46B6-B018-7F042989366A}">
      <dgm:prSet/>
      <dgm:spPr/>
      <dgm:t>
        <a:bodyPr/>
        <a:lstStyle/>
        <a:p>
          <a:endParaRPr lang="en-US"/>
        </a:p>
      </dgm:t>
    </dgm:pt>
    <dgm:pt modelId="{6A60A25A-8346-45E4-BEE3-885C8502C7E9}">
      <dgm:prSet/>
      <dgm:spPr/>
      <dgm:t>
        <a:bodyPr/>
        <a:lstStyle/>
        <a:p>
          <a:pPr>
            <a:defRPr cap="all"/>
          </a:pPr>
          <a:r>
            <a:rPr lang="en-US"/>
            <a:t>Training staff to interpret CARS reports effectively.</a:t>
          </a:r>
        </a:p>
      </dgm:t>
    </dgm:pt>
    <dgm:pt modelId="{18D12920-363B-44EE-B095-5FB0A9FC6400}" type="parTrans" cxnId="{C778D7B8-35D2-4E1D-BF47-2DD756B1EF26}">
      <dgm:prSet/>
      <dgm:spPr/>
      <dgm:t>
        <a:bodyPr/>
        <a:lstStyle/>
        <a:p>
          <a:endParaRPr lang="en-US"/>
        </a:p>
      </dgm:t>
    </dgm:pt>
    <dgm:pt modelId="{FC6980A0-E4CD-4486-87EF-2ED5E0DA8F0E}" type="sibTrans" cxnId="{C778D7B8-35D2-4E1D-BF47-2DD756B1EF26}">
      <dgm:prSet/>
      <dgm:spPr/>
      <dgm:t>
        <a:bodyPr/>
        <a:lstStyle/>
        <a:p>
          <a:endParaRPr lang="en-US"/>
        </a:p>
      </dgm:t>
    </dgm:pt>
    <dgm:pt modelId="{33907DB0-CCEA-4740-BC0D-A44502179B45}">
      <dgm:prSet/>
      <dgm:spPr/>
      <dgm:t>
        <a:bodyPr/>
        <a:lstStyle/>
        <a:p>
          <a:pPr>
            <a:defRPr cap="all"/>
          </a:pPr>
          <a:r>
            <a:rPr lang="en-US"/>
            <a:t>Collaborating with the prosecution and treatment providers.</a:t>
          </a:r>
        </a:p>
      </dgm:t>
    </dgm:pt>
    <dgm:pt modelId="{FC7E83C2-80E3-408B-A942-AB65940ED33F}" type="parTrans" cxnId="{279355AB-41BC-4948-BD1F-D810C5FBD57A}">
      <dgm:prSet/>
      <dgm:spPr/>
      <dgm:t>
        <a:bodyPr/>
        <a:lstStyle/>
        <a:p>
          <a:endParaRPr lang="en-US"/>
        </a:p>
      </dgm:t>
    </dgm:pt>
    <dgm:pt modelId="{0A8B700F-33DB-4D5C-88D7-51F19C2FA5DF}" type="sibTrans" cxnId="{279355AB-41BC-4948-BD1F-D810C5FBD57A}">
      <dgm:prSet/>
      <dgm:spPr/>
      <dgm:t>
        <a:bodyPr/>
        <a:lstStyle/>
        <a:p>
          <a:endParaRPr lang="en-US"/>
        </a:p>
      </dgm:t>
    </dgm:pt>
    <dgm:pt modelId="{61BE0564-60EB-47A3-97FC-0924BDF09769}" type="pres">
      <dgm:prSet presAssocID="{3F61278D-D7BA-4FDF-8F9B-A42747A9838A}" presName="root" presStyleCnt="0">
        <dgm:presLayoutVars>
          <dgm:dir/>
          <dgm:resizeHandles val="exact"/>
        </dgm:presLayoutVars>
      </dgm:prSet>
      <dgm:spPr/>
    </dgm:pt>
    <dgm:pt modelId="{3C0940FF-A037-444A-A05D-7D191F25266E}" type="pres">
      <dgm:prSet presAssocID="{5E7D3E02-868B-44AB-8B52-B042C3761C97}" presName="compNode" presStyleCnt="0"/>
      <dgm:spPr/>
    </dgm:pt>
    <dgm:pt modelId="{651DAE00-A441-4FA1-AC7D-BF5FC851B51E}" type="pres">
      <dgm:prSet presAssocID="{5E7D3E02-868B-44AB-8B52-B042C3761C97}" presName="iconBgRect" presStyleLbl="bgShp" presStyleIdx="0" presStyleCnt="3"/>
      <dgm:spPr/>
    </dgm:pt>
    <dgm:pt modelId="{6FD16F47-F1AD-468F-B094-24262696C3E5}" type="pres">
      <dgm:prSet presAssocID="{5E7D3E02-868B-44AB-8B52-B042C3761C9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ar"/>
        </a:ext>
      </dgm:extLst>
    </dgm:pt>
    <dgm:pt modelId="{A7F297AF-CE08-4635-B931-589326EB229C}" type="pres">
      <dgm:prSet presAssocID="{5E7D3E02-868B-44AB-8B52-B042C3761C97}" presName="spaceRect" presStyleCnt="0"/>
      <dgm:spPr/>
    </dgm:pt>
    <dgm:pt modelId="{CC293531-8709-4CC5-9DB5-140E144A529B}" type="pres">
      <dgm:prSet presAssocID="{5E7D3E02-868B-44AB-8B52-B042C3761C97}" presName="textRect" presStyleLbl="revTx" presStyleIdx="0" presStyleCnt="3">
        <dgm:presLayoutVars>
          <dgm:chMax val="1"/>
          <dgm:chPref val="1"/>
        </dgm:presLayoutVars>
      </dgm:prSet>
      <dgm:spPr/>
    </dgm:pt>
    <dgm:pt modelId="{09613815-9476-4138-915B-B6CBA2164C12}" type="pres">
      <dgm:prSet presAssocID="{047F394E-362E-4D4A-8680-22AE54ACBB7B}" presName="sibTrans" presStyleCnt="0"/>
      <dgm:spPr/>
    </dgm:pt>
    <dgm:pt modelId="{BFB75662-CBA8-41AC-8968-C708904BDC51}" type="pres">
      <dgm:prSet presAssocID="{6A60A25A-8346-45E4-BEE3-885C8502C7E9}" presName="compNode" presStyleCnt="0"/>
      <dgm:spPr/>
    </dgm:pt>
    <dgm:pt modelId="{8AD6910E-DDEB-4189-9721-1B2BBA4CD5F4}" type="pres">
      <dgm:prSet presAssocID="{6A60A25A-8346-45E4-BEE3-885C8502C7E9}" presName="iconBgRect" presStyleLbl="bgShp" presStyleIdx="1" presStyleCnt="3"/>
      <dgm:spPr/>
    </dgm:pt>
    <dgm:pt modelId="{C0B734B1-1E98-4D40-B6F4-5DECA71B3D73}" type="pres">
      <dgm:prSet presAssocID="{6A60A25A-8346-45E4-BEE3-885C8502C7E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axi"/>
        </a:ext>
      </dgm:extLst>
    </dgm:pt>
    <dgm:pt modelId="{C663D00B-463F-49EB-981D-A1D1F9565CC8}" type="pres">
      <dgm:prSet presAssocID="{6A60A25A-8346-45E4-BEE3-885C8502C7E9}" presName="spaceRect" presStyleCnt="0"/>
      <dgm:spPr/>
    </dgm:pt>
    <dgm:pt modelId="{1D7D51EB-113E-416D-8EE0-124771A6C66F}" type="pres">
      <dgm:prSet presAssocID="{6A60A25A-8346-45E4-BEE3-885C8502C7E9}" presName="textRect" presStyleLbl="revTx" presStyleIdx="1" presStyleCnt="3">
        <dgm:presLayoutVars>
          <dgm:chMax val="1"/>
          <dgm:chPref val="1"/>
        </dgm:presLayoutVars>
      </dgm:prSet>
      <dgm:spPr/>
    </dgm:pt>
    <dgm:pt modelId="{80D011BE-03E8-416B-A756-1F665A0FFA80}" type="pres">
      <dgm:prSet presAssocID="{FC6980A0-E4CD-4486-87EF-2ED5E0DA8F0E}" presName="sibTrans" presStyleCnt="0"/>
      <dgm:spPr/>
    </dgm:pt>
    <dgm:pt modelId="{775668AD-951D-4926-A587-D3E9300BAFB7}" type="pres">
      <dgm:prSet presAssocID="{33907DB0-CCEA-4740-BC0D-A44502179B45}" presName="compNode" presStyleCnt="0"/>
      <dgm:spPr/>
    </dgm:pt>
    <dgm:pt modelId="{A0171894-B15F-40E7-BC94-DC4C5473C9C7}" type="pres">
      <dgm:prSet presAssocID="{33907DB0-CCEA-4740-BC0D-A44502179B45}" presName="iconBgRect" presStyleLbl="bgShp" presStyleIdx="2" presStyleCnt="3"/>
      <dgm:spPr/>
    </dgm:pt>
    <dgm:pt modelId="{D9679BE5-CC7C-4179-B8B4-6F3FF094070F}" type="pres">
      <dgm:prSet presAssocID="{33907DB0-CCEA-4740-BC0D-A44502179B4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EE6A9284-AB0A-4A26-AEF6-448E12A091D1}" type="pres">
      <dgm:prSet presAssocID="{33907DB0-CCEA-4740-BC0D-A44502179B45}" presName="spaceRect" presStyleCnt="0"/>
      <dgm:spPr/>
    </dgm:pt>
    <dgm:pt modelId="{48FD3E69-05DA-4830-9551-0CEF0D9A1021}" type="pres">
      <dgm:prSet presAssocID="{33907DB0-CCEA-4740-BC0D-A44502179B45}" presName="textRect" presStyleLbl="revTx" presStyleIdx="2" presStyleCnt="3">
        <dgm:presLayoutVars>
          <dgm:chMax val="1"/>
          <dgm:chPref val="1"/>
        </dgm:presLayoutVars>
      </dgm:prSet>
      <dgm:spPr/>
    </dgm:pt>
  </dgm:ptLst>
  <dgm:cxnLst>
    <dgm:cxn modelId="{A2EA1F4F-D211-473D-B937-03F8F7692ABC}" type="presOf" srcId="{33907DB0-CCEA-4740-BC0D-A44502179B45}" destId="{48FD3E69-05DA-4830-9551-0CEF0D9A1021}" srcOrd="0" destOrd="0" presId="urn:microsoft.com/office/officeart/2018/5/layout/IconCircleLabelList"/>
    <dgm:cxn modelId="{16698B50-E9F9-4D5A-B614-C1E9360768CE}" type="presOf" srcId="{5E7D3E02-868B-44AB-8B52-B042C3761C97}" destId="{CC293531-8709-4CC5-9DB5-140E144A529B}" srcOrd="0" destOrd="0" presId="urn:microsoft.com/office/officeart/2018/5/layout/IconCircleLabelList"/>
    <dgm:cxn modelId="{63080786-CB9D-4E2E-AD01-5DC777BC310C}" type="presOf" srcId="{3F61278D-D7BA-4FDF-8F9B-A42747A9838A}" destId="{61BE0564-60EB-47A3-97FC-0924BDF09769}" srcOrd="0" destOrd="0" presId="urn:microsoft.com/office/officeart/2018/5/layout/IconCircleLabelList"/>
    <dgm:cxn modelId="{3919EAA3-DEBB-46B6-B018-7F042989366A}" srcId="{3F61278D-D7BA-4FDF-8F9B-A42747A9838A}" destId="{5E7D3E02-868B-44AB-8B52-B042C3761C97}" srcOrd="0" destOrd="0" parTransId="{57D74825-9928-44C7-ABE6-081196F8A358}" sibTransId="{047F394E-362E-4D4A-8680-22AE54ACBB7B}"/>
    <dgm:cxn modelId="{279355AB-41BC-4948-BD1F-D810C5FBD57A}" srcId="{3F61278D-D7BA-4FDF-8F9B-A42747A9838A}" destId="{33907DB0-CCEA-4740-BC0D-A44502179B45}" srcOrd="2" destOrd="0" parTransId="{FC7E83C2-80E3-408B-A942-AB65940ED33F}" sibTransId="{0A8B700F-33DB-4D5C-88D7-51F19C2FA5DF}"/>
    <dgm:cxn modelId="{E5AE5DAF-DE0B-4297-AA1A-5B204369D61F}" type="presOf" srcId="{6A60A25A-8346-45E4-BEE3-885C8502C7E9}" destId="{1D7D51EB-113E-416D-8EE0-124771A6C66F}" srcOrd="0" destOrd="0" presId="urn:microsoft.com/office/officeart/2018/5/layout/IconCircleLabelList"/>
    <dgm:cxn modelId="{C778D7B8-35D2-4E1D-BF47-2DD756B1EF26}" srcId="{3F61278D-D7BA-4FDF-8F9B-A42747A9838A}" destId="{6A60A25A-8346-45E4-BEE3-885C8502C7E9}" srcOrd="1" destOrd="0" parTransId="{18D12920-363B-44EE-B095-5FB0A9FC6400}" sibTransId="{FC6980A0-E4CD-4486-87EF-2ED5E0DA8F0E}"/>
    <dgm:cxn modelId="{0F6F3330-44B0-48BA-AC42-08B752D24860}" type="presParOf" srcId="{61BE0564-60EB-47A3-97FC-0924BDF09769}" destId="{3C0940FF-A037-444A-A05D-7D191F25266E}" srcOrd="0" destOrd="0" presId="urn:microsoft.com/office/officeart/2018/5/layout/IconCircleLabelList"/>
    <dgm:cxn modelId="{2A432D62-E6A8-4549-9B67-5E476FE7DA58}" type="presParOf" srcId="{3C0940FF-A037-444A-A05D-7D191F25266E}" destId="{651DAE00-A441-4FA1-AC7D-BF5FC851B51E}" srcOrd="0" destOrd="0" presId="urn:microsoft.com/office/officeart/2018/5/layout/IconCircleLabelList"/>
    <dgm:cxn modelId="{99339BA8-1577-4199-96A2-126FA0F77353}" type="presParOf" srcId="{3C0940FF-A037-444A-A05D-7D191F25266E}" destId="{6FD16F47-F1AD-468F-B094-24262696C3E5}" srcOrd="1" destOrd="0" presId="urn:microsoft.com/office/officeart/2018/5/layout/IconCircleLabelList"/>
    <dgm:cxn modelId="{47234C4B-C191-4834-8E4A-2555F4F9EB86}" type="presParOf" srcId="{3C0940FF-A037-444A-A05D-7D191F25266E}" destId="{A7F297AF-CE08-4635-B931-589326EB229C}" srcOrd="2" destOrd="0" presId="urn:microsoft.com/office/officeart/2018/5/layout/IconCircleLabelList"/>
    <dgm:cxn modelId="{CCD450E0-A7B7-4D9D-81E8-71C6CD3473A7}" type="presParOf" srcId="{3C0940FF-A037-444A-A05D-7D191F25266E}" destId="{CC293531-8709-4CC5-9DB5-140E144A529B}" srcOrd="3" destOrd="0" presId="urn:microsoft.com/office/officeart/2018/5/layout/IconCircleLabelList"/>
    <dgm:cxn modelId="{0F3D9140-0FF0-4716-9574-9EA80E5DA776}" type="presParOf" srcId="{61BE0564-60EB-47A3-97FC-0924BDF09769}" destId="{09613815-9476-4138-915B-B6CBA2164C12}" srcOrd="1" destOrd="0" presId="urn:microsoft.com/office/officeart/2018/5/layout/IconCircleLabelList"/>
    <dgm:cxn modelId="{47480DCF-B1CD-4D66-B1E3-EBC58EB74A92}" type="presParOf" srcId="{61BE0564-60EB-47A3-97FC-0924BDF09769}" destId="{BFB75662-CBA8-41AC-8968-C708904BDC51}" srcOrd="2" destOrd="0" presId="urn:microsoft.com/office/officeart/2018/5/layout/IconCircleLabelList"/>
    <dgm:cxn modelId="{7F890CE3-5680-4C31-9932-329ED4763266}" type="presParOf" srcId="{BFB75662-CBA8-41AC-8968-C708904BDC51}" destId="{8AD6910E-DDEB-4189-9721-1B2BBA4CD5F4}" srcOrd="0" destOrd="0" presId="urn:microsoft.com/office/officeart/2018/5/layout/IconCircleLabelList"/>
    <dgm:cxn modelId="{E4A01ED8-46DA-465D-89F3-200673E11C27}" type="presParOf" srcId="{BFB75662-CBA8-41AC-8968-C708904BDC51}" destId="{C0B734B1-1E98-4D40-B6F4-5DECA71B3D73}" srcOrd="1" destOrd="0" presId="urn:microsoft.com/office/officeart/2018/5/layout/IconCircleLabelList"/>
    <dgm:cxn modelId="{36E807DF-7DD0-43DE-A81A-6B30F431191C}" type="presParOf" srcId="{BFB75662-CBA8-41AC-8968-C708904BDC51}" destId="{C663D00B-463F-49EB-981D-A1D1F9565CC8}" srcOrd="2" destOrd="0" presId="urn:microsoft.com/office/officeart/2018/5/layout/IconCircleLabelList"/>
    <dgm:cxn modelId="{A92BEA0C-844A-4F62-A052-8497282C2493}" type="presParOf" srcId="{BFB75662-CBA8-41AC-8968-C708904BDC51}" destId="{1D7D51EB-113E-416D-8EE0-124771A6C66F}" srcOrd="3" destOrd="0" presId="urn:microsoft.com/office/officeart/2018/5/layout/IconCircleLabelList"/>
    <dgm:cxn modelId="{3982155B-584E-4EAA-8BF2-B3C88F7A62D7}" type="presParOf" srcId="{61BE0564-60EB-47A3-97FC-0924BDF09769}" destId="{80D011BE-03E8-416B-A756-1F665A0FFA80}" srcOrd="3" destOrd="0" presId="urn:microsoft.com/office/officeart/2018/5/layout/IconCircleLabelList"/>
    <dgm:cxn modelId="{94C23A05-0EE4-4430-A3C0-FF410BA373B4}" type="presParOf" srcId="{61BE0564-60EB-47A3-97FC-0924BDF09769}" destId="{775668AD-951D-4926-A587-D3E9300BAFB7}" srcOrd="4" destOrd="0" presId="urn:microsoft.com/office/officeart/2018/5/layout/IconCircleLabelList"/>
    <dgm:cxn modelId="{6AD19B36-7F31-48A8-BBF2-2EBCF6C4CFFF}" type="presParOf" srcId="{775668AD-951D-4926-A587-D3E9300BAFB7}" destId="{A0171894-B15F-40E7-BC94-DC4C5473C9C7}" srcOrd="0" destOrd="0" presId="urn:microsoft.com/office/officeart/2018/5/layout/IconCircleLabelList"/>
    <dgm:cxn modelId="{189E1A56-0F21-4C38-A4A1-D1C47F5FEE9A}" type="presParOf" srcId="{775668AD-951D-4926-A587-D3E9300BAFB7}" destId="{D9679BE5-CC7C-4179-B8B4-6F3FF094070F}" srcOrd="1" destOrd="0" presId="urn:microsoft.com/office/officeart/2018/5/layout/IconCircleLabelList"/>
    <dgm:cxn modelId="{4E79AAE2-FC9B-426B-8CB3-8F3C36235451}" type="presParOf" srcId="{775668AD-951D-4926-A587-D3E9300BAFB7}" destId="{EE6A9284-AB0A-4A26-AEF6-448E12A091D1}" srcOrd="2" destOrd="0" presId="urn:microsoft.com/office/officeart/2018/5/layout/IconCircleLabelList"/>
    <dgm:cxn modelId="{13025FBE-B19A-4180-A074-81A9160FBAF4}" type="presParOf" srcId="{775668AD-951D-4926-A587-D3E9300BAFB7}" destId="{48FD3E69-05DA-4830-9551-0CEF0D9A1021}"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3790188-131E-438F-ABE7-37B81EEFEEE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276D95F-7B66-4C18-BBC8-B456E1AAD77D}">
      <dgm:prSet/>
      <dgm:spPr/>
      <dgm:t>
        <a:bodyPr/>
        <a:lstStyle/>
        <a:p>
          <a:r>
            <a:rPr lang="en-US"/>
            <a:t>Defense attorneys should foster partnerships with:</a:t>
          </a:r>
        </a:p>
      </dgm:t>
    </dgm:pt>
    <dgm:pt modelId="{8993B635-E244-4C47-BF98-EC86680051AF}" type="parTrans" cxnId="{D6B04FD3-E45E-46F3-B0C5-EE92A1015894}">
      <dgm:prSet/>
      <dgm:spPr/>
      <dgm:t>
        <a:bodyPr/>
        <a:lstStyle/>
        <a:p>
          <a:endParaRPr lang="en-US"/>
        </a:p>
      </dgm:t>
    </dgm:pt>
    <dgm:pt modelId="{D3899C2C-6D4C-4A33-950E-A71013F5CB24}" type="sibTrans" cxnId="{D6B04FD3-E45E-46F3-B0C5-EE92A1015894}">
      <dgm:prSet/>
      <dgm:spPr/>
      <dgm:t>
        <a:bodyPr/>
        <a:lstStyle/>
        <a:p>
          <a:endParaRPr lang="en-US"/>
        </a:p>
      </dgm:t>
    </dgm:pt>
    <dgm:pt modelId="{E912038B-8671-499D-B4AF-804EB7579F41}">
      <dgm:prSet/>
      <dgm:spPr/>
      <dgm:t>
        <a:bodyPr/>
        <a:lstStyle/>
        <a:p>
          <a:r>
            <a:rPr lang="en-US"/>
            <a:t>Local mental health providers for access to treatment programs.</a:t>
          </a:r>
        </a:p>
      </dgm:t>
    </dgm:pt>
    <dgm:pt modelId="{FAC5B2DD-8A8B-4696-A7E5-9D601517B469}" type="parTrans" cxnId="{AF8B499D-66DE-44AC-8BDD-BDC556F4B5D3}">
      <dgm:prSet/>
      <dgm:spPr/>
      <dgm:t>
        <a:bodyPr/>
        <a:lstStyle/>
        <a:p>
          <a:endParaRPr lang="en-US"/>
        </a:p>
      </dgm:t>
    </dgm:pt>
    <dgm:pt modelId="{58DB00F2-0B04-40E0-95EE-690BAF621C20}" type="sibTrans" cxnId="{AF8B499D-66DE-44AC-8BDD-BDC556F4B5D3}">
      <dgm:prSet/>
      <dgm:spPr/>
      <dgm:t>
        <a:bodyPr/>
        <a:lstStyle/>
        <a:p>
          <a:endParaRPr lang="en-US"/>
        </a:p>
      </dgm:t>
    </dgm:pt>
    <dgm:pt modelId="{BB9EC05E-33BB-45E5-9A27-2C8CA1211BF7}">
      <dgm:prSet/>
      <dgm:spPr/>
      <dgm:t>
        <a:bodyPr/>
        <a:lstStyle/>
        <a:p>
          <a:r>
            <a:rPr lang="en-US"/>
            <a:t>Community organizations focused on reentry and support services.</a:t>
          </a:r>
        </a:p>
      </dgm:t>
    </dgm:pt>
    <dgm:pt modelId="{0271C71C-6870-4DC4-B7AA-EC085103EE49}" type="parTrans" cxnId="{CB7FB2A0-055C-4886-A5B5-A890F8115FD1}">
      <dgm:prSet/>
      <dgm:spPr/>
      <dgm:t>
        <a:bodyPr/>
        <a:lstStyle/>
        <a:p>
          <a:endParaRPr lang="en-US"/>
        </a:p>
      </dgm:t>
    </dgm:pt>
    <dgm:pt modelId="{F4A4F3AF-FFE8-4930-BB3A-596498CC750C}" type="sibTrans" cxnId="{CB7FB2A0-055C-4886-A5B5-A890F8115FD1}">
      <dgm:prSet/>
      <dgm:spPr/>
      <dgm:t>
        <a:bodyPr/>
        <a:lstStyle/>
        <a:p>
          <a:endParaRPr lang="en-US"/>
        </a:p>
      </dgm:t>
    </dgm:pt>
    <dgm:pt modelId="{8D9FD1C2-ECFA-402C-B2FD-234283F22928}">
      <dgm:prSet/>
      <dgm:spPr/>
      <dgm:t>
        <a:bodyPr/>
        <a:lstStyle/>
        <a:p>
          <a:r>
            <a:rPr lang="en-US"/>
            <a:t>Educational institutions offering specialized training for defendants.</a:t>
          </a:r>
        </a:p>
      </dgm:t>
    </dgm:pt>
    <dgm:pt modelId="{94FE1F6E-04BB-41E0-B97A-5C9EF89CC076}" type="parTrans" cxnId="{83255AB1-BE4C-4F68-85C7-06E5DF328C5E}">
      <dgm:prSet/>
      <dgm:spPr/>
      <dgm:t>
        <a:bodyPr/>
        <a:lstStyle/>
        <a:p>
          <a:endParaRPr lang="en-US"/>
        </a:p>
      </dgm:t>
    </dgm:pt>
    <dgm:pt modelId="{6C9B3F02-3755-4674-AB48-68B95DB23DDF}" type="sibTrans" cxnId="{83255AB1-BE4C-4F68-85C7-06E5DF328C5E}">
      <dgm:prSet/>
      <dgm:spPr/>
      <dgm:t>
        <a:bodyPr/>
        <a:lstStyle/>
        <a:p>
          <a:endParaRPr lang="en-US"/>
        </a:p>
      </dgm:t>
    </dgm:pt>
    <dgm:pt modelId="{6ADA9A4E-6C7F-4800-BB4F-063D04A875BD}" type="pres">
      <dgm:prSet presAssocID="{E3790188-131E-438F-ABE7-37B81EEFEEEE}" presName="root" presStyleCnt="0">
        <dgm:presLayoutVars>
          <dgm:dir/>
          <dgm:resizeHandles val="exact"/>
        </dgm:presLayoutVars>
      </dgm:prSet>
      <dgm:spPr/>
    </dgm:pt>
    <dgm:pt modelId="{9C6923EE-1BA4-4C28-B740-2050298161AD}" type="pres">
      <dgm:prSet presAssocID="{C276D95F-7B66-4C18-BBC8-B456E1AAD77D}" presName="compNode" presStyleCnt="0"/>
      <dgm:spPr/>
    </dgm:pt>
    <dgm:pt modelId="{93A11A4F-1FE0-4F27-BADC-C634EDE2C124}" type="pres">
      <dgm:prSet presAssocID="{C276D95F-7B66-4C18-BBC8-B456E1AAD77D}" presName="bgRect" presStyleLbl="bgShp" presStyleIdx="0" presStyleCnt="4"/>
      <dgm:spPr/>
    </dgm:pt>
    <dgm:pt modelId="{42989A65-8345-4A45-B3A3-42FC31FE8CBC}" type="pres">
      <dgm:prSet presAssocID="{C276D95F-7B66-4C18-BBC8-B456E1AAD77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9494E2F6-471B-4722-B9FB-3D75954EC9C4}" type="pres">
      <dgm:prSet presAssocID="{C276D95F-7B66-4C18-BBC8-B456E1AAD77D}" presName="spaceRect" presStyleCnt="0"/>
      <dgm:spPr/>
    </dgm:pt>
    <dgm:pt modelId="{6335F7CA-ABEF-4707-95CB-239A9B40BEA1}" type="pres">
      <dgm:prSet presAssocID="{C276D95F-7B66-4C18-BBC8-B456E1AAD77D}" presName="parTx" presStyleLbl="revTx" presStyleIdx="0" presStyleCnt="4">
        <dgm:presLayoutVars>
          <dgm:chMax val="0"/>
          <dgm:chPref val="0"/>
        </dgm:presLayoutVars>
      </dgm:prSet>
      <dgm:spPr/>
    </dgm:pt>
    <dgm:pt modelId="{6A780025-2EB5-426F-8C26-D918FEEE50A3}" type="pres">
      <dgm:prSet presAssocID="{D3899C2C-6D4C-4A33-950E-A71013F5CB24}" presName="sibTrans" presStyleCnt="0"/>
      <dgm:spPr/>
    </dgm:pt>
    <dgm:pt modelId="{0F7C419D-9DC5-42AB-9FEE-90D77C117B47}" type="pres">
      <dgm:prSet presAssocID="{E912038B-8671-499D-B4AF-804EB7579F41}" presName="compNode" presStyleCnt="0"/>
      <dgm:spPr/>
    </dgm:pt>
    <dgm:pt modelId="{9B8F89F0-185F-458F-8187-59CFE34A692B}" type="pres">
      <dgm:prSet presAssocID="{E912038B-8671-499D-B4AF-804EB7579F41}" presName="bgRect" presStyleLbl="bgShp" presStyleIdx="1" presStyleCnt="4"/>
      <dgm:spPr/>
    </dgm:pt>
    <dgm:pt modelId="{E3355452-654A-4696-BA05-0BDCD97B9AA3}" type="pres">
      <dgm:prSet presAssocID="{E912038B-8671-499D-B4AF-804EB7579F4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dicine"/>
        </a:ext>
      </dgm:extLst>
    </dgm:pt>
    <dgm:pt modelId="{6112C8CC-D84A-4991-A286-2A620129A53F}" type="pres">
      <dgm:prSet presAssocID="{E912038B-8671-499D-B4AF-804EB7579F41}" presName="spaceRect" presStyleCnt="0"/>
      <dgm:spPr/>
    </dgm:pt>
    <dgm:pt modelId="{C09F97A1-7D1C-42A9-A308-BD7464FF3327}" type="pres">
      <dgm:prSet presAssocID="{E912038B-8671-499D-B4AF-804EB7579F41}" presName="parTx" presStyleLbl="revTx" presStyleIdx="1" presStyleCnt="4">
        <dgm:presLayoutVars>
          <dgm:chMax val="0"/>
          <dgm:chPref val="0"/>
        </dgm:presLayoutVars>
      </dgm:prSet>
      <dgm:spPr/>
    </dgm:pt>
    <dgm:pt modelId="{315D6263-96A5-40C5-A0E8-EC79BCA1F695}" type="pres">
      <dgm:prSet presAssocID="{58DB00F2-0B04-40E0-95EE-690BAF621C20}" presName="sibTrans" presStyleCnt="0"/>
      <dgm:spPr/>
    </dgm:pt>
    <dgm:pt modelId="{BD59626D-3A45-4C27-A14E-B4DE64FE2E7B}" type="pres">
      <dgm:prSet presAssocID="{BB9EC05E-33BB-45E5-9A27-2C8CA1211BF7}" presName="compNode" presStyleCnt="0"/>
      <dgm:spPr/>
    </dgm:pt>
    <dgm:pt modelId="{97C8102F-8D97-47F6-BEB2-A3228CDD007F}" type="pres">
      <dgm:prSet presAssocID="{BB9EC05E-33BB-45E5-9A27-2C8CA1211BF7}" presName="bgRect" presStyleLbl="bgShp" presStyleIdx="2" presStyleCnt="4"/>
      <dgm:spPr/>
    </dgm:pt>
    <dgm:pt modelId="{65BCD86E-5283-4F4A-9B3E-421B82D52858}" type="pres">
      <dgm:prSet presAssocID="{BB9EC05E-33BB-45E5-9A27-2C8CA1211BF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s"/>
        </a:ext>
      </dgm:extLst>
    </dgm:pt>
    <dgm:pt modelId="{4B7C69F8-CFB7-40D7-BC60-2DDBF086D668}" type="pres">
      <dgm:prSet presAssocID="{BB9EC05E-33BB-45E5-9A27-2C8CA1211BF7}" presName="spaceRect" presStyleCnt="0"/>
      <dgm:spPr/>
    </dgm:pt>
    <dgm:pt modelId="{D80FD91E-BBF0-4063-9F7A-DAE68A448FAD}" type="pres">
      <dgm:prSet presAssocID="{BB9EC05E-33BB-45E5-9A27-2C8CA1211BF7}" presName="parTx" presStyleLbl="revTx" presStyleIdx="2" presStyleCnt="4">
        <dgm:presLayoutVars>
          <dgm:chMax val="0"/>
          <dgm:chPref val="0"/>
        </dgm:presLayoutVars>
      </dgm:prSet>
      <dgm:spPr/>
    </dgm:pt>
    <dgm:pt modelId="{69AE54CE-14A1-4B27-879B-5A115D8E16BE}" type="pres">
      <dgm:prSet presAssocID="{F4A4F3AF-FFE8-4930-BB3A-596498CC750C}" presName="sibTrans" presStyleCnt="0"/>
      <dgm:spPr/>
    </dgm:pt>
    <dgm:pt modelId="{1CD7D5E8-D2DA-4E88-B953-A3AD149CAC7F}" type="pres">
      <dgm:prSet presAssocID="{8D9FD1C2-ECFA-402C-B2FD-234283F22928}" presName="compNode" presStyleCnt="0"/>
      <dgm:spPr/>
    </dgm:pt>
    <dgm:pt modelId="{3CB91639-CC58-4AC4-AE49-B26FFCAFBE45}" type="pres">
      <dgm:prSet presAssocID="{8D9FD1C2-ECFA-402C-B2FD-234283F22928}" presName="bgRect" presStyleLbl="bgShp" presStyleIdx="3" presStyleCnt="4"/>
      <dgm:spPr/>
    </dgm:pt>
    <dgm:pt modelId="{678F6E40-5604-4B54-B7C1-934DB07C933C}" type="pres">
      <dgm:prSet presAssocID="{8D9FD1C2-ECFA-402C-B2FD-234283F2292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hoolhouse"/>
        </a:ext>
      </dgm:extLst>
    </dgm:pt>
    <dgm:pt modelId="{67CD268C-63F5-47C1-A463-23C0DD5FCD28}" type="pres">
      <dgm:prSet presAssocID="{8D9FD1C2-ECFA-402C-B2FD-234283F22928}" presName="spaceRect" presStyleCnt="0"/>
      <dgm:spPr/>
    </dgm:pt>
    <dgm:pt modelId="{00BA8481-B8FB-4616-8DB9-D752D66917C0}" type="pres">
      <dgm:prSet presAssocID="{8D9FD1C2-ECFA-402C-B2FD-234283F22928}" presName="parTx" presStyleLbl="revTx" presStyleIdx="3" presStyleCnt="4">
        <dgm:presLayoutVars>
          <dgm:chMax val="0"/>
          <dgm:chPref val="0"/>
        </dgm:presLayoutVars>
      </dgm:prSet>
      <dgm:spPr/>
    </dgm:pt>
  </dgm:ptLst>
  <dgm:cxnLst>
    <dgm:cxn modelId="{7DA77612-4BAD-48D5-B780-E99D6FCB894B}" type="presOf" srcId="{C276D95F-7B66-4C18-BBC8-B456E1AAD77D}" destId="{6335F7CA-ABEF-4707-95CB-239A9B40BEA1}" srcOrd="0" destOrd="0" presId="urn:microsoft.com/office/officeart/2018/2/layout/IconVerticalSolidList"/>
    <dgm:cxn modelId="{4664A749-0800-40B4-BE93-10E6919C02F0}" type="presOf" srcId="{E3790188-131E-438F-ABE7-37B81EEFEEEE}" destId="{6ADA9A4E-6C7F-4800-BB4F-063D04A875BD}" srcOrd="0" destOrd="0" presId="urn:microsoft.com/office/officeart/2018/2/layout/IconVerticalSolidList"/>
    <dgm:cxn modelId="{44C1534D-87F3-4F92-A825-51BF72179171}" type="presOf" srcId="{BB9EC05E-33BB-45E5-9A27-2C8CA1211BF7}" destId="{D80FD91E-BBF0-4063-9F7A-DAE68A448FAD}" srcOrd="0" destOrd="0" presId="urn:microsoft.com/office/officeart/2018/2/layout/IconVerticalSolidList"/>
    <dgm:cxn modelId="{AF8B499D-66DE-44AC-8BDD-BDC556F4B5D3}" srcId="{E3790188-131E-438F-ABE7-37B81EEFEEEE}" destId="{E912038B-8671-499D-B4AF-804EB7579F41}" srcOrd="1" destOrd="0" parTransId="{FAC5B2DD-8A8B-4696-A7E5-9D601517B469}" sibTransId="{58DB00F2-0B04-40E0-95EE-690BAF621C20}"/>
    <dgm:cxn modelId="{CB7FB2A0-055C-4886-A5B5-A890F8115FD1}" srcId="{E3790188-131E-438F-ABE7-37B81EEFEEEE}" destId="{BB9EC05E-33BB-45E5-9A27-2C8CA1211BF7}" srcOrd="2" destOrd="0" parTransId="{0271C71C-6870-4DC4-B7AA-EC085103EE49}" sibTransId="{F4A4F3AF-FFE8-4930-BB3A-596498CC750C}"/>
    <dgm:cxn modelId="{83255AB1-BE4C-4F68-85C7-06E5DF328C5E}" srcId="{E3790188-131E-438F-ABE7-37B81EEFEEEE}" destId="{8D9FD1C2-ECFA-402C-B2FD-234283F22928}" srcOrd="3" destOrd="0" parTransId="{94FE1F6E-04BB-41E0-B97A-5C9EF89CC076}" sibTransId="{6C9B3F02-3755-4674-AB48-68B95DB23DDF}"/>
    <dgm:cxn modelId="{95B713D1-5CD0-4DFB-9DA1-C434BC57B38D}" type="presOf" srcId="{E912038B-8671-499D-B4AF-804EB7579F41}" destId="{C09F97A1-7D1C-42A9-A308-BD7464FF3327}" srcOrd="0" destOrd="0" presId="urn:microsoft.com/office/officeart/2018/2/layout/IconVerticalSolidList"/>
    <dgm:cxn modelId="{D6B04FD3-E45E-46F3-B0C5-EE92A1015894}" srcId="{E3790188-131E-438F-ABE7-37B81EEFEEEE}" destId="{C276D95F-7B66-4C18-BBC8-B456E1AAD77D}" srcOrd="0" destOrd="0" parTransId="{8993B635-E244-4C47-BF98-EC86680051AF}" sibTransId="{D3899C2C-6D4C-4A33-950E-A71013F5CB24}"/>
    <dgm:cxn modelId="{7C439CDE-BCC0-42D2-8A90-61B498C046BB}" type="presOf" srcId="{8D9FD1C2-ECFA-402C-B2FD-234283F22928}" destId="{00BA8481-B8FB-4616-8DB9-D752D66917C0}" srcOrd="0" destOrd="0" presId="urn:microsoft.com/office/officeart/2018/2/layout/IconVerticalSolidList"/>
    <dgm:cxn modelId="{EC3DFE58-635E-4FD6-9323-C4F4185307AE}" type="presParOf" srcId="{6ADA9A4E-6C7F-4800-BB4F-063D04A875BD}" destId="{9C6923EE-1BA4-4C28-B740-2050298161AD}" srcOrd="0" destOrd="0" presId="urn:microsoft.com/office/officeart/2018/2/layout/IconVerticalSolidList"/>
    <dgm:cxn modelId="{1694DFAE-0123-45AC-8EC9-31122D9829D9}" type="presParOf" srcId="{9C6923EE-1BA4-4C28-B740-2050298161AD}" destId="{93A11A4F-1FE0-4F27-BADC-C634EDE2C124}" srcOrd="0" destOrd="0" presId="urn:microsoft.com/office/officeart/2018/2/layout/IconVerticalSolidList"/>
    <dgm:cxn modelId="{A1E24F1F-62EF-4029-98E3-4F274D88D9EB}" type="presParOf" srcId="{9C6923EE-1BA4-4C28-B740-2050298161AD}" destId="{42989A65-8345-4A45-B3A3-42FC31FE8CBC}" srcOrd="1" destOrd="0" presId="urn:microsoft.com/office/officeart/2018/2/layout/IconVerticalSolidList"/>
    <dgm:cxn modelId="{E60FD8B3-71CD-4D02-802D-ADF945DA5857}" type="presParOf" srcId="{9C6923EE-1BA4-4C28-B740-2050298161AD}" destId="{9494E2F6-471B-4722-B9FB-3D75954EC9C4}" srcOrd="2" destOrd="0" presId="urn:microsoft.com/office/officeart/2018/2/layout/IconVerticalSolidList"/>
    <dgm:cxn modelId="{F452808F-3B3D-4F77-A1B1-1C6FA867B944}" type="presParOf" srcId="{9C6923EE-1BA4-4C28-B740-2050298161AD}" destId="{6335F7CA-ABEF-4707-95CB-239A9B40BEA1}" srcOrd="3" destOrd="0" presId="urn:microsoft.com/office/officeart/2018/2/layout/IconVerticalSolidList"/>
    <dgm:cxn modelId="{C08DBBF1-0CD6-4F1F-88D8-9DEAA5FC2007}" type="presParOf" srcId="{6ADA9A4E-6C7F-4800-BB4F-063D04A875BD}" destId="{6A780025-2EB5-426F-8C26-D918FEEE50A3}" srcOrd="1" destOrd="0" presId="urn:microsoft.com/office/officeart/2018/2/layout/IconVerticalSolidList"/>
    <dgm:cxn modelId="{A43B5322-7300-4B81-B767-3B287B2291EC}" type="presParOf" srcId="{6ADA9A4E-6C7F-4800-BB4F-063D04A875BD}" destId="{0F7C419D-9DC5-42AB-9FEE-90D77C117B47}" srcOrd="2" destOrd="0" presId="urn:microsoft.com/office/officeart/2018/2/layout/IconVerticalSolidList"/>
    <dgm:cxn modelId="{7E49E0EA-C781-41F4-874B-A96EB7CFE2E5}" type="presParOf" srcId="{0F7C419D-9DC5-42AB-9FEE-90D77C117B47}" destId="{9B8F89F0-185F-458F-8187-59CFE34A692B}" srcOrd="0" destOrd="0" presId="urn:microsoft.com/office/officeart/2018/2/layout/IconVerticalSolidList"/>
    <dgm:cxn modelId="{F4F26080-719F-4614-A715-8B8AC4A5C249}" type="presParOf" srcId="{0F7C419D-9DC5-42AB-9FEE-90D77C117B47}" destId="{E3355452-654A-4696-BA05-0BDCD97B9AA3}" srcOrd="1" destOrd="0" presId="urn:microsoft.com/office/officeart/2018/2/layout/IconVerticalSolidList"/>
    <dgm:cxn modelId="{90CE6F3E-EA46-4B11-93EA-A46E6F632D99}" type="presParOf" srcId="{0F7C419D-9DC5-42AB-9FEE-90D77C117B47}" destId="{6112C8CC-D84A-4991-A286-2A620129A53F}" srcOrd="2" destOrd="0" presId="urn:microsoft.com/office/officeart/2018/2/layout/IconVerticalSolidList"/>
    <dgm:cxn modelId="{C61FD3BB-CECE-459A-B704-63C8C91FA53E}" type="presParOf" srcId="{0F7C419D-9DC5-42AB-9FEE-90D77C117B47}" destId="{C09F97A1-7D1C-42A9-A308-BD7464FF3327}" srcOrd="3" destOrd="0" presId="urn:microsoft.com/office/officeart/2018/2/layout/IconVerticalSolidList"/>
    <dgm:cxn modelId="{AFAC893E-3BFC-49A3-8939-4DB7F4EFC7AC}" type="presParOf" srcId="{6ADA9A4E-6C7F-4800-BB4F-063D04A875BD}" destId="{315D6263-96A5-40C5-A0E8-EC79BCA1F695}" srcOrd="3" destOrd="0" presId="urn:microsoft.com/office/officeart/2018/2/layout/IconVerticalSolidList"/>
    <dgm:cxn modelId="{9D8A2660-F4A7-402D-B24A-44439A369455}" type="presParOf" srcId="{6ADA9A4E-6C7F-4800-BB4F-063D04A875BD}" destId="{BD59626D-3A45-4C27-A14E-B4DE64FE2E7B}" srcOrd="4" destOrd="0" presId="urn:microsoft.com/office/officeart/2018/2/layout/IconVerticalSolidList"/>
    <dgm:cxn modelId="{CDC7C155-4460-4BE6-A033-4A0AF3599818}" type="presParOf" srcId="{BD59626D-3A45-4C27-A14E-B4DE64FE2E7B}" destId="{97C8102F-8D97-47F6-BEB2-A3228CDD007F}" srcOrd="0" destOrd="0" presId="urn:microsoft.com/office/officeart/2018/2/layout/IconVerticalSolidList"/>
    <dgm:cxn modelId="{97FEEA79-F1FC-4FEE-B327-C4265C8A0FE7}" type="presParOf" srcId="{BD59626D-3A45-4C27-A14E-B4DE64FE2E7B}" destId="{65BCD86E-5283-4F4A-9B3E-421B82D52858}" srcOrd="1" destOrd="0" presId="urn:microsoft.com/office/officeart/2018/2/layout/IconVerticalSolidList"/>
    <dgm:cxn modelId="{6B8B37F7-27A2-44C7-8A80-B6DEA1F0F081}" type="presParOf" srcId="{BD59626D-3A45-4C27-A14E-B4DE64FE2E7B}" destId="{4B7C69F8-CFB7-40D7-BC60-2DDBF086D668}" srcOrd="2" destOrd="0" presId="urn:microsoft.com/office/officeart/2018/2/layout/IconVerticalSolidList"/>
    <dgm:cxn modelId="{7E58BE27-7A52-4475-A9BD-9359D9D9014B}" type="presParOf" srcId="{BD59626D-3A45-4C27-A14E-B4DE64FE2E7B}" destId="{D80FD91E-BBF0-4063-9F7A-DAE68A448FAD}" srcOrd="3" destOrd="0" presId="urn:microsoft.com/office/officeart/2018/2/layout/IconVerticalSolidList"/>
    <dgm:cxn modelId="{941CC195-C6D6-474E-A1EB-FE6216E70694}" type="presParOf" srcId="{6ADA9A4E-6C7F-4800-BB4F-063D04A875BD}" destId="{69AE54CE-14A1-4B27-879B-5A115D8E16BE}" srcOrd="5" destOrd="0" presId="urn:microsoft.com/office/officeart/2018/2/layout/IconVerticalSolidList"/>
    <dgm:cxn modelId="{BF6C34D1-833B-4C2A-BECB-87B1C8DF3233}" type="presParOf" srcId="{6ADA9A4E-6C7F-4800-BB4F-063D04A875BD}" destId="{1CD7D5E8-D2DA-4E88-B953-A3AD149CAC7F}" srcOrd="6" destOrd="0" presId="urn:microsoft.com/office/officeart/2018/2/layout/IconVerticalSolidList"/>
    <dgm:cxn modelId="{66DD3972-E95F-4660-AD55-A0D77042D712}" type="presParOf" srcId="{1CD7D5E8-D2DA-4E88-B953-A3AD149CAC7F}" destId="{3CB91639-CC58-4AC4-AE49-B26FFCAFBE45}" srcOrd="0" destOrd="0" presId="urn:microsoft.com/office/officeart/2018/2/layout/IconVerticalSolidList"/>
    <dgm:cxn modelId="{259EB3DC-2BB8-44C5-9D1A-B5BA90ABFC71}" type="presParOf" srcId="{1CD7D5E8-D2DA-4E88-B953-A3AD149CAC7F}" destId="{678F6E40-5604-4B54-B7C1-934DB07C933C}" srcOrd="1" destOrd="0" presId="urn:microsoft.com/office/officeart/2018/2/layout/IconVerticalSolidList"/>
    <dgm:cxn modelId="{8C547BC9-9F30-4A16-9E81-1A7A6E4C62F3}" type="presParOf" srcId="{1CD7D5E8-D2DA-4E88-B953-A3AD149CAC7F}" destId="{67CD268C-63F5-47C1-A463-23C0DD5FCD28}" srcOrd="2" destOrd="0" presId="urn:microsoft.com/office/officeart/2018/2/layout/IconVerticalSolidList"/>
    <dgm:cxn modelId="{4F1A2ACC-4251-4FA4-858B-1A253B08B1EC}" type="presParOf" srcId="{1CD7D5E8-D2DA-4E88-B953-A3AD149CAC7F}" destId="{00BA8481-B8FB-4616-8DB9-D752D66917C0}"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A4BE8F2-9ABA-408C-9CB7-BA7542F5FB56}" type="doc">
      <dgm:prSet loTypeId="urn:microsoft.com/office/officeart/2005/8/layout/vList5" loCatId="list" qsTypeId="urn:microsoft.com/office/officeart/2005/8/quickstyle/simple1" qsCatId="simple" csTypeId="urn:microsoft.com/office/officeart/2005/8/colors/colorful2" csCatId="colorful"/>
      <dgm:spPr/>
      <dgm:t>
        <a:bodyPr/>
        <a:lstStyle/>
        <a:p>
          <a:endParaRPr lang="en-US"/>
        </a:p>
      </dgm:t>
    </dgm:pt>
    <dgm:pt modelId="{3149040F-F2E1-4469-9314-F685338AD2A9}">
      <dgm:prSet/>
      <dgm:spPr/>
      <dgm:t>
        <a:bodyPr/>
        <a:lstStyle/>
        <a:p>
          <a:r>
            <a:rPr lang="en-US" b="1"/>
            <a:t>Client Education:</a:t>
          </a:r>
          <a:endParaRPr lang="en-US"/>
        </a:p>
      </dgm:t>
    </dgm:pt>
    <dgm:pt modelId="{B85C95B6-E7AB-48B8-BE7E-136B033CF771}" type="parTrans" cxnId="{9E1F4F03-57CB-48A6-9388-BEACC530D30E}">
      <dgm:prSet/>
      <dgm:spPr/>
      <dgm:t>
        <a:bodyPr/>
        <a:lstStyle/>
        <a:p>
          <a:endParaRPr lang="en-US"/>
        </a:p>
      </dgm:t>
    </dgm:pt>
    <dgm:pt modelId="{8B6A5AF4-EF7F-46C0-9070-4961DC97E6F8}" type="sibTrans" cxnId="{9E1F4F03-57CB-48A6-9388-BEACC530D30E}">
      <dgm:prSet/>
      <dgm:spPr/>
      <dgm:t>
        <a:bodyPr/>
        <a:lstStyle/>
        <a:p>
          <a:endParaRPr lang="en-US"/>
        </a:p>
      </dgm:t>
    </dgm:pt>
    <dgm:pt modelId="{D8F55175-6303-4E33-89D0-88DBFF887D3E}">
      <dgm:prSet/>
      <dgm:spPr/>
      <dgm:t>
        <a:bodyPr/>
        <a:lstStyle/>
        <a:p>
          <a:r>
            <a:rPr lang="en-US"/>
            <a:t>Explain how the assessment helps their case.</a:t>
          </a:r>
        </a:p>
      </dgm:t>
    </dgm:pt>
    <dgm:pt modelId="{2B55AD63-9F0F-4856-ABF8-1B60BE176BCF}" type="parTrans" cxnId="{3BA7CBF6-AEC9-4563-8B9B-61F02994C704}">
      <dgm:prSet/>
      <dgm:spPr/>
      <dgm:t>
        <a:bodyPr/>
        <a:lstStyle/>
        <a:p>
          <a:endParaRPr lang="en-US"/>
        </a:p>
      </dgm:t>
    </dgm:pt>
    <dgm:pt modelId="{13915613-133B-493A-9A83-BF33553C17F4}" type="sibTrans" cxnId="{3BA7CBF6-AEC9-4563-8B9B-61F02994C704}">
      <dgm:prSet/>
      <dgm:spPr/>
      <dgm:t>
        <a:bodyPr/>
        <a:lstStyle/>
        <a:p>
          <a:endParaRPr lang="en-US"/>
        </a:p>
      </dgm:t>
    </dgm:pt>
    <dgm:pt modelId="{C65C20E6-8D97-45EE-8616-0E4F8509635A}">
      <dgm:prSet/>
      <dgm:spPr/>
      <dgm:t>
        <a:bodyPr/>
        <a:lstStyle/>
        <a:p>
          <a:r>
            <a:rPr lang="en-US"/>
            <a:t>Emphasize the focus on rehabilitation over punishment.</a:t>
          </a:r>
        </a:p>
      </dgm:t>
    </dgm:pt>
    <dgm:pt modelId="{81C75C59-E6B8-4375-A9A3-687BBDA92B14}" type="parTrans" cxnId="{CC9878B2-83F9-4A2F-A5C0-7D54383D45C8}">
      <dgm:prSet/>
      <dgm:spPr/>
      <dgm:t>
        <a:bodyPr/>
        <a:lstStyle/>
        <a:p>
          <a:endParaRPr lang="en-US"/>
        </a:p>
      </dgm:t>
    </dgm:pt>
    <dgm:pt modelId="{FD9DC5AF-330E-4B09-A53D-763A4BBD8F6C}" type="sibTrans" cxnId="{CC9878B2-83F9-4A2F-A5C0-7D54383D45C8}">
      <dgm:prSet/>
      <dgm:spPr/>
      <dgm:t>
        <a:bodyPr/>
        <a:lstStyle/>
        <a:p>
          <a:endParaRPr lang="en-US"/>
        </a:p>
      </dgm:t>
    </dgm:pt>
    <dgm:pt modelId="{909C3D1C-4FE0-4E8F-8B04-BCE54842987E}">
      <dgm:prSet/>
      <dgm:spPr/>
      <dgm:t>
        <a:bodyPr/>
        <a:lstStyle/>
        <a:p>
          <a:r>
            <a:rPr lang="en-US" b="1"/>
            <a:t>Building Trust:</a:t>
          </a:r>
          <a:endParaRPr lang="en-US"/>
        </a:p>
      </dgm:t>
    </dgm:pt>
    <dgm:pt modelId="{600C284E-EE62-40EA-A86E-133374D11BF6}" type="parTrans" cxnId="{0CD8AA1E-8D2F-4CEF-95DA-CC3C3759A9BD}">
      <dgm:prSet/>
      <dgm:spPr/>
      <dgm:t>
        <a:bodyPr/>
        <a:lstStyle/>
        <a:p>
          <a:endParaRPr lang="en-US"/>
        </a:p>
      </dgm:t>
    </dgm:pt>
    <dgm:pt modelId="{00404EA5-3797-42BA-A693-B8A98D6506F8}" type="sibTrans" cxnId="{0CD8AA1E-8D2F-4CEF-95DA-CC3C3759A9BD}">
      <dgm:prSet/>
      <dgm:spPr/>
      <dgm:t>
        <a:bodyPr/>
        <a:lstStyle/>
        <a:p>
          <a:endParaRPr lang="en-US"/>
        </a:p>
      </dgm:t>
    </dgm:pt>
    <dgm:pt modelId="{7FF7E5B5-E577-4F1D-8273-06F2F17F57D6}">
      <dgm:prSet/>
      <dgm:spPr/>
      <dgm:t>
        <a:bodyPr/>
        <a:lstStyle/>
        <a:p>
          <a:r>
            <a:rPr lang="en-US"/>
            <a:t>Highlight CARS as a step toward addressing underlying issues.</a:t>
          </a:r>
        </a:p>
      </dgm:t>
    </dgm:pt>
    <dgm:pt modelId="{1F2E96C2-5C2A-4362-915B-623B266D25B3}" type="parTrans" cxnId="{3D25302D-1C0E-46B9-8F34-2091C92F37AD}">
      <dgm:prSet/>
      <dgm:spPr/>
      <dgm:t>
        <a:bodyPr/>
        <a:lstStyle/>
        <a:p>
          <a:endParaRPr lang="en-US"/>
        </a:p>
      </dgm:t>
    </dgm:pt>
    <dgm:pt modelId="{7B572CD7-09F0-478A-BF49-F80D464E09EC}" type="sibTrans" cxnId="{3D25302D-1C0E-46B9-8F34-2091C92F37AD}">
      <dgm:prSet/>
      <dgm:spPr/>
      <dgm:t>
        <a:bodyPr/>
        <a:lstStyle/>
        <a:p>
          <a:endParaRPr lang="en-US"/>
        </a:p>
      </dgm:t>
    </dgm:pt>
    <dgm:pt modelId="{27ABAD95-8C20-48F7-B34C-944B858EB1CA}" type="pres">
      <dgm:prSet presAssocID="{5A4BE8F2-9ABA-408C-9CB7-BA7542F5FB56}" presName="Name0" presStyleCnt="0">
        <dgm:presLayoutVars>
          <dgm:dir/>
          <dgm:animLvl val="lvl"/>
          <dgm:resizeHandles val="exact"/>
        </dgm:presLayoutVars>
      </dgm:prSet>
      <dgm:spPr/>
    </dgm:pt>
    <dgm:pt modelId="{81F347E8-00B3-4E7B-87E2-CC42028420CF}" type="pres">
      <dgm:prSet presAssocID="{3149040F-F2E1-4469-9314-F685338AD2A9}" presName="linNode" presStyleCnt="0"/>
      <dgm:spPr/>
    </dgm:pt>
    <dgm:pt modelId="{CA631E7C-6A2E-47BB-80C4-4CE0E225C539}" type="pres">
      <dgm:prSet presAssocID="{3149040F-F2E1-4469-9314-F685338AD2A9}" presName="parentText" presStyleLbl="node1" presStyleIdx="0" presStyleCnt="2">
        <dgm:presLayoutVars>
          <dgm:chMax val="1"/>
          <dgm:bulletEnabled val="1"/>
        </dgm:presLayoutVars>
      </dgm:prSet>
      <dgm:spPr/>
    </dgm:pt>
    <dgm:pt modelId="{4B05CB1A-A96B-42E7-8974-7C18E13B7036}" type="pres">
      <dgm:prSet presAssocID="{3149040F-F2E1-4469-9314-F685338AD2A9}" presName="descendantText" presStyleLbl="alignAccFollowNode1" presStyleIdx="0" presStyleCnt="2">
        <dgm:presLayoutVars>
          <dgm:bulletEnabled val="1"/>
        </dgm:presLayoutVars>
      </dgm:prSet>
      <dgm:spPr/>
    </dgm:pt>
    <dgm:pt modelId="{30097558-58B1-47D6-8C28-C6E14E6A782B}" type="pres">
      <dgm:prSet presAssocID="{8B6A5AF4-EF7F-46C0-9070-4961DC97E6F8}" presName="sp" presStyleCnt="0"/>
      <dgm:spPr/>
    </dgm:pt>
    <dgm:pt modelId="{9908BA6F-1E23-4D1D-A512-B222F087BD35}" type="pres">
      <dgm:prSet presAssocID="{909C3D1C-4FE0-4E8F-8B04-BCE54842987E}" presName="linNode" presStyleCnt="0"/>
      <dgm:spPr/>
    </dgm:pt>
    <dgm:pt modelId="{466047E9-E8BA-496D-88E4-85003BC00EAE}" type="pres">
      <dgm:prSet presAssocID="{909C3D1C-4FE0-4E8F-8B04-BCE54842987E}" presName="parentText" presStyleLbl="node1" presStyleIdx="1" presStyleCnt="2">
        <dgm:presLayoutVars>
          <dgm:chMax val="1"/>
          <dgm:bulletEnabled val="1"/>
        </dgm:presLayoutVars>
      </dgm:prSet>
      <dgm:spPr/>
    </dgm:pt>
    <dgm:pt modelId="{E38DEDE7-61BC-4BDA-96FE-DBE99C8CA3C8}" type="pres">
      <dgm:prSet presAssocID="{909C3D1C-4FE0-4E8F-8B04-BCE54842987E}" presName="descendantText" presStyleLbl="alignAccFollowNode1" presStyleIdx="1" presStyleCnt="2">
        <dgm:presLayoutVars>
          <dgm:bulletEnabled val="1"/>
        </dgm:presLayoutVars>
      </dgm:prSet>
      <dgm:spPr/>
    </dgm:pt>
  </dgm:ptLst>
  <dgm:cxnLst>
    <dgm:cxn modelId="{9E1F4F03-57CB-48A6-9388-BEACC530D30E}" srcId="{5A4BE8F2-9ABA-408C-9CB7-BA7542F5FB56}" destId="{3149040F-F2E1-4469-9314-F685338AD2A9}" srcOrd="0" destOrd="0" parTransId="{B85C95B6-E7AB-48B8-BE7E-136B033CF771}" sibTransId="{8B6A5AF4-EF7F-46C0-9070-4961DC97E6F8}"/>
    <dgm:cxn modelId="{0CD8AA1E-8D2F-4CEF-95DA-CC3C3759A9BD}" srcId="{5A4BE8F2-9ABA-408C-9CB7-BA7542F5FB56}" destId="{909C3D1C-4FE0-4E8F-8B04-BCE54842987E}" srcOrd="1" destOrd="0" parTransId="{600C284E-EE62-40EA-A86E-133374D11BF6}" sibTransId="{00404EA5-3797-42BA-A693-B8A98D6506F8}"/>
    <dgm:cxn modelId="{3D25302D-1C0E-46B9-8F34-2091C92F37AD}" srcId="{909C3D1C-4FE0-4E8F-8B04-BCE54842987E}" destId="{7FF7E5B5-E577-4F1D-8273-06F2F17F57D6}" srcOrd="0" destOrd="0" parTransId="{1F2E96C2-5C2A-4362-915B-623B266D25B3}" sibTransId="{7B572CD7-09F0-478A-BF49-F80D464E09EC}"/>
    <dgm:cxn modelId="{34E30E30-4206-453B-A50A-1B6B34971A2E}" type="presOf" srcId="{3149040F-F2E1-4469-9314-F685338AD2A9}" destId="{CA631E7C-6A2E-47BB-80C4-4CE0E225C539}" srcOrd="0" destOrd="0" presId="urn:microsoft.com/office/officeart/2005/8/layout/vList5"/>
    <dgm:cxn modelId="{F5D2AB9D-C40D-409A-85BF-832E2A00CB51}" type="presOf" srcId="{5A4BE8F2-9ABA-408C-9CB7-BA7542F5FB56}" destId="{27ABAD95-8C20-48F7-B34C-944B858EB1CA}" srcOrd="0" destOrd="0" presId="urn:microsoft.com/office/officeart/2005/8/layout/vList5"/>
    <dgm:cxn modelId="{A180F6AE-4176-460E-AB0D-64757C06FC40}" type="presOf" srcId="{D8F55175-6303-4E33-89D0-88DBFF887D3E}" destId="{4B05CB1A-A96B-42E7-8974-7C18E13B7036}" srcOrd="0" destOrd="0" presId="urn:microsoft.com/office/officeart/2005/8/layout/vList5"/>
    <dgm:cxn modelId="{CC9878B2-83F9-4A2F-A5C0-7D54383D45C8}" srcId="{3149040F-F2E1-4469-9314-F685338AD2A9}" destId="{C65C20E6-8D97-45EE-8616-0E4F8509635A}" srcOrd="1" destOrd="0" parTransId="{81C75C59-E6B8-4375-A9A3-687BBDA92B14}" sibTransId="{FD9DC5AF-330E-4B09-A53D-763A4BBD8F6C}"/>
    <dgm:cxn modelId="{202B92E6-F20F-4A72-B65D-065EA0F19752}" type="presOf" srcId="{909C3D1C-4FE0-4E8F-8B04-BCE54842987E}" destId="{466047E9-E8BA-496D-88E4-85003BC00EAE}" srcOrd="0" destOrd="0" presId="urn:microsoft.com/office/officeart/2005/8/layout/vList5"/>
    <dgm:cxn modelId="{D9021AE9-2FF7-4C82-AF15-FAA360C12F63}" type="presOf" srcId="{C65C20E6-8D97-45EE-8616-0E4F8509635A}" destId="{4B05CB1A-A96B-42E7-8974-7C18E13B7036}" srcOrd="0" destOrd="1" presId="urn:microsoft.com/office/officeart/2005/8/layout/vList5"/>
    <dgm:cxn modelId="{7B452EF3-C77E-4AD5-8BA6-CD235FAB8880}" type="presOf" srcId="{7FF7E5B5-E577-4F1D-8273-06F2F17F57D6}" destId="{E38DEDE7-61BC-4BDA-96FE-DBE99C8CA3C8}" srcOrd="0" destOrd="0" presId="urn:microsoft.com/office/officeart/2005/8/layout/vList5"/>
    <dgm:cxn modelId="{3BA7CBF6-AEC9-4563-8B9B-61F02994C704}" srcId="{3149040F-F2E1-4469-9314-F685338AD2A9}" destId="{D8F55175-6303-4E33-89D0-88DBFF887D3E}" srcOrd="0" destOrd="0" parTransId="{2B55AD63-9F0F-4856-ABF8-1B60BE176BCF}" sibTransId="{13915613-133B-493A-9A83-BF33553C17F4}"/>
    <dgm:cxn modelId="{1599B517-B423-44BF-A5C1-7323E59BE289}" type="presParOf" srcId="{27ABAD95-8C20-48F7-B34C-944B858EB1CA}" destId="{81F347E8-00B3-4E7B-87E2-CC42028420CF}" srcOrd="0" destOrd="0" presId="urn:microsoft.com/office/officeart/2005/8/layout/vList5"/>
    <dgm:cxn modelId="{26B4D049-5DD5-45E3-9793-A0CFFC8A35D3}" type="presParOf" srcId="{81F347E8-00B3-4E7B-87E2-CC42028420CF}" destId="{CA631E7C-6A2E-47BB-80C4-4CE0E225C539}" srcOrd="0" destOrd="0" presId="urn:microsoft.com/office/officeart/2005/8/layout/vList5"/>
    <dgm:cxn modelId="{3DC26FC0-3662-4EAF-8100-4DB8FD2B6768}" type="presParOf" srcId="{81F347E8-00B3-4E7B-87E2-CC42028420CF}" destId="{4B05CB1A-A96B-42E7-8974-7C18E13B7036}" srcOrd="1" destOrd="0" presId="urn:microsoft.com/office/officeart/2005/8/layout/vList5"/>
    <dgm:cxn modelId="{04818877-2790-4B31-9346-4F94E06AFA88}" type="presParOf" srcId="{27ABAD95-8C20-48F7-B34C-944B858EB1CA}" destId="{30097558-58B1-47D6-8C28-C6E14E6A782B}" srcOrd="1" destOrd="0" presId="urn:microsoft.com/office/officeart/2005/8/layout/vList5"/>
    <dgm:cxn modelId="{F20FB0B1-5C6C-4C4F-90F9-0141EEAAACE0}" type="presParOf" srcId="{27ABAD95-8C20-48F7-B34C-944B858EB1CA}" destId="{9908BA6F-1E23-4D1D-A512-B222F087BD35}" srcOrd="2" destOrd="0" presId="urn:microsoft.com/office/officeart/2005/8/layout/vList5"/>
    <dgm:cxn modelId="{7A778F61-9F89-4084-AC8A-FE1D458CD2DE}" type="presParOf" srcId="{9908BA6F-1E23-4D1D-A512-B222F087BD35}" destId="{466047E9-E8BA-496D-88E4-85003BC00EAE}" srcOrd="0" destOrd="0" presId="urn:microsoft.com/office/officeart/2005/8/layout/vList5"/>
    <dgm:cxn modelId="{9321B3AC-1FC9-4F75-A69E-46C44D6A4339}" type="presParOf" srcId="{9908BA6F-1E23-4D1D-A512-B222F087BD35}" destId="{E38DEDE7-61BC-4BDA-96FE-DBE99C8CA3C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500D837-9B95-453A-8555-B9D08BEBAFC0}"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2DA9DBAA-0566-4CC3-9CA4-494DFC2734DF}">
      <dgm:prSet/>
      <dgm:spPr/>
      <dgm:t>
        <a:bodyPr/>
        <a:lstStyle/>
        <a:p>
          <a:r>
            <a:rPr lang="en-US" b="1"/>
            <a:t>Training Goals:</a:t>
          </a:r>
          <a:endParaRPr lang="en-US"/>
        </a:p>
      </dgm:t>
    </dgm:pt>
    <dgm:pt modelId="{F67E779D-8947-42F8-8FD3-900DC5AEE17D}" type="parTrans" cxnId="{76AEB712-55A0-4910-AAD8-C37DEFBB7237}">
      <dgm:prSet/>
      <dgm:spPr/>
      <dgm:t>
        <a:bodyPr/>
        <a:lstStyle/>
        <a:p>
          <a:endParaRPr lang="en-US"/>
        </a:p>
      </dgm:t>
    </dgm:pt>
    <dgm:pt modelId="{7373320D-907A-4ADF-995A-D4BFF32A8599}" type="sibTrans" cxnId="{76AEB712-55A0-4910-AAD8-C37DEFBB7237}">
      <dgm:prSet/>
      <dgm:spPr/>
      <dgm:t>
        <a:bodyPr/>
        <a:lstStyle/>
        <a:p>
          <a:endParaRPr lang="en-US"/>
        </a:p>
      </dgm:t>
    </dgm:pt>
    <dgm:pt modelId="{E79F9168-B44F-47FB-A5DA-7D4D649D2F9F}">
      <dgm:prSet/>
      <dgm:spPr/>
      <dgm:t>
        <a:bodyPr/>
        <a:lstStyle/>
        <a:p>
          <a:r>
            <a:rPr lang="en-US"/>
            <a:t>Understand the structure and purpose of CARS assessments.</a:t>
          </a:r>
        </a:p>
      </dgm:t>
    </dgm:pt>
    <dgm:pt modelId="{6887CEDF-F18A-450A-87CB-E1D73C411BB6}" type="parTrans" cxnId="{F5C14C2F-8BB7-48F3-B41C-B430AE680FCC}">
      <dgm:prSet/>
      <dgm:spPr/>
      <dgm:t>
        <a:bodyPr/>
        <a:lstStyle/>
        <a:p>
          <a:endParaRPr lang="en-US"/>
        </a:p>
      </dgm:t>
    </dgm:pt>
    <dgm:pt modelId="{26DD7917-80AC-447C-8FA8-2E90D7EBDED5}" type="sibTrans" cxnId="{F5C14C2F-8BB7-48F3-B41C-B430AE680FCC}">
      <dgm:prSet/>
      <dgm:spPr/>
      <dgm:t>
        <a:bodyPr/>
        <a:lstStyle/>
        <a:p>
          <a:endParaRPr lang="en-US"/>
        </a:p>
      </dgm:t>
    </dgm:pt>
    <dgm:pt modelId="{2F783D70-A8E3-40F1-AC19-1FB1D5452FAE}">
      <dgm:prSet/>
      <dgm:spPr/>
      <dgm:t>
        <a:bodyPr/>
        <a:lstStyle/>
        <a:p>
          <a:r>
            <a:rPr lang="en-US"/>
            <a:t>Interpret findings to support case strategies.</a:t>
          </a:r>
        </a:p>
      </dgm:t>
    </dgm:pt>
    <dgm:pt modelId="{BA180FFF-805E-4D5C-99EA-EF37BFC059ED}" type="parTrans" cxnId="{6CD89479-7D9F-4E7F-BD2A-D3F83AA0B026}">
      <dgm:prSet/>
      <dgm:spPr/>
      <dgm:t>
        <a:bodyPr/>
        <a:lstStyle/>
        <a:p>
          <a:endParaRPr lang="en-US"/>
        </a:p>
      </dgm:t>
    </dgm:pt>
    <dgm:pt modelId="{A4823544-D1D8-431F-8FAF-AA96BCC55F3E}" type="sibTrans" cxnId="{6CD89479-7D9F-4E7F-BD2A-D3F83AA0B026}">
      <dgm:prSet/>
      <dgm:spPr/>
      <dgm:t>
        <a:bodyPr/>
        <a:lstStyle/>
        <a:p>
          <a:endParaRPr lang="en-US"/>
        </a:p>
      </dgm:t>
    </dgm:pt>
    <dgm:pt modelId="{2A965D62-76D3-4E7B-BC6D-A86D1A1178DF}">
      <dgm:prSet/>
      <dgm:spPr/>
      <dgm:t>
        <a:bodyPr/>
        <a:lstStyle/>
        <a:p>
          <a:r>
            <a:rPr lang="en-US" b="1"/>
            <a:t>Practical Application:</a:t>
          </a:r>
          <a:endParaRPr lang="en-US"/>
        </a:p>
      </dgm:t>
    </dgm:pt>
    <dgm:pt modelId="{3F785571-B40D-44A5-9EB2-7CE73365865F}" type="parTrans" cxnId="{F3BD007F-BDAC-44FD-88CB-AD3D52486080}">
      <dgm:prSet/>
      <dgm:spPr/>
      <dgm:t>
        <a:bodyPr/>
        <a:lstStyle/>
        <a:p>
          <a:endParaRPr lang="en-US"/>
        </a:p>
      </dgm:t>
    </dgm:pt>
    <dgm:pt modelId="{1DA57667-C61D-4B98-B71A-CC4C8A077AAF}" type="sibTrans" cxnId="{F3BD007F-BDAC-44FD-88CB-AD3D52486080}">
      <dgm:prSet/>
      <dgm:spPr/>
      <dgm:t>
        <a:bodyPr/>
        <a:lstStyle/>
        <a:p>
          <a:endParaRPr lang="en-US"/>
        </a:p>
      </dgm:t>
    </dgm:pt>
    <dgm:pt modelId="{9BA8A735-255B-49B1-B44B-FA8112FF9E93}">
      <dgm:prSet/>
      <dgm:spPr/>
      <dgm:t>
        <a:bodyPr/>
        <a:lstStyle/>
        <a:p>
          <a:r>
            <a:rPr lang="en-US"/>
            <a:t>Ensure accurate and ethical use of data in defense arguments.</a:t>
          </a:r>
        </a:p>
      </dgm:t>
    </dgm:pt>
    <dgm:pt modelId="{5CBD5B9D-5335-4170-A573-19C8627FC2B5}" type="parTrans" cxnId="{31DD5220-7C0D-4E0E-80A6-E672446B9E00}">
      <dgm:prSet/>
      <dgm:spPr/>
      <dgm:t>
        <a:bodyPr/>
        <a:lstStyle/>
        <a:p>
          <a:endParaRPr lang="en-US"/>
        </a:p>
      </dgm:t>
    </dgm:pt>
    <dgm:pt modelId="{EE1F8505-EDAB-4BD2-901F-E027AEE7EA9A}" type="sibTrans" cxnId="{31DD5220-7C0D-4E0E-80A6-E672446B9E00}">
      <dgm:prSet/>
      <dgm:spPr/>
      <dgm:t>
        <a:bodyPr/>
        <a:lstStyle/>
        <a:p>
          <a:endParaRPr lang="en-US"/>
        </a:p>
      </dgm:t>
    </dgm:pt>
    <dgm:pt modelId="{8F86E5B5-919D-46A2-A12F-BC73513BFE5D}" type="pres">
      <dgm:prSet presAssocID="{7500D837-9B95-453A-8555-B9D08BEBAFC0}" presName="linear" presStyleCnt="0">
        <dgm:presLayoutVars>
          <dgm:animLvl val="lvl"/>
          <dgm:resizeHandles val="exact"/>
        </dgm:presLayoutVars>
      </dgm:prSet>
      <dgm:spPr/>
    </dgm:pt>
    <dgm:pt modelId="{6315ACA8-9650-412C-93C7-8CA69BC6B110}" type="pres">
      <dgm:prSet presAssocID="{2DA9DBAA-0566-4CC3-9CA4-494DFC2734DF}" presName="parentText" presStyleLbl="node1" presStyleIdx="0" presStyleCnt="2">
        <dgm:presLayoutVars>
          <dgm:chMax val="0"/>
          <dgm:bulletEnabled val="1"/>
        </dgm:presLayoutVars>
      </dgm:prSet>
      <dgm:spPr/>
    </dgm:pt>
    <dgm:pt modelId="{AE6A5542-478B-469E-8A12-C6B86C00873E}" type="pres">
      <dgm:prSet presAssocID="{2DA9DBAA-0566-4CC3-9CA4-494DFC2734DF}" presName="childText" presStyleLbl="revTx" presStyleIdx="0" presStyleCnt="2">
        <dgm:presLayoutVars>
          <dgm:bulletEnabled val="1"/>
        </dgm:presLayoutVars>
      </dgm:prSet>
      <dgm:spPr/>
    </dgm:pt>
    <dgm:pt modelId="{1D82A674-F8F2-466F-8405-9A610F429111}" type="pres">
      <dgm:prSet presAssocID="{2A965D62-76D3-4E7B-BC6D-A86D1A1178DF}" presName="parentText" presStyleLbl="node1" presStyleIdx="1" presStyleCnt="2">
        <dgm:presLayoutVars>
          <dgm:chMax val="0"/>
          <dgm:bulletEnabled val="1"/>
        </dgm:presLayoutVars>
      </dgm:prSet>
      <dgm:spPr/>
    </dgm:pt>
    <dgm:pt modelId="{2C29D1A0-5381-4523-A214-CFF623E53F10}" type="pres">
      <dgm:prSet presAssocID="{2A965D62-76D3-4E7B-BC6D-A86D1A1178DF}" presName="childText" presStyleLbl="revTx" presStyleIdx="1" presStyleCnt="2">
        <dgm:presLayoutVars>
          <dgm:bulletEnabled val="1"/>
        </dgm:presLayoutVars>
      </dgm:prSet>
      <dgm:spPr/>
    </dgm:pt>
  </dgm:ptLst>
  <dgm:cxnLst>
    <dgm:cxn modelId="{1AF2070B-703E-4BE1-8919-D7004727D5D3}" type="presOf" srcId="{7500D837-9B95-453A-8555-B9D08BEBAFC0}" destId="{8F86E5B5-919D-46A2-A12F-BC73513BFE5D}" srcOrd="0" destOrd="0" presId="urn:microsoft.com/office/officeart/2005/8/layout/vList2"/>
    <dgm:cxn modelId="{76AEB712-55A0-4910-AAD8-C37DEFBB7237}" srcId="{7500D837-9B95-453A-8555-B9D08BEBAFC0}" destId="{2DA9DBAA-0566-4CC3-9CA4-494DFC2734DF}" srcOrd="0" destOrd="0" parTransId="{F67E779D-8947-42F8-8FD3-900DC5AEE17D}" sibTransId="{7373320D-907A-4ADF-995A-D4BFF32A8599}"/>
    <dgm:cxn modelId="{31DD5220-7C0D-4E0E-80A6-E672446B9E00}" srcId="{2A965D62-76D3-4E7B-BC6D-A86D1A1178DF}" destId="{9BA8A735-255B-49B1-B44B-FA8112FF9E93}" srcOrd="0" destOrd="0" parTransId="{5CBD5B9D-5335-4170-A573-19C8627FC2B5}" sibTransId="{EE1F8505-EDAB-4BD2-901F-E027AEE7EA9A}"/>
    <dgm:cxn modelId="{F5C14C2F-8BB7-48F3-B41C-B430AE680FCC}" srcId="{2DA9DBAA-0566-4CC3-9CA4-494DFC2734DF}" destId="{E79F9168-B44F-47FB-A5DA-7D4D649D2F9F}" srcOrd="0" destOrd="0" parTransId="{6887CEDF-F18A-450A-87CB-E1D73C411BB6}" sibTransId="{26DD7917-80AC-447C-8FA8-2E90D7EBDED5}"/>
    <dgm:cxn modelId="{2477A76B-EB10-469B-B069-819D9EE34E60}" type="presOf" srcId="{2DA9DBAA-0566-4CC3-9CA4-494DFC2734DF}" destId="{6315ACA8-9650-412C-93C7-8CA69BC6B110}" srcOrd="0" destOrd="0" presId="urn:microsoft.com/office/officeart/2005/8/layout/vList2"/>
    <dgm:cxn modelId="{7EACF96E-DAD6-471F-AA49-DD3BE9EB953D}" type="presOf" srcId="{9BA8A735-255B-49B1-B44B-FA8112FF9E93}" destId="{2C29D1A0-5381-4523-A214-CFF623E53F10}" srcOrd="0" destOrd="0" presId="urn:microsoft.com/office/officeart/2005/8/layout/vList2"/>
    <dgm:cxn modelId="{6CD89479-7D9F-4E7F-BD2A-D3F83AA0B026}" srcId="{2DA9DBAA-0566-4CC3-9CA4-494DFC2734DF}" destId="{2F783D70-A8E3-40F1-AC19-1FB1D5452FAE}" srcOrd="1" destOrd="0" parTransId="{BA180FFF-805E-4D5C-99EA-EF37BFC059ED}" sibTransId="{A4823544-D1D8-431F-8FAF-AA96BCC55F3E}"/>
    <dgm:cxn modelId="{F3BD007F-BDAC-44FD-88CB-AD3D52486080}" srcId="{7500D837-9B95-453A-8555-B9D08BEBAFC0}" destId="{2A965D62-76D3-4E7B-BC6D-A86D1A1178DF}" srcOrd="1" destOrd="0" parTransId="{3F785571-B40D-44A5-9EB2-7CE73365865F}" sibTransId="{1DA57667-C61D-4B98-B71A-CC4C8A077AAF}"/>
    <dgm:cxn modelId="{1C731184-B2B9-4914-B566-852F8136A901}" type="presOf" srcId="{E79F9168-B44F-47FB-A5DA-7D4D649D2F9F}" destId="{AE6A5542-478B-469E-8A12-C6B86C00873E}" srcOrd="0" destOrd="0" presId="urn:microsoft.com/office/officeart/2005/8/layout/vList2"/>
    <dgm:cxn modelId="{E73DE985-B1CF-44B7-A4D1-0E99AA24A675}" type="presOf" srcId="{2F783D70-A8E3-40F1-AC19-1FB1D5452FAE}" destId="{AE6A5542-478B-469E-8A12-C6B86C00873E}" srcOrd="0" destOrd="1" presId="urn:microsoft.com/office/officeart/2005/8/layout/vList2"/>
    <dgm:cxn modelId="{6B131ADB-C9DC-472B-ABD7-4B01012B33A8}" type="presOf" srcId="{2A965D62-76D3-4E7B-BC6D-A86D1A1178DF}" destId="{1D82A674-F8F2-466F-8405-9A610F429111}" srcOrd="0" destOrd="0" presId="urn:microsoft.com/office/officeart/2005/8/layout/vList2"/>
    <dgm:cxn modelId="{053692AF-2306-4758-9106-0D41B8B566C5}" type="presParOf" srcId="{8F86E5B5-919D-46A2-A12F-BC73513BFE5D}" destId="{6315ACA8-9650-412C-93C7-8CA69BC6B110}" srcOrd="0" destOrd="0" presId="urn:microsoft.com/office/officeart/2005/8/layout/vList2"/>
    <dgm:cxn modelId="{A74E69D3-D424-4BFE-8356-2CAE40C47A80}" type="presParOf" srcId="{8F86E5B5-919D-46A2-A12F-BC73513BFE5D}" destId="{AE6A5542-478B-469E-8A12-C6B86C00873E}" srcOrd="1" destOrd="0" presId="urn:microsoft.com/office/officeart/2005/8/layout/vList2"/>
    <dgm:cxn modelId="{3A293EA9-BD1A-49D2-A53E-65CCD25DAE24}" type="presParOf" srcId="{8F86E5B5-919D-46A2-A12F-BC73513BFE5D}" destId="{1D82A674-F8F2-466F-8405-9A610F429111}" srcOrd="2" destOrd="0" presId="urn:microsoft.com/office/officeart/2005/8/layout/vList2"/>
    <dgm:cxn modelId="{F33B6923-C1A1-45C1-BA18-11DE520B4B47}" type="presParOf" srcId="{8F86E5B5-919D-46A2-A12F-BC73513BFE5D}" destId="{2C29D1A0-5381-4523-A214-CFF623E53F10}" srcOrd="3"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332F77-2284-4446-903D-15AE7FFACC9F}" type="doc">
      <dgm:prSet loTypeId="urn:microsoft.com/office/officeart/2016/7/layout/HorizontalActionList" loCatId="List" qsTypeId="urn:microsoft.com/office/officeart/2005/8/quickstyle/simple1" qsCatId="simple" csTypeId="urn:microsoft.com/office/officeart/2005/8/colors/colorful1" csCatId="colorful"/>
      <dgm:spPr/>
      <dgm:t>
        <a:bodyPr/>
        <a:lstStyle/>
        <a:p>
          <a:endParaRPr lang="en-US"/>
        </a:p>
      </dgm:t>
    </dgm:pt>
    <dgm:pt modelId="{F9AEF9D3-367B-4280-807B-BF67AD8217E6}">
      <dgm:prSet/>
      <dgm:spPr/>
      <dgm:t>
        <a:bodyPr/>
        <a:lstStyle/>
        <a:p>
          <a:r>
            <a:rPr lang="en-US"/>
            <a:t>Understand</a:t>
          </a:r>
        </a:p>
      </dgm:t>
    </dgm:pt>
    <dgm:pt modelId="{AA86D91D-7F9C-49B6-9121-CF2942D992A9}" type="parTrans" cxnId="{DB0D975D-8A08-482A-87D2-3EBF498C9859}">
      <dgm:prSet/>
      <dgm:spPr/>
      <dgm:t>
        <a:bodyPr/>
        <a:lstStyle/>
        <a:p>
          <a:endParaRPr lang="en-US"/>
        </a:p>
      </dgm:t>
    </dgm:pt>
    <dgm:pt modelId="{F92395C3-A9DF-4DE0-9E71-0975B764D634}" type="sibTrans" cxnId="{DB0D975D-8A08-482A-87D2-3EBF498C9859}">
      <dgm:prSet/>
      <dgm:spPr/>
      <dgm:t>
        <a:bodyPr/>
        <a:lstStyle/>
        <a:p>
          <a:endParaRPr lang="en-US"/>
        </a:p>
      </dgm:t>
    </dgm:pt>
    <dgm:pt modelId="{B41FCFD6-1D20-4D02-8416-91FB098BF2CF}">
      <dgm:prSet/>
      <dgm:spPr/>
      <dgm:t>
        <a:bodyPr/>
        <a:lstStyle/>
        <a:p>
          <a:r>
            <a:rPr lang="en-US"/>
            <a:t>Understand the CARS system and its functionality.</a:t>
          </a:r>
        </a:p>
      </dgm:t>
    </dgm:pt>
    <dgm:pt modelId="{95A51B63-F4EE-4D8C-A4B3-F70EC9CE857E}" type="parTrans" cxnId="{86CC905B-F671-4C4A-83ED-B1D316EECB15}">
      <dgm:prSet/>
      <dgm:spPr/>
      <dgm:t>
        <a:bodyPr/>
        <a:lstStyle/>
        <a:p>
          <a:endParaRPr lang="en-US"/>
        </a:p>
      </dgm:t>
    </dgm:pt>
    <dgm:pt modelId="{1DC6C58B-09B7-4E44-B78C-B30D0A50CB55}" type="sibTrans" cxnId="{86CC905B-F671-4C4A-83ED-B1D316EECB15}">
      <dgm:prSet/>
      <dgm:spPr/>
      <dgm:t>
        <a:bodyPr/>
        <a:lstStyle/>
        <a:p>
          <a:endParaRPr lang="en-US"/>
        </a:p>
      </dgm:t>
    </dgm:pt>
    <dgm:pt modelId="{AC6A79FB-1402-4245-B39E-C4E9826DD291}">
      <dgm:prSet/>
      <dgm:spPr/>
      <dgm:t>
        <a:bodyPr/>
        <a:lstStyle/>
        <a:p>
          <a:r>
            <a:rPr lang="en-US"/>
            <a:t>Learn</a:t>
          </a:r>
        </a:p>
      </dgm:t>
    </dgm:pt>
    <dgm:pt modelId="{385E72C8-3356-4EFD-AB5C-374270FE5CB6}" type="parTrans" cxnId="{5488F8CC-C4C6-41F5-89CE-75C6C68F2367}">
      <dgm:prSet/>
      <dgm:spPr/>
      <dgm:t>
        <a:bodyPr/>
        <a:lstStyle/>
        <a:p>
          <a:endParaRPr lang="en-US"/>
        </a:p>
      </dgm:t>
    </dgm:pt>
    <dgm:pt modelId="{B00B3792-83C5-42FD-94CB-74B1DE761D05}" type="sibTrans" cxnId="{5488F8CC-C4C6-41F5-89CE-75C6C68F2367}">
      <dgm:prSet/>
      <dgm:spPr/>
      <dgm:t>
        <a:bodyPr/>
        <a:lstStyle/>
        <a:p>
          <a:endParaRPr lang="en-US"/>
        </a:p>
      </dgm:t>
    </dgm:pt>
    <dgm:pt modelId="{CD0ADCFE-FD30-4560-8AFC-925B73FF9970}">
      <dgm:prSet/>
      <dgm:spPr/>
      <dgm:t>
        <a:bodyPr/>
        <a:lstStyle/>
        <a:p>
          <a:r>
            <a:rPr lang="en-US"/>
            <a:t>Learn how CARS assessments benefit defense strategies.</a:t>
          </a:r>
        </a:p>
      </dgm:t>
    </dgm:pt>
    <dgm:pt modelId="{D93E9BED-6C85-45F9-A3A3-1E390C956C3F}" type="parTrans" cxnId="{C3718B96-F6AC-44AA-ABE6-F200E43CE530}">
      <dgm:prSet/>
      <dgm:spPr/>
      <dgm:t>
        <a:bodyPr/>
        <a:lstStyle/>
        <a:p>
          <a:endParaRPr lang="en-US"/>
        </a:p>
      </dgm:t>
    </dgm:pt>
    <dgm:pt modelId="{BB584D60-50AA-4834-927E-142E61A78F1D}" type="sibTrans" cxnId="{C3718B96-F6AC-44AA-ABE6-F200E43CE530}">
      <dgm:prSet/>
      <dgm:spPr/>
      <dgm:t>
        <a:bodyPr/>
        <a:lstStyle/>
        <a:p>
          <a:endParaRPr lang="en-US"/>
        </a:p>
      </dgm:t>
    </dgm:pt>
    <dgm:pt modelId="{245B4AC2-A0DB-4311-B189-279BDE7E27A9}">
      <dgm:prSet/>
      <dgm:spPr/>
      <dgm:t>
        <a:bodyPr/>
        <a:lstStyle/>
        <a:p>
          <a:r>
            <a:rPr lang="en-US"/>
            <a:t>Explore</a:t>
          </a:r>
        </a:p>
      </dgm:t>
    </dgm:pt>
    <dgm:pt modelId="{A851E4FF-9E79-4A60-9CBD-5148FA08AAAF}" type="parTrans" cxnId="{F9A49455-23F5-4A0D-B5E6-D3F4319DDB01}">
      <dgm:prSet/>
      <dgm:spPr/>
      <dgm:t>
        <a:bodyPr/>
        <a:lstStyle/>
        <a:p>
          <a:endParaRPr lang="en-US"/>
        </a:p>
      </dgm:t>
    </dgm:pt>
    <dgm:pt modelId="{CF0A6CE3-803D-4A7E-BE46-BB8F4550295B}" type="sibTrans" cxnId="{F9A49455-23F5-4A0D-B5E6-D3F4319DDB01}">
      <dgm:prSet/>
      <dgm:spPr/>
      <dgm:t>
        <a:bodyPr/>
        <a:lstStyle/>
        <a:p>
          <a:endParaRPr lang="en-US"/>
        </a:p>
      </dgm:t>
    </dgm:pt>
    <dgm:pt modelId="{9C8A3D81-8E0C-4CA2-9C01-92092455B819}">
      <dgm:prSet/>
      <dgm:spPr/>
      <dgm:t>
        <a:bodyPr/>
        <a:lstStyle/>
        <a:p>
          <a:r>
            <a:rPr lang="en-US"/>
            <a:t>Explore how CARS supports a focus on client rehabilitation and equity in sentencing.</a:t>
          </a:r>
        </a:p>
      </dgm:t>
    </dgm:pt>
    <dgm:pt modelId="{489175AB-1951-4BC8-BBDB-EAFF14685AF1}" type="parTrans" cxnId="{E0285091-075B-4450-B3FF-EB1CE94C9E76}">
      <dgm:prSet/>
      <dgm:spPr/>
      <dgm:t>
        <a:bodyPr/>
        <a:lstStyle/>
        <a:p>
          <a:endParaRPr lang="en-US"/>
        </a:p>
      </dgm:t>
    </dgm:pt>
    <dgm:pt modelId="{FFDA3557-F545-45C7-BD93-EAE4DA49CDD2}" type="sibTrans" cxnId="{E0285091-075B-4450-B3FF-EB1CE94C9E76}">
      <dgm:prSet/>
      <dgm:spPr/>
      <dgm:t>
        <a:bodyPr/>
        <a:lstStyle/>
        <a:p>
          <a:endParaRPr lang="en-US"/>
        </a:p>
      </dgm:t>
    </dgm:pt>
    <dgm:pt modelId="{46CE9FB1-BA5F-4294-BC3A-AAB7F0AEAC69}" type="pres">
      <dgm:prSet presAssocID="{91332F77-2284-4446-903D-15AE7FFACC9F}" presName="Name0" presStyleCnt="0">
        <dgm:presLayoutVars>
          <dgm:dir/>
          <dgm:animLvl val="lvl"/>
          <dgm:resizeHandles val="exact"/>
        </dgm:presLayoutVars>
      </dgm:prSet>
      <dgm:spPr/>
    </dgm:pt>
    <dgm:pt modelId="{6DF602BE-94C5-4FE0-874F-38C9DD63D703}" type="pres">
      <dgm:prSet presAssocID="{F9AEF9D3-367B-4280-807B-BF67AD8217E6}" presName="composite" presStyleCnt="0"/>
      <dgm:spPr/>
    </dgm:pt>
    <dgm:pt modelId="{0D402ECF-6943-4B31-8A06-36CE928B3D3D}" type="pres">
      <dgm:prSet presAssocID="{F9AEF9D3-367B-4280-807B-BF67AD8217E6}" presName="parTx" presStyleLbl="alignNode1" presStyleIdx="0" presStyleCnt="3">
        <dgm:presLayoutVars>
          <dgm:chMax val="0"/>
          <dgm:chPref val="0"/>
        </dgm:presLayoutVars>
      </dgm:prSet>
      <dgm:spPr/>
    </dgm:pt>
    <dgm:pt modelId="{6D421DCF-B79A-4A3D-916B-EAAFFA81CC96}" type="pres">
      <dgm:prSet presAssocID="{F9AEF9D3-367B-4280-807B-BF67AD8217E6}" presName="desTx" presStyleLbl="alignAccFollowNode1" presStyleIdx="0" presStyleCnt="3">
        <dgm:presLayoutVars/>
      </dgm:prSet>
      <dgm:spPr/>
    </dgm:pt>
    <dgm:pt modelId="{25623E65-3D87-41AE-9EED-CE95F47E580F}" type="pres">
      <dgm:prSet presAssocID="{F92395C3-A9DF-4DE0-9E71-0975B764D634}" presName="space" presStyleCnt="0"/>
      <dgm:spPr/>
    </dgm:pt>
    <dgm:pt modelId="{00A3DEDB-6633-4CE9-94DE-2875842220AD}" type="pres">
      <dgm:prSet presAssocID="{AC6A79FB-1402-4245-B39E-C4E9826DD291}" presName="composite" presStyleCnt="0"/>
      <dgm:spPr/>
    </dgm:pt>
    <dgm:pt modelId="{A16839C9-55A7-4C33-AC0E-0AC8D04F7CA7}" type="pres">
      <dgm:prSet presAssocID="{AC6A79FB-1402-4245-B39E-C4E9826DD291}" presName="parTx" presStyleLbl="alignNode1" presStyleIdx="1" presStyleCnt="3">
        <dgm:presLayoutVars>
          <dgm:chMax val="0"/>
          <dgm:chPref val="0"/>
        </dgm:presLayoutVars>
      </dgm:prSet>
      <dgm:spPr/>
    </dgm:pt>
    <dgm:pt modelId="{569FB8D0-8D69-44DE-9994-B8A7BF298140}" type="pres">
      <dgm:prSet presAssocID="{AC6A79FB-1402-4245-B39E-C4E9826DD291}" presName="desTx" presStyleLbl="alignAccFollowNode1" presStyleIdx="1" presStyleCnt="3">
        <dgm:presLayoutVars/>
      </dgm:prSet>
      <dgm:spPr/>
    </dgm:pt>
    <dgm:pt modelId="{8F19D6BC-C17E-4D11-8FF8-0AE91CFD4A9D}" type="pres">
      <dgm:prSet presAssocID="{B00B3792-83C5-42FD-94CB-74B1DE761D05}" presName="space" presStyleCnt="0"/>
      <dgm:spPr/>
    </dgm:pt>
    <dgm:pt modelId="{9E6559F7-536D-4706-BCC9-459CA8E51B3D}" type="pres">
      <dgm:prSet presAssocID="{245B4AC2-A0DB-4311-B189-279BDE7E27A9}" presName="composite" presStyleCnt="0"/>
      <dgm:spPr/>
    </dgm:pt>
    <dgm:pt modelId="{85E0B679-EF91-44CE-8BDE-8459A964940D}" type="pres">
      <dgm:prSet presAssocID="{245B4AC2-A0DB-4311-B189-279BDE7E27A9}" presName="parTx" presStyleLbl="alignNode1" presStyleIdx="2" presStyleCnt="3">
        <dgm:presLayoutVars>
          <dgm:chMax val="0"/>
          <dgm:chPref val="0"/>
        </dgm:presLayoutVars>
      </dgm:prSet>
      <dgm:spPr/>
    </dgm:pt>
    <dgm:pt modelId="{FF02B193-84DC-4537-A8EC-D9CDF65436AC}" type="pres">
      <dgm:prSet presAssocID="{245B4AC2-A0DB-4311-B189-279BDE7E27A9}" presName="desTx" presStyleLbl="alignAccFollowNode1" presStyleIdx="2" presStyleCnt="3">
        <dgm:presLayoutVars/>
      </dgm:prSet>
      <dgm:spPr/>
    </dgm:pt>
  </dgm:ptLst>
  <dgm:cxnLst>
    <dgm:cxn modelId="{7E464A13-92EB-40F2-B162-7FF57B1233D2}" type="presOf" srcId="{F9AEF9D3-367B-4280-807B-BF67AD8217E6}" destId="{0D402ECF-6943-4B31-8A06-36CE928B3D3D}" srcOrd="0" destOrd="0" presId="urn:microsoft.com/office/officeart/2016/7/layout/HorizontalActionList"/>
    <dgm:cxn modelId="{64311F40-1134-40E5-9B8C-6EC4ADC4375B}" type="presOf" srcId="{245B4AC2-A0DB-4311-B189-279BDE7E27A9}" destId="{85E0B679-EF91-44CE-8BDE-8459A964940D}" srcOrd="0" destOrd="0" presId="urn:microsoft.com/office/officeart/2016/7/layout/HorizontalActionList"/>
    <dgm:cxn modelId="{86CC905B-F671-4C4A-83ED-B1D316EECB15}" srcId="{F9AEF9D3-367B-4280-807B-BF67AD8217E6}" destId="{B41FCFD6-1D20-4D02-8416-91FB098BF2CF}" srcOrd="0" destOrd="0" parTransId="{95A51B63-F4EE-4D8C-A4B3-F70EC9CE857E}" sibTransId="{1DC6C58B-09B7-4E44-B78C-B30D0A50CB55}"/>
    <dgm:cxn modelId="{DB0D975D-8A08-482A-87D2-3EBF498C9859}" srcId="{91332F77-2284-4446-903D-15AE7FFACC9F}" destId="{F9AEF9D3-367B-4280-807B-BF67AD8217E6}" srcOrd="0" destOrd="0" parTransId="{AA86D91D-7F9C-49B6-9121-CF2942D992A9}" sibTransId="{F92395C3-A9DF-4DE0-9E71-0975B764D634}"/>
    <dgm:cxn modelId="{F372786F-54FF-4703-934E-886B5FE2A07B}" type="presOf" srcId="{B41FCFD6-1D20-4D02-8416-91FB098BF2CF}" destId="{6D421DCF-B79A-4A3D-916B-EAAFFA81CC96}" srcOrd="0" destOrd="0" presId="urn:microsoft.com/office/officeart/2016/7/layout/HorizontalActionList"/>
    <dgm:cxn modelId="{F9A49455-23F5-4A0D-B5E6-D3F4319DDB01}" srcId="{91332F77-2284-4446-903D-15AE7FFACC9F}" destId="{245B4AC2-A0DB-4311-B189-279BDE7E27A9}" srcOrd="2" destOrd="0" parTransId="{A851E4FF-9E79-4A60-9CBD-5148FA08AAAF}" sibTransId="{CF0A6CE3-803D-4A7E-BE46-BB8F4550295B}"/>
    <dgm:cxn modelId="{ED349D7D-6A63-4480-A71B-C3C678B93F4C}" type="presOf" srcId="{CD0ADCFE-FD30-4560-8AFC-925B73FF9970}" destId="{569FB8D0-8D69-44DE-9994-B8A7BF298140}" srcOrd="0" destOrd="0" presId="urn:microsoft.com/office/officeart/2016/7/layout/HorizontalActionList"/>
    <dgm:cxn modelId="{F386AA7F-89A8-44A2-BD28-38914EAC135B}" type="presOf" srcId="{91332F77-2284-4446-903D-15AE7FFACC9F}" destId="{46CE9FB1-BA5F-4294-BC3A-AAB7F0AEAC69}" srcOrd="0" destOrd="0" presId="urn:microsoft.com/office/officeart/2016/7/layout/HorizontalActionList"/>
    <dgm:cxn modelId="{E0285091-075B-4450-B3FF-EB1CE94C9E76}" srcId="{245B4AC2-A0DB-4311-B189-279BDE7E27A9}" destId="{9C8A3D81-8E0C-4CA2-9C01-92092455B819}" srcOrd="0" destOrd="0" parTransId="{489175AB-1951-4BC8-BBDB-EAFF14685AF1}" sibTransId="{FFDA3557-F545-45C7-BD93-EAE4DA49CDD2}"/>
    <dgm:cxn modelId="{C3718B96-F6AC-44AA-ABE6-F200E43CE530}" srcId="{AC6A79FB-1402-4245-B39E-C4E9826DD291}" destId="{CD0ADCFE-FD30-4560-8AFC-925B73FF9970}" srcOrd="0" destOrd="0" parTransId="{D93E9BED-6C85-45F9-A3A3-1E390C956C3F}" sibTransId="{BB584D60-50AA-4834-927E-142E61A78F1D}"/>
    <dgm:cxn modelId="{704A5CCA-A86C-4070-9BD9-6F066165479D}" type="presOf" srcId="{AC6A79FB-1402-4245-B39E-C4E9826DD291}" destId="{A16839C9-55A7-4C33-AC0E-0AC8D04F7CA7}" srcOrd="0" destOrd="0" presId="urn:microsoft.com/office/officeart/2016/7/layout/HorizontalActionList"/>
    <dgm:cxn modelId="{5488F8CC-C4C6-41F5-89CE-75C6C68F2367}" srcId="{91332F77-2284-4446-903D-15AE7FFACC9F}" destId="{AC6A79FB-1402-4245-B39E-C4E9826DD291}" srcOrd="1" destOrd="0" parTransId="{385E72C8-3356-4EFD-AB5C-374270FE5CB6}" sibTransId="{B00B3792-83C5-42FD-94CB-74B1DE761D05}"/>
    <dgm:cxn modelId="{8C8D80D9-A433-4F40-9CF9-20D8DE345837}" type="presOf" srcId="{9C8A3D81-8E0C-4CA2-9C01-92092455B819}" destId="{FF02B193-84DC-4537-A8EC-D9CDF65436AC}" srcOrd="0" destOrd="0" presId="urn:microsoft.com/office/officeart/2016/7/layout/HorizontalActionList"/>
    <dgm:cxn modelId="{44B0B6FB-6DF6-44F7-ADBB-A6D96B1FE378}" type="presParOf" srcId="{46CE9FB1-BA5F-4294-BC3A-AAB7F0AEAC69}" destId="{6DF602BE-94C5-4FE0-874F-38C9DD63D703}" srcOrd="0" destOrd="0" presId="urn:microsoft.com/office/officeart/2016/7/layout/HorizontalActionList"/>
    <dgm:cxn modelId="{D4B8270D-A805-47F5-8CBF-07BE18D10300}" type="presParOf" srcId="{6DF602BE-94C5-4FE0-874F-38C9DD63D703}" destId="{0D402ECF-6943-4B31-8A06-36CE928B3D3D}" srcOrd="0" destOrd="0" presId="urn:microsoft.com/office/officeart/2016/7/layout/HorizontalActionList"/>
    <dgm:cxn modelId="{05CD439C-F702-432F-8FED-6F9A6BCDB092}" type="presParOf" srcId="{6DF602BE-94C5-4FE0-874F-38C9DD63D703}" destId="{6D421DCF-B79A-4A3D-916B-EAAFFA81CC96}" srcOrd="1" destOrd="0" presId="urn:microsoft.com/office/officeart/2016/7/layout/HorizontalActionList"/>
    <dgm:cxn modelId="{6654BC0F-0DBE-4223-AADD-FE3F83270AA0}" type="presParOf" srcId="{46CE9FB1-BA5F-4294-BC3A-AAB7F0AEAC69}" destId="{25623E65-3D87-41AE-9EED-CE95F47E580F}" srcOrd="1" destOrd="0" presId="urn:microsoft.com/office/officeart/2016/7/layout/HorizontalActionList"/>
    <dgm:cxn modelId="{7496997A-466F-46AE-A41A-B0A9BFE7EB71}" type="presParOf" srcId="{46CE9FB1-BA5F-4294-BC3A-AAB7F0AEAC69}" destId="{00A3DEDB-6633-4CE9-94DE-2875842220AD}" srcOrd="2" destOrd="0" presId="urn:microsoft.com/office/officeart/2016/7/layout/HorizontalActionList"/>
    <dgm:cxn modelId="{053C005E-BEEE-435A-B363-8B6FCB2A2566}" type="presParOf" srcId="{00A3DEDB-6633-4CE9-94DE-2875842220AD}" destId="{A16839C9-55A7-4C33-AC0E-0AC8D04F7CA7}" srcOrd="0" destOrd="0" presId="urn:microsoft.com/office/officeart/2016/7/layout/HorizontalActionList"/>
    <dgm:cxn modelId="{01C76EA2-AF76-4487-85E8-4DDEFE940DAE}" type="presParOf" srcId="{00A3DEDB-6633-4CE9-94DE-2875842220AD}" destId="{569FB8D0-8D69-44DE-9994-B8A7BF298140}" srcOrd="1" destOrd="0" presId="urn:microsoft.com/office/officeart/2016/7/layout/HorizontalActionList"/>
    <dgm:cxn modelId="{B624410E-C258-4607-BA25-8FB36E428769}" type="presParOf" srcId="{46CE9FB1-BA5F-4294-BC3A-AAB7F0AEAC69}" destId="{8F19D6BC-C17E-4D11-8FF8-0AE91CFD4A9D}" srcOrd="3" destOrd="0" presId="urn:microsoft.com/office/officeart/2016/7/layout/HorizontalActionList"/>
    <dgm:cxn modelId="{98130274-C433-4D2F-9DBA-79ED6FDB6FB2}" type="presParOf" srcId="{46CE9FB1-BA5F-4294-BC3A-AAB7F0AEAC69}" destId="{9E6559F7-536D-4706-BCC9-459CA8E51B3D}" srcOrd="4" destOrd="0" presId="urn:microsoft.com/office/officeart/2016/7/layout/HorizontalActionList"/>
    <dgm:cxn modelId="{835170FB-6204-462C-927D-62A95ECDE42D}" type="presParOf" srcId="{9E6559F7-536D-4706-BCC9-459CA8E51B3D}" destId="{85E0B679-EF91-44CE-8BDE-8459A964940D}" srcOrd="0" destOrd="0" presId="urn:microsoft.com/office/officeart/2016/7/layout/HorizontalActionList"/>
    <dgm:cxn modelId="{2B872B30-7227-423E-8B66-104CFED0685E}" type="presParOf" srcId="{9E6559F7-536D-4706-BCC9-459CA8E51B3D}" destId="{FF02B193-84DC-4537-A8EC-D9CDF65436AC}" srcOrd="1" destOrd="0" presId="urn:microsoft.com/office/officeart/2016/7/layout/Horizontal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DEB40F8C-50FC-4E8D-B082-289D55F418FE}"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6DD8011F-4305-4EA8-AED2-5219636B9EAD}">
      <dgm:prSet/>
      <dgm:spPr/>
      <dgm:t>
        <a:bodyPr/>
        <a:lstStyle/>
        <a:p>
          <a:r>
            <a:rPr lang="en-US"/>
            <a:t>Comprehensive training ensures all defense team members:</a:t>
          </a:r>
        </a:p>
      </dgm:t>
    </dgm:pt>
    <dgm:pt modelId="{3CBDA2D4-69C8-443F-9D62-09C5A53FA600}" type="parTrans" cxnId="{790830CA-403E-44EC-9F7A-9799C9C97853}">
      <dgm:prSet/>
      <dgm:spPr/>
      <dgm:t>
        <a:bodyPr/>
        <a:lstStyle/>
        <a:p>
          <a:endParaRPr lang="en-US"/>
        </a:p>
      </dgm:t>
    </dgm:pt>
    <dgm:pt modelId="{5D576BD1-C320-407A-8379-07C6824971EE}" type="sibTrans" cxnId="{790830CA-403E-44EC-9F7A-9799C9C97853}">
      <dgm:prSet/>
      <dgm:spPr/>
      <dgm:t>
        <a:bodyPr/>
        <a:lstStyle/>
        <a:p>
          <a:endParaRPr lang="en-US"/>
        </a:p>
      </dgm:t>
    </dgm:pt>
    <dgm:pt modelId="{27EAE375-D18B-4D3F-A4D7-9B573C23AE08}">
      <dgm:prSet/>
      <dgm:spPr/>
      <dgm:t>
        <a:bodyPr/>
        <a:lstStyle/>
        <a:p>
          <a:r>
            <a:rPr lang="en-US"/>
            <a:t>Understand how to interpret CARS reports.</a:t>
          </a:r>
        </a:p>
      </dgm:t>
    </dgm:pt>
    <dgm:pt modelId="{F01E5F9F-0FD2-43B2-A4B0-0ABAD575E8A1}" type="parTrans" cxnId="{4CB6FEF8-CAC7-4ED5-B871-3B63B441B4D8}">
      <dgm:prSet/>
      <dgm:spPr/>
      <dgm:t>
        <a:bodyPr/>
        <a:lstStyle/>
        <a:p>
          <a:endParaRPr lang="en-US"/>
        </a:p>
      </dgm:t>
    </dgm:pt>
    <dgm:pt modelId="{BA73076E-10E4-4D74-A40B-AC3016AA7162}" type="sibTrans" cxnId="{4CB6FEF8-CAC7-4ED5-B871-3B63B441B4D8}">
      <dgm:prSet/>
      <dgm:spPr/>
      <dgm:t>
        <a:bodyPr/>
        <a:lstStyle/>
        <a:p>
          <a:endParaRPr lang="en-US"/>
        </a:p>
      </dgm:t>
    </dgm:pt>
    <dgm:pt modelId="{E0A67D6E-BE2F-4686-B222-4850743A128D}">
      <dgm:prSet/>
      <dgm:spPr/>
      <dgm:t>
        <a:bodyPr/>
        <a:lstStyle/>
        <a:p>
          <a:r>
            <a:rPr lang="en-US"/>
            <a:t>Use CARS data to advocate effectively for clients.</a:t>
          </a:r>
        </a:p>
      </dgm:t>
    </dgm:pt>
    <dgm:pt modelId="{B19230D5-05D7-4366-8F81-91479FFBDD9F}" type="parTrans" cxnId="{04F9F7B0-A575-4160-8404-B3659F1C36DA}">
      <dgm:prSet/>
      <dgm:spPr/>
      <dgm:t>
        <a:bodyPr/>
        <a:lstStyle/>
        <a:p>
          <a:endParaRPr lang="en-US"/>
        </a:p>
      </dgm:t>
    </dgm:pt>
    <dgm:pt modelId="{603E6694-30F9-4DD7-AC47-CE920C22AC49}" type="sibTrans" cxnId="{04F9F7B0-A575-4160-8404-B3659F1C36DA}">
      <dgm:prSet/>
      <dgm:spPr/>
      <dgm:t>
        <a:bodyPr/>
        <a:lstStyle/>
        <a:p>
          <a:endParaRPr lang="en-US"/>
        </a:p>
      </dgm:t>
    </dgm:pt>
    <dgm:pt modelId="{043C943E-6E45-4D2C-9520-21D4DCFFD7ED}">
      <dgm:prSet/>
      <dgm:spPr/>
      <dgm:t>
        <a:bodyPr/>
        <a:lstStyle/>
        <a:p>
          <a:r>
            <a:rPr lang="en-US"/>
            <a:t>Stay updated on best practices for integrating CARS into defense strategies.</a:t>
          </a:r>
        </a:p>
      </dgm:t>
    </dgm:pt>
    <dgm:pt modelId="{42DB9AA2-5122-47AE-AD4A-06381CE0F6AD}" type="parTrans" cxnId="{9A2A5A4C-ED06-4A0D-8FC7-ED5D83E7D1DA}">
      <dgm:prSet/>
      <dgm:spPr/>
      <dgm:t>
        <a:bodyPr/>
        <a:lstStyle/>
        <a:p>
          <a:endParaRPr lang="en-US"/>
        </a:p>
      </dgm:t>
    </dgm:pt>
    <dgm:pt modelId="{68F61C84-20B1-41DB-8F7B-9019B6D17FA0}" type="sibTrans" cxnId="{9A2A5A4C-ED06-4A0D-8FC7-ED5D83E7D1DA}">
      <dgm:prSet/>
      <dgm:spPr/>
      <dgm:t>
        <a:bodyPr/>
        <a:lstStyle/>
        <a:p>
          <a:endParaRPr lang="en-US"/>
        </a:p>
      </dgm:t>
    </dgm:pt>
    <dgm:pt modelId="{5D70D028-B8E5-432D-BEF5-D4237F2DC92D}" type="pres">
      <dgm:prSet presAssocID="{DEB40F8C-50FC-4E8D-B082-289D55F418FE}" presName="outerComposite" presStyleCnt="0">
        <dgm:presLayoutVars>
          <dgm:chMax val="5"/>
          <dgm:dir/>
          <dgm:resizeHandles val="exact"/>
        </dgm:presLayoutVars>
      </dgm:prSet>
      <dgm:spPr/>
    </dgm:pt>
    <dgm:pt modelId="{93C6E0B2-4C55-4159-979E-ED8FBD361210}" type="pres">
      <dgm:prSet presAssocID="{DEB40F8C-50FC-4E8D-B082-289D55F418FE}" presName="dummyMaxCanvas" presStyleCnt="0">
        <dgm:presLayoutVars/>
      </dgm:prSet>
      <dgm:spPr/>
    </dgm:pt>
    <dgm:pt modelId="{E0CA010B-3071-41D0-89DD-583444D57EB0}" type="pres">
      <dgm:prSet presAssocID="{DEB40F8C-50FC-4E8D-B082-289D55F418FE}" presName="FourNodes_1" presStyleLbl="node1" presStyleIdx="0" presStyleCnt="4">
        <dgm:presLayoutVars>
          <dgm:bulletEnabled val="1"/>
        </dgm:presLayoutVars>
      </dgm:prSet>
      <dgm:spPr/>
    </dgm:pt>
    <dgm:pt modelId="{106B5EF0-F0B3-4A3E-BCEE-9E49A1047815}" type="pres">
      <dgm:prSet presAssocID="{DEB40F8C-50FC-4E8D-B082-289D55F418FE}" presName="FourNodes_2" presStyleLbl="node1" presStyleIdx="1" presStyleCnt="4">
        <dgm:presLayoutVars>
          <dgm:bulletEnabled val="1"/>
        </dgm:presLayoutVars>
      </dgm:prSet>
      <dgm:spPr/>
    </dgm:pt>
    <dgm:pt modelId="{708BD918-6798-457A-89FD-24C5366E04CC}" type="pres">
      <dgm:prSet presAssocID="{DEB40F8C-50FC-4E8D-B082-289D55F418FE}" presName="FourNodes_3" presStyleLbl="node1" presStyleIdx="2" presStyleCnt="4">
        <dgm:presLayoutVars>
          <dgm:bulletEnabled val="1"/>
        </dgm:presLayoutVars>
      </dgm:prSet>
      <dgm:spPr/>
    </dgm:pt>
    <dgm:pt modelId="{16EC4578-DEB8-4CE4-813A-E557535AC20D}" type="pres">
      <dgm:prSet presAssocID="{DEB40F8C-50FC-4E8D-B082-289D55F418FE}" presName="FourNodes_4" presStyleLbl="node1" presStyleIdx="3" presStyleCnt="4">
        <dgm:presLayoutVars>
          <dgm:bulletEnabled val="1"/>
        </dgm:presLayoutVars>
      </dgm:prSet>
      <dgm:spPr/>
    </dgm:pt>
    <dgm:pt modelId="{FC66EEC6-3A6C-4898-BF69-63960FE11831}" type="pres">
      <dgm:prSet presAssocID="{DEB40F8C-50FC-4E8D-B082-289D55F418FE}" presName="FourConn_1-2" presStyleLbl="fgAccFollowNode1" presStyleIdx="0" presStyleCnt="3">
        <dgm:presLayoutVars>
          <dgm:bulletEnabled val="1"/>
        </dgm:presLayoutVars>
      </dgm:prSet>
      <dgm:spPr/>
    </dgm:pt>
    <dgm:pt modelId="{11078F71-C23C-4CE9-B28C-9309451D4AD9}" type="pres">
      <dgm:prSet presAssocID="{DEB40F8C-50FC-4E8D-B082-289D55F418FE}" presName="FourConn_2-3" presStyleLbl="fgAccFollowNode1" presStyleIdx="1" presStyleCnt="3">
        <dgm:presLayoutVars>
          <dgm:bulletEnabled val="1"/>
        </dgm:presLayoutVars>
      </dgm:prSet>
      <dgm:spPr/>
    </dgm:pt>
    <dgm:pt modelId="{285061F4-DF0C-4460-97BF-3A7812C112D2}" type="pres">
      <dgm:prSet presAssocID="{DEB40F8C-50FC-4E8D-B082-289D55F418FE}" presName="FourConn_3-4" presStyleLbl="fgAccFollowNode1" presStyleIdx="2" presStyleCnt="3">
        <dgm:presLayoutVars>
          <dgm:bulletEnabled val="1"/>
        </dgm:presLayoutVars>
      </dgm:prSet>
      <dgm:spPr/>
    </dgm:pt>
    <dgm:pt modelId="{779727AF-0B57-4422-A214-77A7A7E23B80}" type="pres">
      <dgm:prSet presAssocID="{DEB40F8C-50FC-4E8D-B082-289D55F418FE}" presName="FourNodes_1_text" presStyleLbl="node1" presStyleIdx="3" presStyleCnt="4">
        <dgm:presLayoutVars>
          <dgm:bulletEnabled val="1"/>
        </dgm:presLayoutVars>
      </dgm:prSet>
      <dgm:spPr/>
    </dgm:pt>
    <dgm:pt modelId="{34AE9EEF-0F58-41B7-AB7F-8B99926D47AE}" type="pres">
      <dgm:prSet presAssocID="{DEB40F8C-50FC-4E8D-B082-289D55F418FE}" presName="FourNodes_2_text" presStyleLbl="node1" presStyleIdx="3" presStyleCnt="4">
        <dgm:presLayoutVars>
          <dgm:bulletEnabled val="1"/>
        </dgm:presLayoutVars>
      </dgm:prSet>
      <dgm:spPr/>
    </dgm:pt>
    <dgm:pt modelId="{BEF72856-0BC1-4992-887A-AFC29126C332}" type="pres">
      <dgm:prSet presAssocID="{DEB40F8C-50FC-4E8D-B082-289D55F418FE}" presName="FourNodes_3_text" presStyleLbl="node1" presStyleIdx="3" presStyleCnt="4">
        <dgm:presLayoutVars>
          <dgm:bulletEnabled val="1"/>
        </dgm:presLayoutVars>
      </dgm:prSet>
      <dgm:spPr/>
    </dgm:pt>
    <dgm:pt modelId="{74131BB1-E82F-46B1-A567-0C837071F8B3}" type="pres">
      <dgm:prSet presAssocID="{DEB40F8C-50FC-4E8D-B082-289D55F418FE}" presName="FourNodes_4_text" presStyleLbl="node1" presStyleIdx="3" presStyleCnt="4">
        <dgm:presLayoutVars>
          <dgm:bulletEnabled val="1"/>
        </dgm:presLayoutVars>
      </dgm:prSet>
      <dgm:spPr/>
    </dgm:pt>
  </dgm:ptLst>
  <dgm:cxnLst>
    <dgm:cxn modelId="{809E8001-31D4-4174-A26F-3B2EE86910D4}" type="presOf" srcId="{DEB40F8C-50FC-4E8D-B082-289D55F418FE}" destId="{5D70D028-B8E5-432D-BEF5-D4237F2DC92D}" srcOrd="0" destOrd="0" presId="urn:microsoft.com/office/officeart/2005/8/layout/vProcess5"/>
    <dgm:cxn modelId="{DEAC2922-C31C-47FB-AF86-8C883F0AA384}" type="presOf" srcId="{043C943E-6E45-4D2C-9520-21D4DCFFD7ED}" destId="{74131BB1-E82F-46B1-A567-0C837071F8B3}" srcOrd="1" destOrd="0" presId="urn:microsoft.com/office/officeart/2005/8/layout/vProcess5"/>
    <dgm:cxn modelId="{5862B228-C171-479C-928A-29EB6601F5B9}" type="presOf" srcId="{E0A67D6E-BE2F-4686-B222-4850743A128D}" destId="{708BD918-6798-457A-89FD-24C5366E04CC}" srcOrd="0" destOrd="0" presId="urn:microsoft.com/office/officeart/2005/8/layout/vProcess5"/>
    <dgm:cxn modelId="{9877FD33-102E-4381-91F0-3226DE9D4174}" type="presOf" srcId="{5D576BD1-C320-407A-8379-07C6824971EE}" destId="{FC66EEC6-3A6C-4898-BF69-63960FE11831}" srcOrd="0" destOrd="0" presId="urn:microsoft.com/office/officeart/2005/8/layout/vProcess5"/>
    <dgm:cxn modelId="{275B6F5B-8AA9-4365-8DBE-B9EE97A87C96}" type="presOf" srcId="{603E6694-30F9-4DD7-AC47-CE920C22AC49}" destId="{285061F4-DF0C-4460-97BF-3A7812C112D2}" srcOrd="0" destOrd="0" presId="urn:microsoft.com/office/officeart/2005/8/layout/vProcess5"/>
    <dgm:cxn modelId="{9A2A5A4C-ED06-4A0D-8FC7-ED5D83E7D1DA}" srcId="{DEB40F8C-50FC-4E8D-B082-289D55F418FE}" destId="{043C943E-6E45-4D2C-9520-21D4DCFFD7ED}" srcOrd="3" destOrd="0" parTransId="{42DB9AA2-5122-47AE-AD4A-06381CE0F6AD}" sibTransId="{68F61C84-20B1-41DB-8F7B-9019B6D17FA0}"/>
    <dgm:cxn modelId="{EA04BB91-5DE4-400C-9872-7C5FDAF25A9A}" type="presOf" srcId="{6DD8011F-4305-4EA8-AED2-5219636B9EAD}" destId="{E0CA010B-3071-41D0-89DD-583444D57EB0}" srcOrd="0" destOrd="0" presId="urn:microsoft.com/office/officeart/2005/8/layout/vProcess5"/>
    <dgm:cxn modelId="{251C6296-75A5-4882-B912-D8552DBCE1BA}" type="presOf" srcId="{043C943E-6E45-4D2C-9520-21D4DCFFD7ED}" destId="{16EC4578-DEB8-4CE4-813A-E557535AC20D}" srcOrd="0" destOrd="0" presId="urn:microsoft.com/office/officeart/2005/8/layout/vProcess5"/>
    <dgm:cxn modelId="{6BC27C98-15FE-4601-8FFC-91E0435589E6}" type="presOf" srcId="{27EAE375-D18B-4D3F-A4D7-9B573C23AE08}" destId="{34AE9EEF-0F58-41B7-AB7F-8B99926D47AE}" srcOrd="1" destOrd="0" presId="urn:microsoft.com/office/officeart/2005/8/layout/vProcess5"/>
    <dgm:cxn modelId="{FFE55EA0-9DEF-42BB-BAB1-897C2382D680}" type="presOf" srcId="{BA73076E-10E4-4D74-A40B-AC3016AA7162}" destId="{11078F71-C23C-4CE9-B28C-9309451D4AD9}" srcOrd="0" destOrd="0" presId="urn:microsoft.com/office/officeart/2005/8/layout/vProcess5"/>
    <dgm:cxn modelId="{04F9F7B0-A575-4160-8404-B3659F1C36DA}" srcId="{DEB40F8C-50FC-4E8D-B082-289D55F418FE}" destId="{E0A67D6E-BE2F-4686-B222-4850743A128D}" srcOrd="2" destOrd="0" parTransId="{B19230D5-05D7-4366-8F81-91479FFBDD9F}" sibTransId="{603E6694-30F9-4DD7-AC47-CE920C22AC49}"/>
    <dgm:cxn modelId="{304E1FB4-9A44-4A06-A6B7-4C29B367DD20}" type="presOf" srcId="{27EAE375-D18B-4D3F-A4D7-9B573C23AE08}" destId="{106B5EF0-F0B3-4A3E-BCEE-9E49A1047815}" srcOrd="0" destOrd="0" presId="urn:microsoft.com/office/officeart/2005/8/layout/vProcess5"/>
    <dgm:cxn modelId="{790830CA-403E-44EC-9F7A-9799C9C97853}" srcId="{DEB40F8C-50FC-4E8D-B082-289D55F418FE}" destId="{6DD8011F-4305-4EA8-AED2-5219636B9EAD}" srcOrd="0" destOrd="0" parTransId="{3CBDA2D4-69C8-443F-9D62-09C5A53FA600}" sibTransId="{5D576BD1-C320-407A-8379-07C6824971EE}"/>
    <dgm:cxn modelId="{51291DD1-D716-4ED5-82EB-241E4811C3A1}" type="presOf" srcId="{E0A67D6E-BE2F-4686-B222-4850743A128D}" destId="{BEF72856-0BC1-4992-887A-AFC29126C332}" srcOrd="1" destOrd="0" presId="urn:microsoft.com/office/officeart/2005/8/layout/vProcess5"/>
    <dgm:cxn modelId="{356A59EE-95D5-4C17-ACDC-07A479DA720A}" type="presOf" srcId="{6DD8011F-4305-4EA8-AED2-5219636B9EAD}" destId="{779727AF-0B57-4422-A214-77A7A7E23B80}" srcOrd="1" destOrd="0" presId="urn:microsoft.com/office/officeart/2005/8/layout/vProcess5"/>
    <dgm:cxn modelId="{4CB6FEF8-CAC7-4ED5-B871-3B63B441B4D8}" srcId="{DEB40F8C-50FC-4E8D-B082-289D55F418FE}" destId="{27EAE375-D18B-4D3F-A4D7-9B573C23AE08}" srcOrd="1" destOrd="0" parTransId="{F01E5F9F-0FD2-43B2-A4B0-0ABAD575E8A1}" sibTransId="{BA73076E-10E4-4D74-A40B-AC3016AA7162}"/>
    <dgm:cxn modelId="{B8DE513E-42B3-4523-B284-270E9702F3C1}" type="presParOf" srcId="{5D70D028-B8E5-432D-BEF5-D4237F2DC92D}" destId="{93C6E0B2-4C55-4159-979E-ED8FBD361210}" srcOrd="0" destOrd="0" presId="urn:microsoft.com/office/officeart/2005/8/layout/vProcess5"/>
    <dgm:cxn modelId="{60891C69-60E3-4D51-BCF5-6B5A798790E8}" type="presParOf" srcId="{5D70D028-B8E5-432D-BEF5-D4237F2DC92D}" destId="{E0CA010B-3071-41D0-89DD-583444D57EB0}" srcOrd="1" destOrd="0" presId="urn:microsoft.com/office/officeart/2005/8/layout/vProcess5"/>
    <dgm:cxn modelId="{150804CE-67F3-415E-B94F-3930DD191C9B}" type="presParOf" srcId="{5D70D028-B8E5-432D-BEF5-D4237F2DC92D}" destId="{106B5EF0-F0B3-4A3E-BCEE-9E49A1047815}" srcOrd="2" destOrd="0" presId="urn:microsoft.com/office/officeart/2005/8/layout/vProcess5"/>
    <dgm:cxn modelId="{480DF360-094B-4F3C-9F4E-03B042910E6F}" type="presParOf" srcId="{5D70D028-B8E5-432D-BEF5-D4237F2DC92D}" destId="{708BD918-6798-457A-89FD-24C5366E04CC}" srcOrd="3" destOrd="0" presId="urn:microsoft.com/office/officeart/2005/8/layout/vProcess5"/>
    <dgm:cxn modelId="{1AE6C9E8-4C88-4922-A5FD-C87101243DB4}" type="presParOf" srcId="{5D70D028-B8E5-432D-BEF5-D4237F2DC92D}" destId="{16EC4578-DEB8-4CE4-813A-E557535AC20D}" srcOrd="4" destOrd="0" presId="urn:microsoft.com/office/officeart/2005/8/layout/vProcess5"/>
    <dgm:cxn modelId="{EA4A999D-0D27-415C-B154-596094AE5C33}" type="presParOf" srcId="{5D70D028-B8E5-432D-BEF5-D4237F2DC92D}" destId="{FC66EEC6-3A6C-4898-BF69-63960FE11831}" srcOrd="5" destOrd="0" presId="urn:microsoft.com/office/officeart/2005/8/layout/vProcess5"/>
    <dgm:cxn modelId="{E6A75B2A-6438-4144-AEA9-CEF77FD8086B}" type="presParOf" srcId="{5D70D028-B8E5-432D-BEF5-D4237F2DC92D}" destId="{11078F71-C23C-4CE9-B28C-9309451D4AD9}" srcOrd="6" destOrd="0" presId="urn:microsoft.com/office/officeart/2005/8/layout/vProcess5"/>
    <dgm:cxn modelId="{3BE89466-6003-4BEC-8249-029C1D08CBD8}" type="presParOf" srcId="{5D70D028-B8E5-432D-BEF5-D4237F2DC92D}" destId="{285061F4-DF0C-4460-97BF-3A7812C112D2}" srcOrd="7" destOrd="0" presId="urn:microsoft.com/office/officeart/2005/8/layout/vProcess5"/>
    <dgm:cxn modelId="{EC44D8A9-D3CC-4D0E-BD70-F8705FE01374}" type="presParOf" srcId="{5D70D028-B8E5-432D-BEF5-D4237F2DC92D}" destId="{779727AF-0B57-4422-A214-77A7A7E23B80}" srcOrd="8" destOrd="0" presId="urn:microsoft.com/office/officeart/2005/8/layout/vProcess5"/>
    <dgm:cxn modelId="{C4CA0D04-CFAB-4368-B7C9-6CC327B313A9}" type="presParOf" srcId="{5D70D028-B8E5-432D-BEF5-D4237F2DC92D}" destId="{34AE9EEF-0F58-41B7-AB7F-8B99926D47AE}" srcOrd="9" destOrd="0" presId="urn:microsoft.com/office/officeart/2005/8/layout/vProcess5"/>
    <dgm:cxn modelId="{AD16DFC3-9838-4D75-994C-32C4FB75E677}" type="presParOf" srcId="{5D70D028-B8E5-432D-BEF5-D4237F2DC92D}" destId="{BEF72856-0BC1-4992-887A-AFC29126C332}" srcOrd="10" destOrd="0" presId="urn:microsoft.com/office/officeart/2005/8/layout/vProcess5"/>
    <dgm:cxn modelId="{00B54767-8E91-4E6B-884E-6DC433FC8844}" type="presParOf" srcId="{5D70D028-B8E5-432D-BEF5-D4237F2DC92D}" destId="{74131BB1-E82F-46B1-A567-0C837071F8B3}"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28392A1-DD4D-4866-9E52-DC5CADB40962}" type="doc">
      <dgm:prSet loTypeId="urn:microsoft.com/office/officeart/2005/8/layout/cycle3" loCatId="cycle" qsTypeId="urn:microsoft.com/office/officeart/2005/8/quickstyle/simple5" qsCatId="simple" csTypeId="urn:microsoft.com/office/officeart/2005/8/colors/colorful1" csCatId="colorful"/>
      <dgm:spPr/>
      <dgm:t>
        <a:bodyPr/>
        <a:lstStyle/>
        <a:p>
          <a:endParaRPr lang="en-US"/>
        </a:p>
      </dgm:t>
    </dgm:pt>
    <dgm:pt modelId="{D81B484D-98A9-45D6-BF8E-3D3F293196DC}">
      <dgm:prSet/>
      <dgm:spPr/>
      <dgm:t>
        <a:bodyPr/>
        <a:lstStyle/>
        <a:p>
          <a:r>
            <a:rPr lang="en-US"/>
            <a:t>Use CARS findings to negotiate plea agreements focused on treatment.</a:t>
          </a:r>
        </a:p>
      </dgm:t>
    </dgm:pt>
    <dgm:pt modelId="{E0CD29AA-3821-4D9C-88B3-D1FBFC7A187E}" type="parTrans" cxnId="{9CE44A4A-7E30-4B28-B950-A268AB26C20D}">
      <dgm:prSet/>
      <dgm:spPr/>
      <dgm:t>
        <a:bodyPr/>
        <a:lstStyle/>
        <a:p>
          <a:endParaRPr lang="en-US"/>
        </a:p>
      </dgm:t>
    </dgm:pt>
    <dgm:pt modelId="{2160FD0C-AAD8-4EC2-8445-E5543A2CD216}" type="sibTrans" cxnId="{9CE44A4A-7E30-4B28-B950-A268AB26C20D}">
      <dgm:prSet/>
      <dgm:spPr/>
      <dgm:t>
        <a:bodyPr/>
        <a:lstStyle/>
        <a:p>
          <a:endParaRPr lang="en-US"/>
        </a:p>
      </dgm:t>
    </dgm:pt>
    <dgm:pt modelId="{80B5D637-BB42-4761-AC1D-46FBC61055E1}">
      <dgm:prSet/>
      <dgm:spPr/>
      <dgm:t>
        <a:bodyPr/>
        <a:lstStyle/>
        <a:p>
          <a:r>
            <a:rPr lang="en-US"/>
            <a:t>Work with counselors to secure appropriate rehabilitation programs.</a:t>
          </a:r>
        </a:p>
      </dgm:t>
    </dgm:pt>
    <dgm:pt modelId="{3C2B5ACE-FD7D-446B-B4AF-3270B4F0A4CF}" type="parTrans" cxnId="{E90DAB81-A881-4FB0-8821-3CC191FC1998}">
      <dgm:prSet/>
      <dgm:spPr/>
      <dgm:t>
        <a:bodyPr/>
        <a:lstStyle/>
        <a:p>
          <a:endParaRPr lang="en-US"/>
        </a:p>
      </dgm:t>
    </dgm:pt>
    <dgm:pt modelId="{6CA75A7E-4E0D-4687-BCB1-63CEE50F6B41}" type="sibTrans" cxnId="{E90DAB81-A881-4FB0-8821-3CC191FC1998}">
      <dgm:prSet/>
      <dgm:spPr/>
      <dgm:t>
        <a:bodyPr/>
        <a:lstStyle/>
        <a:p>
          <a:endParaRPr lang="en-US"/>
        </a:p>
      </dgm:t>
    </dgm:pt>
    <dgm:pt modelId="{B13B46EA-88EE-4936-81EA-0095AF7E0083}" type="pres">
      <dgm:prSet presAssocID="{728392A1-DD4D-4866-9E52-DC5CADB40962}" presName="Name0" presStyleCnt="0">
        <dgm:presLayoutVars>
          <dgm:dir/>
          <dgm:resizeHandles val="exact"/>
        </dgm:presLayoutVars>
      </dgm:prSet>
      <dgm:spPr/>
    </dgm:pt>
    <dgm:pt modelId="{5E273A0E-EE9D-4697-A827-5249272BC291}" type="pres">
      <dgm:prSet presAssocID="{728392A1-DD4D-4866-9E52-DC5CADB40962}" presName="node1" presStyleLbl="node1" presStyleIdx="0" presStyleCnt="2">
        <dgm:presLayoutVars>
          <dgm:bulletEnabled val="1"/>
        </dgm:presLayoutVars>
      </dgm:prSet>
      <dgm:spPr/>
    </dgm:pt>
    <dgm:pt modelId="{ECDD6B24-AEA5-48BD-B520-92A7CBDE0C0C}" type="pres">
      <dgm:prSet presAssocID="{728392A1-DD4D-4866-9E52-DC5CADB40962}" presName="sibTrans" presStyleLbl="bgShp" presStyleIdx="0" presStyleCnt="1"/>
      <dgm:spPr/>
    </dgm:pt>
    <dgm:pt modelId="{180818B6-79B5-4FCD-BC86-A0F9D2BE09BB}" type="pres">
      <dgm:prSet presAssocID="{728392A1-DD4D-4866-9E52-DC5CADB40962}" presName="node2" presStyleLbl="node1" presStyleIdx="1" presStyleCnt="2">
        <dgm:presLayoutVars>
          <dgm:bulletEnabled val="1"/>
        </dgm:presLayoutVars>
      </dgm:prSet>
      <dgm:spPr/>
    </dgm:pt>
    <dgm:pt modelId="{2ECB147F-EE4B-41C3-84E8-6FDF305CBE69}" type="pres">
      <dgm:prSet presAssocID="{728392A1-DD4D-4866-9E52-DC5CADB40962}" presName="sp1" presStyleCnt="0"/>
      <dgm:spPr/>
    </dgm:pt>
    <dgm:pt modelId="{FC3F98E6-B157-41F3-BD19-ADD74AEF8337}" type="pres">
      <dgm:prSet presAssocID="{728392A1-DD4D-4866-9E52-DC5CADB40962}" presName="sp2" presStyleCnt="0"/>
      <dgm:spPr/>
    </dgm:pt>
  </dgm:ptLst>
  <dgm:cxnLst>
    <dgm:cxn modelId="{B39D4368-46FF-4DF1-9DA4-2A77FA70004C}" type="presOf" srcId="{D81B484D-98A9-45D6-BF8E-3D3F293196DC}" destId="{5E273A0E-EE9D-4697-A827-5249272BC291}" srcOrd="0" destOrd="0" presId="urn:microsoft.com/office/officeart/2005/8/layout/cycle3"/>
    <dgm:cxn modelId="{9CE44A4A-7E30-4B28-B950-A268AB26C20D}" srcId="{728392A1-DD4D-4866-9E52-DC5CADB40962}" destId="{D81B484D-98A9-45D6-BF8E-3D3F293196DC}" srcOrd="0" destOrd="0" parTransId="{E0CD29AA-3821-4D9C-88B3-D1FBFC7A187E}" sibTransId="{2160FD0C-AAD8-4EC2-8445-E5543A2CD216}"/>
    <dgm:cxn modelId="{C0408E74-DB13-407E-9D09-0DEE0CED6F73}" type="presOf" srcId="{728392A1-DD4D-4866-9E52-DC5CADB40962}" destId="{B13B46EA-88EE-4936-81EA-0095AF7E0083}" srcOrd="0" destOrd="0" presId="urn:microsoft.com/office/officeart/2005/8/layout/cycle3"/>
    <dgm:cxn modelId="{E90DAB81-A881-4FB0-8821-3CC191FC1998}" srcId="{728392A1-DD4D-4866-9E52-DC5CADB40962}" destId="{80B5D637-BB42-4761-AC1D-46FBC61055E1}" srcOrd="1" destOrd="0" parTransId="{3C2B5ACE-FD7D-446B-B4AF-3270B4F0A4CF}" sibTransId="{6CA75A7E-4E0D-4687-BCB1-63CEE50F6B41}"/>
    <dgm:cxn modelId="{0CEBA2AF-49AE-4359-8C93-0F125461016A}" type="presOf" srcId="{80B5D637-BB42-4761-AC1D-46FBC61055E1}" destId="{180818B6-79B5-4FCD-BC86-A0F9D2BE09BB}" srcOrd="0" destOrd="0" presId="urn:microsoft.com/office/officeart/2005/8/layout/cycle3"/>
    <dgm:cxn modelId="{518EB6CF-8FAF-4000-80D2-DFAEFD58621C}" type="presOf" srcId="{2160FD0C-AAD8-4EC2-8445-E5543A2CD216}" destId="{ECDD6B24-AEA5-48BD-B520-92A7CBDE0C0C}" srcOrd="0" destOrd="0" presId="urn:microsoft.com/office/officeart/2005/8/layout/cycle3"/>
    <dgm:cxn modelId="{00FB9405-7B2A-4426-8DB7-800023901A5D}" type="presParOf" srcId="{B13B46EA-88EE-4936-81EA-0095AF7E0083}" destId="{5E273A0E-EE9D-4697-A827-5249272BC291}" srcOrd="0" destOrd="0" presId="urn:microsoft.com/office/officeart/2005/8/layout/cycle3"/>
    <dgm:cxn modelId="{5F8C5293-B0E6-4E63-9792-8E2E4B40AAEA}" type="presParOf" srcId="{B13B46EA-88EE-4936-81EA-0095AF7E0083}" destId="{ECDD6B24-AEA5-48BD-B520-92A7CBDE0C0C}" srcOrd="1" destOrd="0" presId="urn:microsoft.com/office/officeart/2005/8/layout/cycle3"/>
    <dgm:cxn modelId="{1C50D581-AB6D-42E4-B96E-306DFBE1BA8C}" type="presParOf" srcId="{B13B46EA-88EE-4936-81EA-0095AF7E0083}" destId="{180818B6-79B5-4FCD-BC86-A0F9D2BE09BB}" srcOrd="2" destOrd="0" presId="urn:microsoft.com/office/officeart/2005/8/layout/cycle3"/>
    <dgm:cxn modelId="{A390488C-5C52-474E-9BD7-AA08D42E4C4F}" type="presParOf" srcId="{B13B46EA-88EE-4936-81EA-0095AF7E0083}" destId="{2ECB147F-EE4B-41C3-84E8-6FDF305CBE69}" srcOrd="3" destOrd="0" presId="urn:microsoft.com/office/officeart/2005/8/layout/cycle3"/>
    <dgm:cxn modelId="{1005CE3B-E941-4BCF-98A7-EE7C0FE2D9CF}" type="presParOf" srcId="{B13B46EA-88EE-4936-81EA-0095AF7E0083}" destId="{FC3F98E6-B157-41F3-BD19-ADD74AEF8337}" srcOrd="4" destOrd="0" presId="urn:microsoft.com/office/officeart/2005/8/layout/cycle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80A29826-C3D9-45F9-B3A9-DA6D9E26568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36AF1B0-8171-404F-B660-22AADE265949}">
      <dgm:prSet/>
      <dgm:spPr/>
      <dgm:t>
        <a:bodyPr/>
        <a:lstStyle/>
        <a:p>
          <a:r>
            <a:rPr lang="en-US"/>
            <a:t>Ensuring the accuracy of CARS data.</a:t>
          </a:r>
        </a:p>
      </dgm:t>
    </dgm:pt>
    <dgm:pt modelId="{45455DFD-51A8-440D-9119-CF34886D3DF8}" type="parTrans" cxnId="{919E6D88-108D-4476-A42B-A4088F6102FB}">
      <dgm:prSet/>
      <dgm:spPr/>
      <dgm:t>
        <a:bodyPr/>
        <a:lstStyle/>
        <a:p>
          <a:endParaRPr lang="en-US"/>
        </a:p>
      </dgm:t>
    </dgm:pt>
    <dgm:pt modelId="{C21DD6F3-A9BA-45A5-A116-DAA162E3B7C3}" type="sibTrans" cxnId="{919E6D88-108D-4476-A42B-A4088F6102FB}">
      <dgm:prSet/>
      <dgm:spPr/>
      <dgm:t>
        <a:bodyPr/>
        <a:lstStyle/>
        <a:p>
          <a:endParaRPr lang="en-US"/>
        </a:p>
      </dgm:t>
    </dgm:pt>
    <dgm:pt modelId="{B057A4E5-411E-406C-8157-60F4861C44D5}">
      <dgm:prSet/>
      <dgm:spPr/>
      <dgm:t>
        <a:bodyPr/>
        <a:lstStyle/>
        <a:p>
          <a:r>
            <a:rPr lang="en-US"/>
            <a:t>Protecting client confidentiality.</a:t>
          </a:r>
        </a:p>
      </dgm:t>
    </dgm:pt>
    <dgm:pt modelId="{A43F0C3F-2D78-4835-90AF-8F70B585553F}" type="parTrans" cxnId="{02105329-6416-4BAD-9EF2-824D28B54914}">
      <dgm:prSet/>
      <dgm:spPr/>
      <dgm:t>
        <a:bodyPr/>
        <a:lstStyle/>
        <a:p>
          <a:endParaRPr lang="en-US"/>
        </a:p>
      </dgm:t>
    </dgm:pt>
    <dgm:pt modelId="{B8324E41-CC88-44EA-9C0C-D20B21B03F04}" type="sibTrans" cxnId="{02105329-6416-4BAD-9EF2-824D28B54914}">
      <dgm:prSet/>
      <dgm:spPr/>
      <dgm:t>
        <a:bodyPr/>
        <a:lstStyle/>
        <a:p>
          <a:endParaRPr lang="en-US"/>
        </a:p>
      </dgm:t>
    </dgm:pt>
    <dgm:pt modelId="{46242EC9-9353-4C79-BE47-8944A0441C7C}">
      <dgm:prSet/>
      <dgm:spPr/>
      <dgm:t>
        <a:bodyPr/>
        <a:lstStyle/>
        <a:p>
          <a:r>
            <a:rPr lang="en-US"/>
            <a:t>Maintaining discretion in using reports.</a:t>
          </a:r>
        </a:p>
      </dgm:t>
    </dgm:pt>
    <dgm:pt modelId="{00CE12A3-5E3F-4CD1-BA83-AFB63CD2A4AE}" type="parTrans" cxnId="{510A780A-22E7-493E-BBEB-0CED794E296B}">
      <dgm:prSet/>
      <dgm:spPr/>
      <dgm:t>
        <a:bodyPr/>
        <a:lstStyle/>
        <a:p>
          <a:endParaRPr lang="en-US"/>
        </a:p>
      </dgm:t>
    </dgm:pt>
    <dgm:pt modelId="{2B8D6FA2-78B6-440D-86BF-7431E22C2FA4}" type="sibTrans" cxnId="{510A780A-22E7-493E-BBEB-0CED794E296B}">
      <dgm:prSet/>
      <dgm:spPr/>
      <dgm:t>
        <a:bodyPr/>
        <a:lstStyle/>
        <a:p>
          <a:endParaRPr lang="en-US"/>
        </a:p>
      </dgm:t>
    </dgm:pt>
    <dgm:pt modelId="{92A53B28-0038-4FC1-8032-13B118641B46}" type="pres">
      <dgm:prSet presAssocID="{80A29826-C3D9-45F9-B3A9-DA6D9E265686}" presName="root" presStyleCnt="0">
        <dgm:presLayoutVars>
          <dgm:dir/>
          <dgm:resizeHandles val="exact"/>
        </dgm:presLayoutVars>
      </dgm:prSet>
      <dgm:spPr/>
    </dgm:pt>
    <dgm:pt modelId="{0EBA35EB-2F1E-488A-BCD1-1FD54509D0F7}" type="pres">
      <dgm:prSet presAssocID="{836AF1B0-8171-404F-B660-22AADE265949}" presName="compNode" presStyleCnt="0"/>
      <dgm:spPr/>
    </dgm:pt>
    <dgm:pt modelId="{C067C648-23DD-499C-8C46-2E367E51C993}" type="pres">
      <dgm:prSet presAssocID="{836AF1B0-8171-404F-B660-22AADE265949}" presName="bgRect" presStyleLbl="bgShp" presStyleIdx="0" presStyleCnt="3"/>
      <dgm:spPr/>
    </dgm:pt>
    <dgm:pt modelId="{FA720A56-06F9-495A-8311-B2E2C50FABFE}" type="pres">
      <dgm:prSet presAssocID="{836AF1B0-8171-404F-B660-22AADE26594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ar"/>
        </a:ext>
      </dgm:extLst>
    </dgm:pt>
    <dgm:pt modelId="{3A8C67A9-A573-4B31-AB33-6394C22108BE}" type="pres">
      <dgm:prSet presAssocID="{836AF1B0-8171-404F-B660-22AADE265949}" presName="spaceRect" presStyleCnt="0"/>
      <dgm:spPr/>
    </dgm:pt>
    <dgm:pt modelId="{D28A647F-052F-4129-8AF3-88BB743C9679}" type="pres">
      <dgm:prSet presAssocID="{836AF1B0-8171-404F-B660-22AADE265949}" presName="parTx" presStyleLbl="revTx" presStyleIdx="0" presStyleCnt="3">
        <dgm:presLayoutVars>
          <dgm:chMax val="0"/>
          <dgm:chPref val="0"/>
        </dgm:presLayoutVars>
      </dgm:prSet>
      <dgm:spPr/>
    </dgm:pt>
    <dgm:pt modelId="{8A065310-4B42-4D0C-9DCB-FFF7378E7517}" type="pres">
      <dgm:prSet presAssocID="{C21DD6F3-A9BA-45A5-A116-DAA162E3B7C3}" presName="sibTrans" presStyleCnt="0"/>
      <dgm:spPr/>
    </dgm:pt>
    <dgm:pt modelId="{EFB97F84-AF55-4D84-ACAE-704E1082A40A}" type="pres">
      <dgm:prSet presAssocID="{B057A4E5-411E-406C-8157-60F4861C44D5}" presName="compNode" presStyleCnt="0"/>
      <dgm:spPr/>
    </dgm:pt>
    <dgm:pt modelId="{DA018913-8A76-42F6-9EEF-0E2C321F639F}" type="pres">
      <dgm:prSet presAssocID="{B057A4E5-411E-406C-8157-60F4861C44D5}" presName="bgRect" presStyleLbl="bgShp" presStyleIdx="1" presStyleCnt="3"/>
      <dgm:spPr/>
    </dgm:pt>
    <dgm:pt modelId="{CAB5751B-E1F7-4E2F-A43D-BAD379B254EB}" type="pres">
      <dgm:prSet presAssocID="{B057A4E5-411E-406C-8157-60F4861C44D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ock"/>
        </a:ext>
      </dgm:extLst>
    </dgm:pt>
    <dgm:pt modelId="{1E80F1F0-2E06-4F54-9D8B-EC1D0238D42A}" type="pres">
      <dgm:prSet presAssocID="{B057A4E5-411E-406C-8157-60F4861C44D5}" presName="spaceRect" presStyleCnt="0"/>
      <dgm:spPr/>
    </dgm:pt>
    <dgm:pt modelId="{A5BAC0FC-D110-4C66-8EF2-1AD222D815B1}" type="pres">
      <dgm:prSet presAssocID="{B057A4E5-411E-406C-8157-60F4861C44D5}" presName="parTx" presStyleLbl="revTx" presStyleIdx="1" presStyleCnt="3">
        <dgm:presLayoutVars>
          <dgm:chMax val="0"/>
          <dgm:chPref val="0"/>
        </dgm:presLayoutVars>
      </dgm:prSet>
      <dgm:spPr/>
    </dgm:pt>
    <dgm:pt modelId="{009B7FEE-2993-42DE-9EB8-FC8C9372C03F}" type="pres">
      <dgm:prSet presAssocID="{B8324E41-CC88-44EA-9C0C-D20B21B03F04}" presName="sibTrans" presStyleCnt="0"/>
      <dgm:spPr/>
    </dgm:pt>
    <dgm:pt modelId="{9BA23DFA-E0FB-4B99-8FB6-B58A4A94296C}" type="pres">
      <dgm:prSet presAssocID="{46242EC9-9353-4C79-BE47-8944A0441C7C}" presName="compNode" presStyleCnt="0"/>
      <dgm:spPr/>
    </dgm:pt>
    <dgm:pt modelId="{E78C8B85-664A-4BA9-B793-4FE85DA58409}" type="pres">
      <dgm:prSet presAssocID="{46242EC9-9353-4C79-BE47-8944A0441C7C}" presName="bgRect" presStyleLbl="bgShp" presStyleIdx="2" presStyleCnt="3"/>
      <dgm:spPr/>
    </dgm:pt>
    <dgm:pt modelId="{859E8664-A86E-4A29-BD00-AD1C9787E839}" type="pres">
      <dgm:prSet presAssocID="{46242EC9-9353-4C79-BE47-8944A0441C7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ument"/>
        </a:ext>
      </dgm:extLst>
    </dgm:pt>
    <dgm:pt modelId="{83D4F9A1-574D-4B91-BA38-DFA0EC1CA254}" type="pres">
      <dgm:prSet presAssocID="{46242EC9-9353-4C79-BE47-8944A0441C7C}" presName="spaceRect" presStyleCnt="0"/>
      <dgm:spPr/>
    </dgm:pt>
    <dgm:pt modelId="{2CFCF2B2-E97C-459D-BF4C-F2236F824911}" type="pres">
      <dgm:prSet presAssocID="{46242EC9-9353-4C79-BE47-8944A0441C7C}" presName="parTx" presStyleLbl="revTx" presStyleIdx="2" presStyleCnt="3">
        <dgm:presLayoutVars>
          <dgm:chMax val="0"/>
          <dgm:chPref val="0"/>
        </dgm:presLayoutVars>
      </dgm:prSet>
      <dgm:spPr/>
    </dgm:pt>
  </dgm:ptLst>
  <dgm:cxnLst>
    <dgm:cxn modelId="{510A780A-22E7-493E-BBEB-0CED794E296B}" srcId="{80A29826-C3D9-45F9-B3A9-DA6D9E265686}" destId="{46242EC9-9353-4C79-BE47-8944A0441C7C}" srcOrd="2" destOrd="0" parTransId="{00CE12A3-5E3F-4CD1-BA83-AFB63CD2A4AE}" sibTransId="{2B8D6FA2-78B6-440D-86BF-7431E22C2FA4}"/>
    <dgm:cxn modelId="{35BAB61E-809A-4BE5-A647-D169B05CF63A}" type="presOf" srcId="{80A29826-C3D9-45F9-B3A9-DA6D9E265686}" destId="{92A53B28-0038-4FC1-8032-13B118641B46}" srcOrd="0" destOrd="0" presId="urn:microsoft.com/office/officeart/2018/2/layout/IconVerticalSolidList"/>
    <dgm:cxn modelId="{02105329-6416-4BAD-9EF2-824D28B54914}" srcId="{80A29826-C3D9-45F9-B3A9-DA6D9E265686}" destId="{B057A4E5-411E-406C-8157-60F4861C44D5}" srcOrd="1" destOrd="0" parTransId="{A43F0C3F-2D78-4835-90AF-8F70B585553F}" sibTransId="{B8324E41-CC88-44EA-9C0C-D20B21B03F04}"/>
    <dgm:cxn modelId="{D025D02E-3249-4766-978C-A021559C4D6C}" type="presOf" srcId="{46242EC9-9353-4C79-BE47-8944A0441C7C}" destId="{2CFCF2B2-E97C-459D-BF4C-F2236F824911}" srcOrd="0" destOrd="0" presId="urn:microsoft.com/office/officeart/2018/2/layout/IconVerticalSolidList"/>
    <dgm:cxn modelId="{45EE2831-4A5F-4D27-8CE3-B1E6ADF19AEA}" type="presOf" srcId="{836AF1B0-8171-404F-B660-22AADE265949}" destId="{D28A647F-052F-4129-8AF3-88BB743C9679}" srcOrd="0" destOrd="0" presId="urn:microsoft.com/office/officeart/2018/2/layout/IconVerticalSolidList"/>
    <dgm:cxn modelId="{919E6D88-108D-4476-A42B-A4088F6102FB}" srcId="{80A29826-C3D9-45F9-B3A9-DA6D9E265686}" destId="{836AF1B0-8171-404F-B660-22AADE265949}" srcOrd="0" destOrd="0" parTransId="{45455DFD-51A8-440D-9119-CF34886D3DF8}" sibTransId="{C21DD6F3-A9BA-45A5-A116-DAA162E3B7C3}"/>
    <dgm:cxn modelId="{FB591BD3-7944-4C84-9FF9-A935DEE699B1}" type="presOf" srcId="{B057A4E5-411E-406C-8157-60F4861C44D5}" destId="{A5BAC0FC-D110-4C66-8EF2-1AD222D815B1}" srcOrd="0" destOrd="0" presId="urn:microsoft.com/office/officeart/2018/2/layout/IconVerticalSolidList"/>
    <dgm:cxn modelId="{13839331-E51A-457D-A53B-ED5C6BAD4AB8}" type="presParOf" srcId="{92A53B28-0038-4FC1-8032-13B118641B46}" destId="{0EBA35EB-2F1E-488A-BCD1-1FD54509D0F7}" srcOrd="0" destOrd="0" presId="urn:microsoft.com/office/officeart/2018/2/layout/IconVerticalSolidList"/>
    <dgm:cxn modelId="{9D07CAAE-7FDE-4D1E-9BF9-99AD5BC22468}" type="presParOf" srcId="{0EBA35EB-2F1E-488A-BCD1-1FD54509D0F7}" destId="{C067C648-23DD-499C-8C46-2E367E51C993}" srcOrd="0" destOrd="0" presId="urn:microsoft.com/office/officeart/2018/2/layout/IconVerticalSolidList"/>
    <dgm:cxn modelId="{D2BB929C-C7FE-42B8-A1E8-35CD7D6D70C2}" type="presParOf" srcId="{0EBA35EB-2F1E-488A-BCD1-1FD54509D0F7}" destId="{FA720A56-06F9-495A-8311-B2E2C50FABFE}" srcOrd="1" destOrd="0" presId="urn:microsoft.com/office/officeart/2018/2/layout/IconVerticalSolidList"/>
    <dgm:cxn modelId="{4C7F14C5-9FCF-4139-819C-9E85ECD44685}" type="presParOf" srcId="{0EBA35EB-2F1E-488A-BCD1-1FD54509D0F7}" destId="{3A8C67A9-A573-4B31-AB33-6394C22108BE}" srcOrd="2" destOrd="0" presId="urn:microsoft.com/office/officeart/2018/2/layout/IconVerticalSolidList"/>
    <dgm:cxn modelId="{A1927C66-B371-461E-A262-EA1413AFB9A9}" type="presParOf" srcId="{0EBA35EB-2F1E-488A-BCD1-1FD54509D0F7}" destId="{D28A647F-052F-4129-8AF3-88BB743C9679}" srcOrd="3" destOrd="0" presId="urn:microsoft.com/office/officeart/2018/2/layout/IconVerticalSolidList"/>
    <dgm:cxn modelId="{D5F04199-AF95-45D7-985B-33497AD31A59}" type="presParOf" srcId="{92A53B28-0038-4FC1-8032-13B118641B46}" destId="{8A065310-4B42-4D0C-9DCB-FFF7378E7517}" srcOrd="1" destOrd="0" presId="urn:microsoft.com/office/officeart/2018/2/layout/IconVerticalSolidList"/>
    <dgm:cxn modelId="{30BEEC79-0B77-4CFF-B33D-D725EC7F78EB}" type="presParOf" srcId="{92A53B28-0038-4FC1-8032-13B118641B46}" destId="{EFB97F84-AF55-4D84-ACAE-704E1082A40A}" srcOrd="2" destOrd="0" presId="urn:microsoft.com/office/officeart/2018/2/layout/IconVerticalSolidList"/>
    <dgm:cxn modelId="{D3DF3BF0-7DA9-441C-8834-9243304255B5}" type="presParOf" srcId="{EFB97F84-AF55-4D84-ACAE-704E1082A40A}" destId="{DA018913-8A76-42F6-9EEF-0E2C321F639F}" srcOrd="0" destOrd="0" presId="urn:microsoft.com/office/officeart/2018/2/layout/IconVerticalSolidList"/>
    <dgm:cxn modelId="{1139F097-CF17-4294-A82F-71FE394DB8D7}" type="presParOf" srcId="{EFB97F84-AF55-4D84-ACAE-704E1082A40A}" destId="{CAB5751B-E1F7-4E2F-A43D-BAD379B254EB}" srcOrd="1" destOrd="0" presId="urn:microsoft.com/office/officeart/2018/2/layout/IconVerticalSolidList"/>
    <dgm:cxn modelId="{0AE2D4ED-E655-4A50-827B-E529FC7EEB34}" type="presParOf" srcId="{EFB97F84-AF55-4D84-ACAE-704E1082A40A}" destId="{1E80F1F0-2E06-4F54-9D8B-EC1D0238D42A}" srcOrd="2" destOrd="0" presId="urn:microsoft.com/office/officeart/2018/2/layout/IconVerticalSolidList"/>
    <dgm:cxn modelId="{CAF9EBFC-4269-4320-A775-0E538130A2D1}" type="presParOf" srcId="{EFB97F84-AF55-4D84-ACAE-704E1082A40A}" destId="{A5BAC0FC-D110-4C66-8EF2-1AD222D815B1}" srcOrd="3" destOrd="0" presId="urn:microsoft.com/office/officeart/2018/2/layout/IconVerticalSolidList"/>
    <dgm:cxn modelId="{3C643515-B24E-4EFB-B1D1-ED75ED29B3E6}" type="presParOf" srcId="{92A53B28-0038-4FC1-8032-13B118641B46}" destId="{009B7FEE-2993-42DE-9EB8-FC8C9372C03F}" srcOrd="3" destOrd="0" presId="urn:microsoft.com/office/officeart/2018/2/layout/IconVerticalSolidList"/>
    <dgm:cxn modelId="{C2DB4BF4-F81C-47C0-8AE1-B29750029FF9}" type="presParOf" srcId="{92A53B28-0038-4FC1-8032-13B118641B46}" destId="{9BA23DFA-E0FB-4B99-8FB6-B58A4A94296C}" srcOrd="4" destOrd="0" presId="urn:microsoft.com/office/officeart/2018/2/layout/IconVerticalSolidList"/>
    <dgm:cxn modelId="{68A0B7C8-3546-4B13-87CC-A9C92644038A}" type="presParOf" srcId="{9BA23DFA-E0FB-4B99-8FB6-B58A4A94296C}" destId="{E78C8B85-664A-4BA9-B793-4FE85DA58409}" srcOrd="0" destOrd="0" presId="urn:microsoft.com/office/officeart/2018/2/layout/IconVerticalSolidList"/>
    <dgm:cxn modelId="{42E42509-6FA4-44D9-A403-10E47BEAB5FC}" type="presParOf" srcId="{9BA23DFA-E0FB-4B99-8FB6-B58A4A94296C}" destId="{859E8664-A86E-4A29-BD00-AD1C9787E839}" srcOrd="1" destOrd="0" presId="urn:microsoft.com/office/officeart/2018/2/layout/IconVerticalSolidList"/>
    <dgm:cxn modelId="{A241266A-A7B1-4A51-970D-0169899BCB53}" type="presParOf" srcId="{9BA23DFA-E0FB-4B99-8FB6-B58A4A94296C}" destId="{83D4F9A1-574D-4B91-BA38-DFA0EC1CA254}" srcOrd="2" destOrd="0" presId="urn:microsoft.com/office/officeart/2018/2/layout/IconVerticalSolidList"/>
    <dgm:cxn modelId="{23A6F445-6F3A-4C07-9FFC-483EC0ED6508}" type="presParOf" srcId="{9BA23DFA-E0FB-4B99-8FB6-B58A4A94296C}" destId="{2CFCF2B2-E97C-459D-BF4C-F2236F824911}"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6C59075B-F5E4-4793-9C8E-4FF7F3C8C9F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289B864-F9F2-4367-A1B3-BB495E7D588E}">
      <dgm:prSet/>
      <dgm:spPr/>
      <dgm:t>
        <a:bodyPr/>
        <a:lstStyle/>
        <a:p>
          <a:r>
            <a:rPr lang="en-US" b="1"/>
            <a:t>Validated Tool:</a:t>
          </a:r>
          <a:endParaRPr lang="en-US"/>
        </a:p>
      </dgm:t>
    </dgm:pt>
    <dgm:pt modelId="{91D1AC17-40DA-4012-9486-B1B934C995E6}" type="parTrans" cxnId="{FE5C9A45-CA9F-4EF5-8471-A7F394B6A2BC}">
      <dgm:prSet/>
      <dgm:spPr/>
      <dgm:t>
        <a:bodyPr/>
        <a:lstStyle/>
        <a:p>
          <a:endParaRPr lang="en-US"/>
        </a:p>
      </dgm:t>
    </dgm:pt>
    <dgm:pt modelId="{6D36498D-CF6D-4E37-A2D8-D847C3C1B5EA}" type="sibTrans" cxnId="{FE5C9A45-CA9F-4EF5-8471-A7F394B6A2BC}">
      <dgm:prSet/>
      <dgm:spPr/>
      <dgm:t>
        <a:bodyPr/>
        <a:lstStyle/>
        <a:p>
          <a:endParaRPr lang="en-US"/>
        </a:p>
      </dgm:t>
    </dgm:pt>
    <dgm:pt modelId="{A2E00287-EE4B-493D-AF37-79C52BAB9C3A}">
      <dgm:prSet/>
      <dgm:spPr/>
      <dgm:t>
        <a:bodyPr/>
        <a:lstStyle/>
        <a:p>
          <a:r>
            <a:rPr lang="en-US"/>
            <a:t>CARS is tested and reliable across diverse populations.</a:t>
          </a:r>
        </a:p>
      </dgm:t>
    </dgm:pt>
    <dgm:pt modelId="{F015D9A0-1F43-4C8D-AC17-A630618251EF}" type="parTrans" cxnId="{69ED5C6B-0820-4246-842A-6591A7BB74AB}">
      <dgm:prSet/>
      <dgm:spPr/>
      <dgm:t>
        <a:bodyPr/>
        <a:lstStyle/>
        <a:p>
          <a:endParaRPr lang="en-US"/>
        </a:p>
      </dgm:t>
    </dgm:pt>
    <dgm:pt modelId="{52F669F5-2467-4FE5-B897-615D64901BB5}" type="sibTrans" cxnId="{69ED5C6B-0820-4246-842A-6591A7BB74AB}">
      <dgm:prSet/>
      <dgm:spPr/>
      <dgm:t>
        <a:bodyPr/>
        <a:lstStyle/>
        <a:p>
          <a:endParaRPr lang="en-US"/>
        </a:p>
      </dgm:t>
    </dgm:pt>
    <dgm:pt modelId="{6B67FB1B-8A20-4705-9668-9E065FB9C622}">
      <dgm:prSet/>
      <dgm:spPr/>
      <dgm:t>
        <a:bodyPr/>
        <a:lstStyle/>
        <a:p>
          <a:r>
            <a:rPr lang="en-US" b="1"/>
            <a:t>Ensuring Credibility:</a:t>
          </a:r>
          <a:endParaRPr lang="en-US"/>
        </a:p>
      </dgm:t>
    </dgm:pt>
    <dgm:pt modelId="{DF14377E-0548-43DF-84C8-583F8149D295}" type="parTrans" cxnId="{4D96E79D-7629-4D49-95F1-73901EA638A4}">
      <dgm:prSet/>
      <dgm:spPr/>
      <dgm:t>
        <a:bodyPr/>
        <a:lstStyle/>
        <a:p>
          <a:endParaRPr lang="en-US"/>
        </a:p>
      </dgm:t>
    </dgm:pt>
    <dgm:pt modelId="{0D5996F6-1C26-4B9E-9D7E-3B30F4B47F28}" type="sibTrans" cxnId="{4D96E79D-7629-4D49-95F1-73901EA638A4}">
      <dgm:prSet/>
      <dgm:spPr/>
      <dgm:t>
        <a:bodyPr/>
        <a:lstStyle/>
        <a:p>
          <a:endParaRPr lang="en-US"/>
        </a:p>
      </dgm:t>
    </dgm:pt>
    <dgm:pt modelId="{B0147443-6364-4AC7-B2A2-E335E8557404}">
      <dgm:prSet/>
      <dgm:spPr/>
      <dgm:t>
        <a:bodyPr/>
        <a:lstStyle/>
        <a:p>
          <a:r>
            <a:rPr lang="en-US"/>
            <a:t>Use findings to support robust and defensible arguments.</a:t>
          </a:r>
        </a:p>
      </dgm:t>
    </dgm:pt>
    <dgm:pt modelId="{02319BC2-1963-4B4C-8026-EEA8FE4D884F}" type="parTrans" cxnId="{2EC2D20E-792F-4CD1-B344-103889036C37}">
      <dgm:prSet/>
      <dgm:spPr/>
      <dgm:t>
        <a:bodyPr/>
        <a:lstStyle/>
        <a:p>
          <a:endParaRPr lang="en-US"/>
        </a:p>
      </dgm:t>
    </dgm:pt>
    <dgm:pt modelId="{7FA0804B-E63A-4F56-82FD-3E371717CB3A}" type="sibTrans" cxnId="{2EC2D20E-792F-4CD1-B344-103889036C37}">
      <dgm:prSet/>
      <dgm:spPr/>
      <dgm:t>
        <a:bodyPr/>
        <a:lstStyle/>
        <a:p>
          <a:endParaRPr lang="en-US"/>
        </a:p>
      </dgm:t>
    </dgm:pt>
    <dgm:pt modelId="{18B8F23C-E806-447B-B495-7FB431D97030}" type="pres">
      <dgm:prSet presAssocID="{6C59075B-F5E4-4793-9C8E-4FF7F3C8C9F6}" presName="root" presStyleCnt="0">
        <dgm:presLayoutVars>
          <dgm:dir/>
          <dgm:resizeHandles val="exact"/>
        </dgm:presLayoutVars>
      </dgm:prSet>
      <dgm:spPr/>
    </dgm:pt>
    <dgm:pt modelId="{B89CCA76-388B-45D3-A88B-DD77F643C57D}" type="pres">
      <dgm:prSet presAssocID="{5289B864-F9F2-4367-A1B3-BB495E7D588E}" presName="compNode" presStyleCnt="0"/>
      <dgm:spPr/>
    </dgm:pt>
    <dgm:pt modelId="{240A5356-5D93-4831-858B-5B9E07CBAEC1}" type="pres">
      <dgm:prSet presAssocID="{5289B864-F9F2-4367-A1B3-BB495E7D588E}" presName="bgRect" presStyleLbl="bgShp" presStyleIdx="0" presStyleCnt="2"/>
      <dgm:spPr/>
    </dgm:pt>
    <dgm:pt modelId="{FD1525C9-5C04-4BDA-A793-B7B587235403}" type="pres">
      <dgm:prSet presAssocID="{5289B864-F9F2-4367-A1B3-BB495E7D588E}"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ools"/>
        </a:ext>
      </dgm:extLst>
    </dgm:pt>
    <dgm:pt modelId="{740BF153-6A8C-473B-9217-673FEF9B9589}" type="pres">
      <dgm:prSet presAssocID="{5289B864-F9F2-4367-A1B3-BB495E7D588E}" presName="spaceRect" presStyleCnt="0"/>
      <dgm:spPr/>
    </dgm:pt>
    <dgm:pt modelId="{F9A257D7-7A17-4D30-93C5-A7A75E26A2F7}" type="pres">
      <dgm:prSet presAssocID="{5289B864-F9F2-4367-A1B3-BB495E7D588E}" presName="parTx" presStyleLbl="revTx" presStyleIdx="0" presStyleCnt="4">
        <dgm:presLayoutVars>
          <dgm:chMax val="0"/>
          <dgm:chPref val="0"/>
        </dgm:presLayoutVars>
      </dgm:prSet>
      <dgm:spPr/>
    </dgm:pt>
    <dgm:pt modelId="{4A8735B1-BC71-4F91-A92E-33647A87EB2E}" type="pres">
      <dgm:prSet presAssocID="{5289B864-F9F2-4367-A1B3-BB495E7D588E}" presName="desTx" presStyleLbl="revTx" presStyleIdx="1" presStyleCnt="4">
        <dgm:presLayoutVars/>
      </dgm:prSet>
      <dgm:spPr/>
    </dgm:pt>
    <dgm:pt modelId="{61C6D3FE-24E8-4959-9AB4-53C439283E11}" type="pres">
      <dgm:prSet presAssocID="{6D36498D-CF6D-4E37-A2D8-D847C3C1B5EA}" presName="sibTrans" presStyleCnt="0"/>
      <dgm:spPr/>
    </dgm:pt>
    <dgm:pt modelId="{CD17CAC0-8E4C-4DBA-A292-49E647BBBD0C}" type="pres">
      <dgm:prSet presAssocID="{6B67FB1B-8A20-4705-9668-9E065FB9C622}" presName="compNode" presStyleCnt="0"/>
      <dgm:spPr/>
    </dgm:pt>
    <dgm:pt modelId="{AD44EA91-E4B2-47E6-8FF1-2E44192370A5}" type="pres">
      <dgm:prSet presAssocID="{6B67FB1B-8A20-4705-9668-9E065FB9C622}" presName="bgRect" presStyleLbl="bgShp" presStyleIdx="1" presStyleCnt="2"/>
      <dgm:spPr/>
    </dgm:pt>
    <dgm:pt modelId="{AD559979-3CDF-4688-BA62-56EAE7BBD594}" type="pres">
      <dgm:prSet presAssocID="{6B67FB1B-8A20-4705-9668-9E065FB9C62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386DF0E7-E3CA-4A57-AC29-E64B12A34C6A}" type="pres">
      <dgm:prSet presAssocID="{6B67FB1B-8A20-4705-9668-9E065FB9C622}" presName="spaceRect" presStyleCnt="0"/>
      <dgm:spPr/>
    </dgm:pt>
    <dgm:pt modelId="{51E756C2-B793-493F-95A3-36CD07D544BF}" type="pres">
      <dgm:prSet presAssocID="{6B67FB1B-8A20-4705-9668-9E065FB9C622}" presName="parTx" presStyleLbl="revTx" presStyleIdx="2" presStyleCnt="4">
        <dgm:presLayoutVars>
          <dgm:chMax val="0"/>
          <dgm:chPref val="0"/>
        </dgm:presLayoutVars>
      </dgm:prSet>
      <dgm:spPr/>
    </dgm:pt>
    <dgm:pt modelId="{E21538C1-0500-4631-BBB0-18868BC91B2E}" type="pres">
      <dgm:prSet presAssocID="{6B67FB1B-8A20-4705-9668-9E065FB9C622}" presName="desTx" presStyleLbl="revTx" presStyleIdx="3" presStyleCnt="4">
        <dgm:presLayoutVars/>
      </dgm:prSet>
      <dgm:spPr/>
    </dgm:pt>
  </dgm:ptLst>
  <dgm:cxnLst>
    <dgm:cxn modelId="{2EC2D20E-792F-4CD1-B344-103889036C37}" srcId="{6B67FB1B-8A20-4705-9668-9E065FB9C622}" destId="{B0147443-6364-4AC7-B2A2-E335E8557404}" srcOrd="0" destOrd="0" parTransId="{02319BC2-1963-4B4C-8026-EEA8FE4D884F}" sibTransId="{7FA0804B-E63A-4F56-82FD-3E371717CB3A}"/>
    <dgm:cxn modelId="{37337D2F-EA07-46A3-B6F1-891C9046919D}" type="presOf" srcId="{B0147443-6364-4AC7-B2A2-E335E8557404}" destId="{E21538C1-0500-4631-BBB0-18868BC91B2E}" srcOrd="0" destOrd="0" presId="urn:microsoft.com/office/officeart/2018/2/layout/IconVerticalSolidList"/>
    <dgm:cxn modelId="{FE5C9A45-CA9F-4EF5-8471-A7F394B6A2BC}" srcId="{6C59075B-F5E4-4793-9C8E-4FF7F3C8C9F6}" destId="{5289B864-F9F2-4367-A1B3-BB495E7D588E}" srcOrd="0" destOrd="0" parTransId="{91D1AC17-40DA-4012-9486-B1B934C995E6}" sibTransId="{6D36498D-CF6D-4E37-A2D8-D847C3C1B5EA}"/>
    <dgm:cxn modelId="{69ED5C6B-0820-4246-842A-6591A7BB74AB}" srcId="{5289B864-F9F2-4367-A1B3-BB495E7D588E}" destId="{A2E00287-EE4B-493D-AF37-79C52BAB9C3A}" srcOrd="0" destOrd="0" parTransId="{F015D9A0-1F43-4C8D-AC17-A630618251EF}" sibTransId="{52F669F5-2467-4FE5-B897-615D64901BB5}"/>
    <dgm:cxn modelId="{9F16B373-0B22-4503-9FE5-EA74847AF7E2}" type="presOf" srcId="{5289B864-F9F2-4367-A1B3-BB495E7D588E}" destId="{F9A257D7-7A17-4D30-93C5-A7A75E26A2F7}" srcOrd="0" destOrd="0" presId="urn:microsoft.com/office/officeart/2018/2/layout/IconVerticalSolidList"/>
    <dgm:cxn modelId="{9DADA17F-2AC8-4B83-8935-86E00027C79D}" type="presOf" srcId="{A2E00287-EE4B-493D-AF37-79C52BAB9C3A}" destId="{4A8735B1-BC71-4F91-A92E-33647A87EB2E}" srcOrd="0" destOrd="0" presId="urn:microsoft.com/office/officeart/2018/2/layout/IconVerticalSolidList"/>
    <dgm:cxn modelId="{C7939B93-D46E-4191-885E-28FD9092AAEB}" type="presOf" srcId="{6B67FB1B-8A20-4705-9668-9E065FB9C622}" destId="{51E756C2-B793-493F-95A3-36CD07D544BF}" srcOrd="0" destOrd="0" presId="urn:microsoft.com/office/officeart/2018/2/layout/IconVerticalSolidList"/>
    <dgm:cxn modelId="{4D96E79D-7629-4D49-95F1-73901EA638A4}" srcId="{6C59075B-F5E4-4793-9C8E-4FF7F3C8C9F6}" destId="{6B67FB1B-8A20-4705-9668-9E065FB9C622}" srcOrd="1" destOrd="0" parTransId="{DF14377E-0548-43DF-84C8-583F8149D295}" sibTransId="{0D5996F6-1C26-4B9E-9D7E-3B30F4B47F28}"/>
    <dgm:cxn modelId="{9BDAE8EA-8299-43A8-93D2-6EEABE5C0D1C}" type="presOf" srcId="{6C59075B-F5E4-4793-9C8E-4FF7F3C8C9F6}" destId="{18B8F23C-E806-447B-B495-7FB431D97030}" srcOrd="0" destOrd="0" presId="urn:microsoft.com/office/officeart/2018/2/layout/IconVerticalSolidList"/>
    <dgm:cxn modelId="{DCB04FCC-7C90-4A74-9C56-F781B69F8A3E}" type="presParOf" srcId="{18B8F23C-E806-447B-B495-7FB431D97030}" destId="{B89CCA76-388B-45D3-A88B-DD77F643C57D}" srcOrd="0" destOrd="0" presId="urn:microsoft.com/office/officeart/2018/2/layout/IconVerticalSolidList"/>
    <dgm:cxn modelId="{BD7629CD-835D-4F76-94DC-6509E39C296B}" type="presParOf" srcId="{B89CCA76-388B-45D3-A88B-DD77F643C57D}" destId="{240A5356-5D93-4831-858B-5B9E07CBAEC1}" srcOrd="0" destOrd="0" presId="urn:microsoft.com/office/officeart/2018/2/layout/IconVerticalSolidList"/>
    <dgm:cxn modelId="{5628CC06-C7C7-4138-B1F5-EFDF7015AF94}" type="presParOf" srcId="{B89CCA76-388B-45D3-A88B-DD77F643C57D}" destId="{FD1525C9-5C04-4BDA-A793-B7B587235403}" srcOrd="1" destOrd="0" presId="urn:microsoft.com/office/officeart/2018/2/layout/IconVerticalSolidList"/>
    <dgm:cxn modelId="{42D08AD5-B2CB-4DE2-84E5-4961D4B95B55}" type="presParOf" srcId="{B89CCA76-388B-45D3-A88B-DD77F643C57D}" destId="{740BF153-6A8C-473B-9217-673FEF9B9589}" srcOrd="2" destOrd="0" presId="urn:microsoft.com/office/officeart/2018/2/layout/IconVerticalSolidList"/>
    <dgm:cxn modelId="{9424C273-B918-4EB4-B655-24D5763835F6}" type="presParOf" srcId="{B89CCA76-388B-45D3-A88B-DD77F643C57D}" destId="{F9A257D7-7A17-4D30-93C5-A7A75E26A2F7}" srcOrd="3" destOrd="0" presId="urn:microsoft.com/office/officeart/2018/2/layout/IconVerticalSolidList"/>
    <dgm:cxn modelId="{7BAAE9FD-6DD9-4939-B9FD-85D265DC8739}" type="presParOf" srcId="{B89CCA76-388B-45D3-A88B-DD77F643C57D}" destId="{4A8735B1-BC71-4F91-A92E-33647A87EB2E}" srcOrd="4" destOrd="0" presId="urn:microsoft.com/office/officeart/2018/2/layout/IconVerticalSolidList"/>
    <dgm:cxn modelId="{98BF5AE5-C588-4696-8877-0EBEB974CD9E}" type="presParOf" srcId="{18B8F23C-E806-447B-B495-7FB431D97030}" destId="{61C6D3FE-24E8-4959-9AB4-53C439283E11}" srcOrd="1" destOrd="0" presId="urn:microsoft.com/office/officeart/2018/2/layout/IconVerticalSolidList"/>
    <dgm:cxn modelId="{C6C82B14-73B3-4FA8-90E5-034F73B532B4}" type="presParOf" srcId="{18B8F23C-E806-447B-B495-7FB431D97030}" destId="{CD17CAC0-8E4C-4DBA-A292-49E647BBBD0C}" srcOrd="2" destOrd="0" presId="urn:microsoft.com/office/officeart/2018/2/layout/IconVerticalSolidList"/>
    <dgm:cxn modelId="{5C6CA096-3E18-4D6D-9D3A-0423896CA41F}" type="presParOf" srcId="{CD17CAC0-8E4C-4DBA-A292-49E647BBBD0C}" destId="{AD44EA91-E4B2-47E6-8FF1-2E44192370A5}" srcOrd="0" destOrd="0" presId="urn:microsoft.com/office/officeart/2018/2/layout/IconVerticalSolidList"/>
    <dgm:cxn modelId="{923CFDC9-42B8-4B5B-8CE8-2F04DFBA4CA1}" type="presParOf" srcId="{CD17CAC0-8E4C-4DBA-A292-49E647BBBD0C}" destId="{AD559979-3CDF-4688-BA62-56EAE7BBD594}" srcOrd="1" destOrd="0" presId="urn:microsoft.com/office/officeart/2018/2/layout/IconVerticalSolidList"/>
    <dgm:cxn modelId="{529BE3D6-D095-497A-A322-59CE53739C18}" type="presParOf" srcId="{CD17CAC0-8E4C-4DBA-A292-49E647BBBD0C}" destId="{386DF0E7-E3CA-4A57-AC29-E64B12A34C6A}" srcOrd="2" destOrd="0" presId="urn:microsoft.com/office/officeart/2018/2/layout/IconVerticalSolidList"/>
    <dgm:cxn modelId="{FDE9F05E-A8A0-4215-A8CC-F678A26EB341}" type="presParOf" srcId="{CD17CAC0-8E4C-4DBA-A292-49E647BBBD0C}" destId="{51E756C2-B793-493F-95A3-36CD07D544BF}" srcOrd="3" destOrd="0" presId="urn:microsoft.com/office/officeart/2018/2/layout/IconVerticalSolidList"/>
    <dgm:cxn modelId="{4F807821-C891-4FE0-8D5F-BE58378D863B}" type="presParOf" srcId="{CD17CAC0-8E4C-4DBA-A292-49E647BBBD0C}" destId="{E21538C1-0500-4631-BBB0-18868BC91B2E}" srcOrd="4"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D374E89C-3021-4550-8E7E-70687166A431}"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A3F44B3E-4B17-4CFD-92F9-BDBC7555C5C3}">
      <dgm:prSet/>
      <dgm:spPr/>
      <dgm:t>
        <a:bodyPr/>
        <a:lstStyle/>
        <a:p>
          <a:r>
            <a:rPr lang="en-US"/>
            <a:t>To reassure clients, defense attorneys should:</a:t>
          </a:r>
        </a:p>
      </dgm:t>
    </dgm:pt>
    <dgm:pt modelId="{8626350F-7118-4D68-8438-B1E6F80D6EE4}" type="parTrans" cxnId="{5D142660-E190-422D-8161-9A9AA0D6F0DF}">
      <dgm:prSet/>
      <dgm:spPr/>
      <dgm:t>
        <a:bodyPr/>
        <a:lstStyle/>
        <a:p>
          <a:endParaRPr lang="en-US"/>
        </a:p>
      </dgm:t>
    </dgm:pt>
    <dgm:pt modelId="{F27D36AA-E437-423F-90CB-EB400E92AAF0}" type="sibTrans" cxnId="{5D142660-E190-422D-8161-9A9AA0D6F0DF}">
      <dgm:prSet/>
      <dgm:spPr/>
      <dgm:t>
        <a:bodyPr/>
        <a:lstStyle/>
        <a:p>
          <a:endParaRPr lang="en-US"/>
        </a:p>
      </dgm:t>
    </dgm:pt>
    <dgm:pt modelId="{E4BF8731-D9EE-4357-BA43-140C2FE5F1DA}">
      <dgm:prSet/>
      <dgm:spPr/>
      <dgm:t>
        <a:bodyPr/>
        <a:lstStyle/>
        <a:p>
          <a:r>
            <a:rPr lang="en-US"/>
            <a:t>Explain the strict confidentiality protocols surrounding CARS.</a:t>
          </a:r>
        </a:p>
      </dgm:t>
    </dgm:pt>
    <dgm:pt modelId="{229213AD-8138-4E90-9CD3-D4A8702600E3}" type="parTrans" cxnId="{3BEBB354-B79F-4340-9E83-BA9ED17CECC6}">
      <dgm:prSet/>
      <dgm:spPr/>
      <dgm:t>
        <a:bodyPr/>
        <a:lstStyle/>
        <a:p>
          <a:endParaRPr lang="en-US"/>
        </a:p>
      </dgm:t>
    </dgm:pt>
    <dgm:pt modelId="{623D4B83-B100-442C-90FF-B682478E451C}" type="sibTrans" cxnId="{3BEBB354-B79F-4340-9E83-BA9ED17CECC6}">
      <dgm:prSet/>
      <dgm:spPr/>
      <dgm:t>
        <a:bodyPr/>
        <a:lstStyle/>
        <a:p>
          <a:endParaRPr lang="en-US"/>
        </a:p>
      </dgm:t>
    </dgm:pt>
    <dgm:pt modelId="{230F232C-0F56-43D8-87EB-96FDCA9AB148}">
      <dgm:prSet/>
      <dgm:spPr/>
      <dgm:t>
        <a:bodyPr/>
        <a:lstStyle/>
        <a:p>
          <a:r>
            <a:rPr lang="en-US"/>
            <a:t>Emphasize that reports are only shared with authorized parties.</a:t>
          </a:r>
        </a:p>
      </dgm:t>
    </dgm:pt>
    <dgm:pt modelId="{7F8CD71B-5DDE-443B-942D-0E6D53734051}" type="parTrans" cxnId="{9D1CC7D9-B619-40D2-8877-581327C54DC6}">
      <dgm:prSet/>
      <dgm:spPr/>
      <dgm:t>
        <a:bodyPr/>
        <a:lstStyle/>
        <a:p>
          <a:endParaRPr lang="en-US"/>
        </a:p>
      </dgm:t>
    </dgm:pt>
    <dgm:pt modelId="{F76DD77B-1BDD-4702-9D59-A2CD05550437}" type="sibTrans" cxnId="{9D1CC7D9-B619-40D2-8877-581327C54DC6}">
      <dgm:prSet/>
      <dgm:spPr/>
      <dgm:t>
        <a:bodyPr/>
        <a:lstStyle/>
        <a:p>
          <a:endParaRPr lang="en-US"/>
        </a:p>
      </dgm:t>
    </dgm:pt>
    <dgm:pt modelId="{3237C0B7-736B-4C83-965F-D6FE888108D9}">
      <dgm:prSet/>
      <dgm:spPr/>
      <dgm:t>
        <a:bodyPr/>
        <a:lstStyle/>
        <a:p>
          <a:r>
            <a:rPr lang="en-US"/>
            <a:t>Advocate for protective orders when sensitive mental health data is included.</a:t>
          </a:r>
        </a:p>
      </dgm:t>
    </dgm:pt>
    <dgm:pt modelId="{93C3ABB8-35E7-49B4-88B0-DC4293D582F2}" type="parTrans" cxnId="{648267AA-6557-4CCC-83DA-E3F76BEAC37B}">
      <dgm:prSet/>
      <dgm:spPr/>
      <dgm:t>
        <a:bodyPr/>
        <a:lstStyle/>
        <a:p>
          <a:endParaRPr lang="en-US"/>
        </a:p>
      </dgm:t>
    </dgm:pt>
    <dgm:pt modelId="{370E130D-D03D-47EA-BC87-F7469A1B085E}" type="sibTrans" cxnId="{648267AA-6557-4CCC-83DA-E3F76BEAC37B}">
      <dgm:prSet/>
      <dgm:spPr/>
      <dgm:t>
        <a:bodyPr/>
        <a:lstStyle/>
        <a:p>
          <a:endParaRPr lang="en-US"/>
        </a:p>
      </dgm:t>
    </dgm:pt>
    <dgm:pt modelId="{4E76F90A-AF00-4B4A-B4E9-F43F8CF5DD35}" type="pres">
      <dgm:prSet presAssocID="{D374E89C-3021-4550-8E7E-70687166A431}" presName="outerComposite" presStyleCnt="0">
        <dgm:presLayoutVars>
          <dgm:chMax val="5"/>
          <dgm:dir/>
          <dgm:resizeHandles val="exact"/>
        </dgm:presLayoutVars>
      </dgm:prSet>
      <dgm:spPr/>
    </dgm:pt>
    <dgm:pt modelId="{0CB656B7-1082-4438-9FE1-DE5B57C68777}" type="pres">
      <dgm:prSet presAssocID="{D374E89C-3021-4550-8E7E-70687166A431}" presName="dummyMaxCanvas" presStyleCnt="0">
        <dgm:presLayoutVars/>
      </dgm:prSet>
      <dgm:spPr/>
    </dgm:pt>
    <dgm:pt modelId="{D5196EB2-5970-4CFC-90C9-2F1B5F54AA1C}" type="pres">
      <dgm:prSet presAssocID="{D374E89C-3021-4550-8E7E-70687166A431}" presName="FourNodes_1" presStyleLbl="node1" presStyleIdx="0" presStyleCnt="4">
        <dgm:presLayoutVars>
          <dgm:bulletEnabled val="1"/>
        </dgm:presLayoutVars>
      </dgm:prSet>
      <dgm:spPr/>
    </dgm:pt>
    <dgm:pt modelId="{74BA01BE-6B2A-434E-B74E-58882C32B7C9}" type="pres">
      <dgm:prSet presAssocID="{D374E89C-3021-4550-8E7E-70687166A431}" presName="FourNodes_2" presStyleLbl="node1" presStyleIdx="1" presStyleCnt="4">
        <dgm:presLayoutVars>
          <dgm:bulletEnabled val="1"/>
        </dgm:presLayoutVars>
      </dgm:prSet>
      <dgm:spPr/>
    </dgm:pt>
    <dgm:pt modelId="{D01C1456-46A4-4956-9065-056A4DFAA29E}" type="pres">
      <dgm:prSet presAssocID="{D374E89C-3021-4550-8E7E-70687166A431}" presName="FourNodes_3" presStyleLbl="node1" presStyleIdx="2" presStyleCnt="4">
        <dgm:presLayoutVars>
          <dgm:bulletEnabled val="1"/>
        </dgm:presLayoutVars>
      </dgm:prSet>
      <dgm:spPr/>
    </dgm:pt>
    <dgm:pt modelId="{2783021C-80FB-4C7A-B82A-9C43ABFEC357}" type="pres">
      <dgm:prSet presAssocID="{D374E89C-3021-4550-8E7E-70687166A431}" presName="FourNodes_4" presStyleLbl="node1" presStyleIdx="3" presStyleCnt="4">
        <dgm:presLayoutVars>
          <dgm:bulletEnabled val="1"/>
        </dgm:presLayoutVars>
      </dgm:prSet>
      <dgm:spPr/>
    </dgm:pt>
    <dgm:pt modelId="{F4F2EB9A-F0AF-4326-B55A-8E11D7CC8F89}" type="pres">
      <dgm:prSet presAssocID="{D374E89C-3021-4550-8E7E-70687166A431}" presName="FourConn_1-2" presStyleLbl="fgAccFollowNode1" presStyleIdx="0" presStyleCnt="3">
        <dgm:presLayoutVars>
          <dgm:bulletEnabled val="1"/>
        </dgm:presLayoutVars>
      </dgm:prSet>
      <dgm:spPr/>
    </dgm:pt>
    <dgm:pt modelId="{6C306B7A-0DE8-464B-A631-88914E9ECEF8}" type="pres">
      <dgm:prSet presAssocID="{D374E89C-3021-4550-8E7E-70687166A431}" presName="FourConn_2-3" presStyleLbl="fgAccFollowNode1" presStyleIdx="1" presStyleCnt="3">
        <dgm:presLayoutVars>
          <dgm:bulletEnabled val="1"/>
        </dgm:presLayoutVars>
      </dgm:prSet>
      <dgm:spPr/>
    </dgm:pt>
    <dgm:pt modelId="{68CF2F01-34CD-457D-85CE-54A2673B6EF2}" type="pres">
      <dgm:prSet presAssocID="{D374E89C-3021-4550-8E7E-70687166A431}" presName="FourConn_3-4" presStyleLbl="fgAccFollowNode1" presStyleIdx="2" presStyleCnt="3">
        <dgm:presLayoutVars>
          <dgm:bulletEnabled val="1"/>
        </dgm:presLayoutVars>
      </dgm:prSet>
      <dgm:spPr/>
    </dgm:pt>
    <dgm:pt modelId="{1C828F14-BF37-4EB9-8FF8-9FB3894C8DE0}" type="pres">
      <dgm:prSet presAssocID="{D374E89C-3021-4550-8E7E-70687166A431}" presName="FourNodes_1_text" presStyleLbl="node1" presStyleIdx="3" presStyleCnt="4">
        <dgm:presLayoutVars>
          <dgm:bulletEnabled val="1"/>
        </dgm:presLayoutVars>
      </dgm:prSet>
      <dgm:spPr/>
    </dgm:pt>
    <dgm:pt modelId="{56D0D30A-47B8-4A62-93B0-59092BF1CA5D}" type="pres">
      <dgm:prSet presAssocID="{D374E89C-3021-4550-8E7E-70687166A431}" presName="FourNodes_2_text" presStyleLbl="node1" presStyleIdx="3" presStyleCnt="4">
        <dgm:presLayoutVars>
          <dgm:bulletEnabled val="1"/>
        </dgm:presLayoutVars>
      </dgm:prSet>
      <dgm:spPr/>
    </dgm:pt>
    <dgm:pt modelId="{3314988D-35C8-48CF-90D0-55A51859CC06}" type="pres">
      <dgm:prSet presAssocID="{D374E89C-3021-4550-8E7E-70687166A431}" presName="FourNodes_3_text" presStyleLbl="node1" presStyleIdx="3" presStyleCnt="4">
        <dgm:presLayoutVars>
          <dgm:bulletEnabled val="1"/>
        </dgm:presLayoutVars>
      </dgm:prSet>
      <dgm:spPr/>
    </dgm:pt>
    <dgm:pt modelId="{DEC6BD82-7D4C-4DC3-B031-45098FA366BD}" type="pres">
      <dgm:prSet presAssocID="{D374E89C-3021-4550-8E7E-70687166A431}" presName="FourNodes_4_text" presStyleLbl="node1" presStyleIdx="3" presStyleCnt="4">
        <dgm:presLayoutVars>
          <dgm:bulletEnabled val="1"/>
        </dgm:presLayoutVars>
      </dgm:prSet>
      <dgm:spPr/>
    </dgm:pt>
  </dgm:ptLst>
  <dgm:cxnLst>
    <dgm:cxn modelId="{C2BCBB05-C202-4EFC-8070-3876CBEF3FE3}" type="presOf" srcId="{3237C0B7-736B-4C83-965F-D6FE888108D9}" destId="{2783021C-80FB-4C7A-B82A-9C43ABFEC357}" srcOrd="0" destOrd="0" presId="urn:microsoft.com/office/officeart/2005/8/layout/vProcess5"/>
    <dgm:cxn modelId="{44ED010C-03E9-4214-A35B-C4471D6C5842}" type="presOf" srcId="{F27D36AA-E437-423F-90CB-EB400E92AAF0}" destId="{F4F2EB9A-F0AF-4326-B55A-8E11D7CC8F89}" srcOrd="0" destOrd="0" presId="urn:microsoft.com/office/officeart/2005/8/layout/vProcess5"/>
    <dgm:cxn modelId="{66E07A3C-EBA1-47EB-8180-6EC81A3EEF51}" type="presOf" srcId="{E4BF8731-D9EE-4357-BA43-140C2FE5F1DA}" destId="{56D0D30A-47B8-4A62-93B0-59092BF1CA5D}" srcOrd="1" destOrd="0" presId="urn:microsoft.com/office/officeart/2005/8/layout/vProcess5"/>
    <dgm:cxn modelId="{5D142660-E190-422D-8161-9A9AA0D6F0DF}" srcId="{D374E89C-3021-4550-8E7E-70687166A431}" destId="{A3F44B3E-4B17-4CFD-92F9-BDBC7555C5C3}" srcOrd="0" destOrd="0" parTransId="{8626350F-7118-4D68-8438-B1E6F80D6EE4}" sibTransId="{F27D36AA-E437-423F-90CB-EB400E92AAF0}"/>
    <dgm:cxn modelId="{D8D95068-4391-4B01-80D9-1ECC9230EE99}" type="presOf" srcId="{D374E89C-3021-4550-8E7E-70687166A431}" destId="{4E76F90A-AF00-4B4A-B4E9-F43F8CF5DD35}" srcOrd="0" destOrd="0" presId="urn:microsoft.com/office/officeart/2005/8/layout/vProcess5"/>
    <dgm:cxn modelId="{B75F6273-0263-4993-AF29-FDF0F542946C}" type="presOf" srcId="{A3F44B3E-4B17-4CFD-92F9-BDBC7555C5C3}" destId="{D5196EB2-5970-4CFC-90C9-2F1B5F54AA1C}" srcOrd="0" destOrd="0" presId="urn:microsoft.com/office/officeart/2005/8/layout/vProcess5"/>
    <dgm:cxn modelId="{3BEBB354-B79F-4340-9E83-BA9ED17CECC6}" srcId="{D374E89C-3021-4550-8E7E-70687166A431}" destId="{E4BF8731-D9EE-4357-BA43-140C2FE5F1DA}" srcOrd="1" destOrd="0" parTransId="{229213AD-8138-4E90-9CD3-D4A8702600E3}" sibTransId="{623D4B83-B100-442C-90FF-B682478E451C}"/>
    <dgm:cxn modelId="{D7360D79-33A9-42EA-AF54-511488949A2D}" type="presOf" srcId="{E4BF8731-D9EE-4357-BA43-140C2FE5F1DA}" destId="{74BA01BE-6B2A-434E-B74E-58882C32B7C9}" srcOrd="0" destOrd="0" presId="urn:microsoft.com/office/officeart/2005/8/layout/vProcess5"/>
    <dgm:cxn modelId="{DB8E237A-60D8-4CC5-A698-018FCD9AA318}" type="presOf" srcId="{3237C0B7-736B-4C83-965F-D6FE888108D9}" destId="{DEC6BD82-7D4C-4DC3-B031-45098FA366BD}" srcOrd="1" destOrd="0" presId="urn:microsoft.com/office/officeart/2005/8/layout/vProcess5"/>
    <dgm:cxn modelId="{6C05DBA3-C366-443E-AC67-CA1123BF26E4}" type="presOf" srcId="{230F232C-0F56-43D8-87EB-96FDCA9AB148}" destId="{3314988D-35C8-48CF-90D0-55A51859CC06}" srcOrd="1" destOrd="0" presId="urn:microsoft.com/office/officeart/2005/8/layout/vProcess5"/>
    <dgm:cxn modelId="{648267AA-6557-4CCC-83DA-E3F76BEAC37B}" srcId="{D374E89C-3021-4550-8E7E-70687166A431}" destId="{3237C0B7-736B-4C83-965F-D6FE888108D9}" srcOrd="3" destOrd="0" parTransId="{93C3ABB8-35E7-49B4-88B0-DC4293D582F2}" sibTransId="{370E130D-D03D-47EA-BC87-F7469A1B085E}"/>
    <dgm:cxn modelId="{BEE2ACCA-6867-4703-8C08-2EB573CB3246}" type="presOf" srcId="{A3F44B3E-4B17-4CFD-92F9-BDBC7555C5C3}" destId="{1C828F14-BF37-4EB9-8FF8-9FB3894C8DE0}" srcOrd="1" destOrd="0" presId="urn:microsoft.com/office/officeart/2005/8/layout/vProcess5"/>
    <dgm:cxn modelId="{9D1CC7D9-B619-40D2-8877-581327C54DC6}" srcId="{D374E89C-3021-4550-8E7E-70687166A431}" destId="{230F232C-0F56-43D8-87EB-96FDCA9AB148}" srcOrd="2" destOrd="0" parTransId="{7F8CD71B-5DDE-443B-942D-0E6D53734051}" sibTransId="{F76DD77B-1BDD-4702-9D59-A2CD05550437}"/>
    <dgm:cxn modelId="{B54798DF-AFC3-4037-B29C-F0E22B8820FF}" type="presOf" srcId="{F76DD77B-1BDD-4702-9D59-A2CD05550437}" destId="{68CF2F01-34CD-457D-85CE-54A2673B6EF2}" srcOrd="0" destOrd="0" presId="urn:microsoft.com/office/officeart/2005/8/layout/vProcess5"/>
    <dgm:cxn modelId="{B63B91FC-EFCD-4F3B-8D5E-CFC71D133D2E}" type="presOf" srcId="{623D4B83-B100-442C-90FF-B682478E451C}" destId="{6C306B7A-0DE8-464B-A631-88914E9ECEF8}" srcOrd="0" destOrd="0" presId="urn:microsoft.com/office/officeart/2005/8/layout/vProcess5"/>
    <dgm:cxn modelId="{F3FB22FD-B59E-4F3D-B4C3-ABAEBDBF7D4B}" type="presOf" srcId="{230F232C-0F56-43D8-87EB-96FDCA9AB148}" destId="{D01C1456-46A4-4956-9065-056A4DFAA29E}" srcOrd="0" destOrd="0" presId="urn:microsoft.com/office/officeart/2005/8/layout/vProcess5"/>
    <dgm:cxn modelId="{4EBDCDBC-78A7-4E40-95DD-ED71E6EA566F}" type="presParOf" srcId="{4E76F90A-AF00-4B4A-B4E9-F43F8CF5DD35}" destId="{0CB656B7-1082-4438-9FE1-DE5B57C68777}" srcOrd="0" destOrd="0" presId="urn:microsoft.com/office/officeart/2005/8/layout/vProcess5"/>
    <dgm:cxn modelId="{44827D11-404D-46D4-9CE0-DE547CBE2508}" type="presParOf" srcId="{4E76F90A-AF00-4B4A-B4E9-F43F8CF5DD35}" destId="{D5196EB2-5970-4CFC-90C9-2F1B5F54AA1C}" srcOrd="1" destOrd="0" presId="urn:microsoft.com/office/officeart/2005/8/layout/vProcess5"/>
    <dgm:cxn modelId="{BFDAE1E1-1DE3-45F4-967E-BCB7A9E60287}" type="presParOf" srcId="{4E76F90A-AF00-4B4A-B4E9-F43F8CF5DD35}" destId="{74BA01BE-6B2A-434E-B74E-58882C32B7C9}" srcOrd="2" destOrd="0" presId="urn:microsoft.com/office/officeart/2005/8/layout/vProcess5"/>
    <dgm:cxn modelId="{BBBB286E-4BF9-4B24-86DC-EA9F79A27B54}" type="presParOf" srcId="{4E76F90A-AF00-4B4A-B4E9-F43F8CF5DD35}" destId="{D01C1456-46A4-4956-9065-056A4DFAA29E}" srcOrd="3" destOrd="0" presId="urn:microsoft.com/office/officeart/2005/8/layout/vProcess5"/>
    <dgm:cxn modelId="{B1B6A198-6457-4062-9655-C45D838B1975}" type="presParOf" srcId="{4E76F90A-AF00-4B4A-B4E9-F43F8CF5DD35}" destId="{2783021C-80FB-4C7A-B82A-9C43ABFEC357}" srcOrd="4" destOrd="0" presId="urn:microsoft.com/office/officeart/2005/8/layout/vProcess5"/>
    <dgm:cxn modelId="{FD2E68C6-7275-456F-A622-BE6E11BD2E20}" type="presParOf" srcId="{4E76F90A-AF00-4B4A-B4E9-F43F8CF5DD35}" destId="{F4F2EB9A-F0AF-4326-B55A-8E11D7CC8F89}" srcOrd="5" destOrd="0" presId="urn:microsoft.com/office/officeart/2005/8/layout/vProcess5"/>
    <dgm:cxn modelId="{C2D29794-EE88-4696-860A-CA74F29EDFF0}" type="presParOf" srcId="{4E76F90A-AF00-4B4A-B4E9-F43F8CF5DD35}" destId="{6C306B7A-0DE8-464B-A631-88914E9ECEF8}" srcOrd="6" destOrd="0" presId="urn:microsoft.com/office/officeart/2005/8/layout/vProcess5"/>
    <dgm:cxn modelId="{3019D784-9DD6-4DFE-B1FD-EE8CC11A56BD}" type="presParOf" srcId="{4E76F90A-AF00-4B4A-B4E9-F43F8CF5DD35}" destId="{68CF2F01-34CD-457D-85CE-54A2673B6EF2}" srcOrd="7" destOrd="0" presId="urn:microsoft.com/office/officeart/2005/8/layout/vProcess5"/>
    <dgm:cxn modelId="{0ED19A2C-90E6-421A-B8A6-A037F78CE66C}" type="presParOf" srcId="{4E76F90A-AF00-4B4A-B4E9-F43F8CF5DD35}" destId="{1C828F14-BF37-4EB9-8FF8-9FB3894C8DE0}" srcOrd="8" destOrd="0" presId="urn:microsoft.com/office/officeart/2005/8/layout/vProcess5"/>
    <dgm:cxn modelId="{20F93FE7-3459-42C8-959C-976E2F06C18B}" type="presParOf" srcId="{4E76F90A-AF00-4B4A-B4E9-F43F8CF5DD35}" destId="{56D0D30A-47B8-4A62-93B0-59092BF1CA5D}" srcOrd="9" destOrd="0" presId="urn:microsoft.com/office/officeart/2005/8/layout/vProcess5"/>
    <dgm:cxn modelId="{88C921B2-BE3C-4ED3-9EF8-FA607698E779}" type="presParOf" srcId="{4E76F90A-AF00-4B4A-B4E9-F43F8CF5DD35}" destId="{3314988D-35C8-48CF-90D0-55A51859CC06}" srcOrd="10" destOrd="0" presId="urn:microsoft.com/office/officeart/2005/8/layout/vProcess5"/>
    <dgm:cxn modelId="{F7F4506A-83A7-48E4-AB56-5B7BDFB9CDD9}" type="presParOf" srcId="{4E76F90A-AF00-4B4A-B4E9-F43F8CF5DD35}" destId="{DEC6BD82-7D4C-4DC3-B031-45098FA366BD}"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9DEAA3FF-392B-47E8-97E4-321FB3DEC0E4}"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D0CEE745-6385-4A52-B6D0-953ADD691EEF}">
      <dgm:prSet/>
      <dgm:spPr/>
      <dgm:t>
        <a:bodyPr/>
        <a:lstStyle/>
        <a:p>
          <a:r>
            <a:rPr lang="en-US"/>
            <a:t>Success indicators for defense attorneys using CARS include:</a:t>
          </a:r>
        </a:p>
      </dgm:t>
    </dgm:pt>
    <dgm:pt modelId="{7A06393F-F41F-4E03-8DE9-8C5A0AF82095}" type="parTrans" cxnId="{34B4E9CB-252F-46AC-A853-FFB6286598FF}">
      <dgm:prSet/>
      <dgm:spPr/>
      <dgm:t>
        <a:bodyPr/>
        <a:lstStyle/>
        <a:p>
          <a:endParaRPr lang="en-US"/>
        </a:p>
      </dgm:t>
    </dgm:pt>
    <dgm:pt modelId="{07AE188E-727D-4179-AE1E-AB3C310CD7B3}" type="sibTrans" cxnId="{34B4E9CB-252F-46AC-A853-FFB6286598FF}">
      <dgm:prSet/>
      <dgm:spPr/>
      <dgm:t>
        <a:bodyPr/>
        <a:lstStyle/>
        <a:p>
          <a:endParaRPr lang="en-US"/>
        </a:p>
      </dgm:t>
    </dgm:pt>
    <dgm:pt modelId="{1B571541-071F-49AA-A7F4-6A6548F3D195}">
      <dgm:prSet/>
      <dgm:spPr/>
      <dgm:t>
        <a:bodyPr/>
        <a:lstStyle/>
        <a:p>
          <a:r>
            <a:rPr lang="en-US"/>
            <a:t>Increased use of rehabilitation-focused sentencing.</a:t>
          </a:r>
        </a:p>
      </dgm:t>
    </dgm:pt>
    <dgm:pt modelId="{6846ABEE-6831-4361-88EE-8F04D79E7AC4}" type="parTrans" cxnId="{2BD60683-502B-46CD-BE84-1494A8D637A9}">
      <dgm:prSet/>
      <dgm:spPr/>
      <dgm:t>
        <a:bodyPr/>
        <a:lstStyle/>
        <a:p>
          <a:endParaRPr lang="en-US"/>
        </a:p>
      </dgm:t>
    </dgm:pt>
    <dgm:pt modelId="{23123B7A-A9DD-4F07-A545-067846AA1D04}" type="sibTrans" cxnId="{2BD60683-502B-46CD-BE84-1494A8D637A9}">
      <dgm:prSet/>
      <dgm:spPr/>
      <dgm:t>
        <a:bodyPr/>
        <a:lstStyle/>
        <a:p>
          <a:endParaRPr lang="en-US"/>
        </a:p>
      </dgm:t>
    </dgm:pt>
    <dgm:pt modelId="{90B09A4B-D0E8-4757-80D4-8B6EB5C14673}">
      <dgm:prSet/>
      <dgm:spPr/>
      <dgm:t>
        <a:bodyPr/>
        <a:lstStyle/>
        <a:p>
          <a:r>
            <a:rPr lang="en-US"/>
            <a:t>Reduction in recidivism rates among clients.</a:t>
          </a:r>
        </a:p>
      </dgm:t>
    </dgm:pt>
    <dgm:pt modelId="{D7855B28-31A9-4932-B683-78EFE1A9F653}" type="parTrans" cxnId="{3CE7E2D5-4C76-435D-AA51-337CAAEA87C1}">
      <dgm:prSet/>
      <dgm:spPr/>
      <dgm:t>
        <a:bodyPr/>
        <a:lstStyle/>
        <a:p>
          <a:endParaRPr lang="en-US"/>
        </a:p>
      </dgm:t>
    </dgm:pt>
    <dgm:pt modelId="{8B8A90F0-B42B-4A0E-B537-00610AADAF8B}" type="sibTrans" cxnId="{3CE7E2D5-4C76-435D-AA51-337CAAEA87C1}">
      <dgm:prSet/>
      <dgm:spPr/>
      <dgm:t>
        <a:bodyPr/>
        <a:lstStyle/>
        <a:p>
          <a:endParaRPr lang="en-US"/>
        </a:p>
      </dgm:t>
    </dgm:pt>
    <dgm:pt modelId="{C721BD59-267F-44D2-B675-D85EFD48F6ED}">
      <dgm:prSet/>
      <dgm:spPr/>
      <dgm:t>
        <a:bodyPr/>
        <a:lstStyle/>
        <a:p>
          <a:r>
            <a:rPr lang="en-US"/>
            <a:t>Improved client satisfaction with case outcomes.</a:t>
          </a:r>
        </a:p>
      </dgm:t>
    </dgm:pt>
    <dgm:pt modelId="{3F4D40C2-43CB-447E-8350-F3D8D084054F}" type="parTrans" cxnId="{DC081A02-8C26-43A1-909A-74E184F1DC52}">
      <dgm:prSet/>
      <dgm:spPr/>
      <dgm:t>
        <a:bodyPr/>
        <a:lstStyle/>
        <a:p>
          <a:endParaRPr lang="en-US"/>
        </a:p>
      </dgm:t>
    </dgm:pt>
    <dgm:pt modelId="{48A960C5-62D8-42EE-9D94-79130237D3A6}" type="sibTrans" cxnId="{DC081A02-8C26-43A1-909A-74E184F1DC52}">
      <dgm:prSet/>
      <dgm:spPr/>
      <dgm:t>
        <a:bodyPr/>
        <a:lstStyle/>
        <a:p>
          <a:endParaRPr lang="en-US"/>
        </a:p>
      </dgm:t>
    </dgm:pt>
    <dgm:pt modelId="{E32FD938-1E34-471C-9915-1DBAF9A5EE84}" type="pres">
      <dgm:prSet presAssocID="{9DEAA3FF-392B-47E8-97E4-321FB3DEC0E4}" presName="linear" presStyleCnt="0">
        <dgm:presLayoutVars>
          <dgm:animLvl val="lvl"/>
          <dgm:resizeHandles val="exact"/>
        </dgm:presLayoutVars>
      </dgm:prSet>
      <dgm:spPr/>
    </dgm:pt>
    <dgm:pt modelId="{34368AEB-206D-47B7-B329-4076E1F1ADA3}" type="pres">
      <dgm:prSet presAssocID="{D0CEE745-6385-4A52-B6D0-953ADD691EEF}" presName="parentText" presStyleLbl="node1" presStyleIdx="0" presStyleCnt="4">
        <dgm:presLayoutVars>
          <dgm:chMax val="0"/>
          <dgm:bulletEnabled val="1"/>
        </dgm:presLayoutVars>
      </dgm:prSet>
      <dgm:spPr/>
    </dgm:pt>
    <dgm:pt modelId="{99C23275-AC16-4F79-A038-B1931A180E28}" type="pres">
      <dgm:prSet presAssocID="{07AE188E-727D-4179-AE1E-AB3C310CD7B3}" presName="spacer" presStyleCnt="0"/>
      <dgm:spPr/>
    </dgm:pt>
    <dgm:pt modelId="{399D1A4B-7E13-43E3-9896-DEBDCB6432F0}" type="pres">
      <dgm:prSet presAssocID="{1B571541-071F-49AA-A7F4-6A6548F3D195}" presName="parentText" presStyleLbl="node1" presStyleIdx="1" presStyleCnt="4">
        <dgm:presLayoutVars>
          <dgm:chMax val="0"/>
          <dgm:bulletEnabled val="1"/>
        </dgm:presLayoutVars>
      </dgm:prSet>
      <dgm:spPr/>
    </dgm:pt>
    <dgm:pt modelId="{42CAE8B5-37E2-43B7-A657-0861E362DEF8}" type="pres">
      <dgm:prSet presAssocID="{23123B7A-A9DD-4F07-A545-067846AA1D04}" presName="spacer" presStyleCnt="0"/>
      <dgm:spPr/>
    </dgm:pt>
    <dgm:pt modelId="{18CED211-7873-45BD-995A-F5A492955B17}" type="pres">
      <dgm:prSet presAssocID="{90B09A4B-D0E8-4757-80D4-8B6EB5C14673}" presName="parentText" presStyleLbl="node1" presStyleIdx="2" presStyleCnt="4">
        <dgm:presLayoutVars>
          <dgm:chMax val="0"/>
          <dgm:bulletEnabled val="1"/>
        </dgm:presLayoutVars>
      </dgm:prSet>
      <dgm:spPr/>
    </dgm:pt>
    <dgm:pt modelId="{676724E6-E7C5-4C70-B769-47754AA5D8AC}" type="pres">
      <dgm:prSet presAssocID="{8B8A90F0-B42B-4A0E-B537-00610AADAF8B}" presName="spacer" presStyleCnt="0"/>
      <dgm:spPr/>
    </dgm:pt>
    <dgm:pt modelId="{37B959E9-A8B9-43DA-A546-5B2ADD094332}" type="pres">
      <dgm:prSet presAssocID="{C721BD59-267F-44D2-B675-D85EFD48F6ED}" presName="parentText" presStyleLbl="node1" presStyleIdx="3" presStyleCnt="4">
        <dgm:presLayoutVars>
          <dgm:chMax val="0"/>
          <dgm:bulletEnabled val="1"/>
        </dgm:presLayoutVars>
      </dgm:prSet>
      <dgm:spPr/>
    </dgm:pt>
  </dgm:ptLst>
  <dgm:cxnLst>
    <dgm:cxn modelId="{DC081A02-8C26-43A1-909A-74E184F1DC52}" srcId="{9DEAA3FF-392B-47E8-97E4-321FB3DEC0E4}" destId="{C721BD59-267F-44D2-B675-D85EFD48F6ED}" srcOrd="3" destOrd="0" parTransId="{3F4D40C2-43CB-447E-8350-F3D8D084054F}" sibTransId="{48A960C5-62D8-42EE-9D94-79130237D3A6}"/>
    <dgm:cxn modelId="{34C5C536-1F97-4FE8-AA12-6405FF71F3CA}" type="presOf" srcId="{C721BD59-267F-44D2-B675-D85EFD48F6ED}" destId="{37B959E9-A8B9-43DA-A546-5B2ADD094332}" srcOrd="0" destOrd="0" presId="urn:microsoft.com/office/officeart/2005/8/layout/vList2"/>
    <dgm:cxn modelId="{E3475C6B-B9E7-4B49-A200-B6FC527A5AE9}" type="presOf" srcId="{9DEAA3FF-392B-47E8-97E4-321FB3DEC0E4}" destId="{E32FD938-1E34-471C-9915-1DBAF9A5EE84}" srcOrd="0" destOrd="0" presId="urn:microsoft.com/office/officeart/2005/8/layout/vList2"/>
    <dgm:cxn modelId="{2BD60683-502B-46CD-BE84-1494A8D637A9}" srcId="{9DEAA3FF-392B-47E8-97E4-321FB3DEC0E4}" destId="{1B571541-071F-49AA-A7F4-6A6548F3D195}" srcOrd="1" destOrd="0" parTransId="{6846ABEE-6831-4361-88EE-8F04D79E7AC4}" sibTransId="{23123B7A-A9DD-4F07-A545-067846AA1D04}"/>
    <dgm:cxn modelId="{D9FA11BC-331E-4D47-933A-6E4C00E46CD6}" type="presOf" srcId="{90B09A4B-D0E8-4757-80D4-8B6EB5C14673}" destId="{18CED211-7873-45BD-995A-F5A492955B17}" srcOrd="0" destOrd="0" presId="urn:microsoft.com/office/officeart/2005/8/layout/vList2"/>
    <dgm:cxn modelId="{34B4E9CB-252F-46AC-A853-FFB6286598FF}" srcId="{9DEAA3FF-392B-47E8-97E4-321FB3DEC0E4}" destId="{D0CEE745-6385-4A52-B6D0-953ADD691EEF}" srcOrd="0" destOrd="0" parTransId="{7A06393F-F41F-4E03-8DE9-8C5A0AF82095}" sibTransId="{07AE188E-727D-4179-AE1E-AB3C310CD7B3}"/>
    <dgm:cxn modelId="{3CE7E2D5-4C76-435D-AA51-337CAAEA87C1}" srcId="{9DEAA3FF-392B-47E8-97E4-321FB3DEC0E4}" destId="{90B09A4B-D0E8-4757-80D4-8B6EB5C14673}" srcOrd="2" destOrd="0" parTransId="{D7855B28-31A9-4932-B683-78EFE1A9F653}" sibTransId="{8B8A90F0-B42B-4A0E-B537-00610AADAF8B}"/>
    <dgm:cxn modelId="{5128FBF4-BD5B-4A2F-9280-4D8525F7B26F}" type="presOf" srcId="{1B571541-071F-49AA-A7F4-6A6548F3D195}" destId="{399D1A4B-7E13-43E3-9896-DEBDCB6432F0}" srcOrd="0" destOrd="0" presId="urn:microsoft.com/office/officeart/2005/8/layout/vList2"/>
    <dgm:cxn modelId="{B53CE0F8-D23D-41FF-8D41-16F6CA0FEAE8}" type="presOf" srcId="{D0CEE745-6385-4A52-B6D0-953ADD691EEF}" destId="{34368AEB-206D-47B7-B329-4076E1F1ADA3}" srcOrd="0" destOrd="0" presId="urn:microsoft.com/office/officeart/2005/8/layout/vList2"/>
    <dgm:cxn modelId="{D2C90ED2-4288-4E07-9972-1A5B425B7248}" type="presParOf" srcId="{E32FD938-1E34-471C-9915-1DBAF9A5EE84}" destId="{34368AEB-206D-47B7-B329-4076E1F1ADA3}" srcOrd="0" destOrd="0" presId="urn:microsoft.com/office/officeart/2005/8/layout/vList2"/>
    <dgm:cxn modelId="{8DB8F6B9-77A1-45E7-8CDC-009570AEC302}" type="presParOf" srcId="{E32FD938-1E34-471C-9915-1DBAF9A5EE84}" destId="{99C23275-AC16-4F79-A038-B1931A180E28}" srcOrd="1" destOrd="0" presId="urn:microsoft.com/office/officeart/2005/8/layout/vList2"/>
    <dgm:cxn modelId="{4B61EBF3-D516-486D-AF61-9DC6B84EF60A}" type="presParOf" srcId="{E32FD938-1E34-471C-9915-1DBAF9A5EE84}" destId="{399D1A4B-7E13-43E3-9896-DEBDCB6432F0}" srcOrd="2" destOrd="0" presId="urn:microsoft.com/office/officeart/2005/8/layout/vList2"/>
    <dgm:cxn modelId="{984F7779-9332-4D7E-A384-812FDF8E8900}" type="presParOf" srcId="{E32FD938-1E34-471C-9915-1DBAF9A5EE84}" destId="{42CAE8B5-37E2-43B7-A657-0861E362DEF8}" srcOrd="3" destOrd="0" presId="urn:microsoft.com/office/officeart/2005/8/layout/vList2"/>
    <dgm:cxn modelId="{FFA70098-05CF-4473-B4BB-DBB6205ABE47}" type="presParOf" srcId="{E32FD938-1E34-471C-9915-1DBAF9A5EE84}" destId="{18CED211-7873-45BD-995A-F5A492955B17}" srcOrd="4" destOrd="0" presId="urn:microsoft.com/office/officeart/2005/8/layout/vList2"/>
    <dgm:cxn modelId="{31638B4F-5959-4B01-8B60-1240E89056CA}" type="presParOf" srcId="{E32FD938-1E34-471C-9915-1DBAF9A5EE84}" destId="{676724E6-E7C5-4C70-B769-47754AA5D8AC}" srcOrd="5" destOrd="0" presId="urn:microsoft.com/office/officeart/2005/8/layout/vList2"/>
    <dgm:cxn modelId="{4E369092-DEDD-4CB5-9EDA-6809D4A04F89}" type="presParOf" srcId="{E32FD938-1E34-471C-9915-1DBAF9A5EE84}" destId="{37B959E9-A8B9-43DA-A546-5B2ADD094332}"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D7D8AA5A-3A3D-4A3A-BA66-9FBE06039ABC}"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47DF09D5-F80A-4861-B284-A628BCCF28E5}">
      <dgm:prSet custT="1"/>
      <dgm:spPr/>
      <dgm:t>
        <a:bodyPr/>
        <a:lstStyle/>
        <a:p>
          <a:pPr algn="ctr"/>
          <a:r>
            <a:rPr lang="en-US" sz="3600" dirty="0"/>
            <a:t>Simon Tibbs: A Case Study in Rehabilitation</a:t>
          </a:r>
        </a:p>
      </dgm:t>
    </dgm:pt>
    <dgm:pt modelId="{E0A874F0-1D79-4A29-9798-E331469665EA}" type="parTrans" cxnId="{F3B61EC9-707D-4CDB-B6E0-434C420F390D}">
      <dgm:prSet/>
      <dgm:spPr/>
      <dgm:t>
        <a:bodyPr/>
        <a:lstStyle/>
        <a:p>
          <a:endParaRPr lang="en-US"/>
        </a:p>
      </dgm:t>
    </dgm:pt>
    <dgm:pt modelId="{0E59EA40-3285-42C3-9D46-FA6519B1AFC8}" type="sibTrans" cxnId="{F3B61EC9-707D-4CDB-B6E0-434C420F390D}">
      <dgm:prSet/>
      <dgm:spPr/>
      <dgm:t>
        <a:bodyPr/>
        <a:lstStyle/>
        <a:p>
          <a:endParaRPr lang="en-US"/>
        </a:p>
      </dgm:t>
    </dgm:pt>
    <dgm:pt modelId="{17C7474A-50F1-4347-B91E-AB091EF5D66B}">
      <dgm:prSet/>
      <dgm:spPr/>
      <dgm:t>
        <a:bodyPr/>
        <a:lstStyle/>
        <a:p>
          <a:r>
            <a:rPr lang="en-US"/>
            <a:t>Simon Tibbs, a 29-year-old defendant, faced charges of non-violent property theft related to untreated mental health issues, including depression and anxiety. Despite a prior record of minor infractions, his attorney recognized an opportunity to address the underlying causes of his behavior through the CARS program.</a:t>
          </a:r>
        </a:p>
      </dgm:t>
    </dgm:pt>
    <dgm:pt modelId="{AFADC0C2-4151-455B-B368-678B323A4731}" type="parTrans" cxnId="{81EA755A-79F1-4439-90C9-39CE563873BD}">
      <dgm:prSet/>
      <dgm:spPr/>
      <dgm:t>
        <a:bodyPr/>
        <a:lstStyle/>
        <a:p>
          <a:endParaRPr lang="en-US"/>
        </a:p>
      </dgm:t>
    </dgm:pt>
    <dgm:pt modelId="{40F5BA0D-D64C-45A0-8D67-79212882033B}" type="sibTrans" cxnId="{81EA755A-79F1-4439-90C9-39CE563873BD}">
      <dgm:prSet/>
      <dgm:spPr/>
      <dgm:t>
        <a:bodyPr/>
        <a:lstStyle/>
        <a:p>
          <a:endParaRPr lang="en-US"/>
        </a:p>
      </dgm:t>
    </dgm:pt>
    <dgm:pt modelId="{5AED51EF-3908-453C-A8B2-6FFDFEAAF351}" type="pres">
      <dgm:prSet presAssocID="{D7D8AA5A-3A3D-4A3A-BA66-9FBE06039ABC}" presName="linear" presStyleCnt="0">
        <dgm:presLayoutVars>
          <dgm:animLvl val="lvl"/>
          <dgm:resizeHandles val="exact"/>
        </dgm:presLayoutVars>
      </dgm:prSet>
      <dgm:spPr/>
    </dgm:pt>
    <dgm:pt modelId="{DD681402-54C2-4B1C-BDE6-326DC9216960}" type="pres">
      <dgm:prSet presAssocID="{47DF09D5-F80A-4861-B284-A628BCCF28E5}" presName="parentText" presStyleLbl="node1" presStyleIdx="0" presStyleCnt="2">
        <dgm:presLayoutVars>
          <dgm:chMax val="0"/>
          <dgm:bulletEnabled val="1"/>
        </dgm:presLayoutVars>
      </dgm:prSet>
      <dgm:spPr/>
    </dgm:pt>
    <dgm:pt modelId="{6AB32D32-B6AE-4CAE-AADC-0BF5BD80CD09}" type="pres">
      <dgm:prSet presAssocID="{0E59EA40-3285-42C3-9D46-FA6519B1AFC8}" presName="spacer" presStyleCnt="0"/>
      <dgm:spPr/>
    </dgm:pt>
    <dgm:pt modelId="{A49B2824-D5B3-4A45-8972-12B2994CB32A}" type="pres">
      <dgm:prSet presAssocID="{17C7474A-50F1-4347-B91E-AB091EF5D66B}" presName="parentText" presStyleLbl="node1" presStyleIdx="1" presStyleCnt="2">
        <dgm:presLayoutVars>
          <dgm:chMax val="0"/>
          <dgm:bulletEnabled val="1"/>
        </dgm:presLayoutVars>
      </dgm:prSet>
      <dgm:spPr/>
    </dgm:pt>
  </dgm:ptLst>
  <dgm:cxnLst>
    <dgm:cxn modelId="{0A1F5118-FEFF-47A1-B4CB-BD0D5EB0D9BE}" type="presOf" srcId="{47DF09D5-F80A-4861-B284-A628BCCF28E5}" destId="{DD681402-54C2-4B1C-BDE6-326DC9216960}" srcOrd="0" destOrd="0" presId="urn:microsoft.com/office/officeart/2005/8/layout/vList2"/>
    <dgm:cxn modelId="{81EA755A-79F1-4439-90C9-39CE563873BD}" srcId="{D7D8AA5A-3A3D-4A3A-BA66-9FBE06039ABC}" destId="{17C7474A-50F1-4347-B91E-AB091EF5D66B}" srcOrd="1" destOrd="0" parTransId="{AFADC0C2-4151-455B-B368-678B323A4731}" sibTransId="{40F5BA0D-D64C-45A0-8D67-79212882033B}"/>
    <dgm:cxn modelId="{F3B61EC9-707D-4CDB-B6E0-434C420F390D}" srcId="{D7D8AA5A-3A3D-4A3A-BA66-9FBE06039ABC}" destId="{47DF09D5-F80A-4861-B284-A628BCCF28E5}" srcOrd="0" destOrd="0" parTransId="{E0A874F0-1D79-4A29-9798-E331469665EA}" sibTransId="{0E59EA40-3285-42C3-9D46-FA6519B1AFC8}"/>
    <dgm:cxn modelId="{0E6406D9-0603-4835-B32C-D939D54A007A}" type="presOf" srcId="{17C7474A-50F1-4347-B91E-AB091EF5D66B}" destId="{A49B2824-D5B3-4A45-8972-12B2994CB32A}" srcOrd="0" destOrd="0" presId="urn:microsoft.com/office/officeart/2005/8/layout/vList2"/>
    <dgm:cxn modelId="{6AB560F7-7B26-4DA5-9AD2-6C71129DCB33}" type="presOf" srcId="{D7D8AA5A-3A3D-4A3A-BA66-9FBE06039ABC}" destId="{5AED51EF-3908-453C-A8B2-6FFDFEAAF351}" srcOrd="0" destOrd="0" presId="urn:microsoft.com/office/officeart/2005/8/layout/vList2"/>
    <dgm:cxn modelId="{7A33F414-2576-420C-99D8-D890B3111D0C}" type="presParOf" srcId="{5AED51EF-3908-453C-A8B2-6FFDFEAAF351}" destId="{DD681402-54C2-4B1C-BDE6-326DC9216960}" srcOrd="0" destOrd="0" presId="urn:microsoft.com/office/officeart/2005/8/layout/vList2"/>
    <dgm:cxn modelId="{8E853C17-790C-4250-B414-F93BDA8DA6DA}" type="presParOf" srcId="{5AED51EF-3908-453C-A8B2-6FFDFEAAF351}" destId="{6AB32D32-B6AE-4CAE-AADC-0BF5BD80CD09}" srcOrd="1" destOrd="0" presId="urn:microsoft.com/office/officeart/2005/8/layout/vList2"/>
    <dgm:cxn modelId="{8A108E88-D324-49B6-8AF8-AC6DDA36FE7E}" type="presParOf" srcId="{5AED51EF-3908-453C-A8B2-6FFDFEAAF351}" destId="{A49B2824-D5B3-4A45-8972-12B2994CB32A}" srcOrd="2"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510874E6-8458-4246-B07A-F07A22D00A6F}" type="doc">
      <dgm:prSet loTypeId="urn:microsoft.com/office/officeart/2005/8/layout/vProcess5" loCatId="process" qsTypeId="urn:microsoft.com/office/officeart/2005/8/quickstyle/simple4" qsCatId="simple" csTypeId="urn:microsoft.com/office/officeart/2005/8/colors/colorful2" csCatId="colorful" phldr="1"/>
      <dgm:spPr/>
      <dgm:t>
        <a:bodyPr/>
        <a:lstStyle/>
        <a:p>
          <a:endParaRPr lang="en-US"/>
        </a:p>
      </dgm:t>
    </dgm:pt>
    <dgm:pt modelId="{D3779178-75BE-4F9A-987D-9C2961A5D914}">
      <dgm:prSet/>
      <dgm:spPr/>
      <dgm:t>
        <a:bodyPr/>
        <a:lstStyle/>
        <a:p>
          <a:r>
            <a:rPr lang="en-US"/>
            <a:t>With the CARS report, the defense attorney worked with the prosecutor and judge to secure:</a:t>
          </a:r>
        </a:p>
      </dgm:t>
    </dgm:pt>
    <dgm:pt modelId="{3230B9AD-C5A4-4ABB-9088-CE284571900D}" type="parTrans" cxnId="{E02D561A-4F68-4526-8179-95407747DF49}">
      <dgm:prSet/>
      <dgm:spPr/>
      <dgm:t>
        <a:bodyPr/>
        <a:lstStyle/>
        <a:p>
          <a:endParaRPr lang="en-US"/>
        </a:p>
      </dgm:t>
    </dgm:pt>
    <dgm:pt modelId="{A3F85EA5-78EB-4012-AA1F-B5E1D45FAF5A}" type="sibTrans" cxnId="{E02D561A-4F68-4526-8179-95407747DF49}">
      <dgm:prSet/>
      <dgm:spPr/>
      <dgm:t>
        <a:bodyPr/>
        <a:lstStyle/>
        <a:p>
          <a:endParaRPr lang="en-US"/>
        </a:p>
      </dgm:t>
    </dgm:pt>
    <dgm:pt modelId="{0D5F6ADF-C3AB-4C5D-B164-0C68B3FD10E0}">
      <dgm:prSet/>
      <dgm:spPr/>
      <dgm:t>
        <a:bodyPr/>
        <a:lstStyle/>
        <a:p>
          <a:r>
            <a:rPr lang="en-US" dirty="0"/>
            <a:t>A diversion program involving therapy, financial counseling, and community service.</a:t>
          </a:r>
        </a:p>
      </dgm:t>
    </dgm:pt>
    <dgm:pt modelId="{24BE8400-E1EF-4779-9DC8-B4909D6CEC02}" type="parTrans" cxnId="{30750B6B-1E91-48A5-9109-941D8A5F4254}">
      <dgm:prSet/>
      <dgm:spPr/>
      <dgm:t>
        <a:bodyPr/>
        <a:lstStyle/>
        <a:p>
          <a:endParaRPr lang="en-US"/>
        </a:p>
      </dgm:t>
    </dgm:pt>
    <dgm:pt modelId="{8C57E7A7-C4DE-4D96-8306-B9678FBC2789}" type="sibTrans" cxnId="{30750B6B-1E91-48A5-9109-941D8A5F4254}">
      <dgm:prSet/>
      <dgm:spPr/>
      <dgm:t>
        <a:bodyPr/>
        <a:lstStyle/>
        <a:p>
          <a:endParaRPr lang="en-US"/>
        </a:p>
      </dgm:t>
    </dgm:pt>
    <dgm:pt modelId="{FBB032D7-A8A6-4C88-94C1-331EB3CC37A8}">
      <dgm:prSet/>
      <dgm:spPr/>
      <dgm:t>
        <a:bodyPr/>
        <a:lstStyle/>
        <a:p>
          <a:r>
            <a:rPr lang="en-US" dirty="0"/>
            <a:t>Avoidance of jail time, allowing Simon to maintain employment and stability.</a:t>
          </a:r>
        </a:p>
      </dgm:t>
    </dgm:pt>
    <dgm:pt modelId="{18FF9417-942A-4830-A220-F6E42EE2910D}" type="parTrans" cxnId="{364D8E98-63B7-4891-BB8E-15EC3A3EE2EC}">
      <dgm:prSet/>
      <dgm:spPr/>
      <dgm:t>
        <a:bodyPr/>
        <a:lstStyle/>
        <a:p>
          <a:endParaRPr lang="en-US"/>
        </a:p>
      </dgm:t>
    </dgm:pt>
    <dgm:pt modelId="{55910A7C-93B5-49F0-9427-2A4DEEC5FAB9}" type="sibTrans" cxnId="{364D8E98-63B7-4891-BB8E-15EC3A3EE2EC}">
      <dgm:prSet/>
      <dgm:spPr/>
      <dgm:t>
        <a:bodyPr/>
        <a:lstStyle/>
        <a:p>
          <a:endParaRPr lang="en-US"/>
        </a:p>
      </dgm:t>
    </dgm:pt>
    <dgm:pt modelId="{F8C23DF9-8A7D-4224-B190-69CA6BE2D1C5}">
      <dgm:prSet/>
      <dgm:spPr/>
      <dgm:t>
        <a:bodyPr/>
        <a:lstStyle/>
        <a:p>
          <a:r>
            <a:rPr lang="en-US" dirty="0"/>
            <a:t>Ongoing monitoring to ensure compliance and progress.</a:t>
          </a:r>
        </a:p>
      </dgm:t>
    </dgm:pt>
    <dgm:pt modelId="{552F8FFA-6AA2-41F7-9DB4-69B39CCFAF5B}" type="parTrans" cxnId="{1A7B06AB-5DB8-40A3-82CC-F6349D9A0610}">
      <dgm:prSet/>
      <dgm:spPr/>
      <dgm:t>
        <a:bodyPr/>
        <a:lstStyle/>
        <a:p>
          <a:endParaRPr lang="en-US"/>
        </a:p>
      </dgm:t>
    </dgm:pt>
    <dgm:pt modelId="{B2887A82-E582-4E31-9A38-ECF1752C2DDE}" type="sibTrans" cxnId="{1A7B06AB-5DB8-40A3-82CC-F6349D9A0610}">
      <dgm:prSet/>
      <dgm:spPr/>
      <dgm:t>
        <a:bodyPr/>
        <a:lstStyle/>
        <a:p>
          <a:endParaRPr lang="en-US"/>
        </a:p>
      </dgm:t>
    </dgm:pt>
    <dgm:pt modelId="{6FF1E60E-CD21-4712-80AC-EF0F2C017168}" type="pres">
      <dgm:prSet presAssocID="{510874E6-8458-4246-B07A-F07A22D00A6F}" presName="outerComposite" presStyleCnt="0">
        <dgm:presLayoutVars>
          <dgm:chMax val="5"/>
          <dgm:dir/>
          <dgm:resizeHandles val="exact"/>
        </dgm:presLayoutVars>
      </dgm:prSet>
      <dgm:spPr/>
    </dgm:pt>
    <dgm:pt modelId="{99F6A9AF-5266-4506-813D-E3527B968FB0}" type="pres">
      <dgm:prSet presAssocID="{510874E6-8458-4246-B07A-F07A22D00A6F}" presName="dummyMaxCanvas" presStyleCnt="0">
        <dgm:presLayoutVars/>
      </dgm:prSet>
      <dgm:spPr/>
    </dgm:pt>
    <dgm:pt modelId="{65F07AC4-8FE3-4807-B84E-252713231A6C}" type="pres">
      <dgm:prSet presAssocID="{510874E6-8458-4246-B07A-F07A22D00A6F}" presName="FourNodes_1" presStyleLbl="node1" presStyleIdx="0" presStyleCnt="4">
        <dgm:presLayoutVars>
          <dgm:bulletEnabled val="1"/>
        </dgm:presLayoutVars>
      </dgm:prSet>
      <dgm:spPr/>
    </dgm:pt>
    <dgm:pt modelId="{8D89545C-3017-40E1-857F-9E7FDDFBFCB3}" type="pres">
      <dgm:prSet presAssocID="{510874E6-8458-4246-B07A-F07A22D00A6F}" presName="FourNodes_2" presStyleLbl="node1" presStyleIdx="1" presStyleCnt="4">
        <dgm:presLayoutVars>
          <dgm:bulletEnabled val="1"/>
        </dgm:presLayoutVars>
      </dgm:prSet>
      <dgm:spPr/>
    </dgm:pt>
    <dgm:pt modelId="{97C0D2AB-50C5-4289-B684-D9FC340AEDEB}" type="pres">
      <dgm:prSet presAssocID="{510874E6-8458-4246-B07A-F07A22D00A6F}" presName="FourNodes_3" presStyleLbl="node1" presStyleIdx="2" presStyleCnt="4">
        <dgm:presLayoutVars>
          <dgm:bulletEnabled val="1"/>
        </dgm:presLayoutVars>
      </dgm:prSet>
      <dgm:spPr/>
    </dgm:pt>
    <dgm:pt modelId="{14674017-CC1F-42B1-8782-BD3094370056}" type="pres">
      <dgm:prSet presAssocID="{510874E6-8458-4246-B07A-F07A22D00A6F}" presName="FourNodes_4" presStyleLbl="node1" presStyleIdx="3" presStyleCnt="4">
        <dgm:presLayoutVars>
          <dgm:bulletEnabled val="1"/>
        </dgm:presLayoutVars>
      </dgm:prSet>
      <dgm:spPr/>
    </dgm:pt>
    <dgm:pt modelId="{0FC4E183-B6B1-425A-8F96-652D797710DD}" type="pres">
      <dgm:prSet presAssocID="{510874E6-8458-4246-B07A-F07A22D00A6F}" presName="FourConn_1-2" presStyleLbl="fgAccFollowNode1" presStyleIdx="0" presStyleCnt="3">
        <dgm:presLayoutVars>
          <dgm:bulletEnabled val="1"/>
        </dgm:presLayoutVars>
      </dgm:prSet>
      <dgm:spPr/>
    </dgm:pt>
    <dgm:pt modelId="{A2121B0B-2FD2-4C33-A3A1-42D72BD49502}" type="pres">
      <dgm:prSet presAssocID="{510874E6-8458-4246-B07A-F07A22D00A6F}" presName="FourConn_2-3" presStyleLbl="fgAccFollowNode1" presStyleIdx="1" presStyleCnt="3">
        <dgm:presLayoutVars>
          <dgm:bulletEnabled val="1"/>
        </dgm:presLayoutVars>
      </dgm:prSet>
      <dgm:spPr/>
    </dgm:pt>
    <dgm:pt modelId="{1AA5FAED-B1F9-4A68-9505-1C960448E671}" type="pres">
      <dgm:prSet presAssocID="{510874E6-8458-4246-B07A-F07A22D00A6F}" presName="FourConn_3-4" presStyleLbl="fgAccFollowNode1" presStyleIdx="2" presStyleCnt="3">
        <dgm:presLayoutVars>
          <dgm:bulletEnabled val="1"/>
        </dgm:presLayoutVars>
      </dgm:prSet>
      <dgm:spPr/>
    </dgm:pt>
    <dgm:pt modelId="{90E70D8A-40F6-4B20-ACE9-A48EEB9CCFDA}" type="pres">
      <dgm:prSet presAssocID="{510874E6-8458-4246-B07A-F07A22D00A6F}" presName="FourNodes_1_text" presStyleLbl="node1" presStyleIdx="3" presStyleCnt="4">
        <dgm:presLayoutVars>
          <dgm:bulletEnabled val="1"/>
        </dgm:presLayoutVars>
      </dgm:prSet>
      <dgm:spPr/>
    </dgm:pt>
    <dgm:pt modelId="{1FE339B0-BCF5-456C-A400-787094D54DE9}" type="pres">
      <dgm:prSet presAssocID="{510874E6-8458-4246-B07A-F07A22D00A6F}" presName="FourNodes_2_text" presStyleLbl="node1" presStyleIdx="3" presStyleCnt="4">
        <dgm:presLayoutVars>
          <dgm:bulletEnabled val="1"/>
        </dgm:presLayoutVars>
      </dgm:prSet>
      <dgm:spPr/>
    </dgm:pt>
    <dgm:pt modelId="{499CDAD8-5745-4D9A-B131-8FC2CCBB9219}" type="pres">
      <dgm:prSet presAssocID="{510874E6-8458-4246-B07A-F07A22D00A6F}" presName="FourNodes_3_text" presStyleLbl="node1" presStyleIdx="3" presStyleCnt="4">
        <dgm:presLayoutVars>
          <dgm:bulletEnabled val="1"/>
        </dgm:presLayoutVars>
      </dgm:prSet>
      <dgm:spPr/>
    </dgm:pt>
    <dgm:pt modelId="{1BE9734D-D0AC-45AA-92B8-4F64F58204A1}" type="pres">
      <dgm:prSet presAssocID="{510874E6-8458-4246-B07A-F07A22D00A6F}" presName="FourNodes_4_text" presStyleLbl="node1" presStyleIdx="3" presStyleCnt="4">
        <dgm:presLayoutVars>
          <dgm:bulletEnabled val="1"/>
        </dgm:presLayoutVars>
      </dgm:prSet>
      <dgm:spPr/>
    </dgm:pt>
  </dgm:ptLst>
  <dgm:cxnLst>
    <dgm:cxn modelId="{BA595919-FBDA-4978-B50A-ADA2CA4B97B1}" type="presOf" srcId="{FBB032D7-A8A6-4C88-94C1-331EB3CC37A8}" destId="{97C0D2AB-50C5-4289-B684-D9FC340AEDEB}" srcOrd="0" destOrd="0" presId="urn:microsoft.com/office/officeart/2005/8/layout/vProcess5"/>
    <dgm:cxn modelId="{E02D561A-4F68-4526-8179-95407747DF49}" srcId="{510874E6-8458-4246-B07A-F07A22D00A6F}" destId="{D3779178-75BE-4F9A-987D-9C2961A5D914}" srcOrd="0" destOrd="0" parTransId="{3230B9AD-C5A4-4ABB-9088-CE284571900D}" sibTransId="{A3F85EA5-78EB-4012-AA1F-B5E1D45FAF5A}"/>
    <dgm:cxn modelId="{24672139-6AB8-41D4-92C1-CB99AA85BA93}" type="presOf" srcId="{D3779178-75BE-4F9A-987D-9C2961A5D914}" destId="{90E70D8A-40F6-4B20-ACE9-A48EEB9CCFDA}" srcOrd="1" destOrd="0" presId="urn:microsoft.com/office/officeart/2005/8/layout/vProcess5"/>
    <dgm:cxn modelId="{767E7147-20AA-4D59-961C-73FD96BD50AF}" type="presOf" srcId="{A3F85EA5-78EB-4012-AA1F-B5E1D45FAF5A}" destId="{0FC4E183-B6B1-425A-8F96-652D797710DD}" srcOrd="0" destOrd="0" presId="urn:microsoft.com/office/officeart/2005/8/layout/vProcess5"/>
    <dgm:cxn modelId="{30750B6B-1E91-48A5-9109-941D8A5F4254}" srcId="{510874E6-8458-4246-B07A-F07A22D00A6F}" destId="{0D5F6ADF-C3AB-4C5D-B164-0C68B3FD10E0}" srcOrd="1" destOrd="0" parTransId="{24BE8400-E1EF-4779-9DC8-B4909D6CEC02}" sibTransId="{8C57E7A7-C4DE-4D96-8306-B9678FBC2789}"/>
    <dgm:cxn modelId="{368A4774-ADE6-4593-8182-9B44E7DCE059}" type="presOf" srcId="{0D5F6ADF-C3AB-4C5D-B164-0C68B3FD10E0}" destId="{8D89545C-3017-40E1-857F-9E7FDDFBFCB3}" srcOrd="0" destOrd="0" presId="urn:microsoft.com/office/officeart/2005/8/layout/vProcess5"/>
    <dgm:cxn modelId="{FBA8ED85-6498-430D-B6DB-856CD983D745}" type="presOf" srcId="{F8C23DF9-8A7D-4224-B190-69CA6BE2D1C5}" destId="{1BE9734D-D0AC-45AA-92B8-4F64F58204A1}" srcOrd="1" destOrd="0" presId="urn:microsoft.com/office/officeart/2005/8/layout/vProcess5"/>
    <dgm:cxn modelId="{A9CB8089-B0A4-4EF3-A2E3-DD6B64BCDCE6}" type="presOf" srcId="{FBB032D7-A8A6-4C88-94C1-331EB3CC37A8}" destId="{499CDAD8-5745-4D9A-B131-8FC2CCBB9219}" srcOrd="1" destOrd="0" presId="urn:microsoft.com/office/officeart/2005/8/layout/vProcess5"/>
    <dgm:cxn modelId="{5954538B-F4C3-4347-B8C2-5722574035E8}" type="presOf" srcId="{55910A7C-93B5-49F0-9427-2A4DEEC5FAB9}" destId="{1AA5FAED-B1F9-4A68-9505-1C960448E671}" srcOrd="0" destOrd="0" presId="urn:microsoft.com/office/officeart/2005/8/layout/vProcess5"/>
    <dgm:cxn modelId="{65ABA195-3C22-4F0B-9D56-0E98AA04BE38}" type="presOf" srcId="{8C57E7A7-C4DE-4D96-8306-B9678FBC2789}" destId="{A2121B0B-2FD2-4C33-A3A1-42D72BD49502}" srcOrd="0" destOrd="0" presId="urn:microsoft.com/office/officeart/2005/8/layout/vProcess5"/>
    <dgm:cxn modelId="{364D8E98-63B7-4891-BB8E-15EC3A3EE2EC}" srcId="{510874E6-8458-4246-B07A-F07A22D00A6F}" destId="{FBB032D7-A8A6-4C88-94C1-331EB3CC37A8}" srcOrd="2" destOrd="0" parTransId="{18FF9417-942A-4830-A220-F6E42EE2910D}" sibTransId="{55910A7C-93B5-49F0-9427-2A4DEEC5FAB9}"/>
    <dgm:cxn modelId="{1A7B06AB-5DB8-40A3-82CC-F6349D9A0610}" srcId="{510874E6-8458-4246-B07A-F07A22D00A6F}" destId="{F8C23DF9-8A7D-4224-B190-69CA6BE2D1C5}" srcOrd="3" destOrd="0" parTransId="{552F8FFA-6AA2-41F7-9DB4-69B39CCFAF5B}" sibTransId="{B2887A82-E582-4E31-9A38-ECF1752C2DDE}"/>
    <dgm:cxn modelId="{8F3BA0C4-9401-4F7D-B8C6-7335CCC4EBC8}" type="presOf" srcId="{510874E6-8458-4246-B07A-F07A22D00A6F}" destId="{6FF1E60E-CD21-4712-80AC-EF0F2C017168}" srcOrd="0" destOrd="0" presId="urn:microsoft.com/office/officeart/2005/8/layout/vProcess5"/>
    <dgm:cxn modelId="{2662DBDB-FFD7-4C8C-9040-3356866D0F1E}" type="presOf" srcId="{0D5F6ADF-C3AB-4C5D-B164-0C68B3FD10E0}" destId="{1FE339B0-BCF5-456C-A400-787094D54DE9}" srcOrd="1" destOrd="0" presId="urn:microsoft.com/office/officeart/2005/8/layout/vProcess5"/>
    <dgm:cxn modelId="{BCC72DE2-EF66-4AA2-B5BF-9AC090F1B268}" type="presOf" srcId="{F8C23DF9-8A7D-4224-B190-69CA6BE2D1C5}" destId="{14674017-CC1F-42B1-8782-BD3094370056}" srcOrd="0" destOrd="0" presId="urn:microsoft.com/office/officeart/2005/8/layout/vProcess5"/>
    <dgm:cxn modelId="{CFFC9EF0-A6D4-45C1-9208-E99BEF1FDE3B}" type="presOf" srcId="{D3779178-75BE-4F9A-987D-9C2961A5D914}" destId="{65F07AC4-8FE3-4807-B84E-252713231A6C}" srcOrd="0" destOrd="0" presId="urn:microsoft.com/office/officeart/2005/8/layout/vProcess5"/>
    <dgm:cxn modelId="{D5A4187B-402A-471C-8AD0-BACF3373AF63}" type="presParOf" srcId="{6FF1E60E-CD21-4712-80AC-EF0F2C017168}" destId="{99F6A9AF-5266-4506-813D-E3527B968FB0}" srcOrd="0" destOrd="0" presId="urn:microsoft.com/office/officeart/2005/8/layout/vProcess5"/>
    <dgm:cxn modelId="{E4983705-C38B-46B2-9AEC-C3F569C0DC49}" type="presParOf" srcId="{6FF1E60E-CD21-4712-80AC-EF0F2C017168}" destId="{65F07AC4-8FE3-4807-B84E-252713231A6C}" srcOrd="1" destOrd="0" presId="urn:microsoft.com/office/officeart/2005/8/layout/vProcess5"/>
    <dgm:cxn modelId="{63855FEC-5626-4274-9750-CAB6CDE118E8}" type="presParOf" srcId="{6FF1E60E-CD21-4712-80AC-EF0F2C017168}" destId="{8D89545C-3017-40E1-857F-9E7FDDFBFCB3}" srcOrd="2" destOrd="0" presId="urn:microsoft.com/office/officeart/2005/8/layout/vProcess5"/>
    <dgm:cxn modelId="{B39A3592-3AAF-4103-8243-4D9EE86E71EF}" type="presParOf" srcId="{6FF1E60E-CD21-4712-80AC-EF0F2C017168}" destId="{97C0D2AB-50C5-4289-B684-D9FC340AEDEB}" srcOrd="3" destOrd="0" presId="urn:microsoft.com/office/officeart/2005/8/layout/vProcess5"/>
    <dgm:cxn modelId="{5CA8E5A2-E919-4C45-B14D-92DF19BE45F5}" type="presParOf" srcId="{6FF1E60E-CD21-4712-80AC-EF0F2C017168}" destId="{14674017-CC1F-42B1-8782-BD3094370056}" srcOrd="4" destOrd="0" presId="urn:microsoft.com/office/officeart/2005/8/layout/vProcess5"/>
    <dgm:cxn modelId="{E7ED64DC-3EF8-4FBC-9514-2BA4F39045CC}" type="presParOf" srcId="{6FF1E60E-CD21-4712-80AC-EF0F2C017168}" destId="{0FC4E183-B6B1-425A-8F96-652D797710DD}" srcOrd="5" destOrd="0" presId="urn:microsoft.com/office/officeart/2005/8/layout/vProcess5"/>
    <dgm:cxn modelId="{65DD5542-81EA-404E-8056-C95B26F26FFC}" type="presParOf" srcId="{6FF1E60E-CD21-4712-80AC-EF0F2C017168}" destId="{A2121B0B-2FD2-4C33-A3A1-42D72BD49502}" srcOrd="6" destOrd="0" presId="urn:microsoft.com/office/officeart/2005/8/layout/vProcess5"/>
    <dgm:cxn modelId="{DFD0A7E7-A330-4349-81F6-F086F0113D80}" type="presParOf" srcId="{6FF1E60E-CD21-4712-80AC-EF0F2C017168}" destId="{1AA5FAED-B1F9-4A68-9505-1C960448E671}" srcOrd="7" destOrd="0" presId="urn:microsoft.com/office/officeart/2005/8/layout/vProcess5"/>
    <dgm:cxn modelId="{4673B55A-02D0-454A-A8BB-B5FA02720F26}" type="presParOf" srcId="{6FF1E60E-CD21-4712-80AC-EF0F2C017168}" destId="{90E70D8A-40F6-4B20-ACE9-A48EEB9CCFDA}" srcOrd="8" destOrd="0" presId="urn:microsoft.com/office/officeart/2005/8/layout/vProcess5"/>
    <dgm:cxn modelId="{0579DBE3-6542-4346-9BA0-C30FEC9711B6}" type="presParOf" srcId="{6FF1E60E-CD21-4712-80AC-EF0F2C017168}" destId="{1FE339B0-BCF5-456C-A400-787094D54DE9}" srcOrd="9" destOrd="0" presId="urn:microsoft.com/office/officeart/2005/8/layout/vProcess5"/>
    <dgm:cxn modelId="{6D68367E-F200-4907-86BF-F79A388B0BAE}" type="presParOf" srcId="{6FF1E60E-CD21-4712-80AC-EF0F2C017168}" destId="{499CDAD8-5745-4D9A-B131-8FC2CCBB9219}" srcOrd="10" destOrd="0" presId="urn:microsoft.com/office/officeart/2005/8/layout/vProcess5"/>
    <dgm:cxn modelId="{3184BA97-7448-4394-82C2-090801870A2D}" type="presParOf" srcId="{6FF1E60E-CD21-4712-80AC-EF0F2C017168}" destId="{1BE9734D-D0AC-45AA-92B8-4F64F58204A1}"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866CED54-F22F-44DE-8440-ADA9571E27DC}" type="doc">
      <dgm:prSet loTypeId="urn:microsoft.com/office/officeart/2016/7/layout/VerticalDownArrowProcess" loCatId="process" qsTypeId="urn:microsoft.com/office/officeart/2005/8/quickstyle/simple5" qsCatId="simple" csTypeId="urn:microsoft.com/office/officeart/2005/8/colors/colorful2" csCatId="colorful" phldr="1"/>
      <dgm:spPr/>
      <dgm:t>
        <a:bodyPr/>
        <a:lstStyle/>
        <a:p>
          <a:endParaRPr lang="en-US"/>
        </a:p>
      </dgm:t>
    </dgm:pt>
    <dgm:pt modelId="{5DE6657A-6DB7-4FFD-B39E-9D9B59517FB4}">
      <dgm:prSet/>
      <dgm:spPr/>
      <dgm:t>
        <a:bodyPr/>
        <a:lstStyle/>
        <a:p>
          <a:r>
            <a:rPr lang="en-US"/>
            <a:t>Introduce</a:t>
          </a:r>
        </a:p>
      </dgm:t>
    </dgm:pt>
    <dgm:pt modelId="{935D179A-B409-40E7-B590-13140347C435}" type="parTrans" cxnId="{E9A8937B-91FC-43AD-B939-7769B11816CC}">
      <dgm:prSet/>
      <dgm:spPr/>
      <dgm:t>
        <a:bodyPr/>
        <a:lstStyle/>
        <a:p>
          <a:endParaRPr lang="en-US"/>
        </a:p>
      </dgm:t>
    </dgm:pt>
    <dgm:pt modelId="{59A935FF-009E-4C0D-ABE0-A46D14C5BBDB}" type="sibTrans" cxnId="{E9A8937B-91FC-43AD-B939-7769B11816CC}">
      <dgm:prSet/>
      <dgm:spPr/>
      <dgm:t>
        <a:bodyPr/>
        <a:lstStyle/>
        <a:p>
          <a:endParaRPr lang="en-US"/>
        </a:p>
      </dgm:t>
    </dgm:pt>
    <dgm:pt modelId="{BE37039F-DFB2-4538-9CD8-F9C545FF65D2}">
      <dgm:prSet/>
      <dgm:spPr/>
      <dgm:t>
        <a:bodyPr/>
        <a:lstStyle/>
        <a:p>
          <a:r>
            <a:rPr lang="en-US"/>
            <a:t>Introduce CARS to your clients and cases.</a:t>
          </a:r>
        </a:p>
      </dgm:t>
    </dgm:pt>
    <dgm:pt modelId="{DCC5DAAF-58E1-45D8-AA8A-7E941116CC4C}" type="parTrans" cxnId="{A0BE6F42-EDB7-473F-A089-B40DF1235ECB}">
      <dgm:prSet/>
      <dgm:spPr/>
      <dgm:t>
        <a:bodyPr/>
        <a:lstStyle/>
        <a:p>
          <a:endParaRPr lang="en-US"/>
        </a:p>
      </dgm:t>
    </dgm:pt>
    <dgm:pt modelId="{337BA8D8-693A-44C2-B7C4-15C5A91A7F64}" type="sibTrans" cxnId="{A0BE6F42-EDB7-473F-A089-B40DF1235ECB}">
      <dgm:prSet/>
      <dgm:spPr/>
      <dgm:t>
        <a:bodyPr/>
        <a:lstStyle/>
        <a:p>
          <a:endParaRPr lang="en-US"/>
        </a:p>
      </dgm:t>
    </dgm:pt>
    <dgm:pt modelId="{FA77A106-ECC7-4DFE-859B-88E13542257B}">
      <dgm:prSet/>
      <dgm:spPr/>
      <dgm:t>
        <a:bodyPr/>
        <a:lstStyle/>
        <a:p>
          <a:r>
            <a:rPr lang="en-US"/>
            <a:t>Advocate</a:t>
          </a:r>
        </a:p>
      </dgm:t>
    </dgm:pt>
    <dgm:pt modelId="{27634535-FECD-4398-B9FF-076B7C565912}" type="parTrans" cxnId="{CFBF505B-BBFE-473E-9F2B-C6D1B5C7778F}">
      <dgm:prSet/>
      <dgm:spPr/>
      <dgm:t>
        <a:bodyPr/>
        <a:lstStyle/>
        <a:p>
          <a:endParaRPr lang="en-US"/>
        </a:p>
      </dgm:t>
    </dgm:pt>
    <dgm:pt modelId="{B50369FF-AEDC-460F-9696-DDA887B0F954}" type="sibTrans" cxnId="{CFBF505B-BBFE-473E-9F2B-C6D1B5C7778F}">
      <dgm:prSet/>
      <dgm:spPr/>
      <dgm:t>
        <a:bodyPr/>
        <a:lstStyle/>
        <a:p>
          <a:endParaRPr lang="en-US"/>
        </a:p>
      </dgm:t>
    </dgm:pt>
    <dgm:pt modelId="{CE052912-1850-4DEA-BF79-A0E6182FA3B9}">
      <dgm:prSet/>
      <dgm:spPr/>
      <dgm:t>
        <a:bodyPr/>
        <a:lstStyle/>
        <a:p>
          <a:r>
            <a:rPr lang="en-US"/>
            <a:t>Advocate for its broader use in the legal system.</a:t>
          </a:r>
        </a:p>
      </dgm:t>
    </dgm:pt>
    <dgm:pt modelId="{64AEC08E-57BB-4197-81EB-E792B0D6FFB2}" type="parTrans" cxnId="{4026DF09-4B82-4461-BA9F-CE73A447B7C2}">
      <dgm:prSet/>
      <dgm:spPr/>
      <dgm:t>
        <a:bodyPr/>
        <a:lstStyle/>
        <a:p>
          <a:endParaRPr lang="en-US"/>
        </a:p>
      </dgm:t>
    </dgm:pt>
    <dgm:pt modelId="{0BA9F838-DD23-420D-B143-ACF9CAE371FA}" type="sibTrans" cxnId="{4026DF09-4B82-4461-BA9F-CE73A447B7C2}">
      <dgm:prSet/>
      <dgm:spPr/>
      <dgm:t>
        <a:bodyPr/>
        <a:lstStyle/>
        <a:p>
          <a:endParaRPr lang="en-US"/>
        </a:p>
      </dgm:t>
    </dgm:pt>
    <dgm:pt modelId="{8A84C0D2-024F-4388-98BF-A707E7F85FD4}">
      <dgm:prSet/>
      <dgm:spPr/>
      <dgm:t>
        <a:bodyPr/>
        <a:lstStyle/>
        <a:p>
          <a:r>
            <a:rPr lang="en-US"/>
            <a:t>Collaborate</a:t>
          </a:r>
        </a:p>
      </dgm:t>
    </dgm:pt>
    <dgm:pt modelId="{F632B3EE-19E6-48D6-A779-8C21F90DA981}" type="parTrans" cxnId="{25002070-A45A-401F-8C56-0ADF966469DE}">
      <dgm:prSet/>
      <dgm:spPr/>
      <dgm:t>
        <a:bodyPr/>
        <a:lstStyle/>
        <a:p>
          <a:endParaRPr lang="en-US"/>
        </a:p>
      </dgm:t>
    </dgm:pt>
    <dgm:pt modelId="{349A62C9-E37C-464D-9C7A-9E762AA40000}" type="sibTrans" cxnId="{25002070-A45A-401F-8C56-0ADF966469DE}">
      <dgm:prSet/>
      <dgm:spPr/>
      <dgm:t>
        <a:bodyPr/>
        <a:lstStyle/>
        <a:p>
          <a:endParaRPr lang="en-US"/>
        </a:p>
      </dgm:t>
    </dgm:pt>
    <dgm:pt modelId="{FB27E810-2AC4-4859-BFD0-BDD56E58B015}">
      <dgm:prSet/>
      <dgm:spPr/>
      <dgm:t>
        <a:bodyPr/>
        <a:lstStyle/>
        <a:p>
          <a:r>
            <a:rPr lang="en-US" dirty="0"/>
            <a:t>Collaborate with partners to maximize its impact.</a:t>
          </a:r>
        </a:p>
      </dgm:t>
    </dgm:pt>
    <dgm:pt modelId="{59FC6ED7-8402-4D35-9BD8-37C93199F97D}" type="parTrans" cxnId="{30BB9E96-A204-40E1-BE2F-281C72EF088D}">
      <dgm:prSet/>
      <dgm:spPr/>
      <dgm:t>
        <a:bodyPr/>
        <a:lstStyle/>
        <a:p>
          <a:endParaRPr lang="en-US"/>
        </a:p>
      </dgm:t>
    </dgm:pt>
    <dgm:pt modelId="{D58599DB-53D6-4808-969A-EA1A8DCD6C8F}" type="sibTrans" cxnId="{30BB9E96-A204-40E1-BE2F-281C72EF088D}">
      <dgm:prSet/>
      <dgm:spPr/>
      <dgm:t>
        <a:bodyPr/>
        <a:lstStyle/>
        <a:p>
          <a:endParaRPr lang="en-US"/>
        </a:p>
      </dgm:t>
    </dgm:pt>
    <dgm:pt modelId="{D84A7F08-14EF-4888-8195-08FEB4EA2E55}">
      <dgm:prSet/>
      <dgm:spPr/>
      <dgm:t>
        <a:bodyPr/>
        <a:lstStyle/>
        <a:p>
          <a:endParaRPr lang="en-US"/>
        </a:p>
      </dgm:t>
    </dgm:pt>
    <dgm:pt modelId="{5C3090A1-6AFC-4751-A1F5-6E25D910F39D}" type="parTrans" cxnId="{A1B14282-1EE3-475A-BC8B-E0D30099ECCA}">
      <dgm:prSet/>
      <dgm:spPr/>
    </dgm:pt>
    <dgm:pt modelId="{DDEDDB2C-D232-4FC2-93FF-637D6C17A614}" type="sibTrans" cxnId="{A1B14282-1EE3-475A-BC8B-E0D30099ECCA}">
      <dgm:prSet/>
      <dgm:spPr/>
    </dgm:pt>
    <dgm:pt modelId="{15165DD2-CD45-4E3A-98E3-3A25B840E860}" type="pres">
      <dgm:prSet presAssocID="{866CED54-F22F-44DE-8440-ADA9571E27DC}" presName="Name0" presStyleCnt="0">
        <dgm:presLayoutVars>
          <dgm:dir/>
          <dgm:animLvl val="lvl"/>
          <dgm:resizeHandles val="exact"/>
        </dgm:presLayoutVars>
      </dgm:prSet>
      <dgm:spPr/>
    </dgm:pt>
    <dgm:pt modelId="{7BC52316-0240-480F-A4D9-2B026BBD63FB}" type="pres">
      <dgm:prSet presAssocID="{8A84C0D2-024F-4388-98BF-A707E7F85FD4}" presName="boxAndChildren" presStyleCnt="0"/>
      <dgm:spPr/>
    </dgm:pt>
    <dgm:pt modelId="{C5B03F85-470F-447C-B8B7-78C450309997}" type="pres">
      <dgm:prSet presAssocID="{8A84C0D2-024F-4388-98BF-A707E7F85FD4}" presName="parentTextBox" presStyleLbl="alignNode1" presStyleIdx="0" presStyleCnt="3"/>
      <dgm:spPr/>
    </dgm:pt>
    <dgm:pt modelId="{A6BD3081-0BD4-486B-AD5E-0D885203BCB1}" type="pres">
      <dgm:prSet presAssocID="{8A84C0D2-024F-4388-98BF-A707E7F85FD4}" presName="descendantBox" presStyleLbl="bgAccFollowNode1" presStyleIdx="0" presStyleCnt="3"/>
      <dgm:spPr/>
    </dgm:pt>
    <dgm:pt modelId="{27D47008-370C-43A1-8FC8-DF6FDD3842C1}" type="pres">
      <dgm:prSet presAssocID="{B50369FF-AEDC-460F-9696-DDA887B0F954}" presName="sp" presStyleCnt="0"/>
      <dgm:spPr/>
    </dgm:pt>
    <dgm:pt modelId="{BA37C3CC-A119-48E8-8E6A-C107FE0F05E9}" type="pres">
      <dgm:prSet presAssocID="{FA77A106-ECC7-4DFE-859B-88E13542257B}" presName="arrowAndChildren" presStyleCnt="0"/>
      <dgm:spPr/>
    </dgm:pt>
    <dgm:pt modelId="{C8E471A6-F7C8-46B9-99FE-3C202EEF5858}" type="pres">
      <dgm:prSet presAssocID="{FA77A106-ECC7-4DFE-859B-88E13542257B}" presName="parentTextArrow" presStyleLbl="node1" presStyleIdx="0" presStyleCnt="0"/>
      <dgm:spPr/>
    </dgm:pt>
    <dgm:pt modelId="{A4855520-354A-4376-A9D0-4671D91701EA}" type="pres">
      <dgm:prSet presAssocID="{FA77A106-ECC7-4DFE-859B-88E13542257B}" presName="arrow" presStyleLbl="alignNode1" presStyleIdx="1" presStyleCnt="3"/>
      <dgm:spPr/>
    </dgm:pt>
    <dgm:pt modelId="{471C0CA9-96DC-4688-89B2-18FA085318E4}" type="pres">
      <dgm:prSet presAssocID="{FA77A106-ECC7-4DFE-859B-88E13542257B}" presName="descendantArrow" presStyleLbl="bgAccFollowNode1" presStyleIdx="1" presStyleCnt="3"/>
      <dgm:spPr/>
    </dgm:pt>
    <dgm:pt modelId="{9ACF211B-FD7D-4F29-A4A1-9B037337466B}" type="pres">
      <dgm:prSet presAssocID="{59A935FF-009E-4C0D-ABE0-A46D14C5BBDB}" presName="sp" presStyleCnt="0"/>
      <dgm:spPr/>
    </dgm:pt>
    <dgm:pt modelId="{C18537A5-440C-4894-8EF0-64AB83CE9C45}" type="pres">
      <dgm:prSet presAssocID="{5DE6657A-6DB7-4FFD-B39E-9D9B59517FB4}" presName="arrowAndChildren" presStyleCnt="0"/>
      <dgm:spPr/>
    </dgm:pt>
    <dgm:pt modelId="{E53EBA14-B9C9-47E0-94CE-D92DFE8A6801}" type="pres">
      <dgm:prSet presAssocID="{5DE6657A-6DB7-4FFD-B39E-9D9B59517FB4}" presName="parentTextArrow" presStyleLbl="node1" presStyleIdx="0" presStyleCnt="0"/>
      <dgm:spPr/>
    </dgm:pt>
    <dgm:pt modelId="{01283A96-4F6D-4FFE-AF09-97A0FDC070C4}" type="pres">
      <dgm:prSet presAssocID="{5DE6657A-6DB7-4FFD-B39E-9D9B59517FB4}" presName="arrow" presStyleLbl="alignNode1" presStyleIdx="2" presStyleCnt="3"/>
      <dgm:spPr/>
    </dgm:pt>
    <dgm:pt modelId="{D198E0DD-BE61-4EBC-BFED-1DA67419AF15}" type="pres">
      <dgm:prSet presAssocID="{5DE6657A-6DB7-4FFD-B39E-9D9B59517FB4}" presName="descendantArrow" presStyleLbl="bgAccFollowNode1" presStyleIdx="2" presStyleCnt="3"/>
      <dgm:spPr/>
    </dgm:pt>
  </dgm:ptLst>
  <dgm:cxnLst>
    <dgm:cxn modelId="{4026DF09-4B82-4461-BA9F-CE73A447B7C2}" srcId="{FA77A106-ECC7-4DFE-859B-88E13542257B}" destId="{CE052912-1850-4DEA-BF79-A0E6182FA3B9}" srcOrd="0" destOrd="0" parTransId="{64AEC08E-57BB-4197-81EB-E792B0D6FFB2}" sibTransId="{0BA9F838-DD23-420D-B143-ACF9CAE371FA}"/>
    <dgm:cxn modelId="{1C338717-3B7D-46F2-9D16-81CD9F1053BD}" type="presOf" srcId="{CE052912-1850-4DEA-BF79-A0E6182FA3B9}" destId="{471C0CA9-96DC-4688-89B2-18FA085318E4}" srcOrd="0" destOrd="0" presId="urn:microsoft.com/office/officeart/2016/7/layout/VerticalDownArrowProcess"/>
    <dgm:cxn modelId="{CFBF505B-BBFE-473E-9F2B-C6D1B5C7778F}" srcId="{866CED54-F22F-44DE-8440-ADA9571E27DC}" destId="{FA77A106-ECC7-4DFE-859B-88E13542257B}" srcOrd="1" destOrd="0" parTransId="{27634535-FECD-4398-B9FF-076B7C565912}" sibTransId="{B50369FF-AEDC-460F-9696-DDA887B0F954}"/>
    <dgm:cxn modelId="{A0BE6F42-EDB7-473F-A089-B40DF1235ECB}" srcId="{5DE6657A-6DB7-4FFD-B39E-9D9B59517FB4}" destId="{BE37039F-DFB2-4538-9CD8-F9C545FF65D2}" srcOrd="0" destOrd="0" parTransId="{DCC5DAAF-58E1-45D8-AA8A-7E941116CC4C}" sibTransId="{337BA8D8-693A-44C2-B7C4-15C5A91A7F64}"/>
    <dgm:cxn modelId="{25002070-A45A-401F-8C56-0ADF966469DE}" srcId="{866CED54-F22F-44DE-8440-ADA9571E27DC}" destId="{8A84C0D2-024F-4388-98BF-A707E7F85FD4}" srcOrd="2" destOrd="0" parTransId="{F632B3EE-19E6-48D6-A779-8C21F90DA981}" sibTransId="{349A62C9-E37C-464D-9C7A-9E762AA40000}"/>
    <dgm:cxn modelId="{E0420458-D07D-476E-B2FC-F6A756E99D72}" type="presOf" srcId="{5DE6657A-6DB7-4FFD-B39E-9D9B59517FB4}" destId="{01283A96-4F6D-4FFE-AF09-97A0FDC070C4}" srcOrd="1" destOrd="0" presId="urn:microsoft.com/office/officeart/2016/7/layout/VerticalDownArrowProcess"/>
    <dgm:cxn modelId="{E9A8937B-91FC-43AD-B939-7769B11816CC}" srcId="{866CED54-F22F-44DE-8440-ADA9571E27DC}" destId="{5DE6657A-6DB7-4FFD-B39E-9D9B59517FB4}" srcOrd="0" destOrd="0" parTransId="{935D179A-B409-40E7-B590-13140347C435}" sibTransId="{59A935FF-009E-4C0D-ABE0-A46D14C5BBDB}"/>
    <dgm:cxn modelId="{7EEAF47E-78C8-4854-88AF-B5027EAAD040}" type="presOf" srcId="{BE37039F-DFB2-4538-9CD8-F9C545FF65D2}" destId="{D198E0DD-BE61-4EBC-BFED-1DA67419AF15}" srcOrd="0" destOrd="0" presId="urn:microsoft.com/office/officeart/2016/7/layout/VerticalDownArrowProcess"/>
    <dgm:cxn modelId="{A1B14282-1EE3-475A-BC8B-E0D30099ECCA}" srcId="{8A84C0D2-024F-4388-98BF-A707E7F85FD4}" destId="{D84A7F08-14EF-4888-8195-08FEB4EA2E55}" srcOrd="1" destOrd="0" parTransId="{5C3090A1-6AFC-4751-A1F5-6E25D910F39D}" sibTransId="{DDEDDB2C-D232-4FC2-93FF-637D6C17A614}"/>
    <dgm:cxn modelId="{F8487490-E968-4E6D-B315-944723B45EA6}" type="presOf" srcId="{FB27E810-2AC4-4859-BFD0-BDD56E58B015}" destId="{A6BD3081-0BD4-486B-AD5E-0D885203BCB1}" srcOrd="0" destOrd="0" presId="urn:microsoft.com/office/officeart/2016/7/layout/VerticalDownArrowProcess"/>
    <dgm:cxn modelId="{F0B85695-2A1F-414B-B3AB-0724D50DBD5D}" type="presOf" srcId="{8A84C0D2-024F-4388-98BF-A707E7F85FD4}" destId="{C5B03F85-470F-447C-B8B7-78C450309997}" srcOrd="0" destOrd="0" presId="urn:microsoft.com/office/officeart/2016/7/layout/VerticalDownArrowProcess"/>
    <dgm:cxn modelId="{30BB9E96-A204-40E1-BE2F-281C72EF088D}" srcId="{8A84C0D2-024F-4388-98BF-A707E7F85FD4}" destId="{FB27E810-2AC4-4859-BFD0-BDD56E58B015}" srcOrd="0" destOrd="0" parTransId="{59FC6ED7-8402-4D35-9BD8-37C93199F97D}" sibTransId="{D58599DB-53D6-4808-969A-EA1A8DCD6C8F}"/>
    <dgm:cxn modelId="{2A3A9F9A-FD2E-4BB7-B778-66322844CB05}" type="presOf" srcId="{5DE6657A-6DB7-4FFD-B39E-9D9B59517FB4}" destId="{E53EBA14-B9C9-47E0-94CE-D92DFE8A6801}" srcOrd="0" destOrd="0" presId="urn:microsoft.com/office/officeart/2016/7/layout/VerticalDownArrowProcess"/>
    <dgm:cxn modelId="{2AFF10A3-E893-47B2-B1CC-C99696559F48}" type="presOf" srcId="{866CED54-F22F-44DE-8440-ADA9571E27DC}" destId="{15165DD2-CD45-4E3A-98E3-3A25B840E860}" srcOrd="0" destOrd="0" presId="urn:microsoft.com/office/officeart/2016/7/layout/VerticalDownArrowProcess"/>
    <dgm:cxn modelId="{00D56FB6-2D2B-4BC8-9CF5-FA98E7F1B2AF}" type="presOf" srcId="{FA77A106-ECC7-4DFE-859B-88E13542257B}" destId="{C8E471A6-F7C8-46B9-99FE-3C202EEF5858}" srcOrd="0" destOrd="0" presId="urn:microsoft.com/office/officeart/2016/7/layout/VerticalDownArrowProcess"/>
    <dgm:cxn modelId="{29905BC9-58C1-42CF-AB58-8615F27C1B12}" type="presOf" srcId="{D84A7F08-14EF-4888-8195-08FEB4EA2E55}" destId="{A6BD3081-0BD4-486B-AD5E-0D885203BCB1}" srcOrd="0" destOrd="1" presId="urn:microsoft.com/office/officeart/2016/7/layout/VerticalDownArrowProcess"/>
    <dgm:cxn modelId="{748015DC-973C-425A-8DC6-A29D593A4358}" type="presOf" srcId="{FA77A106-ECC7-4DFE-859B-88E13542257B}" destId="{A4855520-354A-4376-A9D0-4671D91701EA}" srcOrd="1" destOrd="0" presId="urn:microsoft.com/office/officeart/2016/7/layout/VerticalDownArrowProcess"/>
    <dgm:cxn modelId="{B00BF336-901F-4C56-B87B-42E82163027B}" type="presParOf" srcId="{15165DD2-CD45-4E3A-98E3-3A25B840E860}" destId="{7BC52316-0240-480F-A4D9-2B026BBD63FB}" srcOrd="0" destOrd="0" presId="urn:microsoft.com/office/officeart/2016/7/layout/VerticalDownArrowProcess"/>
    <dgm:cxn modelId="{63344BF3-9D88-48ED-B7A6-4A0F4B6336B3}" type="presParOf" srcId="{7BC52316-0240-480F-A4D9-2B026BBD63FB}" destId="{C5B03F85-470F-447C-B8B7-78C450309997}" srcOrd="0" destOrd="0" presId="urn:microsoft.com/office/officeart/2016/7/layout/VerticalDownArrowProcess"/>
    <dgm:cxn modelId="{88D28BA9-0B46-40C2-AA65-7EA3BBF8AFD1}" type="presParOf" srcId="{7BC52316-0240-480F-A4D9-2B026BBD63FB}" destId="{A6BD3081-0BD4-486B-AD5E-0D885203BCB1}" srcOrd="1" destOrd="0" presId="urn:microsoft.com/office/officeart/2016/7/layout/VerticalDownArrowProcess"/>
    <dgm:cxn modelId="{2353198F-0242-4573-8072-B72414AA6675}" type="presParOf" srcId="{15165DD2-CD45-4E3A-98E3-3A25B840E860}" destId="{27D47008-370C-43A1-8FC8-DF6FDD3842C1}" srcOrd="1" destOrd="0" presId="urn:microsoft.com/office/officeart/2016/7/layout/VerticalDownArrowProcess"/>
    <dgm:cxn modelId="{8E657FD9-0117-4297-95B4-8DED14929A1A}" type="presParOf" srcId="{15165DD2-CD45-4E3A-98E3-3A25B840E860}" destId="{BA37C3CC-A119-48E8-8E6A-C107FE0F05E9}" srcOrd="2" destOrd="0" presId="urn:microsoft.com/office/officeart/2016/7/layout/VerticalDownArrowProcess"/>
    <dgm:cxn modelId="{FB88E7EA-E457-4187-917B-A20C6F633024}" type="presParOf" srcId="{BA37C3CC-A119-48E8-8E6A-C107FE0F05E9}" destId="{C8E471A6-F7C8-46B9-99FE-3C202EEF5858}" srcOrd="0" destOrd="0" presId="urn:microsoft.com/office/officeart/2016/7/layout/VerticalDownArrowProcess"/>
    <dgm:cxn modelId="{96D51F33-D3C7-468D-8579-B4A57CA476CB}" type="presParOf" srcId="{BA37C3CC-A119-48E8-8E6A-C107FE0F05E9}" destId="{A4855520-354A-4376-A9D0-4671D91701EA}" srcOrd="1" destOrd="0" presId="urn:microsoft.com/office/officeart/2016/7/layout/VerticalDownArrowProcess"/>
    <dgm:cxn modelId="{AECB54C4-9A94-4BCB-9E54-1779A6FAB889}" type="presParOf" srcId="{BA37C3CC-A119-48E8-8E6A-C107FE0F05E9}" destId="{471C0CA9-96DC-4688-89B2-18FA085318E4}" srcOrd="2" destOrd="0" presId="urn:microsoft.com/office/officeart/2016/7/layout/VerticalDownArrowProcess"/>
    <dgm:cxn modelId="{51116604-CBDA-4E14-AE88-AF1D0194CBD8}" type="presParOf" srcId="{15165DD2-CD45-4E3A-98E3-3A25B840E860}" destId="{9ACF211B-FD7D-4F29-A4A1-9B037337466B}" srcOrd="3" destOrd="0" presId="urn:microsoft.com/office/officeart/2016/7/layout/VerticalDownArrowProcess"/>
    <dgm:cxn modelId="{FB0A0319-6063-425E-876C-B53CB407E45B}" type="presParOf" srcId="{15165DD2-CD45-4E3A-98E3-3A25B840E860}" destId="{C18537A5-440C-4894-8EF0-64AB83CE9C45}" srcOrd="4" destOrd="0" presId="urn:microsoft.com/office/officeart/2016/7/layout/VerticalDownArrowProcess"/>
    <dgm:cxn modelId="{E4C4A177-9BCB-4045-854D-9CECCE5CDE85}" type="presParOf" srcId="{C18537A5-440C-4894-8EF0-64AB83CE9C45}" destId="{E53EBA14-B9C9-47E0-94CE-D92DFE8A6801}" srcOrd="0" destOrd="0" presId="urn:microsoft.com/office/officeart/2016/7/layout/VerticalDownArrowProcess"/>
    <dgm:cxn modelId="{AFB2FB9C-FB63-4B2B-96B4-85FF0E2760A4}" type="presParOf" srcId="{C18537A5-440C-4894-8EF0-64AB83CE9C45}" destId="{01283A96-4F6D-4FFE-AF09-97A0FDC070C4}" srcOrd="1" destOrd="0" presId="urn:microsoft.com/office/officeart/2016/7/layout/VerticalDownArrowProcess"/>
    <dgm:cxn modelId="{57DE817B-8C81-4870-B6AF-0F451CF0D492}" type="presParOf" srcId="{C18537A5-440C-4894-8EF0-64AB83CE9C45}" destId="{D198E0DD-BE61-4EBC-BFED-1DA67419AF15}" srcOrd="2" destOrd="0" presId="urn:microsoft.com/office/officeart/2016/7/layout/VerticalDownArrow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866CED54-F22F-44DE-8440-ADA9571E27DC}" type="doc">
      <dgm:prSet loTypeId="urn:microsoft.com/office/officeart/2016/7/layout/VerticalDownArrowProcess" loCatId="process" qsTypeId="urn:microsoft.com/office/officeart/2005/8/quickstyle/simple5" qsCatId="simple" csTypeId="urn:microsoft.com/office/officeart/2005/8/colors/colorful2" csCatId="colorful" phldr="1"/>
      <dgm:spPr/>
      <dgm:t>
        <a:bodyPr/>
        <a:lstStyle/>
        <a:p>
          <a:endParaRPr lang="en-US"/>
        </a:p>
      </dgm:t>
    </dgm:pt>
    <dgm:pt modelId="{5DE6657A-6DB7-4FFD-B39E-9D9B59517FB4}">
      <dgm:prSet/>
      <dgm:spPr/>
      <dgm:t>
        <a:bodyPr/>
        <a:lstStyle/>
        <a:p>
          <a:r>
            <a:rPr lang="en-US" dirty="0"/>
            <a:t>Primary Contact</a:t>
          </a:r>
        </a:p>
      </dgm:t>
    </dgm:pt>
    <dgm:pt modelId="{935D179A-B409-40E7-B590-13140347C435}" type="parTrans" cxnId="{E9A8937B-91FC-43AD-B939-7769B11816CC}">
      <dgm:prSet/>
      <dgm:spPr/>
      <dgm:t>
        <a:bodyPr/>
        <a:lstStyle/>
        <a:p>
          <a:endParaRPr lang="en-US"/>
        </a:p>
      </dgm:t>
    </dgm:pt>
    <dgm:pt modelId="{59A935FF-009E-4C0D-ABE0-A46D14C5BBDB}" type="sibTrans" cxnId="{E9A8937B-91FC-43AD-B939-7769B11816CC}">
      <dgm:prSet/>
      <dgm:spPr/>
      <dgm:t>
        <a:bodyPr/>
        <a:lstStyle/>
        <a:p>
          <a:endParaRPr lang="en-US"/>
        </a:p>
      </dgm:t>
    </dgm:pt>
    <dgm:pt modelId="{BE37039F-DFB2-4538-9CD8-F9C545FF65D2}">
      <dgm:prSet/>
      <dgm:spPr/>
      <dgm:t>
        <a:bodyPr/>
        <a:lstStyle/>
        <a:p>
          <a:r>
            <a:rPr lang="en-US" dirty="0"/>
            <a:t>Dr. T. Scott Smith</a:t>
          </a:r>
        </a:p>
      </dgm:t>
    </dgm:pt>
    <dgm:pt modelId="{DCC5DAAF-58E1-45D8-AA8A-7E941116CC4C}" type="parTrans" cxnId="{A0BE6F42-EDB7-473F-A089-B40DF1235ECB}">
      <dgm:prSet/>
      <dgm:spPr/>
      <dgm:t>
        <a:bodyPr/>
        <a:lstStyle/>
        <a:p>
          <a:endParaRPr lang="en-US"/>
        </a:p>
      </dgm:t>
    </dgm:pt>
    <dgm:pt modelId="{337BA8D8-693A-44C2-B7C4-15C5A91A7F64}" type="sibTrans" cxnId="{A0BE6F42-EDB7-473F-A089-B40DF1235ECB}">
      <dgm:prSet/>
      <dgm:spPr/>
      <dgm:t>
        <a:bodyPr/>
        <a:lstStyle/>
        <a:p>
          <a:endParaRPr lang="en-US"/>
        </a:p>
      </dgm:t>
    </dgm:pt>
    <dgm:pt modelId="{FA77A106-ECC7-4DFE-859B-88E13542257B}">
      <dgm:prSet/>
      <dgm:spPr/>
      <dgm:t>
        <a:bodyPr/>
        <a:lstStyle/>
        <a:p>
          <a:r>
            <a:rPr lang="en-US" dirty="0"/>
            <a:t>Phone</a:t>
          </a:r>
        </a:p>
      </dgm:t>
    </dgm:pt>
    <dgm:pt modelId="{27634535-FECD-4398-B9FF-076B7C565912}" type="parTrans" cxnId="{CFBF505B-BBFE-473E-9F2B-C6D1B5C7778F}">
      <dgm:prSet/>
      <dgm:spPr/>
      <dgm:t>
        <a:bodyPr/>
        <a:lstStyle/>
        <a:p>
          <a:endParaRPr lang="en-US"/>
        </a:p>
      </dgm:t>
    </dgm:pt>
    <dgm:pt modelId="{B50369FF-AEDC-460F-9696-DDA887B0F954}" type="sibTrans" cxnId="{CFBF505B-BBFE-473E-9F2B-C6D1B5C7778F}">
      <dgm:prSet/>
      <dgm:spPr/>
      <dgm:t>
        <a:bodyPr/>
        <a:lstStyle/>
        <a:p>
          <a:endParaRPr lang="en-US"/>
        </a:p>
      </dgm:t>
    </dgm:pt>
    <dgm:pt modelId="{CE052912-1850-4DEA-BF79-A0E6182FA3B9}">
      <dgm:prSet/>
      <dgm:spPr/>
      <dgm:t>
        <a:bodyPr/>
        <a:lstStyle/>
        <a:p>
          <a:r>
            <a:rPr lang="en-US" dirty="0"/>
            <a:t>(337) 501-2104</a:t>
          </a:r>
        </a:p>
      </dgm:t>
    </dgm:pt>
    <dgm:pt modelId="{64AEC08E-57BB-4197-81EB-E792B0D6FFB2}" type="parTrans" cxnId="{4026DF09-4B82-4461-BA9F-CE73A447B7C2}">
      <dgm:prSet/>
      <dgm:spPr/>
      <dgm:t>
        <a:bodyPr/>
        <a:lstStyle/>
        <a:p>
          <a:endParaRPr lang="en-US"/>
        </a:p>
      </dgm:t>
    </dgm:pt>
    <dgm:pt modelId="{0BA9F838-DD23-420D-B143-ACF9CAE371FA}" type="sibTrans" cxnId="{4026DF09-4B82-4461-BA9F-CE73A447B7C2}">
      <dgm:prSet/>
      <dgm:spPr/>
      <dgm:t>
        <a:bodyPr/>
        <a:lstStyle/>
        <a:p>
          <a:endParaRPr lang="en-US"/>
        </a:p>
      </dgm:t>
    </dgm:pt>
    <dgm:pt modelId="{8A84C0D2-024F-4388-98BF-A707E7F85FD4}">
      <dgm:prSet/>
      <dgm:spPr/>
      <dgm:t>
        <a:bodyPr/>
        <a:lstStyle/>
        <a:p>
          <a:r>
            <a:rPr lang="en-US" dirty="0"/>
            <a:t>Email</a:t>
          </a:r>
        </a:p>
      </dgm:t>
    </dgm:pt>
    <dgm:pt modelId="{F632B3EE-19E6-48D6-A779-8C21F90DA981}" type="parTrans" cxnId="{25002070-A45A-401F-8C56-0ADF966469DE}">
      <dgm:prSet/>
      <dgm:spPr/>
      <dgm:t>
        <a:bodyPr/>
        <a:lstStyle/>
        <a:p>
          <a:endParaRPr lang="en-US"/>
        </a:p>
      </dgm:t>
    </dgm:pt>
    <dgm:pt modelId="{349A62C9-E37C-464D-9C7A-9E762AA40000}" type="sibTrans" cxnId="{25002070-A45A-401F-8C56-0ADF966469DE}">
      <dgm:prSet/>
      <dgm:spPr/>
      <dgm:t>
        <a:bodyPr/>
        <a:lstStyle/>
        <a:p>
          <a:endParaRPr lang="en-US"/>
        </a:p>
      </dgm:t>
    </dgm:pt>
    <dgm:pt modelId="{FB27E810-2AC4-4859-BFD0-BDD56E58B015}">
      <dgm:prSet/>
      <dgm:spPr/>
      <dgm:t>
        <a:bodyPr/>
        <a:lstStyle/>
        <a:p>
          <a:endParaRPr lang="en-US"/>
        </a:p>
        <a:p>
          <a:r>
            <a:rPr lang="en-US"/>
            <a:t>tscottsmith@aol.com</a:t>
          </a:r>
          <a:endParaRPr lang="en-US" dirty="0"/>
        </a:p>
      </dgm:t>
    </dgm:pt>
    <dgm:pt modelId="{59FC6ED7-8402-4D35-9BD8-37C93199F97D}" type="parTrans" cxnId="{30BB9E96-A204-40E1-BE2F-281C72EF088D}">
      <dgm:prSet/>
      <dgm:spPr/>
      <dgm:t>
        <a:bodyPr/>
        <a:lstStyle/>
        <a:p>
          <a:endParaRPr lang="en-US"/>
        </a:p>
      </dgm:t>
    </dgm:pt>
    <dgm:pt modelId="{D58599DB-53D6-4808-969A-EA1A8DCD6C8F}" type="sibTrans" cxnId="{30BB9E96-A204-40E1-BE2F-281C72EF088D}">
      <dgm:prSet/>
      <dgm:spPr/>
      <dgm:t>
        <a:bodyPr/>
        <a:lstStyle/>
        <a:p>
          <a:endParaRPr lang="en-US"/>
        </a:p>
      </dgm:t>
    </dgm:pt>
    <dgm:pt modelId="{D84A7F08-14EF-4888-8195-08FEB4EA2E55}">
      <dgm:prSet/>
      <dgm:spPr/>
      <dgm:t>
        <a:bodyPr/>
        <a:lstStyle/>
        <a:p>
          <a:endParaRPr lang="en-US"/>
        </a:p>
      </dgm:t>
    </dgm:pt>
    <dgm:pt modelId="{5C3090A1-6AFC-4751-A1F5-6E25D910F39D}" type="parTrans" cxnId="{A1B14282-1EE3-475A-BC8B-E0D30099ECCA}">
      <dgm:prSet/>
      <dgm:spPr/>
    </dgm:pt>
    <dgm:pt modelId="{DDEDDB2C-D232-4FC2-93FF-637D6C17A614}" type="sibTrans" cxnId="{A1B14282-1EE3-475A-BC8B-E0D30099ECCA}">
      <dgm:prSet/>
      <dgm:spPr/>
    </dgm:pt>
    <dgm:pt modelId="{15165DD2-CD45-4E3A-98E3-3A25B840E860}" type="pres">
      <dgm:prSet presAssocID="{866CED54-F22F-44DE-8440-ADA9571E27DC}" presName="Name0" presStyleCnt="0">
        <dgm:presLayoutVars>
          <dgm:dir/>
          <dgm:animLvl val="lvl"/>
          <dgm:resizeHandles val="exact"/>
        </dgm:presLayoutVars>
      </dgm:prSet>
      <dgm:spPr/>
    </dgm:pt>
    <dgm:pt modelId="{7BC52316-0240-480F-A4D9-2B026BBD63FB}" type="pres">
      <dgm:prSet presAssocID="{8A84C0D2-024F-4388-98BF-A707E7F85FD4}" presName="boxAndChildren" presStyleCnt="0"/>
      <dgm:spPr/>
    </dgm:pt>
    <dgm:pt modelId="{C5B03F85-470F-447C-B8B7-78C450309997}" type="pres">
      <dgm:prSet presAssocID="{8A84C0D2-024F-4388-98BF-A707E7F85FD4}" presName="parentTextBox" presStyleLbl="alignNode1" presStyleIdx="0" presStyleCnt="3"/>
      <dgm:spPr/>
    </dgm:pt>
    <dgm:pt modelId="{A6BD3081-0BD4-486B-AD5E-0D885203BCB1}" type="pres">
      <dgm:prSet presAssocID="{8A84C0D2-024F-4388-98BF-A707E7F85FD4}" presName="descendantBox" presStyleLbl="bgAccFollowNode1" presStyleIdx="0" presStyleCnt="3"/>
      <dgm:spPr/>
    </dgm:pt>
    <dgm:pt modelId="{27D47008-370C-43A1-8FC8-DF6FDD3842C1}" type="pres">
      <dgm:prSet presAssocID="{B50369FF-AEDC-460F-9696-DDA887B0F954}" presName="sp" presStyleCnt="0"/>
      <dgm:spPr/>
    </dgm:pt>
    <dgm:pt modelId="{BA37C3CC-A119-48E8-8E6A-C107FE0F05E9}" type="pres">
      <dgm:prSet presAssocID="{FA77A106-ECC7-4DFE-859B-88E13542257B}" presName="arrowAndChildren" presStyleCnt="0"/>
      <dgm:spPr/>
    </dgm:pt>
    <dgm:pt modelId="{C8E471A6-F7C8-46B9-99FE-3C202EEF5858}" type="pres">
      <dgm:prSet presAssocID="{FA77A106-ECC7-4DFE-859B-88E13542257B}" presName="parentTextArrow" presStyleLbl="node1" presStyleIdx="0" presStyleCnt="0"/>
      <dgm:spPr/>
    </dgm:pt>
    <dgm:pt modelId="{A4855520-354A-4376-A9D0-4671D91701EA}" type="pres">
      <dgm:prSet presAssocID="{FA77A106-ECC7-4DFE-859B-88E13542257B}" presName="arrow" presStyleLbl="alignNode1" presStyleIdx="1" presStyleCnt="3"/>
      <dgm:spPr/>
    </dgm:pt>
    <dgm:pt modelId="{471C0CA9-96DC-4688-89B2-18FA085318E4}" type="pres">
      <dgm:prSet presAssocID="{FA77A106-ECC7-4DFE-859B-88E13542257B}" presName="descendantArrow" presStyleLbl="bgAccFollowNode1" presStyleIdx="1" presStyleCnt="3"/>
      <dgm:spPr/>
    </dgm:pt>
    <dgm:pt modelId="{9ACF211B-FD7D-4F29-A4A1-9B037337466B}" type="pres">
      <dgm:prSet presAssocID="{59A935FF-009E-4C0D-ABE0-A46D14C5BBDB}" presName="sp" presStyleCnt="0"/>
      <dgm:spPr/>
    </dgm:pt>
    <dgm:pt modelId="{C18537A5-440C-4894-8EF0-64AB83CE9C45}" type="pres">
      <dgm:prSet presAssocID="{5DE6657A-6DB7-4FFD-B39E-9D9B59517FB4}" presName="arrowAndChildren" presStyleCnt="0"/>
      <dgm:spPr/>
    </dgm:pt>
    <dgm:pt modelId="{E53EBA14-B9C9-47E0-94CE-D92DFE8A6801}" type="pres">
      <dgm:prSet presAssocID="{5DE6657A-6DB7-4FFD-B39E-9D9B59517FB4}" presName="parentTextArrow" presStyleLbl="node1" presStyleIdx="0" presStyleCnt="0"/>
      <dgm:spPr/>
    </dgm:pt>
    <dgm:pt modelId="{01283A96-4F6D-4FFE-AF09-97A0FDC070C4}" type="pres">
      <dgm:prSet presAssocID="{5DE6657A-6DB7-4FFD-B39E-9D9B59517FB4}" presName="arrow" presStyleLbl="alignNode1" presStyleIdx="2" presStyleCnt="3"/>
      <dgm:spPr/>
    </dgm:pt>
    <dgm:pt modelId="{D198E0DD-BE61-4EBC-BFED-1DA67419AF15}" type="pres">
      <dgm:prSet presAssocID="{5DE6657A-6DB7-4FFD-B39E-9D9B59517FB4}" presName="descendantArrow" presStyleLbl="bgAccFollowNode1" presStyleIdx="2" presStyleCnt="3"/>
      <dgm:spPr/>
    </dgm:pt>
  </dgm:ptLst>
  <dgm:cxnLst>
    <dgm:cxn modelId="{4026DF09-4B82-4461-BA9F-CE73A447B7C2}" srcId="{FA77A106-ECC7-4DFE-859B-88E13542257B}" destId="{CE052912-1850-4DEA-BF79-A0E6182FA3B9}" srcOrd="0" destOrd="0" parTransId="{64AEC08E-57BB-4197-81EB-E792B0D6FFB2}" sibTransId="{0BA9F838-DD23-420D-B143-ACF9CAE371FA}"/>
    <dgm:cxn modelId="{1C338717-3B7D-46F2-9D16-81CD9F1053BD}" type="presOf" srcId="{CE052912-1850-4DEA-BF79-A0E6182FA3B9}" destId="{471C0CA9-96DC-4688-89B2-18FA085318E4}" srcOrd="0" destOrd="0" presId="urn:microsoft.com/office/officeart/2016/7/layout/VerticalDownArrowProcess"/>
    <dgm:cxn modelId="{CFBF505B-BBFE-473E-9F2B-C6D1B5C7778F}" srcId="{866CED54-F22F-44DE-8440-ADA9571E27DC}" destId="{FA77A106-ECC7-4DFE-859B-88E13542257B}" srcOrd="1" destOrd="0" parTransId="{27634535-FECD-4398-B9FF-076B7C565912}" sibTransId="{B50369FF-AEDC-460F-9696-DDA887B0F954}"/>
    <dgm:cxn modelId="{A0BE6F42-EDB7-473F-A089-B40DF1235ECB}" srcId="{5DE6657A-6DB7-4FFD-B39E-9D9B59517FB4}" destId="{BE37039F-DFB2-4538-9CD8-F9C545FF65D2}" srcOrd="0" destOrd="0" parTransId="{DCC5DAAF-58E1-45D8-AA8A-7E941116CC4C}" sibTransId="{337BA8D8-693A-44C2-B7C4-15C5A91A7F64}"/>
    <dgm:cxn modelId="{25002070-A45A-401F-8C56-0ADF966469DE}" srcId="{866CED54-F22F-44DE-8440-ADA9571E27DC}" destId="{8A84C0D2-024F-4388-98BF-A707E7F85FD4}" srcOrd="2" destOrd="0" parTransId="{F632B3EE-19E6-48D6-A779-8C21F90DA981}" sibTransId="{349A62C9-E37C-464D-9C7A-9E762AA40000}"/>
    <dgm:cxn modelId="{E0420458-D07D-476E-B2FC-F6A756E99D72}" type="presOf" srcId="{5DE6657A-6DB7-4FFD-B39E-9D9B59517FB4}" destId="{01283A96-4F6D-4FFE-AF09-97A0FDC070C4}" srcOrd="1" destOrd="0" presId="urn:microsoft.com/office/officeart/2016/7/layout/VerticalDownArrowProcess"/>
    <dgm:cxn modelId="{E9A8937B-91FC-43AD-B939-7769B11816CC}" srcId="{866CED54-F22F-44DE-8440-ADA9571E27DC}" destId="{5DE6657A-6DB7-4FFD-B39E-9D9B59517FB4}" srcOrd="0" destOrd="0" parTransId="{935D179A-B409-40E7-B590-13140347C435}" sibTransId="{59A935FF-009E-4C0D-ABE0-A46D14C5BBDB}"/>
    <dgm:cxn modelId="{7EEAF47E-78C8-4854-88AF-B5027EAAD040}" type="presOf" srcId="{BE37039F-DFB2-4538-9CD8-F9C545FF65D2}" destId="{D198E0DD-BE61-4EBC-BFED-1DA67419AF15}" srcOrd="0" destOrd="0" presId="urn:microsoft.com/office/officeart/2016/7/layout/VerticalDownArrowProcess"/>
    <dgm:cxn modelId="{A1B14282-1EE3-475A-BC8B-E0D30099ECCA}" srcId="{8A84C0D2-024F-4388-98BF-A707E7F85FD4}" destId="{D84A7F08-14EF-4888-8195-08FEB4EA2E55}" srcOrd="1" destOrd="0" parTransId="{5C3090A1-6AFC-4751-A1F5-6E25D910F39D}" sibTransId="{DDEDDB2C-D232-4FC2-93FF-637D6C17A614}"/>
    <dgm:cxn modelId="{F8487490-E968-4E6D-B315-944723B45EA6}" type="presOf" srcId="{FB27E810-2AC4-4859-BFD0-BDD56E58B015}" destId="{A6BD3081-0BD4-486B-AD5E-0D885203BCB1}" srcOrd="0" destOrd="0" presId="urn:microsoft.com/office/officeart/2016/7/layout/VerticalDownArrowProcess"/>
    <dgm:cxn modelId="{F0B85695-2A1F-414B-B3AB-0724D50DBD5D}" type="presOf" srcId="{8A84C0D2-024F-4388-98BF-A707E7F85FD4}" destId="{C5B03F85-470F-447C-B8B7-78C450309997}" srcOrd="0" destOrd="0" presId="urn:microsoft.com/office/officeart/2016/7/layout/VerticalDownArrowProcess"/>
    <dgm:cxn modelId="{30BB9E96-A204-40E1-BE2F-281C72EF088D}" srcId="{8A84C0D2-024F-4388-98BF-A707E7F85FD4}" destId="{FB27E810-2AC4-4859-BFD0-BDD56E58B015}" srcOrd="0" destOrd="0" parTransId="{59FC6ED7-8402-4D35-9BD8-37C93199F97D}" sibTransId="{D58599DB-53D6-4808-969A-EA1A8DCD6C8F}"/>
    <dgm:cxn modelId="{2A3A9F9A-FD2E-4BB7-B778-66322844CB05}" type="presOf" srcId="{5DE6657A-6DB7-4FFD-B39E-9D9B59517FB4}" destId="{E53EBA14-B9C9-47E0-94CE-D92DFE8A6801}" srcOrd="0" destOrd="0" presId="urn:microsoft.com/office/officeart/2016/7/layout/VerticalDownArrowProcess"/>
    <dgm:cxn modelId="{2AFF10A3-E893-47B2-B1CC-C99696559F48}" type="presOf" srcId="{866CED54-F22F-44DE-8440-ADA9571E27DC}" destId="{15165DD2-CD45-4E3A-98E3-3A25B840E860}" srcOrd="0" destOrd="0" presId="urn:microsoft.com/office/officeart/2016/7/layout/VerticalDownArrowProcess"/>
    <dgm:cxn modelId="{00D56FB6-2D2B-4BC8-9CF5-FA98E7F1B2AF}" type="presOf" srcId="{FA77A106-ECC7-4DFE-859B-88E13542257B}" destId="{C8E471A6-F7C8-46B9-99FE-3C202EEF5858}" srcOrd="0" destOrd="0" presId="urn:microsoft.com/office/officeart/2016/7/layout/VerticalDownArrowProcess"/>
    <dgm:cxn modelId="{29905BC9-58C1-42CF-AB58-8615F27C1B12}" type="presOf" srcId="{D84A7F08-14EF-4888-8195-08FEB4EA2E55}" destId="{A6BD3081-0BD4-486B-AD5E-0D885203BCB1}" srcOrd="0" destOrd="1" presId="urn:microsoft.com/office/officeart/2016/7/layout/VerticalDownArrowProcess"/>
    <dgm:cxn modelId="{748015DC-973C-425A-8DC6-A29D593A4358}" type="presOf" srcId="{FA77A106-ECC7-4DFE-859B-88E13542257B}" destId="{A4855520-354A-4376-A9D0-4671D91701EA}" srcOrd="1" destOrd="0" presId="urn:microsoft.com/office/officeart/2016/7/layout/VerticalDownArrowProcess"/>
    <dgm:cxn modelId="{B00BF336-901F-4C56-B87B-42E82163027B}" type="presParOf" srcId="{15165DD2-CD45-4E3A-98E3-3A25B840E860}" destId="{7BC52316-0240-480F-A4D9-2B026BBD63FB}" srcOrd="0" destOrd="0" presId="urn:microsoft.com/office/officeart/2016/7/layout/VerticalDownArrowProcess"/>
    <dgm:cxn modelId="{63344BF3-9D88-48ED-B7A6-4A0F4B6336B3}" type="presParOf" srcId="{7BC52316-0240-480F-A4D9-2B026BBD63FB}" destId="{C5B03F85-470F-447C-B8B7-78C450309997}" srcOrd="0" destOrd="0" presId="urn:microsoft.com/office/officeart/2016/7/layout/VerticalDownArrowProcess"/>
    <dgm:cxn modelId="{88D28BA9-0B46-40C2-AA65-7EA3BBF8AFD1}" type="presParOf" srcId="{7BC52316-0240-480F-A4D9-2B026BBD63FB}" destId="{A6BD3081-0BD4-486B-AD5E-0D885203BCB1}" srcOrd="1" destOrd="0" presId="urn:microsoft.com/office/officeart/2016/7/layout/VerticalDownArrowProcess"/>
    <dgm:cxn modelId="{2353198F-0242-4573-8072-B72414AA6675}" type="presParOf" srcId="{15165DD2-CD45-4E3A-98E3-3A25B840E860}" destId="{27D47008-370C-43A1-8FC8-DF6FDD3842C1}" srcOrd="1" destOrd="0" presId="urn:microsoft.com/office/officeart/2016/7/layout/VerticalDownArrowProcess"/>
    <dgm:cxn modelId="{8E657FD9-0117-4297-95B4-8DED14929A1A}" type="presParOf" srcId="{15165DD2-CD45-4E3A-98E3-3A25B840E860}" destId="{BA37C3CC-A119-48E8-8E6A-C107FE0F05E9}" srcOrd="2" destOrd="0" presId="urn:microsoft.com/office/officeart/2016/7/layout/VerticalDownArrowProcess"/>
    <dgm:cxn modelId="{FB88E7EA-E457-4187-917B-A20C6F633024}" type="presParOf" srcId="{BA37C3CC-A119-48E8-8E6A-C107FE0F05E9}" destId="{C8E471A6-F7C8-46B9-99FE-3C202EEF5858}" srcOrd="0" destOrd="0" presId="urn:microsoft.com/office/officeart/2016/7/layout/VerticalDownArrowProcess"/>
    <dgm:cxn modelId="{96D51F33-D3C7-468D-8579-B4A57CA476CB}" type="presParOf" srcId="{BA37C3CC-A119-48E8-8E6A-C107FE0F05E9}" destId="{A4855520-354A-4376-A9D0-4671D91701EA}" srcOrd="1" destOrd="0" presId="urn:microsoft.com/office/officeart/2016/7/layout/VerticalDownArrowProcess"/>
    <dgm:cxn modelId="{AECB54C4-9A94-4BCB-9E54-1779A6FAB889}" type="presParOf" srcId="{BA37C3CC-A119-48E8-8E6A-C107FE0F05E9}" destId="{471C0CA9-96DC-4688-89B2-18FA085318E4}" srcOrd="2" destOrd="0" presId="urn:microsoft.com/office/officeart/2016/7/layout/VerticalDownArrowProcess"/>
    <dgm:cxn modelId="{51116604-CBDA-4E14-AE88-AF1D0194CBD8}" type="presParOf" srcId="{15165DD2-CD45-4E3A-98E3-3A25B840E860}" destId="{9ACF211B-FD7D-4F29-A4A1-9B037337466B}" srcOrd="3" destOrd="0" presId="urn:microsoft.com/office/officeart/2016/7/layout/VerticalDownArrowProcess"/>
    <dgm:cxn modelId="{FB0A0319-6063-425E-876C-B53CB407E45B}" type="presParOf" srcId="{15165DD2-CD45-4E3A-98E3-3A25B840E860}" destId="{C18537A5-440C-4894-8EF0-64AB83CE9C45}" srcOrd="4" destOrd="0" presId="urn:microsoft.com/office/officeart/2016/7/layout/VerticalDownArrowProcess"/>
    <dgm:cxn modelId="{E4C4A177-9BCB-4045-854D-9CECCE5CDE85}" type="presParOf" srcId="{C18537A5-440C-4894-8EF0-64AB83CE9C45}" destId="{E53EBA14-B9C9-47E0-94CE-D92DFE8A6801}" srcOrd="0" destOrd="0" presId="urn:microsoft.com/office/officeart/2016/7/layout/VerticalDownArrowProcess"/>
    <dgm:cxn modelId="{AFB2FB9C-FB63-4B2B-96B4-85FF0E2760A4}" type="presParOf" srcId="{C18537A5-440C-4894-8EF0-64AB83CE9C45}" destId="{01283A96-4F6D-4FFE-AF09-97A0FDC070C4}" srcOrd="1" destOrd="0" presId="urn:microsoft.com/office/officeart/2016/7/layout/VerticalDownArrowProcess"/>
    <dgm:cxn modelId="{57DE817B-8C81-4870-B6AF-0F451CF0D492}" type="presParOf" srcId="{C18537A5-440C-4894-8EF0-64AB83CE9C45}" destId="{D198E0DD-BE61-4EBC-BFED-1DA67419AF15}" srcOrd="2" destOrd="0" presId="urn:microsoft.com/office/officeart/2016/7/layout/VerticalDownArrow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3F0A74-BD75-475A-9BA6-C9621DEDAC19}" type="doc">
      <dgm:prSet loTypeId="urn:microsoft.com/office/officeart/2005/8/layout/list1" loCatId="list" qsTypeId="urn:microsoft.com/office/officeart/2005/8/quickstyle/simple5" qsCatId="simple" csTypeId="urn:microsoft.com/office/officeart/2005/8/colors/colorful2" csCatId="colorful"/>
      <dgm:spPr/>
      <dgm:t>
        <a:bodyPr/>
        <a:lstStyle/>
        <a:p>
          <a:endParaRPr lang="en-US"/>
        </a:p>
      </dgm:t>
    </dgm:pt>
    <dgm:pt modelId="{DF41A41A-3D39-4983-B9F9-12D45389CA46}">
      <dgm:prSet/>
      <dgm:spPr/>
      <dgm:t>
        <a:bodyPr/>
        <a:lstStyle/>
        <a:p>
          <a:r>
            <a:rPr lang="en-US" b="1"/>
            <a:t>The Connection Between Mental Health Disorders and DUI Offenses:</a:t>
          </a:r>
          <a:endParaRPr lang="en-US"/>
        </a:p>
      </dgm:t>
    </dgm:pt>
    <dgm:pt modelId="{C0F685E2-B821-46BF-B84B-75F47AB2E312}" type="parTrans" cxnId="{393CE00C-FEBF-4CD1-9115-2A6D5082F98D}">
      <dgm:prSet/>
      <dgm:spPr/>
      <dgm:t>
        <a:bodyPr/>
        <a:lstStyle/>
        <a:p>
          <a:endParaRPr lang="en-US"/>
        </a:p>
      </dgm:t>
    </dgm:pt>
    <dgm:pt modelId="{09B1DE2B-830A-4D7A-A3C4-3D6901047599}" type="sibTrans" cxnId="{393CE00C-FEBF-4CD1-9115-2A6D5082F98D}">
      <dgm:prSet/>
      <dgm:spPr/>
      <dgm:t>
        <a:bodyPr/>
        <a:lstStyle/>
        <a:p>
          <a:endParaRPr lang="en-US"/>
        </a:p>
      </dgm:t>
    </dgm:pt>
    <dgm:pt modelId="{D0B63631-3585-4912-920F-AD8B2A8BFEFD}">
      <dgm:prSet/>
      <dgm:spPr/>
      <dgm:t>
        <a:bodyPr/>
        <a:lstStyle/>
        <a:p>
          <a:r>
            <a:rPr lang="en-US"/>
            <a:t>Conditions like anxiety, depression, and substance use disorders often impair judgment.</a:t>
          </a:r>
        </a:p>
      </dgm:t>
    </dgm:pt>
    <dgm:pt modelId="{ACC74F0F-FF06-4BF4-9DB5-8659EF5EA7A1}" type="parTrans" cxnId="{0AD4E8D8-6EEF-4C77-A0BF-1912A1F3CBB1}">
      <dgm:prSet/>
      <dgm:spPr/>
      <dgm:t>
        <a:bodyPr/>
        <a:lstStyle/>
        <a:p>
          <a:endParaRPr lang="en-US"/>
        </a:p>
      </dgm:t>
    </dgm:pt>
    <dgm:pt modelId="{408469CF-2407-4A3A-9C3C-50061F0D6F7F}" type="sibTrans" cxnId="{0AD4E8D8-6EEF-4C77-A0BF-1912A1F3CBB1}">
      <dgm:prSet/>
      <dgm:spPr/>
      <dgm:t>
        <a:bodyPr/>
        <a:lstStyle/>
        <a:p>
          <a:endParaRPr lang="en-US"/>
        </a:p>
      </dgm:t>
    </dgm:pt>
    <dgm:pt modelId="{858EEDC3-2746-4B5E-8823-6F845A7514CE}">
      <dgm:prSet/>
      <dgm:spPr/>
      <dgm:t>
        <a:bodyPr/>
        <a:lstStyle/>
        <a:p>
          <a:r>
            <a:rPr lang="en-US"/>
            <a:t>Many offenders are unaware they have underlying conditions contributing to their actions.</a:t>
          </a:r>
        </a:p>
      </dgm:t>
    </dgm:pt>
    <dgm:pt modelId="{F14A624E-05EB-4C25-B461-65D4BDB53EE4}" type="parTrans" cxnId="{BD14E849-2FA0-4429-A951-7F9376DEE52A}">
      <dgm:prSet/>
      <dgm:spPr/>
      <dgm:t>
        <a:bodyPr/>
        <a:lstStyle/>
        <a:p>
          <a:endParaRPr lang="en-US"/>
        </a:p>
      </dgm:t>
    </dgm:pt>
    <dgm:pt modelId="{088F86C7-F13E-4AB7-8668-46C5FC5C37C7}" type="sibTrans" cxnId="{BD14E849-2FA0-4429-A951-7F9376DEE52A}">
      <dgm:prSet/>
      <dgm:spPr/>
      <dgm:t>
        <a:bodyPr/>
        <a:lstStyle/>
        <a:p>
          <a:endParaRPr lang="en-US"/>
        </a:p>
      </dgm:t>
    </dgm:pt>
    <dgm:pt modelId="{CC1FD8D7-BCCD-4807-A72B-8570176CAEEC}">
      <dgm:prSet/>
      <dgm:spPr/>
      <dgm:t>
        <a:bodyPr/>
        <a:lstStyle/>
        <a:p>
          <a:r>
            <a:rPr lang="en-US" b="1"/>
            <a:t>Reducing Recidivism:</a:t>
          </a:r>
          <a:endParaRPr lang="en-US"/>
        </a:p>
      </dgm:t>
    </dgm:pt>
    <dgm:pt modelId="{4B60A537-C370-47EB-9EEC-0C03AF9A9F8B}" type="parTrans" cxnId="{B6817052-9382-490A-AF1E-60183F0EB23D}">
      <dgm:prSet/>
      <dgm:spPr/>
      <dgm:t>
        <a:bodyPr/>
        <a:lstStyle/>
        <a:p>
          <a:endParaRPr lang="en-US"/>
        </a:p>
      </dgm:t>
    </dgm:pt>
    <dgm:pt modelId="{469C9E44-58AE-496D-83F8-C77751DDF8D4}" type="sibTrans" cxnId="{B6817052-9382-490A-AF1E-60183F0EB23D}">
      <dgm:prSet/>
      <dgm:spPr/>
      <dgm:t>
        <a:bodyPr/>
        <a:lstStyle/>
        <a:p>
          <a:endParaRPr lang="en-US"/>
        </a:p>
      </dgm:t>
    </dgm:pt>
    <dgm:pt modelId="{58F04460-277F-43DC-AADC-7F74C413829A}">
      <dgm:prSet/>
      <dgm:spPr/>
      <dgm:t>
        <a:bodyPr/>
        <a:lstStyle/>
        <a:p>
          <a:r>
            <a:rPr lang="en-US"/>
            <a:t>Addressing root causes reduces repeat offenses.</a:t>
          </a:r>
        </a:p>
      </dgm:t>
    </dgm:pt>
    <dgm:pt modelId="{BE71B218-2085-4B67-BAF0-576E43A98702}" type="parTrans" cxnId="{0D3F72C7-0A45-4994-B2B3-F8E5813D9050}">
      <dgm:prSet/>
      <dgm:spPr/>
      <dgm:t>
        <a:bodyPr/>
        <a:lstStyle/>
        <a:p>
          <a:endParaRPr lang="en-US"/>
        </a:p>
      </dgm:t>
    </dgm:pt>
    <dgm:pt modelId="{3E87612A-D8CD-4501-B134-1A134250C053}" type="sibTrans" cxnId="{0D3F72C7-0A45-4994-B2B3-F8E5813D9050}">
      <dgm:prSet/>
      <dgm:spPr/>
      <dgm:t>
        <a:bodyPr/>
        <a:lstStyle/>
        <a:p>
          <a:endParaRPr lang="en-US"/>
        </a:p>
      </dgm:t>
    </dgm:pt>
    <dgm:pt modelId="{B6BCC672-D31F-47F5-A986-FE36DFA94205}">
      <dgm:prSet/>
      <dgm:spPr/>
      <dgm:t>
        <a:bodyPr/>
        <a:lstStyle/>
        <a:p>
          <a:r>
            <a:rPr lang="en-US"/>
            <a:t>Targeted interventions are more effective than incarceration alone.</a:t>
          </a:r>
        </a:p>
      </dgm:t>
    </dgm:pt>
    <dgm:pt modelId="{0E8F0C55-86D9-470A-9947-835BB4564A6B}" type="parTrans" cxnId="{E8D6BB75-C584-4671-BA31-C66467DBD6A7}">
      <dgm:prSet/>
      <dgm:spPr/>
      <dgm:t>
        <a:bodyPr/>
        <a:lstStyle/>
        <a:p>
          <a:endParaRPr lang="en-US"/>
        </a:p>
      </dgm:t>
    </dgm:pt>
    <dgm:pt modelId="{B38B43B3-E986-457F-80F0-CE107B1B85EC}" type="sibTrans" cxnId="{E8D6BB75-C584-4671-BA31-C66467DBD6A7}">
      <dgm:prSet/>
      <dgm:spPr/>
      <dgm:t>
        <a:bodyPr/>
        <a:lstStyle/>
        <a:p>
          <a:endParaRPr lang="en-US"/>
        </a:p>
      </dgm:t>
    </dgm:pt>
    <dgm:pt modelId="{FD43C80C-F677-4B25-AC60-3224A61ABDDF}">
      <dgm:prSet/>
      <dgm:spPr/>
      <dgm:t>
        <a:bodyPr/>
        <a:lstStyle/>
        <a:p>
          <a:r>
            <a:rPr lang="en-US" b="1"/>
            <a:t>Promoting Fair Outcomes:</a:t>
          </a:r>
          <a:endParaRPr lang="en-US"/>
        </a:p>
      </dgm:t>
    </dgm:pt>
    <dgm:pt modelId="{4F3E1620-973B-4CB0-91BA-FBD39317C0E9}" type="parTrans" cxnId="{BAA1378F-069D-4581-AD75-E232E6D1DAF4}">
      <dgm:prSet/>
      <dgm:spPr/>
      <dgm:t>
        <a:bodyPr/>
        <a:lstStyle/>
        <a:p>
          <a:endParaRPr lang="en-US"/>
        </a:p>
      </dgm:t>
    </dgm:pt>
    <dgm:pt modelId="{A69F7C36-F30C-4E90-87B4-2FFD4926392C}" type="sibTrans" cxnId="{BAA1378F-069D-4581-AD75-E232E6D1DAF4}">
      <dgm:prSet/>
      <dgm:spPr/>
      <dgm:t>
        <a:bodyPr/>
        <a:lstStyle/>
        <a:p>
          <a:endParaRPr lang="en-US"/>
        </a:p>
      </dgm:t>
    </dgm:pt>
    <dgm:pt modelId="{0EA1A66D-0AD7-4D88-98CD-1F8A5FB58DE4}">
      <dgm:prSet/>
      <dgm:spPr/>
      <dgm:t>
        <a:bodyPr/>
        <a:lstStyle/>
        <a:p>
          <a:r>
            <a:rPr lang="en-US"/>
            <a:t>Mental health data provides context for mitigating circumstances.</a:t>
          </a:r>
        </a:p>
      </dgm:t>
    </dgm:pt>
    <dgm:pt modelId="{76FE55DF-6C7B-4D14-934E-8CE2EDE19C2D}" type="parTrans" cxnId="{DC677ED9-966B-4916-9193-D2CA5E23D3A2}">
      <dgm:prSet/>
      <dgm:spPr/>
      <dgm:t>
        <a:bodyPr/>
        <a:lstStyle/>
        <a:p>
          <a:endParaRPr lang="en-US"/>
        </a:p>
      </dgm:t>
    </dgm:pt>
    <dgm:pt modelId="{81D55594-FB59-452F-91E3-8580314AE1A6}" type="sibTrans" cxnId="{DC677ED9-966B-4916-9193-D2CA5E23D3A2}">
      <dgm:prSet/>
      <dgm:spPr/>
      <dgm:t>
        <a:bodyPr/>
        <a:lstStyle/>
        <a:p>
          <a:endParaRPr lang="en-US"/>
        </a:p>
      </dgm:t>
    </dgm:pt>
    <dgm:pt modelId="{9E0AB405-0028-4A8D-B52D-02078A56B335}" type="pres">
      <dgm:prSet presAssocID="{D23F0A74-BD75-475A-9BA6-C9621DEDAC19}" presName="linear" presStyleCnt="0">
        <dgm:presLayoutVars>
          <dgm:dir/>
          <dgm:animLvl val="lvl"/>
          <dgm:resizeHandles val="exact"/>
        </dgm:presLayoutVars>
      </dgm:prSet>
      <dgm:spPr/>
    </dgm:pt>
    <dgm:pt modelId="{3C4A167A-746C-4B2B-848E-97953A50ACD1}" type="pres">
      <dgm:prSet presAssocID="{DF41A41A-3D39-4983-B9F9-12D45389CA46}" presName="parentLin" presStyleCnt="0"/>
      <dgm:spPr/>
    </dgm:pt>
    <dgm:pt modelId="{D5EFAF08-1B1E-4E90-A59C-F2A6564D7F19}" type="pres">
      <dgm:prSet presAssocID="{DF41A41A-3D39-4983-B9F9-12D45389CA46}" presName="parentLeftMargin" presStyleLbl="node1" presStyleIdx="0" presStyleCnt="3"/>
      <dgm:spPr/>
    </dgm:pt>
    <dgm:pt modelId="{D7BE9C94-3EAF-447A-AA2E-88BEB51AD19A}" type="pres">
      <dgm:prSet presAssocID="{DF41A41A-3D39-4983-B9F9-12D45389CA46}" presName="parentText" presStyleLbl="node1" presStyleIdx="0" presStyleCnt="3">
        <dgm:presLayoutVars>
          <dgm:chMax val="0"/>
          <dgm:bulletEnabled val="1"/>
        </dgm:presLayoutVars>
      </dgm:prSet>
      <dgm:spPr/>
    </dgm:pt>
    <dgm:pt modelId="{3DDB3F57-F96C-436C-83C4-D1AB493B9EC1}" type="pres">
      <dgm:prSet presAssocID="{DF41A41A-3D39-4983-B9F9-12D45389CA46}" presName="negativeSpace" presStyleCnt="0"/>
      <dgm:spPr/>
    </dgm:pt>
    <dgm:pt modelId="{BE847E0F-1DCF-44B4-B062-087E70EF1799}" type="pres">
      <dgm:prSet presAssocID="{DF41A41A-3D39-4983-B9F9-12D45389CA46}" presName="childText" presStyleLbl="conFgAcc1" presStyleIdx="0" presStyleCnt="3">
        <dgm:presLayoutVars>
          <dgm:bulletEnabled val="1"/>
        </dgm:presLayoutVars>
      </dgm:prSet>
      <dgm:spPr/>
    </dgm:pt>
    <dgm:pt modelId="{DB5CDEA9-6376-4041-AE29-A2299899D6B4}" type="pres">
      <dgm:prSet presAssocID="{09B1DE2B-830A-4D7A-A3C4-3D6901047599}" presName="spaceBetweenRectangles" presStyleCnt="0"/>
      <dgm:spPr/>
    </dgm:pt>
    <dgm:pt modelId="{50F3F921-CB62-4174-82A4-C9AA014BCFA6}" type="pres">
      <dgm:prSet presAssocID="{CC1FD8D7-BCCD-4807-A72B-8570176CAEEC}" presName="parentLin" presStyleCnt="0"/>
      <dgm:spPr/>
    </dgm:pt>
    <dgm:pt modelId="{8C7E938C-3796-438D-A7DF-311F82276DD5}" type="pres">
      <dgm:prSet presAssocID="{CC1FD8D7-BCCD-4807-A72B-8570176CAEEC}" presName="parentLeftMargin" presStyleLbl="node1" presStyleIdx="0" presStyleCnt="3"/>
      <dgm:spPr/>
    </dgm:pt>
    <dgm:pt modelId="{8FB0EAEF-C55F-4B19-92F2-5CD80E0814D3}" type="pres">
      <dgm:prSet presAssocID="{CC1FD8D7-BCCD-4807-A72B-8570176CAEEC}" presName="parentText" presStyleLbl="node1" presStyleIdx="1" presStyleCnt="3">
        <dgm:presLayoutVars>
          <dgm:chMax val="0"/>
          <dgm:bulletEnabled val="1"/>
        </dgm:presLayoutVars>
      </dgm:prSet>
      <dgm:spPr/>
    </dgm:pt>
    <dgm:pt modelId="{1937A83F-2DF0-4CF0-AF6F-BE49E3AC9923}" type="pres">
      <dgm:prSet presAssocID="{CC1FD8D7-BCCD-4807-A72B-8570176CAEEC}" presName="negativeSpace" presStyleCnt="0"/>
      <dgm:spPr/>
    </dgm:pt>
    <dgm:pt modelId="{A67D7EDA-EFDF-4CF7-8017-9578B1808089}" type="pres">
      <dgm:prSet presAssocID="{CC1FD8D7-BCCD-4807-A72B-8570176CAEEC}" presName="childText" presStyleLbl="conFgAcc1" presStyleIdx="1" presStyleCnt="3">
        <dgm:presLayoutVars>
          <dgm:bulletEnabled val="1"/>
        </dgm:presLayoutVars>
      </dgm:prSet>
      <dgm:spPr/>
    </dgm:pt>
    <dgm:pt modelId="{D038D74D-3587-4331-AD83-70C045933E19}" type="pres">
      <dgm:prSet presAssocID="{469C9E44-58AE-496D-83F8-C77751DDF8D4}" presName="spaceBetweenRectangles" presStyleCnt="0"/>
      <dgm:spPr/>
    </dgm:pt>
    <dgm:pt modelId="{9544B380-B601-4DD0-965C-72ABCD5CFB75}" type="pres">
      <dgm:prSet presAssocID="{FD43C80C-F677-4B25-AC60-3224A61ABDDF}" presName="parentLin" presStyleCnt="0"/>
      <dgm:spPr/>
    </dgm:pt>
    <dgm:pt modelId="{E31F6830-4F8C-4109-893B-B027961BA99D}" type="pres">
      <dgm:prSet presAssocID="{FD43C80C-F677-4B25-AC60-3224A61ABDDF}" presName="parentLeftMargin" presStyleLbl="node1" presStyleIdx="1" presStyleCnt="3"/>
      <dgm:spPr/>
    </dgm:pt>
    <dgm:pt modelId="{DE75F17B-EDE0-4E95-B295-D5B68F2273E5}" type="pres">
      <dgm:prSet presAssocID="{FD43C80C-F677-4B25-AC60-3224A61ABDDF}" presName="parentText" presStyleLbl="node1" presStyleIdx="2" presStyleCnt="3">
        <dgm:presLayoutVars>
          <dgm:chMax val="0"/>
          <dgm:bulletEnabled val="1"/>
        </dgm:presLayoutVars>
      </dgm:prSet>
      <dgm:spPr/>
    </dgm:pt>
    <dgm:pt modelId="{96409A87-799C-4B33-B184-785276FCF4AC}" type="pres">
      <dgm:prSet presAssocID="{FD43C80C-F677-4B25-AC60-3224A61ABDDF}" presName="negativeSpace" presStyleCnt="0"/>
      <dgm:spPr/>
    </dgm:pt>
    <dgm:pt modelId="{28CD141A-D65D-4F68-8565-9AA255BF6C8B}" type="pres">
      <dgm:prSet presAssocID="{FD43C80C-F677-4B25-AC60-3224A61ABDDF}" presName="childText" presStyleLbl="conFgAcc1" presStyleIdx="2" presStyleCnt="3">
        <dgm:presLayoutVars>
          <dgm:bulletEnabled val="1"/>
        </dgm:presLayoutVars>
      </dgm:prSet>
      <dgm:spPr/>
    </dgm:pt>
  </dgm:ptLst>
  <dgm:cxnLst>
    <dgm:cxn modelId="{393CE00C-FEBF-4CD1-9115-2A6D5082F98D}" srcId="{D23F0A74-BD75-475A-9BA6-C9621DEDAC19}" destId="{DF41A41A-3D39-4983-B9F9-12D45389CA46}" srcOrd="0" destOrd="0" parTransId="{C0F685E2-B821-46BF-B84B-75F47AB2E312}" sibTransId="{09B1DE2B-830A-4D7A-A3C4-3D6901047599}"/>
    <dgm:cxn modelId="{496F7432-495E-4301-875D-7D583835A86E}" type="presOf" srcId="{DF41A41A-3D39-4983-B9F9-12D45389CA46}" destId="{D5EFAF08-1B1E-4E90-A59C-F2A6564D7F19}" srcOrd="0" destOrd="0" presId="urn:microsoft.com/office/officeart/2005/8/layout/list1"/>
    <dgm:cxn modelId="{9120F65C-739A-4B34-A35C-79CBAE85212A}" type="presOf" srcId="{D0B63631-3585-4912-920F-AD8B2A8BFEFD}" destId="{BE847E0F-1DCF-44B4-B062-087E70EF1799}" srcOrd="0" destOrd="0" presId="urn:microsoft.com/office/officeart/2005/8/layout/list1"/>
    <dgm:cxn modelId="{F7445A45-27FE-409C-AF9F-2D466A0BEC63}" type="presOf" srcId="{58F04460-277F-43DC-AADC-7F74C413829A}" destId="{A67D7EDA-EFDF-4CF7-8017-9578B1808089}" srcOrd="0" destOrd="0" presId="urn:microsoft.com/office/officeart/2005/8/layout/list1"/>
    <dgm:cxn modelId="{BD14E849-2FA0-4429-A951-7F9376DEE52A}" srcId="{DF41A41A-3D39-4983-B9F9-12D45389CA46}" destId="{858EEDC3-2746-4B5E-8823-6F845A7514CE}" srcOrd="1" destOrd="0" parTransId="{F14A624E-05EB-4C25-B461-65D4BDB53EE4}" sibTransId="{088F86C7-F13E-4AB7-8668-46C5FC5C37C7}"/>
    <dgm:cxn modelId="{984FC76C-78C5-4BD1-A6BA-ABB586F8FF41}" type="presOf" srcId="{B6BCC672-D31F-47F5-A986-FE36DFA94205}" destId="{A67D7EDA-EFDF-4CF7-8017-9578B1808089}" srcOrd="0" destOrd="1" presId="urn:microsoft.com/office/officeart/2005/8/layout/list1"/>
    <dgm:cxn modelId="{CE92A86F-B774-49E9-A2E6-F7EDFFA1E9AC}" type="presOf" srcId="{FD43C80C-F677-4B25-AC60-3224A61ABDDF}" destId="{DE75F17B-EDE0-4E95-B295-D5B68F2273E5}" srcOrd="1" destOrd="0" presId="urn:microsoft.com/office/officeart/2005/8/layout/list1"/>
    <dgm:cxn modelId="{C4183372-F293-481F-B38C-49C2D8492444}" type="presOf" srcId="{CC1FD8D7-BCCD-4807-A72B-8570176CAEEC}" destId="{8C7E938C-3796-438D-A7DF-311F82276DD5}" srcOrd="0" destOrd="0" presId="urn:microsoft.com/office/officeart/2005/8/layout/list1"/>
    <dgm:cxn modelId="{B6817052-9382-490A-AF1E-60183F0EB23D}" srcId="{D23F0A74-BD75-475A-9BA6-C9621DEDAC19}" destId="{CC1FD8D7-BCCD-4807-A72B-8570176CAEEC}" srcOrd="1" destOrd="0" parTransId="{4B60A537-C370-47EB-9EEC-0C03AF9A9F8B}" sibTransId="{469C9E44-58AE-496D-83F8-C77751DDF8D4}"/>
    <dgm:cxn modelId="{A18DCC74-3DC1-4E48-ADAD-E40F663CFC8D}" type="presOf" srcId="{FD43C80C-F677-4B25-AC60-3224A61ABDDF}" destId="{E31F6830-4F8C-4109-893B-B027961BA99D}" srcOrd="0" destOrd="0" presId="urn:microsoft.com/office/officeart/2005/8/layout/list1"/>
    <dgm:cxn modelId="{E8D6BB75-C584-4671-BA31-C66467DBD6A7}" srcId="{CC1FD8D7-BCCD-4807-A72B-8570176CAEEC}" destId="{B6BCC672-D31F-47F5-A986-FE36DFA94205}" srcOrd="1" destOrd="0" parTransId="{0E8F0C55-86D9-470A-9947-835BB4564A6B}" sibTransId="{B38B43B3-E986-457F-80F0-CE107B1B85EC}"/>
    <dgm:cxn modelId="{F109AA8E-2C5D-48D1-A6DA-7C5B120BA807}" type="presOf" srcId="{CC1FD8D7-BCCD-4807-A72B-8570176CAEEC}" destId="{8FB0EAEF-C55F-4B19-92F2-5CD80E0814D3}" srcOrd="1" destOrd="0" presId="urn:microsoft.com/office/officeart/2005/8/layout/list1"/>
    <dgm:cxn modelId="{BAA1378F-069D-4581-AD75-E232E6D1DAF4}" srcId="{D23F0A74-BD75-475A-9BA6-C9621DEDAC19}" destId="{FD43C80C-F677-4B25-AC60-3224A61ABDDF}" srcOrd="2" destOrd="0" parTransId="{4F3E1620-973B-4CB0-91BA-FBD39317C0E9}" sibTransId="{A69F7C36-F30C-4E90-87B4-2FFD4926392C}"/>
    <dgm:cxn modelId="{C0EDA299-E512-4D89-9866-F2AFC73429F9}" type="presOf" srcId="{0EA1A66D-0AD7-4D88-98CD-1F8A5FB58DE4}" destId="{28CD141A-D65D-4F68-8565-9AA255BF6C8B}" srcOrd="0" destOrd="0" presId="urn:microsoft.com/office/officeart/2005/8/layout/list1"/>
    <dgm:cxn modelId="{D01721A5-CD22-44DC-89FB-BBFD321C4E56}" type="presOf" srcId="{858EEDC3-2746-4B5E-8823-6F845A7514CE}" destId="{BE847E0F-1DCF-44B4-B062-087E70EF1799}" srcOrd="0" destOrd="1" presId="urn:microsoft.com/office/officeart/2005/8/layout/list1"/>
    <dgm:cxn modelId="{731816A9-E91B-4009-B56C-0FBE5E6E3777}" type="presOf" srcId="{D23F0A74-BD75-475A-9BA6-C9621DEDAC19}" destId="{9E0AB405-0028-4A8D-B52D-02078A56B335}" srcOrd="0" destOrd="0" presId="urn:microsoft.com/office/officeart/2005/8/layout/list1"/>
    <dgm:cxn modelId="{0D3F72C7-0A45-4994-B2B3-F8E5813D9050}" srcId="{CC1FD8D7-BCCD-4807-A72B-8570176CAEEC}" destId="{58F04460-277F-43DC-AADC-7F74C413829A}" srcOrd="0" destOrd="0" parTransId="{BE71B218-2085-4B67-BAF0-576E43A98702}" sibTransId="{3E87612A-D8CD-4501-B134-1A134250C053}"/>
    <dgm:cxn modelId="{0AD4E8D8-6EEF-4C77-A0BF-1912A1F3CBB1}" srcId="{DF41A41A-3D39-4983-B9F9-12D45389CA46}" destId="{D0B63631-3585-4912-920F-AD8B2A8BFEFD}" srcOrd="0" destOrd="0" parTransId="{ACC74F0F-FF06-4BF4-9DB5-8659EF5EA7A1}" sibTransId="{408469CF-2407-4A3A-9C3C-50061F0D6F7F}"/>
    <dgm:cxn modelId="{DC677ED9-966B-4916-9193-D2CA5E23D3A2}" srcId="{FD43C80C-F677-4B25-AC60-3224A61ABDDF}" destId="{0EA1A66D-0AD7-4D88-98CD-1F8A5FB58DE4}" srcOrd="0" destOrd="0" parTransId="{76FE55DF-6C7B-4D14-934E-8CE2EDE19C2D}" sibTransId="{81D55594-FB59-452F-91E3-8580314AE1A6}"/>
    <dgm:cxn modelId="{34888BED-E4EB-4BCE-BEDA-7B7C942E398C}" type="presOf" srcId="{DF41A41A-3D39-4983-B9F9-12D45389CA46}" destId="{D7BE9C94-3EAF-447A-AA2E-88BEB51AD19A}" srcOrd="1" destOrd="0" presId="urn:microsoft.com/office/officeart/2005/8/layout/list1"/>
    <dgm:cxn modelId="{C093531C-0773-4428-916C-13AFF3475F4E}" type="presParOf" srcId="{9E0AB405-0028-4A8D-B52D-02078A56B335}" destId="{3C4A167A-746C-4B2B-848E-97953A50ACD1}" srcOrd="0" destOrd="0" presId="urn:microsoft.com/office/officeart/2005/8/layout/list1"/>
    <dgm:cxn modelId="{385658BA-259B-4E2C-83FA-33EA47BDEE66}" type="presParOf" srcId="{3C4A167A-746C-4B2B-848E-97953A50ACD1}" destId="{D5EFAF08-1B1E-4E90-A59C-F2A6564D7F19}" srcOrd="0" destOrd="0" presId="urn:microsoft.com/office/officeart/2005/8/layout/list1"/>
    <dgm:cxn modelId="{15CA40FE-B080-46DE-AEF0-62C534950101}" type="presParOf" srcId="{3C4A167A-746C-4B2B-848E-97953A50ACD1}" destId="{D7BE9C94-3EAF-447A-AA2E-88BEB51AD19A}" srcOrd="1" destOrd="0" presId="urn:microsoft.com/office/officeart/2005/8/layout/list1"/>
    <dgm:cxn modelId="{B065D596-9D80-42A7-80E2-58FF15E75690}" type="presParOf" srcId="{9E0AB405-0028-4A8D-B52D-02078A56B335}" destId="{3DDB3F57-F96C-436C-83C4-D1AB493B9EC1}" srcOrd="1" destOrd="0" presId="urn:microsoft.com/office/officeart/2005/8/layout/list1"/>
    <dgm:cxn modelId="{272A8CD5-4C5F-42B0-B5E3-2D6C723E60DE}" type="presParOf" srcId="{9E0AB405-0028-4A8D-B52D-02078A56B335}" destId="{BE847E0F-1DCF-44B4-B062-087E70EF1799}" srcOrd="2" destOrd="0" presId="urn:microsoft.com/office/officeart/2005/8/layout/list1"/>
    <dgm:cxn modelId="{7EDEC7B3-1D95-4F97-94A9-356812C157E1}" type="presParOf" srcId="{9E0AB405-0028-4A8D-B52D-02078A56B335}" destId="{DB5CDEA9-6376-4041-AE29-A2299899D6B4}" srcOrd="3" destOrd="0" presId="urn:microsoft.com/office/officeart/2005/8/layout/list1"/>
    <dgm:cxn modelId="{731ED800-F0C6-472B-858B-1663AE7736E1}" type="presParOf" srcId="{9E0AB405-0028-4A8D-B52D-02078A56B335}" destId="{50F3F921-CB62-4174-82A4-C9AA014BCFA6}" srcOrd="4" destOrd="0" presId="urn:microsoft.com/office/officeart/2005/8/layout/list1"/>
    <dgm:cxn modelId="{761D8A34-C98E-4B86-B38F-BBFAC9300CB5}" type="presParOf" srcId="{50F3F921-CB62-4174-82A4-C9AA014BCFA6}" destId="{8C7E938C-3796-438D-A7DF-311F82276DD5}" srcOrd="0" destOrd="0" presId="urn:microsoft.com/office/officeart/2005/8/layout/list1"/>
    <dgm:cxn modelId="{DFC7BCA4-F864-4363-AE69-BF0FBC5F03D5}" type="presParOf" srcId="{50F3F921-CB62-4174-82A4-C9AA014BCFA6}" destId="{8FB0EAEF-C55F-4B19-92F2-5CD80E0814D3}" srcOrd="1" destOrd="0" presId="urn:microsoft.com/office/officeart/2005/8/layout/list1"/>
    <dgm:cxn modelId="{E43B703C-E1C0-4927-8C3B-9A454357A894}" type="presParOf" srcId="{9E0AB405-0028-4A8D-B52D-02078A56B335}" destId="{1937A83F-2DF0-4CF0-AF6F-BE49E3AC9923}" srcOrd="5" destOrd="0" presId="urn:microsoft.com/office/officeart/2005/8/layout/list1"/>
    <dgm:cxn modelId="{3AB2C0D7-C121-4415-AEF9-124DB7A5DF0F}" type="presParOf" srcId="{9E0AB405-0028-4A8D-B52D-02078A56B335}" destId="{A67D7EDA-EFDF-4CF7-8017-9578B1808089}" srcOrd="6" destOrd="0" presId="urn:microsoft.com/office/officeart/2005/8/layout/list1"/>
    <dgm:cxn modelId="{71D5E56A-6A55-413B-A2E3-88868E70F141}" type="presParOf" srcId="{9E0AB405-0028-4A8D-B52D-02078A56B335}" destId="{D038D74D-3587-4331-AD83-70C045933E19}" srcOrd="7" destOrd="0" presId="urn:microsoft.com/office/officeart/2005/8/layout/list1"/>
    <dgm:cxn modelId="{5A1E3D27-A599-4DB5-9E73-2A1FCF9AA475}" type="presParOf" srcId="{9E0AB405-0028-4A8D-B52D-02078A56B335}" destId="{9544B380-B601-4DD0-965C-72ABCD5CFB75}" srcOrd="8" destOrd="0" presId="urn:microsoft.com/office/officeart/2005/8/layout/list1"/>
    <dgm:cxn modelId="{4C74B29D-63F9-40A0-99F2-6D81FF610FAB}" type="presParOf" srcId="{9544B380-B601-4DD0-965C-72ABCD5CFB75}" destId="{E31F6830-4F8C-4109-893B-B027961BA99D}" srcOrd="0" destOrd="0" presId="urn:microsoft.com/office/officeart/2005/8/layout/list1"/>
    <dgm:cxn modelId="{486BE2F3-233A-4791-B161-1240953948D6}" type="presParOf" srcId="{9544B380-B601-4DD0-965C-72ABCD5CFB75}" destId="{DE75F17B-EDE0-4E95-B295-D5B68F2273E5}" srcOrd="1" destOrd="0" presId="urn:microsoft.com/office/officeart/2005/8/layout/list1"/>
    <dgm:cxn modelId="{50F4FE59-4CA4-4574-8B64-8494CD0C984A}" type="presParOf" srcId="{9E0AB405-0028-4A8D-B52D-02078A56B335}" destId="{96409A87-799C-4B33-B184-785276FCF4AC}" srcOrd="9" destOrd="0" presId="urn:microsoft.com/office/officeart/2005/8/layout/list1"/>
    <dgm:cxn modelId="{145BB3CC-BD76-4F8E-AFC3-2C6780A82484}" type="presParOf" srcId="{9E0AB405-0028-4A8D-B52D-02078A56B335}" destId="{28CD141A-D65D-4F68-8565-9AA255BF6C8B}" srcOrd="10"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B7185A-81C4-48AF-A0EA-EBCCB5F34ADA}" type="doc">
      <dgm:prSet loTypeId="urn:microsoft.com/office/officeart/2005/8/layout/vProcess5" loCatId="process" qsTypeId="urn:microsoft.com/office/officeart/2005/8/quickstyle/simple5" qsCatId="simple" csTypeId="urn:microsoft.com/office/officeart/2005/8/colors/colorful1" csCatId="colorful"/>
      <dgm:spPr/>
      <dgm:t>
        <a:bodyPr/>
        <a:lstStyle/>
        <a:p>
          <a:endParaRPr lang="en-US"/>
        </a:p>
      </dgm:t>
    </dgm:pt>
    <dgm:pt modelId="{80AA5414-8C93-4436-ACDA-5FBC04BE35E0}">
      <dgm:prSet/>
      <dgm:spPr/>
      <dgm:t>
        <a:bodyPr/>
        <a:lstStyle/>
        <a:p>
          <a:r>
            <a:rPr lang="en-US" b="1"/>
            <a:t>Origins:</a:t>
          </a:r>
          <a:r>
            <a:rPr lang="en-US"/>
            <a:t> Developed by mental health and criminal justice experts to improve DUI case outcomes.</a:t>
          </a:r>
        </a:p>
      </dgm:t>
    </dgm:pt>
    <dgm:pt modelId="{F00EC33C-0A39-4ABA-B876-F7B3F4339988}" type="parTrans" cxnId="{0F178C81-BDD1-45AB-A3B2-BCB064048900}">
      <dgm:prSet/>
      <dgm:spPr/>
      <dgm:t>
        <a:bodyPr/>
        <a:lstStyle/>
        <a:p>
          <a:endParaRPr lang="en-US"/>
        </a:p>
      </dgm:t>
    </dgm:pt>
    <dgm:pt modelId="{EAFC8F3C-C1AE-4543-92B0-77D84765E525}" type="sibTrans" cxnId="{0F178C81-BDD1-45AB-A3B2-BCB064048900}">
      <dgm:prSet/>
      <dgm:spPr/>
      <dgm:t>
        <a:bodyPr/>
        <a:lstStyle/>
        <a:p>
          <a:endParaRPr lang="en-US"/>
        </a:p>
      </dgm:t>
    </dgm:pt>
    <dgm:pt modelId="{8084C419-5691-4C7D-A343-47C82441E2EF}">
      <dgm:prSet/>
      <dgm:spPr/>
      <dgm:t>
        <a:bodyPr/>
        <a:lstStyle/>
        <a:p>
          <a:r>
            <a:rPr lang="en-US" b="1"/>
            <a:t>Validation:</a:t>
          </a:r>
          <a:r>
            <a:rPr lang="en-US"/>
            <a:t> Evidence-based tool rigorously tested in diverse jurisdictions.</a:t>
          </a:r>
        </a:p>
      </dgm:t>
    </dgm:pt>
    <dgm:pt modelId="{CF5C53A7-155F-43FF-944D-3376864F0CBF}" type="parTrans" cxnId="{09A2DD4B-6E98-418E-A50A-0851CA455D41}">
      <dgm:prSet/>
      <dgm:spPr/>
      <dgm:t>
        <a:bodyPr/>
        <a:lstStyle/>
        <a:p>
          <a:endParaRPr lang="en-US"/>
        </a:p>
      </dgm:t>
    </dgm:pt>
    <dgm:pt modelId="{3C1641EF-B7FC-457F-B6ED-5052E894386E}" type="sibTrans" cxnId="{09A2DD4B-6E98-418E-A50A-0851CA455D41}">
      <dgm:prSet/>
      <dgm:spPr/>
      <dgm:t>
        <a:bodyPr/>
        <a:lstStyle/>
        <a:p>
          <a:endParaRPr lang="en-US"/>
        </a:p>
      </dgm:t>
    </dgm:pt>
    <dgm:pt modelId="{8BE51059-FEE2-4B26-BEEC-7AACF77F6D21}">
      <dgm:prSet/>
      <dgm:spPr/>
      <dgm:t>
        <a:bodyPr/>
        <a:lstStyle/>
        <a:p>
          <a:r>
            <a:rPr lang="en-US" b="1"/>
            <a:t>Adoption in Louisiana:</a:t>
          </a:r>
          <a:r>
            <a:rPr lang="en-US"/>
            <a:t> Introduced as part of statewide efforts to address DUI recidivism through mental health interventions.</a:t>
          </a:r>
        </a:p>
      </dgm:t>
    </dgm:pt>
    <dgm:pt modelId="{746AF29C-7BEB-4B06-BABD-4C8A4606C91F}" type="parTrans" cxnId="{99DDE956-4C85-4031-9530-91FB5537B0FC}">
      <dgm:prSet/>
      <dgm:spPr/>
      <dgm:t>
        <a:bodyPr/>
        <a:lstStyle/>
        <a:p>
          <a:endParaRPr lang="en-US"/>
        </a:p>
      </dgm:t>
    </dgm:pt>
    <dgm:pt modelId="{77506D06-9EFF-41BC-BCFB-A75E1E9EEBF4}" type="sibTrans" cxnId="{99DDE956-4C85-4031-9530-91FB5537B0FC}">
      <dgm:prSet/>
      <dgm:spPr/>
      <dgm:t>
        <a:bodyPr/>
        <a:lstStyle/>
        <a:p>
          <a:endParaRPr lang="en-US"/>
        </a:p>
      </dgm:t>
    </dgm:pt>
    <dgm:pt modelId="{2E11079E-67A2-4550-81B7-7F917FBE9084}" type="pres">
      <dgm:prSet presAssocID="{5FB7185A-81C4-48AF-A0EA-EBCCB5F34ADA}" presName="outerComposite" presStyleCnt="0">
        <dgm:presLayoutVars>
          <dgm:chMax val="5"/>
          <dgm:dir/>
          <dgm:resizeHandles val="exact"/>
        </dgm:presLayoutVars>
      </dgm:prSet>
      <dgm:spPr/>
    </dgm:pt>
    <dgm:pt modelId="{A892A02E-B017-4EE3-9167-44BFD7219745}" type="pres">
      <dgm:prSet presAssocID="{5FB7185A-81C4-48AF-A0EA-EBCCB5F34ADA}" presName="dummyMaxCanvas" presStyleCnt="0">
        <dgm:presLayoutVars/>
      </dgm:prSet>
      <dgm:spPr/>
    </dgm:pt>
    <dgm:pt modelId="{C28053E1-18D1-4ADC-9348-FAA77609A23F}" type="pres">
      <dgm:prSet presAssocID="{5FB7185A-81C4-48AF-A0EA-EBCCB5F34ADA}" presName="ThreeNodes_1" presStyleLbl="node1" presStyleIdx="0" presStyleCnt="3">
        <dgm:presLayoutVars>
          <dgm:bulletEnabled val="1"/>
        </dgm:presLayoutVars>
      </dgm:prSet>
      <dgm:spPr/>
    </dgm:pt>
    <dgm:pt modelId="{45E35010-CB70-41DD-BA8D-766C32E676CC}" type="pres">
      <dgm:prSet presAssocID="{5FB7185A-81C4-48AF-A0EA-EBCCB5F34ADA}" presName="ThreeNodes_2" presStyleLbl="node1" presStyleIdx="1" presStyleCnt="3">
        <dgm:presLayoutVars>
          <dgm:bulletEnabled val="1"/>
        </dgm:presLayoutVars>
      </dgm:prSet>
      <dgm:spPr/>
    </dgm:pt>
    <dgm:pt modelId="{EF60B274-F1BE-4516-9B6D-70EA4A33DE9F}" type="pres">
      <dgm:prSet presAssocID="{5FB7185A-81C4-48AF-A0EA-EBCCB5F34ADA}" presName="ThreeNodes_3" presStyleLbl="node1" presStyleIdx="2" presStyleCnt="3">
        <dgm:presLayoutVars>
          <dgm:bulletEnabled val="1"/>
        </dgm:presLayoutVars>
      </dgm:prSet>
      <dgm:spPr/>
    </dgm:pt>
    <dgm:pt modelId="{76D6A908-92C5-4856-8A53-63178E4F000F}" type="pres">
      <dgm:prSet presAssocID="{5FB7185A-81C4-48AF-A0EA-EBCCB5F34ADA}" presName="ThreeConn_1-2" presStyleLbl="fgAccFollowNode1" presStyleIdx="0" presStyleCnt="2">
        <dgm:presLayoutVars>
          <dgm:bulletEnabled val="1"/>
        </dgm:presLayoutVars>
      </dgm:prSet>
      <dgm:spPr/>
    </dgm:pt>
    <dgm:pt modelId="{06BDA09F-A363-400E-9AA1-0EB8533E09CF}" type="pres">
      <dgm:prSet presAssocID="{5FB7185A-81C4-48AF-A0EA-EBCCB5F34ADA}" presName="ThreeConn_2-3" presStyleLbl="fgAccFollowNode1" presStyleIdx="1" presStyleCnt="2">
        <dgm:presLayoutVars>
          <dgm:bulletEnabled val="1"/>
        </dgm:presLayoutVars>
      </dgm:prSet>
      <dgm:spPr/>
    </dgm:pt>
    <dgm:pt modelId="{D77ACA54-0288-4330-A32D-8290BF20CAFF}" type="pres">
      <dgm:prSet presAssocID="{5FB7185A-81C4-48AF-A0EA-EBCCB5F34ADA}" presName="ThreeNodes_1_text" presStyleLbl="node1" presStyleIdx="2" presStyleCnt="3">
        <dgm:presLayoutVars>
          <dgm:bulletEnabled val="1"/>
        </dgm:presLayoutVars>
      </dgm:prSet>
      <dgm:spPr/>
    </dgm:pt>
    <dgm:pt modelId="{D714A452-A4AF-48DD-BF92-D494B13CF49F}" type="pres">
      <dgm:prSet presAssocID="{5FB7185A-81C4-48AF-A0EA-EBCCB5F34ADA}" presName="ThreeNodes_2_text" presStyleLbl="node1" presStyleIdx="2" presStyleCnt="3">
        <dgm:presLayoutVars>
          <dgm:bulletEnabled val="1"/>
        </dgm:presLayoutVars>
      </dgm:prSet>
      <dgm:spPr/>
    </dgm:pt>
    <dgm:pt modelId="{82B16A54-FBF2-490B-A5B5-3500DC4AD1DD}" type="pres">
      <dgm:prSet presAssocID="{5FB7185A-81C4-48AF-A0EA-EBCCB5F34ADA}" presName="ThreeNodes_3_text" presStyleLbl="node1" presStyleIdx="2" presStyleCnt="3">
        <dgm:presLayoutVars>
          <dgm:bulletEnabled val="1"/>
        </dgm:presLayoutVars>
      </dgm:prSet>
      <dgm:spPr/>
    </dgm:pt>
  </dgm:ptLst>
  <dgm:cxnLst>
    <dgm:cxn modelId="{45189600-3324-44A5-9260-5445DD804F9C}" type="presOf" srcId="{80AA5414-8C93-4436-ACDA-5FBC04BE35E0}" destId="{D77ACA54-0288-4330-A32D-8290BF20CAFF}" srcOrd="1" destOrd="0" presId="urn:microsoft.com/office/officeart/2005/8/layout/vProcess5"/>
    <dgm:cxn modelId="{AD09D503-D150-4A6D-9833-E7B1FB8C8EEE}" type="presOf" srcId="{5FB7185A-81C4-48AF-A0EA-EBCCB5F34ADA}" destId="{2E11079E-67A2-4550-81B7-7F917FBE9084}" srcOrd="0" destOrd="0" presId="urn:microsoft.com/office/officeart/2005/8/layout/vProcess5"/>
    <dgm:cxn modelId="{AFE9732E-661F-4646-B164-9114971B4A77}" type="presOf" srcId="{EAFC8F3C-C1AE-4543-92B0-77D84765E525}" destId="{76D6A908-92C5-4856-8A53-63178E4F000F}" srcOrd="0" destOrd="0" presId="urn:microsoft.com/office/officeart/2005/8/layout/vProcess5"/>
    <dgm:cxn modelId="{02204361-42D5-4C8C-8378-3E3020FA339A}" type="presOf" srcId="{8BE51059-FEE2-4B26-BEEC-7AACF77F6D21}" destId="{EF60B274-F1BE-4516-9B6D-70EA4A33DE9F}" srcOrd="0" destOrd="0" presId="urn:microsoft.com/office/officeart/2005/8/layout/vProcess5"/>
    <dgm:cxn modelId="{B9C23665-3984-4A3B-98C7-DFE8E019F5B1}" type="presOf" srcId="{8084C419-5691-4C7D-A343-47C82441E2EF}" destId="{D714A452-A4AF-48DD-BF92-D494B13CF49F}" srcOrd="1" destOrd="0" presId="urn:microsoft.com/office/officeart/2005/8/layout/vProcess5"/>
    <dgm:cxn modelId="{DBC8BF65-F849-402D-B095-F03A3EF69518}" type="presOf" srcId="{8BE51059-FEE2-4B26-BEEC-7AACF77F6D21}" destId="{82B16A54-FBF2-490B-A5B5-3500DC4AD1DD}" srcOrd="1" destOrd="0" presId="urn:microsoft.com/office/officeart/2005/8/layout/vProcess5"/>
    <dgm:cxn modelId="{E8F4724A-8769-40D8-87C8-1CC9CB82E3AA}" type="presOf" srcId="{3C1641EF-B7FC-457F-B6ED-5052E894386E}" destId="{06BDA09F-A363-400E-9AA1-0EB8533E09CF}" srcOrd="0" destOrd="0" presId="urn:microsoft.com/office/officeart/2005/8/layout/vProcess5"/>
    <dgm:cxn modelId="{09A2DD4B-6E98-418E-A50A-0851CA455D41}" srcId="{5FB7185A-81C4-48AF-A0EA-EBCCB5F34ADA}" destId="{8084C419-5691-4C7D-A343-47C82441E2EF}" srcOrd="1" destOrd="0" parTransId="{CF5C53A7-155F-43FF-944D-3376864F0CBF}" sibTransId="{3C1641EF-B7FC-457F-B6ED-5052E894386E}"/>
    <dgm:cxn modelId="{99DDE956-4C85-4031-9530-91FB5537B0FC}" srcId="{5FB7185A-81C4-48AF-A0EA-EBCCB5F34ADA}" destId="{8BE51059-FEE2-4B26-BEEC-7AACF77F6D21}" srcOrd="2" destOrd="0" parTransId="{746AF29C-7BEB-4B06-BABD-4C8A4606C91F}" sibTransId="{77506D06-9EFF-41BC-BCFB-A75E1E9EEBF4}"/>
    <dgm:cxn modelId="{0F178C81-BDD1-45AB-A3B2-BCB064048900}" srcId="{5FB7185A-81C4-48AF-A0EA-EBCCB5F34ADA}" destId="{80AA5414-8C93-4436-ACDA-5FBC04BE35E0}" srcOrd="0" destOrd="0" parTransId="{F00EC33C-0A39-4ABA-B876-F7B3F4339988}" sibTransId="{EAFC8F3C-C1AE-4543-92B0-77D84765E525}"/>
    <dgm:cxn modelId="{5275FA86-9384-417B-9651-C87E19AB0DED}" type="presOf" srcId="{80AA5414-8C93-4436-ACDA-5FBC04BE35E0}" destId="{C28053E1-18D1-4ADC-9348-FAA77609A23F}" srcOrd="0" destOrd="0" presId="urn:microsoft.com/office/officeart/2005/8/layout/vProcess5"/>
    <dgm:cxn modelId="{688730BF-2B13-4DCE-B525-718C0E941F9E}" type="presOf" srcId="{8084C419-5691-4C7D-A343-47C82441E2EF}" destId="{45E35010-CB70-41DD-BA8D-766C32E676CC}" srcOrd="0" destOrd="0" presId="urn:microsoft.com/office/officeart/2005/8/layout/vProcess5"/>
    <dgm:cxn modelId="{1E0C7C7F-EB93-439B-9FEE-B30C9F736597}" type="presParOf" srcId="{2E11079E-67A2-4550-81B7-7F917FBE9084}" destId="{A892A02E-B017-4EE3-9167-44BFD7219745}" srcOrd="0" destOrd="0" presId="urn:microsoft.com/office/officeart/2005/8/layout/vProcess5"/>
    <dgm:cxn modelId="{41E1C13E-AD6B-49AF-92D9-3F1A3470BF64}" type="presParOf" srcId="{2E11079E-67A2-4550-81B7-7F917FBE9084}" destId="{C28053E1-18D1-4ADC-9348-FAA77609A23F}" srcOrd="1" destOrd="0" presId="urn:microsoft.com/office/officeart/2005/8/layout/vProcess5"/>
    <dgm:cxn modelId="{CDEAE32D-F46F-40AF-B16D-D30598B67BD7}" type="presParOf" srcId="{2E11079E-67A2-4550-81B7-7F917FBE9084}" destId="{45E35010-CB70-41DD-BA8D-766C32E676CC}" srcOrd="2" destOrd="0" presId="urn:microsoft.com/office/officeart/2005/8/layout/vProcess5"/>
    <dgm:cxn modelId="{EB34167C-139E-49D7-A08B-D905C3943557}" type="presParOf" srcId="{2E11079E-67A2-4550-81B7-7F917FBE9084}" destId="{EF60B274-F1BE-4516-9B6D-70EA4A33DE9F}" srcOrd="3" destOrd="0" presId="urn:microsoft.com/office/officeart/2005/8/layout/vProcess5"/>
    <dgm:cxn modelId="{1EDE1783-311C-44EA-9343-8132CB096D1A}" type="presParOf" srcId="{2E11079E-67A2-4550-81B7-7F917FBE9084}" destId="{76D6A908-92C5-4856-8A53-63178E4F000F}" srcOrd="4" destOrd="0" presId="urn:microsoft.com/office/officeart/2005/8/layout/vProcess5"/>
    <dgm:cxn modelId="{F3D14B90-E23A-4901-8933-86A019695855}" type="presParOf" srcId="{2E11079E-67A2-4550-81B7-7F917FBE9084}" destId="{06BDA09F-A363-400E-9AA1-0EB8533E09CF}" srcOrd="5" destOrd="0" presId="urn:microsoft.com/office/officeart/2005/8/layout/vProcess5"/>
    <dgm:cxn modelId="{99DDAAC3-051F-40DD-8964-A61D73F34DA0}" type="presParOf" srcId="{2E11079E-67A2-4550-81B7-7F917FBE9084}" destId="{D77ACA54-0288-4330-A32D-8290BF20CAFF}" srcOrd="6" destOrd="0" presId="urn:microsoft.com/office/officeart/2005/8/layout/vProcess5"/>
    <dgm:cxn modelId="{D9722053-7958-48FA-89F3-A6698F483622}" type="presParOf" srcId="{2E11079E-67A2-4550-81B7-7F917FBE9084}" destId="{D714A452-A4AF-48DD-BF92-D494B13CF49F}" srcOrd="7" destOrd="0" presId="urn:microsoft.com/office/officeart/2005/8/layout/vProcess5"/>
    <dgm:cxn modelId="{2AC0826A-9BA9-4D28-A033-16BCB748927F}" type="presParOf" srcId="{2E11079E-67A2-4550-81B7-7F917FBE9084}" destId="{82B16A54-FBF2-490B-A5B5-3500DC4AD1DD}" srcOrd="8" destOrd="0" presId="urn:microsoft.com/office/officeart/2005/8/layout/vProcess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D974826-3E9C-4974-861B-9C4FE03141CA}" type="doc">
      <dgm:prSet loTypeId="urn:microsoft.com/office/officeart/2005/8/layout/vProcess5" loCatId="process" qsTypeId="urn:microsoft.com/office/officeart/2005/8/quickstyle/simple4" qsCatId="simple" csTypeId="urn:microsoft.com/office/officeart/2005/8/colors/colorful2" csCatId="colorful" phldr="1"/>
      <dgm:spPr/>
      <dgm:t>
        <a:bodyPr/>
        <a:lstStyle/>
        <a:p>
          <a:endParaRPr lang="en-US"/>
        </a:p>
      </dgm:t>
    </dgm:pt>
    <dgm:pt modelId="{EA0CAAE7-3246-4FA9-9221-C18AC5D98890}">
      <dgm:prSet/>
      <dgm:spPr/>
      <dgm:t>
        <a:bodyPr/>
        <a:lstStyle/>
        <a:p>
          <a:r>
            <a:rPr lang="en-US" dirty="0"/>
            <a:t>Defense attorneys are key advocates for the defendant's rights and wellbeing within the CARS framework by:</a:t>
          </a:r>
        </a:p>
      </dgm:t>
    </dgm:pt>
    <dgm:pt modelId="{E4F92394-8DE6-4887-B282-7F478D1DC56B}" type="parTrans" cxnId="{837C9EFC-C2C8-48CC-868F-C37D9CEF8C89}">
      <dgm:prSet/>
      <dgm:spPr/>
      <dgm:t>
        <a:bodyPr/>
        <a:lstStyle/>
        <a:p>
          <a:endParaRPr lang="en-US"/>
        </a:p>
      </dgm:t>
    </dgm:pt>
    <dgm:pt modelId="{493DEF58-53F4-4DEC-894B-16E851B1345C}" type="sibTrans" cxnId="{837C9EFC-C2C8-48CC-868F-C37D9CEF8C89}">
      <dgm:prSet/>
      <dgm:spPr/>
      <dgm:t>
        <a:bodyPr/>
        <a:lstStyle/>
        <a:p>
          <a:endParaRPr lang="en-US"/>
        </a:p>
      </dgm:t>
    </dgm:pt>
    <dgm:pt modelId="{2893D876-EC6C-4F32-B5B7-5821E1DC780D}">
      <dgm:prSet/>
      <dgm:spPr/>
      <dgm:t>
        <a:bodyPr/>
        <a:lstStyle/>
        <a:p>
          <a:r>
            <a:rPr lang="en-US" dirty="0"/>
            <a:t>Ensuring defendants complete the assessment promptly.</a:t>
          </a:r>
        </a:p>
      </dgm:t>
    </dgm:pt>
    <dgm:pt modelId="{18377F9E-6A7D-45C4-BB55-3DF11892760A}" type="parTrans" cxnId="{174BCC18-2378-4C30-AB36-064C2C08DC6D}">
      <dgm:prSet/>
      <dgm:spPr/>
      <dgm:t>
        <a:bodyPr/>
        <a:lstStyle/>
        <a:p>
          <a:endParaRPr lang="en-US"/>
        </a:p>
      </dgm:t>
    </dgm:pt>
    <dgm:pt modelId="{C6ABED3D-528A-4C65-A7AF-0331D8D1E18E}" type="sibTrans" cxnId="{174BCC18-2378-4C30-AB36-064C2C08DC6D}">
      <dgm:prSet/>
      <dgm:spPr/>
      <dgm:t>
        <a:bodyPr/>
        <a:lstStyle/>
        <a:p>
          <a:endParaRPr lang="en-US"/>
        </a:p>
      </dgm:t>
    </dgm:pt>
    <dgm:pt modelId="{3FA94CCB-65DB-4583-BA6F-1CA949262B2A}">
      <dgm:prSet/>
      <dgm:spPr/>
      <dgm:t>
        <a:bodyPr/>
        <a:lstStyle/>
        <a:p>
          <a:r>
            <a:rPr lang="en-US" dirty="0"/>
            <a:t>Utilizing reports to develop strategies that address underlying mental health issues.</a:t>
          </a:r>
        </a:p>
      </dgm:t>
    </dgm:pt>
    <dgm:pt modelId="{4B0C63C0-96F5-4B4C-A1F3-12C924D40C3A}" type="parTrans" cxnId="{E20CEDA6-ECD0-44BC-A37E-C0834CFA56E6}">
      <dgm:prSet/>
      <dgm:spPr/>
      <dgm:t>
        <a:bodyPr/>
        <a:lstStyle/>
        <a:p>
          <a:endParaRPr lang="en-US"/>
        </a:p>
      </dgm:t>
    </dgm:pt>
    <dgm:pt modelId="{7B57A780-D0BA-4302-A99D-A85812A544A9}" type="sibTrans" cxnId="{E20CEDA6-ECD0-44BC-A37E-C0834CFA56E6}">
      <dgm:prSet/>
      <dgm:spPr/>
      <dgm:t>
        <a:bodyPr/>
        <a:lstStyle/>
        <a:p>
          <a:endParaRPr lang="en-US"/>
        </a:p>
      </dgm:t>
    </dgm:pt>
    <dgm:pt modelId="{E9FF27A3-7476-4ED9-B326-CB48AB01D673}">
      <dgm:prSet/>
      <dgm:spPr/>
      <dgm:t>
        <a:bodyPr/>
        <a:lstStyle/>
        <a:p>
          <a:r>
            <a:rPr lang="en-US" dirty="0"/>
            <a:t>Collaborating with prosecutors to advocate for rehabilitation-focused outcomes.</a:t>
          </a:r>
        </a:p>
      </dgm:t>
    </dgm:pt>
    <dgm:pt modelId="{C051D109-25AB-44AF-9277-998870EC2A45}" type="parTrans" cxnId="{21DE6109-E11A-4BF2-AD94-8AF8461B6938}">
      <dgm:prSet/>
      <dgm:spPr/>
      <dgm:t>
        <a:bodyPr/>
        <a:lstStyle/>
        <a:p>
          <a:endParaRPr lang="en-US"/>
        </a:p>
      </dgm:t>
    </dgm:pt>
    <dgm:pt modelId="{6F2D0862-4416-4A19-BAD6-AF252D1ECA5A}" type="sibTrans" cxnId="{21DE6109-E11A-4BF2-AD94-8AF8461B6938}">
      <dgm:prSet/>
      <dgm:spPr/>
      <dgm:t>
        <a:bodyPr/>
        <a:lstStyle/>
        <a:p>
          <a:endParaRPr lang="en-US"/>
        </a:p>
      </dgm:t>
    </dgm:pt>
    <dgm:pt modelId="{2DA2DA42-2767-4020-BF60-054FE447EB69}" type="pres">
      <dgm:prSet presAssocID="{DD974826-3E9C-4974-861B-9C4FE03141CA}" presName="outerComposite" presStyleCnt="0">
        <dgm:presLayoutVars>
          <dgm:chMax val="5"/>
          <dgm:dir/>
          <dgm:resizeHandles val="exact"/>
        </dgm:presLayoutVars>
      </dgm:prSet>
      <dgm:spPr/>
    </dgm:pt>
    <dgm:pt modelId="{4A18BC11-042C-4568-ADA8-59F766153E63}" type="pres">
      <dgm:prSet presAssocID="{DD974826-3E9C-4974-861B-9C4FE03141CA}" presName="dummyMaxCanvas" presStyleCnt="0">
        <dgm:presLayoutVars/>
      </dgm:prSet>
      <dgm:spPr/>
    </dgm:pt>
    <dgm:pt modelId="{D7E49E88-09B3-4A7A-8EB0-29B541C727E0}" type="pres">
      <dgm:prSet presAssocID="{DD974826-3E9C-4974-861B-9C4FE03141CA}" presName="FourNodes_1" presStyleLbl="node1" presStyleIdx="0" presStyleCnt="4">
        <dgm:presLayoutVars>
          <dgm:bulletEnabled val="1"/>
        </dgm:presLayoutVars>
      </dgm:prSet>
      <dgm:spPr/>
    </dgm:pt>
    <dgm:pt modelId="{F672DEB0-F585-464D-9CD1-4F8AA1885918}" type="pres">
      <dgm:prSet presAssocID="{DD974826-3E9C-4974-861B-9C4FE03141CA}" presName="FourNodes_2" presStyleLbl="node1" presStyleIdx="1" presStyleCnt="4">
        <dgm:presLayoutVars>
          <dgm:bulletEnabled val="1"/>
        </dgm:presLayoutVars>
      </dgm:prSet>
      <dgm:spPr/>
    </dgm:pt>
    <dgm:pt modelId="{E7B535F6-5E73-4FD6-8D4C-964B2CF1C4FC}" type="pres">
      <dgm:prSet presAssocID="{DD974826-3E9C-4974-861B-9C4FE03141CA}" presName="FourNodes_3" presStyleLbl="node1" presStyleIdx="2" presStyleCnt="4">
        <dgm:presLayoutVars>
          <dgm:bulletEnabled val="1"/>
        </dgm:presLayoutVars>
      </dgm:prSet>
      <dgm:spPr/>
    </dgm:pt>
    <dgm:pt modelId="{96417C3B-75C0-459E-B33A-3DA2512AC75C}" type="pres">
      <dgm:prSet presAssocID="{DD974826-3E9C-4974-861B-9C4FE03141CA}" presName="FourNodes_4" presStyleLbl="node1" presStyleIdx="3" presStyleCnt="4">
        <dgm:presLayoutVars>
          <dgm:bulletEnabled val="1"/>
        </dgm:presLayoutVars>
      </dgm:prSet>
      <dgm:spPr/>
    </dgm:pt>
    <dgm:pt modelId="{4A11BD63-D14A-4FE6-BA35-CE0D72A1B34B}" type="pres">
      <dgm:prSet presAssocID="{DD974826-3E9C-4974-861B-9C4FE03141CA}" presName="FourConn_1-2" presStyleLbl="fgAccFollowNode1" presStyleIdx="0" presStyleCnt="3">
        <dgm:presLayoutVars>
          <dgm:bulletEnabled val="1"/>
        </dgm:presLayoutVars>
      </dgm:prSet>
      <dgm:spPr/>
    </dgm:pt>
    <dgm:pt modelId="{116A7EFC-A55F-42E1-B109-9607889E213F}" type="pres">
      <dgm:prSet presAssocID="{DD974826-3E9C-4974-861B-9C4FE03141CA}" presName="FourConn_2-3" presStyleLbl="fgAccFollowNode1" presStyleIdx="1" presStyleCnt="3">
        <dgm:presLayoutVars>
          <dgm:bulletEnabled val="1"/>
        </dgm:presLayoutVars>
      </dgm:prSet>
      <dgm:spPr/>
    </dgm:pt>
    <dgm:pt modelId="{C509977C-36CF-4785-9CF0-5975CBD523B1}" type="pres">
      <dgm:prSet presAssocID="{DD974826-3E9C-4974-861B-9C4FE03141CA}" presName="FourConn_3-4" presStyleLbl="fgAccFollowNode1" presStyleIdx="2" presStyleCnt="3">
        <dgm:presLayoutVars>
          <dgm:bulletEnabled val="1"/>
        </dgm:presLayoutVars>
      </dgm:prSet>
      <dgm:spPr/>
    </dgm:pt>
    <dgm:pt modelId="{6855AB98-91C8-4700-BBAE-9DFD2F1DA20C}" type="pres">
      <dgm:prSet presAssocID="{DD974826-3E9C-4974-861B-9C4FE03141CA}" presName="FourNodes_1_text" presStyleLbl="node1" presStyleIdx="3" presStyleCnt="4">
        <dgm:presLayoutVars>
          <dgm:bulletEnabled val="1"/>
        </dgm:presLayoutVars>
      </dgm:prSet>
      <dgm:spPr/>
    </dgm:pt>
    <dgm:pt modelId="{8B518C65-E522-41EE-8F1E-9BB410AA866D}" type="pres">
      <dgm:prSet presAssocID="{DD974826-3E9C-4974-861B-9C4FE03141CA}" presName="FourNodes_2_text" presStyleLbl="node1" presStyleIdx="3" presStyleCnt="4">
        <dgm:presLayoutVars>
          <dgm:bulletEnabled val="1"/>
        </dgm:presLayoutVars>
      </dgm:prSet>
      <dgm:spPr/>
    </dgm:pt>
    <dgm:pt modelId="{470C6EB5-867B-48BE-AD57-4057D6E91E3E}" type="pres">
      <dgm:prSet presAssocID="{DD974826-3E9C-4974-861B-9C4FE03141CA}" presName="FourNodes_3_text" presStyleLbl="node1" presStyleIdx="3" presStyleCnt="4">
        <dgm:presLayoutVars>
          <dgm:bulletEnabled val="1"/>
        </dgm:presLayoutVars>
      </dgm:prSet>
      <dgm:spPr/>
    </dgm:pt>
    <dgm:pt modelId="{62ABB77D-ED28-4909-8603-59F47EC87A61}" type="pres">
      <dgm:prSet presAssocID="{DD974826-3E9C-4974-861B-9C4FE03141CA}" presName="FourNodes_4_text" presStyleLbl="node1" presStyleIdx="3" presStyleCnt="4">
        <dgm:presLayoutVars>
          <dgm:bulletEnabled val="1"/>
        </dgm:presLayoutVars>
      </dgm:prSet>
      <dgm:spPr/>
    </dgm:pt>
  </dgm:ptLst>
  <dgm:cxnLst>
    <dgm:cxn modelId="{EBC7FE01-8E65-4A9C-9EB0-354EA8094AB6}" type="presOf" srcId="{3FA94CCB-65DB-4583-BA6F-1CA949262B2A}" destId="{E7B535F6-5E73-4FD6-8D4C-964B2CF1C4FC}" srcOrd="0" destOrd="0" presId="urn:microsoft.com/office/officeart/2005/8/layout/vProcess5"/>
    <dgm:cxn modelId="{21DE6109-E11A-4BF2-AD94-8AF8461B6938}" srcId="{DD974826-3E9C-4974-861B-9C4FE03141CA}" destId="{E9FF27A3-7476-4ED9-B326-CB48AB01D673}" srcOrd="3" destOrd="0" parTransId="{C051D109-25AB-44AF-9277-998870EC2A45}" sibTransId="{6F2D0862-4416-4A19-BAD6-AF252D1ECA5A}"/>
    <dgm:cxn modelId="{174BCC18-2378-4C30-AB36-064C2C08DC6D}" srcId="{DD974826-3E9C-4974-861B-9C4FE03141CA}" destId="{2893D876-EC6C-4F32-B5B7-5821E1DC780D}" srcOrd="1" destOrd="0" parTransId="{18377F9E-6A7D-45C4-BB55-3DF11892760A}" sibTransId="{C6ABED3D-528A-4C65-A7AF-0331D8D1E18E}"/>
    <dgm:cxn modelId="{51F2DD18-4D28-4C95-8A27-3E5F28CF5A15}" type="presOf" srcId="{C6ABED3D-528A-4C65-A7AF-0331D8D1E18E}" destId="{116A7EFC-A55F-42E1-B109-9607889E213F}" srcOrd="0" destOrd="0" presId="urn:microsoft.com/office/officeart/2005/8/layout/vProcess5"/>
    <dgm:cxn modelId="{1F22D937-C724-4EB1-B9F8-92B1E52F8838}" type="presOf" srcId="{EA0CAAE7-3246-4FA9-9221-C18AC5D98890}" destId="{D7E49E88-09B3-4A7A-8EB0-29B541C727E0}" srcOrd="0" destOrd="0" presId="urn:microsoft.com/office/officeart/2005/8/layout/vProcess5"/>
    <dgm:cxn modelId="{56557A58-FFC2-459F-9AC0-CAA2B41736B5}" type="presOf" srcId="{DD974826-3E9C-4974-861B-9C4FE03141CA}" destId="{2DA2DA42-2767-4020-BF60-054FE447EB69}" srcOrd="0" destOrd="0" presId="urn:microsoft.com/office/officeart/2005/8/layout/vProcess5"/>
    <dgm:cxn modelId="{4C2DA25A-D408-4E3A-807D-E636876A9482}" type="presOf" srcId="{E9FF27A3-7476-4ED9-B326-CB48AB01D673}" destId="{96417C3B-75C0-459E-B33A-3DA2512AC75C}" srcOrd="0" destOrd="0" presId="urn:microsoft.com/office/officeart/2005/8/layout/vProcess5"/>
    <dgm:cxn modelId="{9784638C-E7AF-4A72-92B9-AA795C7772CE}" type="presOf" srcId="{3FA94CCB-65DB-4583-BA6F-1CA949262B2A}" destId="{470C6EB5-867B-48BE-AD57-4057D6E91E3E}" srcOrd="1" destOrd="0" presId="urn:microsoft.com/office/officeart/2005/8/layout/vProcess5"/>
    <dgm:cxn modelId="{640B3FA3-236C-42A4-8118-847FA1833BE8}" type="presOf" srcId="{2893D876-EC6C-4F32-B5B7-5821E1DC780D}" destId="{8B518C65-E522-41EE-8F1E-9BB410AA866D}" srcOrd="1" destOrd="0" presId="urn:microsoft.com/office/officeart/2005/8/layout/vProcess5"/>
    <dgm:cxn modelId="{E20CEDA6-ECD0-44BC-A37E-C0834CFA56E6}" srcId="{DD974826-3E9C-4974-861B-9C4FE03141CA}" destId="{3FA94CCB-65DB-4583-BA6F-1CA949262B2A}" srcOrd="2" destOrd="0" parTransId="{4B0C63C0-96F5-4B4C-A1F3-12C924D40C3A}" sibTransId="{7B57A780-D0BA-4302-A99D-A85812A544A9}"/>
    <dgm:cxn modelId="{769CECAE-B1ED-4BCC-9697-C66536A0518E}" type="presOf" srcId="{2893D876-EC6C-4F32-B5B7-5821E1DC780D}" destId="{F672DEB0-F585-464D-9CD1-4F8AA1885918}" srcOrd="0" destOrd="0" presId="urn:microsoft.com/office/officeart/2005/8/layout/vProcess5"/>
    <dgm:cxn modelId="{21B80ABA-3DDD-4FD9-81C5-9C0E4E65BBDA}" type="presOf" srcId="{493DEF58-53F4-4DEC-894B-16E851B1345C}" destId="{4A11BD63-D14A-4FE6-BA35-CE0D72A1B34B}" srcOrd="0" destOrd="0" presId="urn:microsoft.com/office/officeart/2005/8/layout/vProcess5"/>
    <dgm:cxn modelId="{6D2EACD3-9990-4EBD-850B-4144C84F3B39}" type="presOf" srcId="{7B57A780-D0BA-4302-A99D-A85812A544A9}" destId="{C509977C-36CF-4785-9CF0-5975CBD523B1}" srcOrd="0" destOrd="0" presId="urn:microsoft.com/office/officeart/2005/8/layout/vProcess5"/>
    <dgm:cxn modelId="{D8224BE2-C5EA-4B41-881A-FA2752CFEE65}" type="presOf" srcId="{E9FF27A3-7476-4ED9-B326-CB48AB01D673}" destId="{62ABB77D-ED28-4909-8603-59F47EC87A61}" srcOrd="1" destOrd="0" presId="urn:microsoft.com/office/officeart/2005/8/layout/vProcess5"/>
    <dgm:cxn modelId="{3CF200E3-24B9-4087-B5BF-D57C72070675}" type="presOf" srcId="{EA0CAAE7-3246-4FA9-9221-C18AC5D98890}" destId="{6855AB98-91C8-4700-BBAE-9DFD2F1DA20C}" srcOrd="1" destOrd="0" presId="urn:microsoft.com/office/officeart/2005/8/layout/vProcess5"/>
    <dgm:cxn modelId="{837C9EFC-C2C8-48CC-868F-C37D9CEF8C89}" srcId="{DD974826-3E9C-4974-861B-9C4FE03141CA}" destId="{EA0CAAE7-3246-4FA9-9221-C18AC5D98890}" srcOrd="0" destOrd="0" parTransId="{E4F92394-8DE6-4887-B282-7F478D1DC56B}" sibTransId="{493DEF58-53F4-4DEC-894B-16E851B1345C}"/>
    <dgm:cxn modelId="{443E88B8-474D-4F12-87CA-6B6FAE4545FB}" type="presParOf" srcId="{2DA2DA42-2767-4020-BF60-054FE447EB69}" destId="{4A18BC11-042C-4568-ADA8-59F766153E63}" srcOrd="0" destOrd="0" presId="urn:microsoft.com/office/officeart/2005/8/layout/vProcess5"/>
    <dgm:cxn modelId="{5B78B330-BE55-4F2C-AD59-1F22059485CB}" type="presParOf" srcId="{2DA2DA42-2767-4020-BF60-054FE447EB69}" destId="{D7E49E88-09B3-4A7A-8EB0-29B541C727E0}" srcOrd="1" destOrd="0" presId="urn:microsoft.com/office/officeart/2005/8/layout/vProcess5"/>
    <dgm:cxn modelId="{4175A1B2-7F2E-47F2-BD99-75C8E9C98524}" type="presParOf" srcId="{2DA2DA42-2767-4020-BF60-054FE447EB69}" destId="{F672DEB0-F585-464D-9CD1-4F8AA1885918}" srcOrd="2" destOrd="0" presId="urn:microsoft.com/office/officeart/2005/8/layout/vProcess5"/>
    <dgm:cxn modelId="{2E855744-A9A7-4BE1-A751-6E1F03A6D6E6}" type="presParOf" srcId="{2DA2DA42-2767-4020-BF60-054FE447EB69}" destId="{E7B535F6-5E73-4FD6-8D4C-964B2CF1C4FC}" srcOrd="3" destOrd="0" presId="urn:microsoft.com/office/officeart/2005/8/layout/vProcess5"/>
    <dgm:cxn modelId="{BB96CFFE-BBAD-4568-A31E-469BEBB475AF}" type="presParOf" srcId="{2DA2DA42-2767-4020-BF60-054FE447EB69}" destId="{96417C3B-75C0-459E-B33A-3DA2512AC75C}" srcOrd="4" destOrd="0" presId="urn:microsoft.com/office/officeart/2005/8/layout/vProcess5"/>
    <dgm:cxn modelId="{1B991AA6-46D7-4783-9D92-6B69DABB2557}" type="presParOf" srcId="{2DA2DA42-2767-4020-BF60-054FE447EB69}" destId="{4A11BD63-D14A-4FE6-BA35-CE0D72A1B34B}" srcOrd="5" destOrd="0" presId="urn:microsoft.com/office/officeart/2005/8/layout/vProcess5"/>
    <dgm:cxn modelId="{063E43F0-729E-4D58-9F32-5AC01D5FEC99}" type="presParOf" srcId="{2DA2DA42-2767-4020-BF60-054FE447EB69}" destId="{116A7EFC-A55F-42E1-B109-9607889E213F}" srcOrd="6" destOrd="0" presId="urn:microsoft.com/office/officeart/2005/8/layout/vProcess5"/>
    <dgm:cxn modelId="{7BE18ED7-C138-4BFA-8867-8AEEEE35CFDC}" type="presParOf" srcId="{2DA2DA42-2767-4020-BF60-054FE447EB69}" destId="{C509977C-36CF-4785-9CF0-5975CBD523B1}" srcOrd="7" destOrd="0" presId="urn:microsoft.com/office/officeart/2005/8/layout/vProcess5"/>
    <dgm:cxn modelId="{EBBE6348-4C82-4845-8CF9-C33D559D3CF6}" type="presParOf" srcId="{2DA2DA42-2767-4020-BF60-054FE447EB69}" destId="{6855AB98-91C8-4700-BBAE-9DFD2F1DA20C}" srcOrd="8" destOrd="0" presId="urn:microsoft.com/office/officeart/2005/8/layout/vProcess5"/>
    <dgm:cxn modelId="{DF29741A-BA02-413F-A5E8-6DE1A935E791}" type="presParOf" srcId="{2DA2DA42-2767-4020-BF60-054FE447EB69}" destId="{8B518C65-E522-41EE-8F1E-9BB410AA866D}" srcOrd="9" destOrd="0" presId="urn:microsoft.com/office/officeart/2005/8/layout/vProcess5"/>
    <dgm:cxn modelId="{21C075EA-5D3D-4AC9-8D93-36EE00E64025}" type="presParOf" srcId="{2DA2DA42-2767-4020-BF60-054FE447EB69}" destId="{470C6EB5-867B-48BE-AD57-4057D6E91E3E}" srcOrd="10" destOrd="0" presId="urn:microsoft.com/office/officeart/2005/8/layout/vProcess5"/>
    <dgm:cxn modelId="{87145AD5-1AA8-4318-92F4-5CAE249D362D}" type="presParOf" srcId="{2DA2DA42-2767-4020-BF60-054FE447EB69}" destId="{62ABB77D-ED28-4909-8603-59F47EC87A61}" srcOrd="11" destOrd="0" presId="urn:microsoft.com/office/officeart/2005/8/layout/vProcess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F936F78-2654-4B5B-859C-65289E8CF52A}"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EB66E57E-577F-4E3F-AB77-194D01C10BAF}">
      <dgm:prSet/>
      <dgm:spPr/>
      <dgm:t>
        <a:bodyPr/>
        <a:lstStyle/>
        <a:p>
          <a:r>
            <a:rPr lang="en-US" b="1"/>
            <a:t>Process:</a:t>
          </a:r>
          <a:endParaRPr lang="en-US"/>
        </a:p>
      </dgm:t>
    </dgm:pt>
    <dgm:pt modelId="{81F58506-CFE4-4DAB-BCAB-240F0F13F196}" type="parTrans" cxnId="{AEE005AB-BFD7-46C9-A023-75DFEA209854}">
      <dgm:prSet/>
      <dgm:spPr/>
      <dgm:t>
        <a:bodyPr/>
        <a:lstStyle/>
        <a:p>
          <a:endParaRPr lang="en-US"/>
        </a:p>
      </dgm:t>
    </dgm:pt>
    <dgm:pt modelId="{71509E6C-DC2C-4ED0-8818-75CBA81CFE2F}" type="sibTrans" cxnId="{AEE005AB-BFD7-46C9-A023-75DFEA209854}">
      <dgm:prSet/>
      <dgm:spPr/>
      <dgm:t>
        <a:bodyPr/>
        <a:lstStyle/>
        <a:p>
          <a:endParaRPr lang="en-US"/>
        </a:p>
      </dgm:t>
    </dgm:pt>
    <dgm:pt modelId="{CE0A9C90-FFA5-4D31-83F7-F481A9A7CCE3}">
      <dgm:prSet/>
      <dgm:spPr/>
      <dgm:t>
        <a:bodyPr/>
        <a:lstStyle/>
        <a:p>
          <a:r>
            <a:rPr lang="en-US"/>
            <a:t>Administered via computer, tablet, or in-person.</a:t>
          </a:r>
        </a:p>
      </dgm:t>
    </dgm:pt>
    <dgm:pt modelId="{1FC71190-2468-4988-AD87-C47CCEABB7B1}" type="parTrans" cxnId="{67D54B5C-43CC-48C4-ABD0-3F46948951F7}">
      <dgm:prSet/>
      <dgm:spPr/>
      <dgm:t>
        <a:bodyPr/>
        <a:lstStyle/>
        <a:p>
          <a:endParaRPr lang="en-US"/>
        </a:p>
      </dgm:t>
    </dgm:pt>
    <dgm:pt modelId="{F63DD5B6-89CC-4DA4-8D35-029C7850B47E}" type="sibTrans" cxnId="{67D54B5C-43CC-48C4-ABD0-3F46948951F7}">
      <dgm:prSet/>
      <dgm:spPr/>
      <dgm:t>
        <a:bodyPr/>
        <a:lstStyle/>
        <a:p>
          <a:endParaRPr lang="en-US"/>
        </a:p>
      </dgm:t>
    </dgm:pt>
    <dgm:pt modelId="{6D015A8F-3A23-4CDE-8A1F-3A2DD4E8C60E}">
      <dgm:prSet/>
      <dgm:spPr/>
      <dgm:t>
        <a:bodyPr/>
        <a:lstStyle/>
        <a:p>
          <a:r>
            <a:rPr lang="en-US"/>
            <a:t>Includes tailored questions covering 13 mental health disorders.</a:t>
          </a:r>
        </a:p>
      </dgm:t>
    </dgm:pt>
    <dgm:pt modelId="{1FB1333E-1A86-471B-8B3F-E7600932AFD2}" type="parTrans" cxnId="{D02F530E-6803-452D-9259-91CA3DA1685C}">
      <dgm:prSet/>
      <dgm:spPr/>
      <dgm:t>
        <a:bodyPr/>
        <a:lstStyle/>
        <a:p>
          <a:endParaRPr lang="en-US"/>
        </a:p>
      </dgm:t>
    </dgm:pt>
    <dgm:pt modelId="{0D6A5A06-6F2B-43F2-8087-C106E5918FB8}" type="sibTrans" cxnId="{D02F530E-6803-452D-9259-91CA3DA1685C}">
      <dgm:prSet/>
      <dgm:spPr/>
      <dgm:t>
        <a:bodyPr/>
        <a:lstStyle/>
        <a:p>
          <a:endParaRPr lang="en-US"/>
        </a:p>
      </dgm:t>
    </dgm:pt>
    <dgm:pt modelId="{F1543256-D9E5-4379-90D8-0932D4253898}">
      <dgm:prSet/>
      <dgm:spPr/>
      <dgm:t>
        <a:bodyPr/>
        <a:lstStyle/>
        <a:p>
          <a:r>
            <a:rPr lang="en-US" b="1"/>
            <a:t>Environment:</a:t>
          </a:r>
          <a:endParaRPr lang="en-US"/>
        </a:p>
      </dgm:t>
    </dgm:pt>
    <dgm:pt modelId="{BBA76A91-A24F-4839-90C5-40E86EB30479}" type="parTrans" cxnId="{C2A8F71C-1C25-44D3-A0E3-1EEF42512B21}">
      <dgm:prSet/>
      <dgm:spPr/>
      <dgm:t>
        <a:bodyPr/>
        <a:lstStyle/>
        <a:p>
          <a:endParaRPr lang="en-US"/>
        </a:p>
      </dgm:t>
    </dgm:pt>
    <dgm:pt modelId="{0992C49F-9190-4719-8A2F-B12B19C9528A}" type="sibTrans" cxnId="{C2A8F71C-1C25-44D3-A0E3-1EEF42512B21}">
      <dgm:prSet/>
      <dgm:spPr/>
      <dgm:t>
        <a:bodyPr/>
        <a:lstStyle/>
        <a:p>
          <a:endParaRPr lang="en-US"/>
        </a:p>
      </dgm:t>
    </dgm:pt>
    <dgm:pt modelId="{3FF850B5-84D6-4CAA-B5EF-9FA198B98599}">
      <dgm:prSet/>
      <dgm:spPr/>
      <dgm:t>
        <a:bodyPr/>
        <a:lstStyle/>
        <a:p>
          <a:r>
            <a:rPr lang="en-US"/>
            <a:t>Confidential and non-confrontational to encourage honest responses.</a:t>
          </a:r>
        </a:p>
      </dgm:t>
    </dgm:pt>
    <dgm:pt modelId="{69DCFF36-A979-4708-A229-FC0731647463}" type="parTrans" cxnId="{8CB93831-30ED-487E-B54B-44DEEBD20B9B}">
      <dgm:prSet/>
      <dgm:spPr/>
      <dgm:t>
        <a:bodyPr/>
        <a:lstStyle/>
        <a:p>
          <a:endParaRPr lang="en-US"/>
        </a:p>
      </dgm:t>
    </dgm:pt>
    <dgm:pt modelId="{89C76DA6-DA53-4C04-B7EE-50848AB0BBEC}" type="sibTrans" cxnId="{8CB93831-30ED-487E-B54B-44DEEBD20B9B}">
      <dgm:prSet/>
      <dgm:spPr/>
      <dgm:t>
        <a:bodyPr/>
        <a:lstStyle/>
        <a:p>
          <a:endParaRPr lang="en-US"/>
        </a:p>
      </dgm:t>
    </dgm:pt>
    <dgm:pt modelId="{2EC21163-CC3D-45CD-A229-FC503FB84078}">
      <dgm:prSet/>
      <dgm:spPr/>
      <dgm:t>
        <a:bodyPr/>
        <a:lstStyle/>
        <a:p>
          <a:r>
            <a:rPr lang="en-US" b="1"/>
            <a:t>Defense Application:</a:t>
          </a:r>
          <a:endParaRPr lang="en-US"/>
        </a:p>
      </dgm:t>
    </dgm:pt>
    <dgm:pt modelId="{9DBBF2F0-052D-4B9C-8E30-56F1F0D7EA13}" type="parTrans" cxnId="{A7D7F552-B5DE-4DA3-89DF-7947667CCF03}">
      <dgm:prSet/>
      <dgm:spPr/>
      <dgm:t>
        <a:bodyPr/>
        <a:lstStyle/>
        <a:p>
          <a:endParaRPr lang="en-US"/>
        </a:p>
      </dgm:t>
    </dgm:pt>
    <dgm:pt modelId="{E24BB4F0-D200-4341-AB13-72B6400358E1}" type="sibTrans" cxnId="{A7D7F552-B5DE-4DA3-89DF-7947667CCF03}">
      <dgm:prSet/>
      <dgm:spPr/>
      <dgm:t>
        <a:bodyPr/>
        <a:lstStyle/>
        <a:p>
          <a:endParaRPr lang="en-US"/>
        </a:p>
      </dgm:t>
    </dgm:pt>
    <dgm:pt modelId="{3487C13F-09FD-42A0-889B-642FFFFB8E70}">
      <dgm:prSet/>
      <dgm:spPr/>
      <dgm:t>
        <a:bodyPr/>
        <a:lstStyle/>
        <a:p>
          <a:r>
            <a:rPr lang="en-US"/>
            <a:t>Emphasizes the defendant’s willingness to engage in self-improvement.</a:t>
          </a:r>
        </a:p>
      </dgm:t>
    </dgm:pt>
    <dgm:pt modelId="{B1133C94-D4A1-4485-8B8F-61468379E397}" type="parTrans" cxnId="{AC8C9EB7-AAE5-477F-9245-0220AD8F4DF9}">
      <dgm:prSet/>
      <dgm:spPr/>
      <dgm:t>
        <a:bodyPr/>
        <a:lstStyle/>
        <a:p>
          <a:endParaRPr lang="en-US"/>
        </a:p>
      </dgm:t>
    </dgm:pt>
    <dgm:pt modelId="{FC5F2799-761F-4F01-987D-0A8BD0A7A6B3}" type="sibTrans" cxnId="{AC8C9EB7-AAE5-477F-9245-0220AD8F4DF9}">
      <dgm:prSet/>
      <dgm:spPr/>
      <dgm:t>
        <a:bodyPr/>
        <a:lstStyle/>
        <a:p>
          <a:endParaRPr lang="en-US"/>
        </a:p>
      </dgm:t>
    </dgm:pt>
    <dgm:pt modelId="{A62B0562-4B1B-45BF-9051-4346726816AB}" type="pres">
      <dgm:prSet presAssocID="{DF936F78-2654-4B5B-859C-65289E8CF52A}" presName="linear" presStyleCnt="0">
        <dgm:presLayoutVars>
          <dgm:animLvl val="lvl"/>
          <dgm:resizeHandles val="exact"/>
        </dgm:presLayoutVars>
      </dgm:prSet>
      <dgm:spPr/>
    </dgm:pt>
    <dgm:pt modelId="{0A2B0C8D-E81B-4CA7-92D4-49A097CBFDD7}" type="pres">
      <dgm:prSet presAssocID="{EB66E57E-577F-4E3F-AB77-194D01C10BAF}" presName="parentText" presStyleLbl="node1" presStyleIdx="0" presStyleCnt="3">
        <dgm:presLayoutVars>
          <dgm:chMax val="0"/>
          <dgm:bulletEnabled val="1"/>
        </dgm:presLayoutVars>
      </dgm:prSet>
      <dgm:spPr/>
    </dgm:pt>
    <dgm:pt modelId="{D772008E-1C08-4F20-B6BF-99CDE7D4D100}" type="pres">
      <dgm:prSet presAssocID="{EB66E57E-577F-4E3F-AB77-194D01C10BAF}" presName="childText" presStyleLbl="revTx" presStyleIdx="0" presStyleCnt="3">
        <dgm:presLayoutVars>
          <dgm:bulletEnabled val="1"/>
        </dgm:presLayoutVars>
      </dgm:prSet>
      <dgm:spPr/>
    </dgm:pt>
    <dgm:pt modelId="{75D33441-6A7C-4FE6-83AD-F6A043502C2E}" type="pres">
      <dgm:prSet presAssocID="{F1543256-D9E5-4379-90D8-0932D4253898}" presName="parentText" presStyleLbl="node1" presStyleIdx="1" presStyleCnt="3">
        <dgm:presLayoutVars>
          <dgm:chMax val="0"/>
          <dgm:bulletEnabled val="1"/>
        </dgm:presLayoutVars>
      </dgm:prSet>
      <dgm:spPr/>
    </dgm:pt>
    <dgm:pt modelId="{F3C40B02-F5D2-4D7A-ACA2-17CC06B8823F}" type="pres">
      <dgm:prSet presAssocID="{F1543256-D9E5-4379-90D8-0932D4253898}" presName="childText" presStyleLbl="revTx" presStyleIdx="1" presStyleCnt="3">
        <dgm:presLayoutVars>
          <dgm:bulletEnabled val="1"/>
        </dgm:presLayoutVars>
      </dgm:prSet>
      <dgm:spPr/>
    </dgm:pt>
    <dgm:pt modelId="{4319A7AC-053E-4C85-B916-D9EECB356294}" type="pres">
      <dgm:prSet presAssocID="{2EC21163-CC3D-45CD-A229-FC503FB84078}" presName="parentText" presStyleLbl="node1" presStyleIdx="2" presStyleCnt="3">
        <dgm:presLayoutVars>
          <dgm:chMax val="0"/>
          <dgm:bulletEnabled val="1"/>
        </dgm:presLayoutVars>
      </dgm:prSet>
      <dgm:spPr/>
    </dgm:pt>
    <dgm:pt modelId="{DC27CA3C-0503-4734-825A-68A88D33F579}" type="pres">
      <dgm:prSet presAssocID="{2EC21163-CC3D-45CD-A229-FC503FB84078}" presName="childText" presStyleLbl="revTx" presStyleIdx="2" presStyleCnt="3">
        <dgm:presLayoutVars>
          <dgm:bulletEnabled val="1"/>
        </dgm:presLayoutVars>
      </dgm:prSet>
      <dgm:spPr/>
    </dgm:pt>
  </dgm:ptLst>
  <dgm:cxnLst>
    <dgm:cxn modelId="{D02F530E-6803-452D-9259-91CA3DA1685C}" srcId="{EB66E57E-577F-4E3F-AB77-194D01C10BAF}" destId="{6D015A8F-3A23-4CDE-8A1F-3A2DD4E8C60E}" srcOrd="1" destOrd="0" parTransId="{1FB1333E-1A86-471B-8B3F-E7600932AFD2}" sibTransId="{0D6A5A06-6F2B-43F2-8087-C106E5918FB8}"/>
    <dgm:cxn modelId="{B8F3C117-A0F0-4D91-BED5-3AD486AEB452}" type="presOf" srcId="{6D015A8F-3A23-4CDE-8A1F-3A2DD4E8C60E}" destId="{D772008E-1C08-4F20-B6BF-99CDE7D4D100}" srcOrd="0" destOrd="1" presId="urn:microsoft.com/office/officeart/2005/8/layout/vList2"/>
    <dgm:cxn modelId="{C2A8F71C-1C25-44D3-A0E3-1EEF42512B21}" srcId="{DF936F78-2654-4B5B-859C-65289E8CF52A}" destId="{F1543256-D9E5-4379-90D8-0932D4253898}" srcOrd="1" destOrd="0" parTransId="{BBA76A91-A24F-4839-90C5-40E86EB30479}" sibTransId="{0992C49F-9190-4719-8A2F-B12B19C9528A}"/>
    <dgm:cxn modelId="{8CB93831-30ED-487E-B54B-44DEEBD20B9B}" srcId="{F1543256-D9E5-4379-90D8-0932D4253898}" destId="{3FF850B5-84D6-4CAA-B5EF-9FA198B98599}" srcOrd="0" destOrd="0" parTransId="{69DCFF36-A979-4708-A229-FC0731647463}" sibTransId="{89C76DA6-DA53-4C04-B7EE-50848AB0BBEC}"/>
    <dgm:cxn modelId="{67D54B5C-43CC-48C4-ABD0-3F46948951F7}" srcId="{EB66E57E-577F-4E3F-AB77-194D01C10BAF}" destId="{CE0A9C90-FFA5-4D31-83F7-F481A9A7CCE3}" srcOrd="0" destOrd="0" parTransId="{1FC71190-2468-4988-AD87-C47CCEABB7B1}" sibTransId="{F63DD5B6-89CC-4DA4-8D35-029C7850B47E}"/>
    <dgm:cxn modelId="{92FBF460-471A-4E42-82AC-364C82E4C3FC}" type="presOf" srcId="{3487C13F-09FD-42A0-889B-642FFFFB8E70}" destId="{DC27CA3C-0503-4734-825A-68A88D33F579}" srcOrd="0" destOrd="0" presId="urn:microsoft.com/office/officeart/2005/8/layout/vList2"/>
    <dgm:cxn modelId="{D2233768-E546-4C9A-8F1C-A5D1840CA147}" type="presOf" srcId="{2EC21163-CC3D-45CD-A229-FC503FB84078}" destId="{4319A7AC-053E-4C85-B916-D9EECB356294}" srcOrd="0" destOrd="0" presId="urn:microsoft.com/office/officeart/2005/8/layout/vList2"/>
    <dgm:cxn modelId="{D2BC4950-6FE8-4459-8E4D-E07EAE60F34A}" type="presOf" srcId="{F1543256-D9E5-4379-90D8-0932D4253898}" destId="{75D33441-6A7C-4FE6-83AD-F6A043502C2E}" srcOrd="0" destOrd="0" presId="urn:microsoft.com/office/officeart/2005/8/layout/vList2"/>
    <dgm:cxn modelId="{A7D7F552-B5DE-4DA3-89DF-7947667CCF03}" srcId="{DF936F78-2654-4B5B-859C-65289E8CF52A}" destId="{2EC21163-CC3D-45CD-A229-FC503FB84078}" srcOrd="2" destOrd="0" parTransId="{9DBBF2F0-052D-4B9C-8E30-56F1F0D7EA13}" sibTransId="{E24BB4F0-D200-4341-AB13-72B6400358E1}"/>
    <dgm:cxn modelId="{3BE21A57-7C30-4717-AB86-6EBD6DCF6A56}" type="presOf" srcId="{EB66E57E-577F-4E3F-AB77-194D01C10BAF}" destId="{0A2B0C8D-E81B-4CA7-92D4-49A097CBFDD7}" srcOrd="0" destOrd="0" presId="urn:microsoft.com/office/officeart/2005/8/layout/vList2"/>
    <dgm:cxn modelId="{AEE005AB-BFD7-46C9-A023-75DFEA209854}" srcId="{DF936F78-2654-4B5B-859C-65289E8CF52A}" destId="{EB66E57E-577F-4E3F-AB77-194D01C10BAF}" srcOrd="0" destOrd="0" parTransId="{81F58506-CFE4-4DAB-BCAB-240F0F13F196}" sibTransId="{71509E6C-DC2C-4ED0-8818-75CBA81CFE2F}"/>
    <dgm:cxn modelId="{AC8C9EB7-AAE5-477F-9245-0220AD8F4DF9}" srcId="{2EC21163-CC3D-45CD-A229-FC503FB84078}" destId="{3487C13F-09FD-42A0-889B-642FFFFB8E70}" srcOrd="0" destOrd="0" parTransId="{B1133C94-D4A1-4485-8B8F-61468379E397}" sibTransId="{FC5F2799-761F-4F01-987D-0A8BD0A7A6B3}"/>
    <dgm:cxn modelId="{B3BC56C7-C588-44D3-B1A0-16DA31283620}" type="presOf" srcId="{CE0A9C90-FFA5-4D31-83F7-F481A9A7CCE3}" destId="{D772008E-1C08-4F20-B6BF-99CDE7D4D100}" srcOrd="0" destOrd="0" presId="urn:microsoft.com/office/officeart/2005/8/layout/vList2"/>
    <dgm:cxn modelId="{A94D1FE8-8D9A-410E-BF96-E5A5D6E654EF}" type="presOf" srcId="{3FF850B5-84D6-4CAA-B5EF-9FA198B98599}" destId="{F3C40B02-F5D2-4D7A-ACA2-17CC06B8823F}" srcOrd="0" destOrd="0" presId="urn:microsoft.com/office/officeart/2005/8/layout/vList2"/>
    <dgm:cxn modelId="{444EE9F1-9844-4E01-A27C-B62ED4E2B065}" type="presOf" srcId="{DF936F78-2654-4B5B-859C-65289E8CF52A}" destId="{A62B0562-4B1B-45BF-9051-4346726816AB}" srcOrd="0" destOrd="0" presId="urn:microsoft.com/office/officeart/2005/8/layout/vList2"/>
    <dgm:cxn modelId="{36FA1E40-180B-44DF-BF5F-96CB82A812FA}" type="presParOf" srcId="{A62B0562-4B1B-45BF-9051-4346726816AB}" destId="{0A2B0C8D-E81B-4CA7-92D4-49A097CBFDD7}" srcOrd="0" destOrd="0" presId="urn:microsoft.com/office/officeart/2005/8/layout/vList2"/>
    <dgm:cxn modelId="{1B16807C-1F93-43EA-A13B-BECBB532F98D}" type="presParOf" srcId="{A62B0562-4B1B-45BF-9051-4346726816AB}" destId="{D772008E-1C08-4F20-B6BF-99CDE7D4D100}" srcOrd="1" destOrd="0" presId="urn:microsoft.com/office/officeart/2005/8/layout/vList2"/>
    <dgm:cxn modelId="{E851089D-129C-4461-B84D-C698881A2904}" type="presParOf" srcId="{A62B0562-4B1B-45BF-9051-4346726816AB}" destId="{75D33441-6A7C-4FE6-83AD-F6A043502C2E}" srcOrd="2" destOrd="0" presId="urn:microsoft.com/office/officeart/2005/8/layout/vList2"/>
    <dgm:cxn modelId="{A76A0A52-F766-40A6-A1FC-C044098D2FB4}" type="presParOf" srcId="{A62B0562-4B1B-45BF-9051-4346726816AB}" destId="{F3C40B02-F5D2-4D7A-ACA2-17CC06B8823F}" srcOrd="3" destOrd="0" presId="urn:microsoft.com/office/officeart/2005/8/layout/vList2"/>
    <dgm:cxn modelId="{8FB85373-29DE-4388-BD9A-651F3837C2E5}" type="presParOf" srcId="{A62B0562-4B1B-45BF-9051-4346726816AB}" destId="{4319A7AC-053E-4C85-B916-D9EECB356294}" srcOrd="4" destOrd="0" presId="urn:microsoft.com/office/officeart/2005/8/layout/vList2"/>
    <dgm:cxn modelId="{42AA3A32-8D8E-4C01-810A-57ACB8F309D2}" type="presParOf" srcId="{A62B0562-4B1B-45BF-9051-4346726816AB}" destId="{DC27CA3C-0503-4734-825A-68A88D33F579}" srcOrd="5"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7B9228D-CD3E-4274-B2D8-789A45E088BF}"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8C1F9146-CCAF-483E-9A9A-29AE81CBF376}">
      <dgm:prSet/>
      <dgm:spPr/>
      <dgm:t>
        <a:bodyPr/>
        <a:lstStyle/>
        <a:p>
          <a:r>
            <a:rPr lang="en-US"/>
            <a:t>Encouraging participation in CARS is critical. Defense attorneys can:</a:t>
          </a:r>
        </a:p>
      </dgm:t>
    </dgm:pt>
    <dgm:pt modelId="{66262072-2F5C-44C7-B073-A07B845E1443}" type="parTrans" cxnId="{BF5E81CF-DA2B-49FF-A7D7-6D1DCA0CBD0E}">
      <dgm:prSet/>
      <dgm:spPr/>
      <dgm:t>
        <a:bodyPr/>
        <a:lstStyle/>
        <a:p>
          <a:endParaRPr lang="en-US"/>
        </a:p>
      </dgm:t>
    </dgm:pt>
    <dgm:pt modelId="{9C3B8FAD-23A1-415E-BFFF-883E9910E21F}" type="sibTrans" cxnId="{BF5E81CF-DA2B-49FF-A7D7-6D1DCA0CBD0E}">
      <dgm:prSet/>
      <dgm:spPr/>
      <dgm:t>
        <a:bodyPr/>
        <a:lstStyle/>
        <a:p>
          <a:endParaRPr lang="en-US"/>
        </a:p>
      </dgm:t>
    </dgm:pt>
    <dgm:pt modelId="{607B3712-3D0C-407C-80DA-4B124500D4DE}">
      <dgm:prSet/>
      <dgm:spPr/>
      <dgm:t>
        <a:bodyPr/>
        <a:lstStyle/>
        <a:p>
          <a:r>
            <a:rPr lang="en-US" dirty="0"/>
            <a:t>Explain the benefits of CARS to clients, including its impact on sentencing.</a:t>
          </a:r>
        </a:p>
      </dgm:t>
    </dgm:pt>
    <dgm:pt modelId="{FDC17ABD-155B-4CFD-B1E9-808459FA393A}" type="parTrans" cxnId="{69B14543-E45E-448D-AF3A-871E04AE7987}">
      <dgm:prSet/>
      <dgm:spPr/>
      <dgm:t>
        <a:bodyPr/>
        <a:lstStyle/>
        <a:p>
          <a:endParaRPr lang="en-US"/>
        </a:p>
      </dgm:t>
    </dgm:pt>
    <dgm:pt modelId="{3DAF5955-BA8E-4DEC-8237-EF8A06472BED}" type="sibTrans" cxnId="{69B14543-E45E-448D-AF3A-871E04AE7987}">
      <dgm:prSet/>
      <dgm:spPr/>
      <dgm:t>
        <a:bodyPr/>
        <a:lstStyle/>
        <a:p>
          <a:endParaRPr lang="en-US"/>
        </a:p>
      </dgm:t>
    </dgm:pt>
    <dgm:pt modelId="{586714C2-6024-4871-B17D-4A55F026AAB2}">
      <dgm:prSet/>
      <dgm:spPr/>
      <dgm:t>
        <a:bodyPr/>
        <a:lstStyle/>
        <a:p>
          <a:r>
            <a:rPr lang="en-US" dirty="0"/>
            <a:t>Address client concerns about confidentiality and fairness.</a:t>
          </a:r>
        </a:p>
      </dgm:t>
    </dgm:pt>
    <dgm:pt modelId="{66C4ACE9-9F00-493C-B146-25134AE2E058}" type="parTrans" cxnId="{53CB185E-F138-4A31-BC20-BA9A6BF052DE}">
      <dgm:prSet/>
      <dgm:spPr/>
      <dgm:t>
        <a:bodyPr/>
        <a:lstStyle/>
        <a:p>
          <a:endParaRPr lang="en-US"/>
        </a:p>
      </dgm:t>
    </dgm:pt>
    <dgm:pt modelId="{BEBD8023-3812-4B25-A39C-A7982D775DB5}" type="sibTrans" cxnId="{53CB185E-F138-4A31-BC20-BA9A6BF052DE}">
      <dgm:prSet/>
      <dgm:spPr/>
      <dgm:t>
        <a:bodyPr/>
        <a:lstStyle/>
        <a:p>
          <a:endParaRPr lang="en-US"/>
        </a:p>
      </dgm:t>
    </dgm:pt>
    <dgm:pt modelId="{F58710E8-FF41-4229-A138-F2174E873303}">
      <dgm:prSet/>
      <dgm:spPr/>
      <dgm:t>
        <a:bodyPr/>
        <a:lstStyle/>
        <a:p>
          <a:r>
            <a:rPr lang="en-US" dirty="0"/>
            <a:t>Ensure clients complete the assessment as part of their defense strategy.</a:t>
          </a:r>
        </a:p>
      </dgm:t>
    </dgm:pt>
    <dgm:pt modelId="{DBC1E028-E71B-401C-B0E9-6E76B266AD0A}" type="parTrans" cxnId="{874C1FC2-090A-4018-ACE4-67371F13DBA4}">
      <dgm:prSet/>
      <dgm:spPr/>
      <dgm:t>
        <a:bodyPr/>
        <a:lstStyle/>
        <a:p>
          <a:endParaRPr lang="en-US"/>
        </a:p>
      </dgm:t>
    </dgm:pt>
    <dgm:pt modelId="{45F99F9F-8A13-44AE-8156-E376BD3A5586}" type="sibTrans" cxnId="{874C1FC2-090A-4018-ACE4-67371F13DBA4}">
      <dgm:prSet/>
      <dgm:spPr/>
      <dgm:t>
        <a:bodyPr/>
        <a:lstStyle/>
        <a:p>
          <a:endParaRPr lang="en-US"/>
        </a:p>
      </dgm:t>
    </dgm:pt>
    <dgm:pt modelId="{EB57775F-0B18-47FB-B1B3-C6BFBA36BBA3}" type="pres">
      <dgm:prSet presAssocID="{57B9228D-CD3E-4274-B2D8-789A45E088BF}" presName="outerComposite" presStyleCnt="0">
        <dgm:presLayoutVars>
          <dgm:chMax val="5"/>
          <dgm:dir/>
          <dgm:resizeHandles val="exact"/>
        </dgm:presLayoutVars>
      </dgm:prSet>
      <dgm:spPr/>
    </dgm:pt>
    <dgm:pt modelId="{30E5FA27-8D87-40CE-9484-33702A5AD3B9}" type="pres">
      <dgm:prSet presAssocID="{57B9228D-CD3E-4274-B2D8-789A45E088BF}" presName="dummyMaxCanvas" presStyleCnt="0">
        <dgm:presLayoutVars/>
      </dgm:prSet>
      <dgm:spPr/>
    </dgm:pt>
    <dgm:pt modelId="{7AA70C85-40EB-4BCD-98DA-904333AF6F96}" type="pres">
      <dgm:prSet presAssocID="{57B9228D-CD3E-4274-B2D8-789A45E088BF}" presName="FourNodes_1" presStyleLbl="node1" presStyleIdx="0" presStyleCnt="4">
        <dgm:presLayoutVars>
          <dgm:bulletEnabled val="1"/>
        </dgm:presLayoutVars>
      </dgm:prSet>
      <dgm:spPr/>
    </dgm:pt>
    <dgm:pt modelId="{36CAA1E5-C685-4C2A-9146-5B0B0932320C}" type="pres">
      <dgm:prSet presAssocID="{57B9228D-CD3E-4274-B2D8-789A45E088BF}" presName="FourNodes_2" presStyleLbl="node1" presStyleIdx="1" presStyleCnt="4">
        <dgm:presLayoutVars>
          <dgm:bulletEnabled val="1"/>
        </dgm:presLayoutVars>
      </dgm:prSet>
      <dgm:spPr/>
    </dgm:pt>
    <dgm:pt modelId="{8AB659A1-DA7B-4175-B179-5294019F1642}" type="pres">
      <dgm:prSet presAssocID="{57B9228D-CD3E-4274-B2D8-789A45E088BF}" presName="FourNodes_3" presStyleLbl="node1" presStyleIdx="2" presStyleCnt="4">
        <dgm:presLayoutVars>
          <dgm:bulletEnabled val="1"/>
        </dgm:presLayoutVars>
      </dgm:prSet>
      <dgm:spPr/>
    </dgm:pt>
    <dgm:pt modelId="{C8BEE856-832D-4545-9E7F-4737BE71FCD2}" type="pres">
      <dgm:prSet presAssocID="{57B9228D-CD3E-4274-B2D8-789A45E088BF}" presName="FourNodes_4" presStyleLbl="node1" presStyleIdx="3" presStyleCnt="4">
        <dgm:presLayoutVars>
          <dgm:bulletEnabled val="1"/>
        </dgm:presLayoutVars>
      </dgm:prSet>
      <dgm:spPr/>
    </dgm:pt>
    <dgm:pt modelId="{A072F4F8-573B-42F9-A1C2-F9A85C082851}" type="pres">
      <dgm:prSet presAssocID="{57B9228D-CD3E-4274-B2D8-789A45E088BF}" presName="FourConn_1-2" presStyleLbl="fgAccFollowNode1" presStyleIdx="0" presStyleCnt="3">
        <dgm:presLayoutVars>
          <dgm:bulletEnabled val="1"/>
        </dgm:presLayoutVars>
      </dgm:prSet>
      <dgm:spPr/>
    </dgm:pt>
    <dgm:pt modelId="{D192FEDD-B489-44CF-8C5E-B90EF578041F}" type="pres">
      <dgm:prSet presAssocID="{57B9228D-CD3E-4274-B2D8-789A45E088BF}" presName="FourConn_2-3" presStyleLbl="fgAccFollowNode1" presStyleIdx="1" presStyleCnt="3">
        <dgm:presLayoutVars>
          <dgm:bulletEnabled val="1"/>
        </dgm:presLayoutVars>
      </dgm:prSet>
      <dgm:spPr/>
    </dgm:pt>
    <dgm:pt modelId="{1FC6D30F-FFA1-4463-9A6B-DAA4555EF3B6}" type="pres">
      <dgm:prSet presAssocID="{57B9228D-CD3E-4274-B2D8-789A45E088BF}" presName="FourConn_3-4" presStyleLbl="fgAccFollowNode1" presStyleIdx="2" presStyleCnt="3">
        <dgm:presLayoutVars>
          <dgm:bulletEnabled val="1"/>
        </dgm:presLayoutVars>
      </dgm:prSet>
      <dgm:spPr/>
    </dgm:pt>
    <dgm:pt modelId="{BA514F98-F84D-4590-97DB-C5657C15D64D}" type="pres">
      <dgm:prSet presAssocID="{57B9228D-CD3E-4274-B2D8-789A45E088BF}" presName="FourNodes_1_text" presStyleLbl="node1" presStyleIdx="3" presStyleCnt="4">
        <dgm:presLayoutVars>
          <dgm:bulletEnabled val="1"/>
        </dgm:presLayoutVars>
      </dgm:prSet>
      <dgm:spPr/>
    </dgm:pt>
    <dgm:pt modelId="{DC4053C9-2946-46F9-8FE3-D601677E6D47}" type="pres">
      <dgm:prSet presAssocID="{57B9228D-CD3E-4274-B2D8-789A45E088BF}" presName="FourNodes_2_text" presStyleLbl="node1" presStyleIdx="3" presStyleCnt="4">
        <dgm:presLayoutVars>
          <dgm:bulletEnabled val="1"/>
        </dgm:presLayoutVars>
      </dgm:prSet>
      <dgm:spPr/>
    </dgm:pt>
    <dgm:pt modelId="{B9E327EA-7169-437F-8AA7-D610384DF128}" type="pres">
      <dgm:prSet presAssocID="{57B9228D-CD3E-4274-B2D8-789A45E088BF}" presName="FourNodes_3_text" presStyleLbl="node1" presStyleIdx="3" presStyleCnt="4">
        <dgm:presLayoutVars>
          <dgm:bulletEnabled val="1"/>
        </dgm:presLayoutVars>
      </dgm:prSet>
      <dgm:spPr/>
    </dgm:pt>
    <dgm:pt modelId="{89C43C97-B950-457C-9A0B-A8B2E22A560B}" type="pres">
      <dgm:prSet presAssocID="{57B9228D-CD3E-4274-B2D8-789A45E088BF}" presName="FourNodes_4_text" presStyleLbl="node1" presStyleIdx="3" presStyleCnt="4">
        <dgm:presLayoutVars>
          <dgm:bulletEnabled val="1"/>
        </dgm:presLayoutVars>
      </dgm:prSet>
      <dgm:spPr/>
    </dgm:pt>
  </dgm:ptLst>
  <dgm:cxnLst>
    <dgm:cxn modelId="{53CB185E-F138-4A31-BC20-BA9A6BF052DE}" srcId="{57B9228D-CD3E-4274-B2D8-789A45E088BF}" destId="{586714C2-6024-4871-B17D-4A55F026AAB2}" srcOrd="2" destOrd="0" parTransId="{66C4ACE9-9F00-493C-B146-25134AE2E058}" sibTransId="{BEBD8023-3812-4B25-A39C-A7982D775DB5}"/>
    <dgm:cxn modelId="{69B14543-E45E-448D-AF3A-871E04AE7987}" srcId="{57B9228D-CD3E-4274-B2D8-789A45E088BF}" destId="{607B3712-3D0C-407C-80DA-4B124500D4DE}" srcOrd="1" destOrd="0" parTransId="{FDC17ABD-155B-4CFD-B1E9-808459FA393A}" sibTransId="{3DAF5955-BA8E-4DEC-8237-EF8A06472BED}"/>
    <dgm:cxn modelId="{C4DD0865-5E0D-4FA7-90ED-7540FCF1011F}" type="presOf" srcId="{3DAF5955-BA8E-4DEC-8237-EF8A06472BED}" destId="{D192FEDD-B489-44CF-8C5E-B90EF578041F}" srcOrd="0" destOrd="0" presId="urn:microsoft.com/office/officeart/2005/8/layout/vProcess5"/>
    <dgm:cxn modelId="{673EFD6C-2966-4838-AADA-08606337AAEB}" type="presOf" srcId="{8C1F9146-CCAF-483E-9A9A-29AE81CBF376}" destId="{7AA70C85-40EB-4BCD-98DA-904333AF6F96}" srcOrd="0" destOrd="0" presId="urn:microsoft.com/office/officeart/2005/8/layout/vProcess5"/>
    <dgm:cxn modelId="{02275D4E-A380-48CE-9327-7A5302D924C6}" type="presOf" srcId="{607B3712-3D0C-407C-80DA-4B124500D4DE}" destId="{DC4053C9-2946-46F9-8FE3-D601677E6D47}" srcOrd="1" destOrd="0" presId="urn:microsoft.com/office/officeart/2005/8/layout/vProcess5"/>
    <dgm:cxn modelId="{559F6974-3DE4-456F-BF86-884CECC196F1}" type="presOf" srcId="{F58710E8-FF41-4229-A138-F2174E873303}" destId="{89C43C97-B950-457C-9A0B-A8B2E22A560B}" srcOrd="1" destOrd="0" presId="urn:microsoft.com/office/officeart/2005/8/layout/vProcess5"/>
    <dgm:cxn modelId="{A6A5588C-57A8-4BDC-A6B7-0EB2F836D079}" type="presOf" srcId="{9C3B8FAD-23A1-415E-BFFF-883E9910E21F}" destId="{A072F4F8-573B-42F9-A1C2-F9A85C082851}" srcOrd="0" destOrd="0" presId="urn:microsoft.com/office/officeart/2005/8/layout/vProcess5"/>
    <dgm:cxn modelId="{889E2697-ACFF-494C-9683-2C58AE5A34B5}" type="presOf" srcId="{607B3712-3D0C-407C-80DA-4B124500D4DE}" destId="{36CAA1E5-C685-4C2A-9146-5B0B0932320C}" srcOrd="0" destOrd="0" presId="urn:microsoft.com/office/officeart/2005/8/layout/vProcess5"/>
    <dgm:cxn modelId="{D72C02A2-6E7D-4F73-9437-DA1CF3BFE86E}" type="presOf" srcId="{F58710E8-FF41-4229-A138-F2174E873303}" destId="{C8BEE856-832D-4545-9E7F-4737BE71FCD2}" srcOrd="0" destOrd="0" presId="urn:microsoft.com/office/officeart/2005/8/layout/vProcess5"/>
    <dgm:cxn modelId="{30B206AA-E948-4D6B-837F-4DFF47E38136}" type="presOf" srcId="{BEBD8023-3812-4B25-A39C-A7982D775DB5}" destId="{1FC6D30F-FFA1-4463-9A6B-DAA4555EF3B6}" srcOrd="0" destOrd="0" presId="urn:microsoft.com/office/officeart/2005/8/layout/vProcess5"/>
    <dgm:cxn modelId="{9F5188B1-D067-46ED-9F7E-40DCAFEEB20A}" type="presOf" srcId="{57B9228D-CD3E-4274-B2D8-789A45E088BF}" destId="{EB57775F-0B18-47FB-B1B3-C6BFBA36BBA3}" srcOrd="0" destOrd="0" presId="urn:microsoft.com/office/officeart/2005/8/layout/vProcess5"/>
    <dgm:cxn modelId="{66B49CB3-59B1-49B0-91A9-FCA597BB56B6}" type="presOf" srcId="{586714C2-6024-4871-B17D-4A55F026AAB2}" destId="{8AB659A1-DA7B-4175-B179-5294019F1642}" srcOrd="0" destOrd="0" presId="urn:microsoft.com/office/officeart/2005/8/layout/vProcess5"/>
    <dgm:cxn modelId="{776FD7BA-7764-4C60-BFB3-5F785CE82EFB}" type="presOf" srcId="{8C1F9146-CCAF-483E-9A9A-29AE81CBF376}" destId="{BA514F98-F84D-4590-97DB-C5657C15D64D}" srcOrd="1" destOrd="0" presId="urn:microsoft.com/office/officeart/2005/8/layout/vProcess5"/>
    <dgm:cxn modelId="{4829FEBD-C598-4908-8C05-FB775D8619DC}" type="presOf" srcId="{586714C2-6024-4871-B17D-4A55F026AAB2}" destId="{B9E327EA-7169-437F-8AA7-D610384DF128}" srcOrd="1" destOrd="0" presId="urn:microsoft.com/office/officeart/2005/8/layout/vProcess5"/>
    <dgm:cxn modelId="{874C1FC2-090A-4018-ACE4-67371F13DBA4}" srcId="{57B9228D-CD3E-4274-B2D8-789A45E088BF}" destId="{F58710E8-FF41-4229-A138-F2174E873303}" srcOrd="3" destOrd="0" parTransId="{DBC1E028-E71B-401C-B0E9-6E76B266AD0A}" sibTransId="{45F99F9F-8A13-44AE-8156-E376BD3A5586}"/>
    <dgm:cxn modelId="{BF5E81CF-DA2B-49FF-A7D7-6D1DCA0CBD0E}" srcId="{57B9228D-CD3E-4274-B2D8-789A45E088BF}" destId="{8C1F9146-CCAF-483E-9A9A-29AE81CBF376}" srcOrd="0" destOrd="0" parTransId="{66262072-2F5C-44C7-B073-A07B845E1443}" sibTransId="{9C3B8FAD-23A1-415E-BFFF-883E9910E21F}"/>
    <dgm:cxn modelId="{34945F2E-BD35-404E-8FD5-C84000E1945E}" type="presParOf" srcId="{EB57775F-0B18-47FB-B1B3-C6BFBA36BBA3}" destId="{30E5FA27-8D87-40CE-9484-33702A5AD3B9}" srcOrd="0" destOrd="0" presId="urn:microsoft.com/office/officeart/2005/8/layout/vProcess5"/>
    <dgm:cxn modelId="{798001B6-3222-4393-9229-ED8C78AC35FE}" type="presParOf" srcId="{EB57775F-0B18-47FB-B1B3-C6BFBA36BBA3}" destId="{7AA70C85-40EB-4BCD-98DA-904333AF6F96}" srcOrd="1" destOrd="0" presId="urn:microsoft.com/office/officeart/2005/8/layout/vProcess5"/>
    <dgm:cxn modelId="{B1A1DD73-D5C0-439E-8384-E6D99C1F8175}" type="presParOf" srcId="{EB57775F-0B18-47FB-B1B3-C6BFBA36BBA3}" destId="{36CAA1E5-C685-4C2A-9146-5B0B0932320C}" srcOrd="2" destOrd="0" presId="urn:microsoft.com/office/officeart/2005/8/layout/vProcess5"/>
    <dgm:cxn modelId="{A378B013-3E58-4E20-B5B1-A77498445E85}" type="presParOf" srcId="{EB57775F-0B18-47FB-B1B3-C6BFBA36BBA3}" destId="{8AB659A1-DA7B-4175-B179-5294019F1642}" srcOrd="3" destOrd="0" presId="urn:microsoft.com/office/officeart/2005/8/layout/vProcess5"/>
    <dgm:cxn modelId="{A69D4215-B610-4917-BE97-D96288B7AE58}" type="presParOf" srcId="{EB57775F-0B18-47FB-B1B3-C6BFBA36BBA3}" destId="{C8BEE856-832D-4545-9E7F-4737BE71FCD2}" srcOrd="4" destOrd="0" presId="urn:microsoft.com/office/officeart/2005/8/layout/vProcess5"/>
    <dgm:cxn modelId="{488D039D-9AD5-448F-A506-87426533DB16}" type="presParOf" srcId="{EB57775F-0B18-47FB-B1B3-C6BFBA36BBA3}" destId="{A072F4F8-573B-42F9-A1C2-F9A85C082851}" srcOrd="5" destOrd="0" presId="urn:microsoft.com/office/officeart/2005/8/layout/vProcess5"/>
    <dgm:cxn modelId="{CB72B72B-A110-4F60-BB1A-0A918A11DA13}" type="presParOf" srcId="{EB57775F-0B18-47FB-B1B3-C6BFBA36BBA3}" destId="{D192FEDD-B489-44CF-8C5E-B90EF578041F}" srcOrd="6" destOrd="0" presId="urn:microsoft.com/office/officeart/2005/8/layout/vProcess5"/>
    <dgm:cxn modelId="{194A2397-6CEA-45CE-B358-9DE030059F10}" type="presParOf" srcId="{EB57775F-0B18-47FB-B1B3-C6BFBA36BBA3}" destId="{1FC6D30F-FFA1-4463-9A6B-DAA4555EF3B6}" srcOrd="7" destOrd="0" presId="urn:microsoft.com/office/officeart/2005/8/layout/vProcess5"/>
    <dgm:cxn modelId="{138B3BA5-81EC-45B3-8D42-9E94E06A9CE2}" type="presParOf" srcId="{EB57775F-0B18-47FB-B1B3-C6BFBA36BBA3}" destId="{BA514F98-F84D-4590-97DB-C5657C15D64D}" srcOrd="8" destOrd="0" presId="urn:microsoft.com/office/officeart/2005/8/layout/vProcess5"/>
    <dgm:cxn modelId="{721BBCBF-DB28-4D73-8E21-82F5C5E00E6F}" type="presParOf" srcId="{EB57775F-0B18-47FB-B1B3-C6BFBA36BBA3}" destId="{DC4053C9-2946-46F9-8FE3-D601677E6D47}" srcOrd="9" destOrd="0" presId="urn:microsoft.com/office/officeart/2005/8/layout/vProcess5"/>
    <dgm:cxn modelId="{F5CD1443-6619-44C6-8807-5FF789290783}" type="presParOf" srcId="{EB57775F-0B18-47FB-B1B3-C6BFBA36BBA3}" destId="{B9E327EA-7169-437F-8AA7-D610384DF128}" srcOrd="10" destOrd="0" presId="urn:microsoft.com/office/officeart/2005/8/layout/vProcess5"/>
    <dgm:cxn modelId="{D39977DC-C9FB-462A-85E7-7B6D86CAAEAC}" type="presParOf" srcId="{EB57775F-0B18-47FB-B1B3-C6BFBA36BBA3}" destId="{89C43C97-B950-457C-9A0B-A8B2E22A560B}"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2A46E70-9984-4CAB-8D8D-0D68E5D5CFC8}"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C5444937-8CCA-46EB-94C8-57233BEFFF3C}">
      <dgm:prSet/>
      <dgm:spPr/>
      <dgm:t>
        <a:bodyPr/>
        <a:lstStyle/>
        <a:p>
          <a:r>
            <a:rPr lang="en-US" b="1"/>
            <a:t>Data Processing:</a:t>
          </a:r>
          <a:endParaRPr lang="en-US"/>
        </a:p>
      </dgm:t>
    </dgm:pt>
    <dgm:pt modelId="{CEBE36A8-D813-40C8-8C36-FB5673089507}" type="parTrans" cxnId="{8133DD87-0A03-49C9-9D65-D95CB27A64D2}">
      <dgm:prSet/>
      <dgm:spPr/>
      <dgm:t>
        <a:bodyPr/>
        <a:lstStyle/>
        <a:p>
          <a:endParaRPr lang="en-US"/>
        </a:p>
      </dgm:t>
    </dgm:pt>
    <dgm:pt modelId="{F1FA17A8-61FA-43BF-97C9-68299779A8DB}" type="sibTrans" cxnId="{8133DD87-0A03-49C9-9D65-D95CB27A64D2}">
      <dgm:prSet/>
      <dgm:spPr/>
      <dgm:t>
        <a:bodyPr/>
        <a:lstStyle/>
        <a:p>
          <a:endParaRPr lang="en-US"/>
        </a:p>
      </dgm:t>
    </dgm:pt>
    <dgm:pt modelId="{39ADA8E3-FC88-4A9A-A31F-08DDB3B69745}">
      <dgm:prSet/>
      <dgm:spPr/>
      <dgm:t>
        <a:bodyPr/>
        <a:lstStyle/>
        <a:p>
          <a:r>
            <a:rPr lang="en-US"/>
            <a:t>Analyzes responses using evidence-based algorithms.</a:t>
          </a:r>
        </a:p>
      </dgm:t>
    </dgm:pt>
    <dgm:pt modelId="{5C3AB786-1708-48B7-9A3C-35BCC242EEBC}" type="parTrans" cxnId="{00DE5D21-05D5-4D64-A781-4A68E502BA06}">
      <dgm:prSet/>
      <dgm:spPr/>
      <dgm:t>
        <a:bodyPr/>
        <a:lstStyle/>
        <a:p>
          <a:endParaRPr lang="en-US"/>
        </a:p>
      </dgm:t>
    </dgm:pt>
    <dgm:pt modelId="{35D3A877-89BB-4D49-A65A-36E29009911D}" type="sibTrans" cxnId="{00DE5D21-05D5-4D64-A781-4A68E502BA06}">
      <dgm:prSet/>
      <dgm:spPr/>
      <dgm:t>
        <a:bodyPr/>
        <a:lstStyle/>
        <a:p>
          <a:endParaRPr lang="en-US"/>
        </a:p>
      </dgm:t>
    </dgm:pt>
    <dgm:pt modelId="{4D50BE0F-08AB-4730-8C6C-6D9F2E516002}">
      <dgm:prSet/>
      <dgm:spPr/>
      <dgm:t>
        <a:bodyPr/>
        <a:lstStyle/>
        <a:p>
          <a:r>
            <a:rPr lang="en-US"/>
            <a:t>Identifies mental health and substance use issues contributing to the offense.</a:t>
          </a:r>
        </a:p>
      </dgm:t>
    </dgm:pt>
    <dgm:pt modelId="{31B1E14B-1080-41E5-855E-7C1D3233566A}" type="parTrans" cxnId="{FF749F7D-6D41-4C45-A517-9CE68339AFEE}">
      <dgm:prSet/>
      <dgm:spPr/>
      <dgm:t>
        <a:bodyPr/>
        <a:lstStyle/>
        <a:p>
          <a:endParaRPr lang="en-US"/>
        </a:p>
      </dgm:t>
    </dgm:pt>
    <dgm:pt modelId="{3C34EC94-E93F-4FCA-ADE7-681EC83B5D84}" type="sibTrans" cxnId="{FF749F7D-6D41-4C45-A517-9CE68339AFEE}">
      <dgm:prSet/>
      <dgm:spPr/>
      <dgm:t>
        <a:bodyPr/>
        <a:lstStyle/>
        <a:p>
          <a:endParaRPr lang="en-US"/>
        </a:p>
      </dgm:t>
    </dgm:pt>
    <dgm:pt modelId="{63E107CD-9A71-43F9-83EB-D2EF4DFEA58C}">
      <dgm:prSet/>
      <dgm:spPr/>
      <dgm:t>
        <a:bodyPr/>
        <a:lstStyle/>
        <a:p>
          <a:r>
            <a:rPr lang="en-US" b="1"/>
            <a:t>Insight for Defense:</a:t>
          </a:r>
          <a:endParaRPr lang="en-US"/>
        </a:p>
      </dgm:t>
    </dgm:pt>
    <dgm:pt modelId="{CBBABC68-A793-4BB7-BBCA-FC2DD8960EB8}" type="parTrans" cxnId="{9C581CCE-123A-42A6-AD5B-FC77485588EC}">
      <dgm:prSet/>
      <dgm:spPr/>
      <dgm:t>
        <a:bodyPr/>
        <a:lstStyle/>
        <a:p>
          <a:endParaRPr lang="en-US"/>
        </a:p>
      </dgm:t>
    </dgm:pt>
    <dgm:pt modelId="{D4E9E736-2F36-4C45-87DF-2EBF5585A4DA}" type="sibTrans" cxnId="{9C581CCE-123A-42A6-AD5B-FC77485588EC}">
      <dgm:prSet/>
      <dgm:spPr/>
      <dgm:t>
        <a:bodyPr/>
        <a:lstStyle/>
        <a:p>
          <a:endParaRPr lang="en-US"/>
        </a:p>
      </dgm:t>
    </dgm:pt>
    <dgm:pt modelId="{E74D93D9-E473-42AF-872F-8D1ACC4A4868}">
      <dgm:prSet/>
      <dgm:spPr/>
      <dgm:t>
        <a:bodyPr/>
        <a:lstStyle/>
        <a:p>
          <a:r>
            <a:rPr lang="en-US"/>
            <a:t>Helps build a case for alternative sentencing focused on rehabilitation.</a:t>
          </a:r>
        </a:p>
      </dgm:t>
    </dgm:pt>
    <dgm:pt modelId="{C9DD597D-891B-4101-975F-05427568DDE9}" type="parTrans" cxnId="{CCC1E776-9162-4767-A23C-93517DFCF525}">
      <dgm:prSet/>
      <dgm:spPr/>
      <dgm:t>
        <a:bodyPr/>
        <a:lstStyle/>
        <a:p>
          <a:endParaRPr lang="en-US"/>
        </a:p>
      </dgm:t>
    </dgm:pt>
    <dgm:pt modelId="{1B182C5E-7736-486D-AE6A-04706E87A10A}" type="sibTrans" cxnId="{CCC1E776-9162-4767-A23C-93517DFCF525}">
      <dgm:prSet/>
      <dgm:spPr/>
      <dgm:t>
        <a:bodyPr/>
        <a:lstStyle/>
        <a:p>
          <a:endParaRPr lang="en-US"/>
        </a:p>
      </dgm:t>
    </dgm:pt>
    <dgm:pt modelId="{B595A076-C4B9-46C0-9D53-8EDBC1532301}" type="pres">
      <dgm:prSet presAssocID="{E2A46E70-9984-4CAB-8D8D-0D68E5D5CFC8}" presName="linear" presStyleCnt="0">
        <dgm:presLayoutVars>
          <dgm:animLvl val="lvl"/>
          <dgm:resizeHandles val="exact"/>
        </dgm:presLayoutVars>
      </dgm:prSet>
      <dgm:spPr/>
    </dgm:pt>
    <dgm:pt modelId="{5C5AE853-13EE-49B9-B94B-D8AE8181C14F}" type="pres">
      <dgm:prSet presAssocID="{C5444937-8CCA-46EB-94C8-57233BEFFF3C}" presName="parentText" presStyleLbl="node1" presStyleIdx="0" presStyleCnt="2">
        <dgm:presLayoutVars>
          <dgm:chMax val="0"/>
          <dgm:bulletEnabled val="1"/>
        </dgm:presLayoutVars>
      </dgm:prSet>
      <dgm:spPr/>
    </dgm:pt>
    <dgm:pt modelId="{8EA54C08-3179-4EC8-9759-959504A66ADA}" type="pres">
      <dgm:prSet presAssocID="{C5444937-8CCA-46EB-94C8-57233BEFFF3C}" presName="childText" presStyleLbl="revTx" presStyleIdx="0" presStyleCnt="2">
        <dgm:presLayoutVars>
          <dgm:bulletEnabled val="1"/>
        </dgm:presLayoutVars>
      </dgm:prSet>
      <dgm:spPr/>
    </dgm:pt>
    <dgm:pt modelId="{E2002A9C-3E53-40C5-A488-A7D93682ADAF}" type="pres">
      <dgm:prSet presAssocID="{63E107CD-9A71-43F9-83EB-D2EF4DFEA58C}" presName="parentText" presStyleLbl="node1" presStyleIdx="1" presStyleCnt="2">
        <dgm:presLayoutVars>
          <dgm:chMax val="0"/>
          <dgm:bulletEnabled val="1"/>
        </dgm:presLayoutVars>
      </dgm:prSet>
      <dgm:spPr/>
    </dgm:pt>
    <dgm:pt modelId="{06727515-3CAF-4526-B908-F0D2EDC69664}" type="pres">
      <dgm:prSet presAssocID="{63E107CD-9A71-43F9-83EB-D2EF4DFEA58C}" presName="childText" presStyleLbl="revTx" presStyleIdx="1" presStyleCnt="2">
        <dgm:presLayoutVars>
          <dgm:bulletEnabled val="1"/>
        </dgm:presLayoutVars>
      </dgm:prSet>
      <dgm:spPr/>
    </dgm:pt>
  </dgm:ptLst>
  <dgm:cxnLst>
    <dgm:cxn modelId="{49887B09-A587-4561-A80E-269FC7A8DD79}" type="presOf" srcId="{63E107CD-9A71-43F9-83EB-D2EF4DFEA58C}" destId="{E2002A9C-3E53-40C5-A488-A7D93682ADAF}" srcOrd="0" destOrd="0" presId="urn:microsoft.com/office/officeart/2005/8/layout/vList2"/>
    <dgm:cxn modelId="{026C9C1B-CB36-4839-9E26-94A24EEC762F}" type="presOf" srcId="{4D50BE0F-08AB-4730-8C6C-6D9F2E516002}" destId="{8EA54C08-3179-4EC8-9759-959504A66ADA}" srcOrd="0" destOrd="1" presId="urn:microsoft.com/office/officeart/2005/8/layout/vList2"/>
    <dgm:cxn modelId="{66D27A1C-893C-4293-A310-EA9FBE96A405}" type="presOf" srcId="{39ADA8E3-FC88-4A9A-A31F-08DDB3B69745}" destId="{8EA54C08-3179-4EC8-9759-959504A66ADA}" srcOrd="0" destOrd="0" presId="urn:microsoft.com/office/officeart/2005/8/layout/vList2"/>
    <dgm:cxn modelId="{00DE5D21-05D5-4D64-A781-4A68E502BA06}" srcId="{C5444937-8CCA-46EB-94C8-57233BEFFF3C}" destId="{39ADA8E3-FC88-4A9A-A31F-08DDB3B69745}" srcOrd="0" destOrd="0" parTransId="{5C3AB786-1708-48B7-9A3C-35BCC242EEBC}" sibTransId="{35D3A877-89BB-4D49-A65A-36E29009911D}"/>
    <dgm:cxn modelId="{0F5D6A6D-E335-4FFA-9759-98940A0D3A0E}" type="presOf" srcId="{C5444937-8CCA-46EB-94C8-57233BEFFF3C}" destId="{5C5AE853-13EE-49B9-B94B-D8AE8181C14F}" srcOrd="0" destOrd="0" presId="urn:microsoft.com/office/officeart/2005/8/layout/vList2"/>
    <dgm:cxn modelId="{CCC1E776-9162-4767-A23C-93517DFCF525}" srcId="{63E107CD-9A71-43F9-83EB-D2EF4DFEA58C}" destId="{E74D93D9-E473-42AF-872F-8D1ACC4A4868}" srcOrd="0" destOrd="0" parTransId="{C9DD597D-891B-4101-975F-05427568DDE9}" sibTransId="{1B182C5E-7736-486D-AE6A-04706E87A10A}"/>
    <dgm:cxn modelId="{FF749F7D-6D41-4C45-A517-9CE68339AFEE}" srcId="{C5444937-8CCA-46EB-94C8-57233BEFFF3C}" destId="{4D50BE0F-08AB-4730-8C6C-6D9F2E516002}" srcOrd="1" destOrd="0" parTransId="{31B1E14B-1080-41E5-855E-7C1D3233566A}" sibTransId="{3C34EC94-E93F-4FCA-ADE7-681EC83B5D84}"/>
    <dgm:cxn modelId="{8133DD87-0A03-49C9-9D65-D95CB27A64D2}" srcId="{E2A46E70-9984-4CAB-8D8D-0D68E5D5CFC8}" destId="{C5444937-8CCA-46EB-94C8-57233BEFFF3C}" srcOrd="0" destOrd="0" parTransId="{CEBE36A8-D813-40C8-8C36-FB5673089507}" sibTransId="{F1FA17A8-61FA-43BF-97C9-68299779A8DB}"/>
    <dgm:cxn modelId="{D81589B3-415F-4C9C-965E-B1CB22C27C70}" type="presOf" srcId="{E2A46E70-9984-4CAB-8D8D-0D68E5D5CFC8}" destId="{B595A076-C4B9-46C0-9D53-8EDBC1532301}" srcOrd="0" destOrd="0" presId="urn:microsoft.com/office/officeart/2005/8/layout/vList2"/>
    <dgm:cxn modelId="{9C581CCE-123A-42A6-AD5B-FC77485588EC}" srcId="{E2A46E70-9984-4CAB-8D8D-0D68E5D5CFC8}" destId="{63E107CD-9A71-43F9-83EB-D2EF4DFEA58C}" srcOrd="1" destOrd="0" parTransId="{CBBABC68-A793-4BB7-BBCA-FC2DD8960EB8}" sibTransId="{D4E9E736-2F36-4C45-87DF-2EBF5585A4DA}"/>
    <dgm:cxn modelId="{837DAEEE-22BE-4E4A-89E8-416D12D373FC}" type="presOf" srcId="{E74D93D9-E473-42AF-872F-8D1ACC4A4868}" destId="{06727515-3CAF-4526-B908-F0D2EDC69664}" srcOrd="0" destOrd="0" presId="urn:microsoft.com/office/officeart/2005/8/layout/vList2"/>
    <dgm:cxn modelId="{096E462A-3736-4CCD-B6C2-BAAE1A720E91}" type="presParOf" srcId="{B595A076-C4B9-46C0-9D53-8EDBC1532301}" destId="{5C5AE853-13EE-49B9-B94B-D8AE8181C14F}" srcOrd="0" destOrd="0" presId="urn:microsoft.com/office/officeart/2005/8/layout/vList2"/>
    <dgm:cxn modelId="{B19F1827-7784-4DE7-8990-6D2E2C058009}" type="presParOf" srcId="{B595A076-C4B9-46C0-9D53-8EDBC1532301}" destId="{8EA54C08-3179-4EC8-9759-959504A66ADA}" srcOrd="1" destOrd="0" presId="urn:microsoft.com/office/officeart/2005/8/layout/vList2"/>
    <dgm:cxn modelId="{330920B9-C9CF-45B2-B39F-3FE535F586DC}" type="presParOf" srcId="{B595A076-C4B9-46C0-9D53-8EDBC1532301}" destId="{E2002A9C-3E53-40C5-A488-A7D93682ADAF}" srcOrd="2" destOrd="0" presId="urn:microsoft.com/office/officeart/2005/8/layout/vList2"/>
    <dgm:cxn modelId="{239E5852-ECB3-4583-9394-3878878D0870}" type="presParOf" srcId="{B595A076-C4B9-46C0-9D53-8EDBC1532301}" destId="{06727515-3CAF-4526-B908-F0D2EDC69664}" srcOrd="3"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D9A1390-3103-4206-A1E9-8D631F07FB07}"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07C6CB73-6B6E-457B-9112-C1FFCB92B231}">
      <dgm:prSet/>
      <dgm:spPr/>
      <dgm:t>
        <a:bodyPr/>
        <a:lstStyle/>
        <a:p>
          <a:r>
            <a:rPr lang="en-US" b="1"/>
            <a:t>Features of Reports:</a:t>
          </a:r>
          <a:endParaRPr lang="en-US"/>
        </a:p>
      </dgm:t>
    </dgm:pt>
    <dgm:pt modelId="{7FC31FCC-FDF1-42EA-99AE-6F31D52D03A3}" type="parTrans" cxnId="{24790580-0C8B-4071-ABD9-FCB2399FACC9}">
      <dgm:prSet/>
      <dgm:spPr/>
      <dgm:t>
        <a:bodyPr/>
        <a:lstStyle/>
        <a:p>
          <a:endParaRPr lang="en-US"/>
        </a:p>
      </dgm:t>
    </dgm:pt>
    <dgm:pt modelId="{C3F7F877-39A3-4888-AC9C-3E1BB80C1BB7}" type="sibTrans" cxnId="{24790580-0C8B-4071-ABD9-FCB2399FACC9}">
      <dgm:prSet/>
      <dgm:spPr/>
      <dgm:t>
        <a:bodyPr/>
        <a:lstStyle/>
        <a:p>
          <a:endParaRPr lang="en-US"/>
        </a:p>
      </dgm:t>
    </dgm:pt>
    <dgm:pt modelId="{F3C26EA4-C3BA-4F38-BB8A-71010397A0FE}">
      <dgm:prSet/>
      <dgm:spPr/>
      <dgm:t>
        <a:bodyPr/>
        <a:lstStyle/>
        <a:p>
          <a:r>
            <a:rPr lang="en-US"/>
            <a:t>Summarizes mental health and substance use findings.</a:t>
          </a:r>
        </a:p>
      </dgm:t>
    </dgm:pt>
    <dgm:pt modelId="{98F9718A-3B61-45FF-BEA4-C73023FCB144}" type="parTrans" cxnId="{AFA999F4-00D0-46E2-B13D-D42F99A53916}">
      <dgm:prSet/>
      <dgm:spPr/>
      <dgm:t>
        <a:bodyPr/>
        <a:lstStyle/>
        <a:p>
          <a:endParaRPr lang="en-US"/>
        </a:p>
      </dgm:t>
    </dgm:pt>
    <dgm:pt modelId="{8E994607-9C94-4C3C-A57E-C6DF88F690DA}" type="sibTrans" cxnId="{AFA999F4-00D0-46E2-B13D-D42F99A53916}">
      <dgm:prSet/>
      <dgm:spPr/>
      <dgm:t>
        <a:bodyPr/>
        <a:lstStyle/>
        <a:p>
          <a:endParaRPr lang="en-US"/>
        </a:p>
      </dgm:t>
    </dgm:pt>
    <dgm:pt modelId="{E4409336-1412-4A30-A8ED-29E749384347}">
      <dgm:prSet/>
      <dgm:spPr/>
      <dgm:t>
        <a:bodyPr/>
        <a:lstStyle/>
        <a:p>
          <a:r>
            <a:rPr lang="en-US"/>
            <a:t>Offers recommendations for treatment or diversion programs.</a:t>
          </a:r>
        </a:p>
      </dgm:t>
    </dgm:pt>
    <dgm:pt modelId="{60B20263-3134-46F0-BB6B-1D4EF166B00D}" type="parTrans" cxnId="{BD3E3D93-68AF-4982-ACD2-81AB594FCE3E}">
      <dgm:prSet/>
      <dgm:spPr/>
      <dgm:t>
        <a:bodyPr/>
        <a:lstStyle/>
        <a:p>
          <a:endParaRPr lang="en-US"/>
        </a:p>
      </dgm:t>
    </dgm:pt>
    <dgm:pt modelId="{6D40D20C-25FE-4FD0-A9CD-B501A2C023AF}" type="sibTrans" cxnId="{BD3E3D93-68AF-4982-ACD2-81AB594FCE3E}">
      <dgm:prSet/>
      <dgm:spPr/>
      <dgm:t>
        <a:bodyPr/>
        <a:lstStyle/>
        <a:p>
          <a:endParaRPr lang="en-US"/>
        </a:p>
      </dgm:t>
    </dgm:pt>
    <dgm:pt modelId="{DF443770-B2D9-4AF5-8B4C-8220C22413AD}">
      <dgm:prSet/>
      <dgm:spPr/>
      <dgm:t>
        <a:bodyPr/>
        <a:lstStyle/>
        <a:p>
          <a:r>
            <a:rPr lang="en-US" b="1"/>
            <a:t>Using Reports in Defense:</a:t>
          </a:r>
          <a:endParaRPr lang="en-US"/>
        </a:p>
      </dgm:t>
    </dgm:pt>
    <dgm:pt modelId="{5450C550-1E86-416B-96A1-9D7DEB9E8CB7}" type="parTrans" cxnId="{E5AABCF5-F136-4253-ABE6-93B51DA2CD80}">
      <dgm:prSet/>
      <dgm:spPr/>
      <dgm:t>
        <a:bodyPr/>
        <a:lstStyle/>
        <a:p>
          <a:endParaRPr lang="en-US"/>
        </a:p>
      </dgm:t>
    </dgm:pt>
    <dgm:pt modelId="{727FFA30-1AB4-46C1-AD14-2093D9B55586}" type="sibTrans" cxnId="{E5AABCF5-F136-4253-ABE6-93B51DA2CD80}">
      <dgm:prSet/>
      <dgm:spPr/>
      <dgm:t>
        <a:bodyPr/>
        <a:lstStyle/>
        <a:p>
          <a:endParaRPr lang="en-US"/>
        </a:p>
      </dgm:t>
    </dgm:pt>
    <dgm:pt modelId="{247ADAB6-4743-4D60-9D9F-B131F152D63F}">
      <dgm:prSet/>
      <dgm:spPr/>
      <dgm:t>
        <a:bodyPr/>
        <a:lstStyle/>
        <a:p>
          <a:r>
            <a:rPr lang="en-US"/>
            <a:t>Advocate for tailored, rehabilitative approaches over punitive measures.</a:t>
          </a:r>
        </a:p>
      </dgm:t>
    </dgm:pt>
    <dgm:pt modelId="{C2955B6F-661D-4A81-95C3-127E4FF4DCF8}" type="parTrans" cxnId="{8F900E5B-8439-4EC1-9396-BA1A69560595}">
      <dgm:prSet/>
      <dgm:spPr/>
      <dgm:t>
        <a:bodyPr/>
        <a:lstStyle/>
        <a:p>
          <a:endParaRPr lang="en-US"/>
        </a:p>
      </dgm:t>
    </dgm:pt>
    <dgm:pt modelId="{E53284BA-5140-40C9-B3CF-21B6BC0F38CB}" type="sibTrans" cxnId="{8F900E5B-8439-4EC1-9396-BA1A69560595}">
      <dgm:prSet/>
      <dgm:spPr/>
      <dgm:t>
        <a:bodyPr/>
        <a:lstStyle/>
        <a:p>
          <a:endParaRPr lang="en-US"/>
        </a:p>
      </dgm:t>
    </dgm:pt>
    <dgm:pt modelId="{7A4D2403-4425-4B82-907C-4AF30B22E133}" type="pres">
      <dgm:prSet presAssocID="{AD9A1390-3103-4206-A1E9-8D631F07FB07}" presName="linear" presStyleCnt="0">
        <dgm:presLayoutVars>
          <dgm:animLvl val="lvl"/>
          <dgm:resizeHandles val="exact"/>
        </dgm:presLayoutVars>
      </dgm:prSet>
      <dgm:spPr/>
    </dgm:pt>
    <dgm:pt modelId="{6BB66562-6F74-470A-BBE2-A135D78D9B40}" type="pres">
      <dgm:prSet presAssocID="{07C6CB73-6B6E-457B-9112-C1FFCB92B231}" presName="parentText" presStyleLbl="node1" presStyleIdx="0" presStyleCnt="2">
        <dgm:presLayoutVars>
          <dgm:chMax val="0"/>
          <dgm:bulletEnabled val="1"/>
        </dgm:presLayoutVars>
      </dgm:prSet>
      <dgm:spPr/>
    </dgm:pt>
    <dgm:pt modelId="{4B41263D-DE5C-498B-A149-BA4A39B5A6C2}" type="pres">
      <dgm:prSet presAssocID="{07C6CB73-6B6E-457B-9112-C1FFCB92B231}" presName="childText" presStyleLbl="revTx" presStyleIdx="0" presStyleCnt="2">
        <dgm:presLayoutVars>
          <dgm:bulletEnabled val="1"/>
        </dgm:presLayoutVars>
      </dgm:prSet>
      <dgm:spPr/>
    </dgm:pt>
    <dgm:pt modelId="{31EF1AD6-CFE4-4CD8-8068-2AA52465507B}" type="pres">
      <dgm:prSet presAssocID="{DF443770-B2D9-4AF5-8B4C-8220C22413AD}" presName="parentText" presStyleLbl="node1" presStyleIdx="1" presStyleCnt="2">
        <dgm:presLayoutVars>
          <dgm:chMax val="0"/>
          <dgm:bulletEnabled val="1"/>
        </dgm:presLayoutVars>
      </dgm:prSet>
      <dgm:spPr/>
    </dgm:pt>
    <dgm:pt modelId="{A605BD87-296F-4D55-9BCA-013A8B10EC66}" type="pres">
      <dgm:prSet presAssocID="{DF443770-B2D9-4AF5-8B4C-8220C22413AD}" presName="childText" presStyleLbl="revTx" presStyleIdx="1" presStyleCnt="2">
        <dgm:presLayoutVars>
          <dgm:bulletEnabled val="1"/>
        </dgm:presLayoutVars>
      </dgm:prSet>
      <dgm:spPr/>
    </dgm:pt>
  </dgm:ptLst>
  <dgm:cxnLst>
    <dgm:cxn modelId="{4906010B-534C-4DE2-9E26-955C2E1C3640}" type="presOf" srcId="{DF443770-B2D9-4AF5-8B4C-8220C22413AD}" destId="{31EF1AD6-CFE4-4CD8-8068-2AA52465507B}" srcOrd="0" destOrd="0" presId="urn:microsoft.com/office/officeart/2005/8/layout/vList2"/>
    <dgm:cxn modelId="{9F34CC0C-30CB-411E-8785-1538505E386F}" type="presOf" srcId="{07C6CB73-6B6E-457B-9112-C1FFCB92B231}" destId="{6BB66562-6F74-470A-BBE2-A135D78D9B40}" srcOrd="0" destOrd="0" presId="urn:microsoft.com/office/officeart/2005/8/layout/vList2"/>
    <dgm:cxn modelId="{24AB312A-0985-4DBF-ABF4-FC36D6AB3086}" type="presOf" srcId="{E4409336-1412-4A30-A8ED-29E749384347}" destId="{4B41263D-DE5C-498B-A149-BA4A39B5A6C2}" srcOrd="0" destOrd="1" presId="urn:microsoft.com/office/officeart/2005/8/layout/vList2"/>
    <dgm:cxn modelId="{78356F2C-A2CF-45B1-BEDC-F852E342D446}" type="presOf" srcId="{F3C26EA4-C3BA-4F38-BB8A-71010397A0FE}" destId="{4B41263D-DE5C-498B-A149-BA4A39B5A6C2}" srcOrd="0" destOrd="0" presId="urn:microsoft.com/office/officeart/2005/8/layout/vList2"/>
    <dgm:cxn modelId="{8F900E5B-8439-4EC1-9396-BA1A69560595}" srcId="{DF443770-B2D9-4AF5-8B4C-8220C22413AD}" destId="{247ADAB6-4743-4D60-9D9F-B131F152D63F}" srcOrd="0" destOrd="0" parTransId="{C2955B6F-661D-4A81-95C3-127E4FF4DCF8}" sibTransId="{E53284BA-5140-40C9-B3CF-21B6BC0F38CB}"/>
    <dgm:cxn modelId="{DA261454-096A-4EA6-8B46-1FA9058C2626}" type="presOf" srcId="{247ADAB6-4743-4D60-9D9F-B131F152D63F}" destId="{A605BD87-296F-4D55-9BCA-013A8B10EC66}" srcOrd="0" destOrd="0" presId="urn:microsoft.com/office/officeart/2005/8/layout/vList2"/>
    <dgm:cxn modelId="{24790580-0C8B-4071-ABD9-FCB2399FACC9}" srcId="{AD9A1390-3103-4206-A1E9-8D631F07FB07}" destId="{07C6CB73-6B6E-457B-9112-C1FFCB92B231}" srcOrd="0" destOrd="0" parTransId="{7FC31FCC-FDF1-42EA-99AE-6F31D52D03A3}" sibTransId="{C3F7F877-39A3-4888-AC9C-3E1BB80C1BB7}"/>
    <dgm:cxn modelId="{BD3E3D93-68AF-4982-ACD2-81AB594FCE3E}" srcId="{07C6CB73-6B6E-457B-9112-C1FFCB92B231}" destId="{E4409336-1412-4A30-A8ED-29E749384347}" srcOrd="1" destOrd="0" parTransId="{60B20263-3134-46F0-BB6B-1D4EF166B00D}" sibTransId="{6D40D20C-25FE-4FD0-A9CD-B501A2C023AF}"/>
    <dgm:cxn modelId="{2F3A89A1-D61F-44F4-BC8C-6C3F78D6CC6C}" type="presOf" srcId="{AD9A1390-3103-4206-A1E9-8D631F07FB07}" destId="{7A4D2403-4425-4B82-907C-4AF30B22E133}" srcOrd="0" destOrd="0" presId="urn:microsoft.com/office/officeart/2005/8/layout/vList2"/>
    <dgm:cxn modelId="{AFA999F4-00D0-46E2-B13D-D42F99A53916}" srcId="{07C6CB73-6B6E-457B-9112-C1FFCB92B231}" destId="{F3C26EA4-C3BA-4F38-BB8A-71010397A0FE}" srcOrd="0" destOrd="0" parTransId="{98F9718A-3B61-45FF-BEA4-C73023FCB144}" sibTransId="{8E994607-9C94-4C3C-A57E-C6DF88F690DA}"/>
    <dgm:cxn modelId="{E5AABCF5-F136-4253-ABE6-93B51DA2CD80}" srcId="{AD9A1390-3103-4206-A1E9-8D631F07FB07}" destId="{DF443770-B2D9-4AF5-8B4C-8220C22413AD}" srcOrd="1" destOrd="0" parTransId="{5450C550-1E86-416B-96A1-9D7DEB9E8CB7}" sibTransId="{727FFA30-1AB4-46C1-AD14-2093D9B55586}"/>
    <dgm:cxn modelId="{BC04AAED-0062-484B-BE0E-53FD9556DAE9}" type="presParOf" srcId="{7A4D2403-4425-4B82-907C-4AF30B22E133}" destId="{6BB66562-6F74-470A-BBE2-A135D78D9B40}" srcOrd="0" destOrd="0" presId="urn:microsoft.com/office/officeart/2005/8/layout/vList2"/>
    <dgm:cxn modelId="{42927EEB-3FCA-4A1F-A74A-868FE49DE467}" type="presParOf" srcId="{7A4D2403-4425-4B82-907C-4AF30B22E133}" destId="{4B41263D-DE5C-498B-A149-BA4A39B5A6C2}" srcOrd="1" destOrd="0" presId="urn:microsoft.com/office/officeart/2005/8/layout/vList2"/>
    <dgm:cxn modelId="{04E37542-94D0-4E71-9214-764B264661E3}" type="presParOf" srcId="{7A4D2403-4425-4B82-907C-4AF30B22E133}" destId="{31EF1AD6-CFE4-4CD8-8068-2AA52465507B}" srcOrd="2" destOrd="0" presId="urn:microsoft.com/office/officeart/2005/8/layout/vList2"/>
    <dgm:cxn modelId="{F97B8374-4096-417C-8CB2-D72A2E87E7F9}" type="presParOf" srcId="{7A4D2403-4425-4B82-907C-4AF30B22E133}" destId="{A605BD87-296F-4D55-9BCA-013A8B10EC66}" srcOrd="3"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AB46A1-DFBF-4072-8301-9DBDC9E260B0}">
      <dsp:nvSpPr>
        <dsp:cNvPr id="0" name=""/>
        <dsp:cNvSpPr/>
      </dsp:nvSpPr>
      <dsp:spPr>
        <a:xfrm>
          <a:off x="2715592" y="63"/>
          <a:ext cx="4859509" cy="30857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0D670E-B728-4862-93CD-B150F5B240C5}">
      <dsp:nvSpPr>
        <dsp:cNvPr id="0" name=""/>
        <dsp:cNvSpPr/>
      </dsp:nvSpPr>
      <dsp:spPr>
        <a:xfrm>
          <a:off x="3255538" y="513011"/>
          <a:ext cx="4859509" cy="308578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0" tIns="209550" rIns="209550" bIns="209550" numCol="1" spcCol="1270" anchor="ctr" anchorCtr="0">
          <a:noAutofit/>
        </a:bodyPr>
        <a:lstStyle/>
        <a:p>
          <a:pPr marL="0" lvl="0" indent="0" algn="ctr" defTabSz="2444750">
            <a:lnSpc>
              <a:spcPct val="90000"/>
            </a:lnSpc>
            <a:spcBef>
              <a:spcPct val="0"/>
            </a:spcBef>
            <a:spcAft>
              <a:spcPct val="35000"/>
            </a:spcAft>
            <a:buNone/>
          </a:pPr>
          <a:r>
            <a:rPr lang="en-US" sz="5500" kern="1200" dirty="0"/>
            <a:t>Louisiana CARS Project</a:t>
          </a:r>
        </a:p>
        <a:p>
          <a:pPr marL="0" lvl="0" indent="0" algn="ctr" defTabSz="2444750">
            <a:lnSpc>
              <a:spcPct val="90000"/>
            </a:lnSpc>
            <a:spcBef>
              <a:spcPct val="0"/>
            </a:spcBef>
            <a:spcAft>
              <a:spcPct val="35000"/>
            </a:spcAft>
            <a:buNone/>
          </a:pPr>
          <a:r>
            <a:rPr lang="en-US" sz="5500" kern="1200" dirty="0"/>
            <a:t>2024-2025</a:t>
          </a:r>
        </a:p>
      </dsp:txBody>
      <dsp:txXfrm>
        <a:off x="3345918" y="603391"/>
        <a:ext cx="4678749" cy="290502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16524F-CB29-4E47-8285-991FB64730D4}">
      <dsp:nvSpPr>
        <dsp:cNvPr id="0" name=""/>
        <dsp:cNvSpPr/>
      </dsp:nvSpPr>
      <dsp:spPr>
        <a:xfrm>
          <a:off x="0" y="0"/>
          <a:ext cx="9206044" cy="107965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Provides objective evidence to support defense arguments.</a:t>
          </a:r>
        </a:p>
      </dsp:txBody>
      <dsp:txXfrm>
        <a:off x="31622" y="31622"/>
        <a:ext cx="8041008" cy="1016414"/>
      </dsp:txXfrm>
    </dsp:sp>
    <dsp:sp modelId="{9711F3EB-9525-4FA2-9D30-949A6B3B2636}">
      <dsp:nvSpPr>
        <dsp:cNvPr id="0" name=""/>
        <dsp:cNvSpPr/>
      </dsp:nvSpPr>
      <dsp:spPr>
        <a:xfrm>
          <a:off x="812298" y="1259602"/>
          <a:ext cx="9206044" cy="1079658"/>
        </a:xfrm>
        <a:prstGeom prst="roundRect">
          <a:avLst>
            <a:gd name="adj" fmla="val 10000"/>
          </a:avLst>
        </a:prstGeom>
        <a:solidFill>
          <a:schemeClr val="accent2">
            <a:hueOff val="2771159"/>
            <a:satOff val="-477"/>
            <a:lumOff val="-490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Highlights mitigating circumstances.</a:t>
          </a:r>
        </a:p>
      </dsp:txBody>
      <dsp:txXfrm>
        <a:off x="843920" y="1291224"/>
        <a:ext cx="7628724" cy="1016414"/>
      </dsp:txXfrm>
    </dsp:sp>
    <dsp:sp modelId="{03433775-08AE-4FDC-939D-7ACE17E91A1B}">
      <dsp:nvSpPr>
        <dsp:cNvPr id="0" name=""/>
        <dsp:cNvSpPr/>
      </dsp:nvSpPr>
      <dsp:spPr>
        <a:xfrm>
          <a:off x="1624596" y="2519204"/>
          <a:ext cx="9206044" cy="1079658"/>
        </a:xfrm>
        <a:prstGeom prst="roundRect">
          <a:avLst>
            <a:gd name="adj" fmla="val 10000"/>
          </a:avLst>
        </a:prstGeom>
        <a:solidFill>
          <a:schemeClr val="accent2">
            <a:hueOff val="5542319"/>
            <a:satOff val="-953"/>
            <a:lumOff val="-9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Advocates for fair, rehabilitative outcomes.</a:t>
          </a:r>
        </a:p>
      </dsp:txBody>
      <dsp:txXfrm>
        <a:off x="1656218" y="2550826"/>
        <a:ext cx="7628724" cy="1016414"/>
      </dsp:txXfrm>
    </dsp:sp>
    <dsp:sp modelId="{D66B486B-E336-4D31-9D19-1CA8AB1AE79D}">
      <dsp:nvSpPr>
        <dsp:cNvPr id="0" name=""/>
        <dsp:cNvSpPr/>
      </dsp:nvSpPr>
      <dsp:spPr>
        <a:xfrm>
          <a:off x="8504266" y="818741"/>
          <a:ext cx="701778" cy="701778"/>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8662166" y="818741"/>
        <a:ext cx="385978" cy="528088"/>
      </dsp:txXfrm>
    </dsp:sp>
    <dsp:sp modelId="{07274FFE-7ADC-4C56-8532-656E21974438}">
      <dsp:nvSpPr>
        <dsp:cNvPr id="0" name=""/>
        <dsp:cNvSpPr/>
      </dsp:nvSpPr>
      <dsp:spPr>
        <a:xfrm>
          <a:off x="9316564" y="2071145"/>
          <a:ext cx="701778" cy="701778"/>
        </a:xfrm>
        <a:prstGeom prst="downArrow">
          <a:avLst>
            <a:gd name="adj1" fmla="val 55000"/>
            <a:gd name="adj2" fmla="val 45000"/>
          </a:avLst>
        </a:prstGeom>
        <a:solidFill>
          <a:schemeClr val="accent2">
            <a:tint val="40000"/>
            <a:alpha val="90000"/>
            <a:hueOff val="5291884"/>
            <a:satOff val="-5406"/>
            <a:lumOff val="-1925"/>
            <a:alphaOff val="0"/>
          </a:schemeClr>
        </a:solidFill>
        <a:ln w="12700" cap="flat" cmpd="sng" algn="ctr">
          <a:solidFill>
            <a:schemeClr val="accent2">
              <a:tint val="40000"/>
              <a:alpha val="90000"/>
              <a:hueOff val="5291884"/>
              <a:satOff val="-5406"/>
              <a:lumOff val="-19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9474464" y="2071145"/>
        <a:ext cx="385978" cy="52808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4C17F3-D8BD-42F6-9F71-C1F257A1D464}">
      <dsp:nvSpPr>
        <dsp:cNvPr id="0" name=""/>
        <dsp:cNvSpPr/>
      </dsp:nvSpPr>
      <dsp:spPr>
        <a:xfrm>
          <a:off x="0" y="27834"/>
          <a:ext cx="6261100" cy="86580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b="1" kern="1200"/>
            <a:t>Mitigation Strategies:</a:t>
          </a:r>
          <a:endParaRPr lang="en-US" sz="3700" kern="1200"/>
        </a:p>
      </dsp:txBody>
      <dsp:txXfrm>
        <a:off x="42265" y="70099"/>
        <a:ext cx="6176570" cy="781270"/>
      </dsp:txXfrm>
    </dsp:sp>
    <dsp:sp modelId="{64715B9C-3C1B-4286-8E03-6F64BCF6419D}">
      <dsp:nvSpPr>
        <dsp:cNvPr id="0" name=""/>
        <dsp:cNvSpPr/>
      </dsp:nvSpPr>
      <dsp:spPr>
        <a:xfrm>
          <a:off x="0" y="893634"/>
          <a:ext cx="6261100" cy="2527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en-US" sz="2900" kern="1200"/>
            <a:t>Demonstrates mental health challenges that influenced decisions.</a:t>
          </a:r>
        </a:p>
        <a:p>
          <a:pPr marL="285750" lvl="1" indent="-285750" algn="l" defTabSz="1289050">
            <a:lnSpc>
              <a:spcPct val="90000"/>
            </a:lnSpc>
            <a:spcBef>
              <a:spcPct val="0"/>
            </a:spcBef>
            <a:spcAft>
              <a:spcPct val="20000"/>
            </a:spcAft>
            <a:buChar char="•"/>
          </a:pPr>
          <a:r>
            <a:rPr lang="en-US" sz="2900" kern="1200"/>
            <a:t>Positions your client as a candidate for rehabilitation instead of incarceration.</a:t>
          </a:r>
        </a:p>
      </dsp:txBody>
      <dsp:txXfrm>
        <a:off x="0" y="893634"/>
        <a:ext cx="6261100" cy="2527470"/>
      </dsp:txXfrm>
    </dsp:sp>
    <dsp:sp modelId="{760D1232-FD47-4EBC-B102-B53A43BF3C2B}">
      <dsp:nvSpPr>
        <dsp:cNvPr id="0" name=""/>
        <dsp:cNvSpPr/>
      </dsp:nvSpPr>
      <dsp:spPr>
        <a:xfrm>
          <a:off x="0" y="3421105"/>
          <a:ext cx="6261100" cy="86580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b="1" kern="1200"/>
            <a:t>Practical Application:</a:t>
          </a:r>
          <a:endParaRPr lang="en-US" sz="3700" kern="1200"/>
        </a:p>
      </dsp:txBody>
      <dsp:txXfrm>
        <a:off x="42265" y="3463370"/>
        <a:ext cx="6176570" cy="781270"/>
      </dsp:txXfrm>
    </dsp:sp>
    <dsp:sp modelId="{F71DDC47-C4DF-4FFF-A100-4AF069C2A7E1}">
      <dsp:nvSpPr>
        <dsp:cNvPr id="0" name=""/>
        <dsp:cNvSpPr/>
      </dsp:nvSpPr>
      <dsp:spPr>
        <a:xfrm>
          <a:off x="0" y="4286905"/>
          <a:ext cx="6261100" cy="1263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en-US" sz="2900" kern="1200"/>
            <a:t>Use CARS data during plea negotiations and sentencing hearings.</a:t>
          </a:r>
        </a:p>
      </dsp:txBody>
      <dsp:txXfrm>
        <a:off x="0" y="4286905"/>
        <a:ext cx="6261100" cy="126373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EC4A57-2BCB-4609-AFEE-4770D659B543}">
      <dsp:nvSpPr>
        <dsp:cNvPr id="0" name=""/>
        <dsp:cNvSpPr/>
      </dsp:nvSpPr>
      <dsp:spPr>
        <a:xfrm>
          <a:off x="0" y="0"/>
          <a:ext cx="8664512" cy="79174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CARS findings can highlight mitigating factors such as:</a:t>
          </a:r>
        </a:p>
      </dsp:txBody>
      <dsp:txXfrm>
        <a:off x="23190" y="23190"/>
        <a:ext cx="7743249" cy="745369"/>
      </dsp:txXfrm>
    </dsp:sp>
    <dsp:sp modelId="{1D19FECA-39BD-499E-BA1C-73540992A48C}">
      <dsp:nvSpPr>
        <dsp:cNvPr id="0" name=""/>
        <dsp:cNvSpPr/>
      </dsp:nvSpPr>
      <dsp:spPr>
        <a:xfrm>
          <a:off x="725652" y="935704"/>
          <a:ext cx="8664512" cy="791749"/>
        </a:xfrm>
        <a:prstGeom prst="roundRect">
          <a:avLst>
            <a:gd name="adj" fmla="val 10000"/>
          </a:avLst>
        </a:prstGeom>
        <a:solidFill>
          <a:schemeClr val="accent2">
            <a:hueOff val="1847440"/>
            <a:satOff val="-318"/>
            <a:lumOff val="-326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Evidence of untreated mental health conditions contributing to the offense.</a:t>
          </a:r>
        </a:p>
      </dsp:txBody>
      <dsp:txXfrm>
        <a:off x="748842" y="958894"/>
        <a:ext cx="7377842" cy="745369"/>
      </dsp:txXfrm>
    </dsp:sp>
    <dsp:sp modelId="{05216A4A-1EA7-4133-9848-0EFC88DE4652}">
      <dsp:nvSpPr>
        <dsp:cNvPr id="0" name=""/>
        <dsp:cNvSpPr/>
      </dsp:nvSpPr>
      <dsp:spPr>
        <a:xfrm>
          <a:off x="1440475" y="1871408"/>
          <a:ext cx="8664512" cy="791749"/>
        </a:xfrm>
        <a:prstGeom prst="roundRect">
          <a:avLst>
            <a:gd name="adj" fmla="val 10000"/>
          </a:avLst>
        </a:prstGeom>
        <a:solidFill>
          <a:schemeClr val="accent2">
            <a:hueOff val="3694879"/>
            <a:satOff val="-635"/>
            <a:lumOff val="-653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Recommendations for rehabilitation as an alternative to incarceration.</a:t>
          </a:r>
        </a:p>
      </dsp:txBody>
      <dsp:txXfrm>
        <a:off x="1463665" y="1894598"/>
        <a:ext cx="7388673" cy="745369"/>
      </dsp:txXfrm>
    </dsp:sp>
    <dsp:sp modelId="{75C72997-7EDB-43B2-8FDA-4836999091E8}">
      <dsp:nvSpPr>
        <dsp:cNvPr id="0" name=""/>
        <dsp:cNvSpPr/>
      </dsp:nvSpPr>
      <dsp:spPr>
        <a:xfrm>
          <a:off x="2166128" y="2807113"/>
          <a:ext cx="8664512" cy="791749"/>
        </a:xfrm>
        <a:prstGeom prst="roundRect">
          <a:avLst>
            <a:gd name="adj" fmla="val 10000"/>
          </a:avLst>
        </a:prstGeom>
        <a:solidFill>
          <a:schemeClr val="accent2">
            <a:hueOff val="5542319"/>
            <a:satOff val="-953"/>
            <a:lumOff val="-9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Pathways for long-term behavioral improvements supported by treatment.</a:t>
          </a:r>
        </a:p>
      </dsp:txBody>
      <dsp:txXfrm>
        <a:off x="2189318" y="2830303"/>
        <a:ext cx="7377842" cy="745369"/>
      </dsp:txXfrm>
    </dsp:sp>
    <dsp:sp modelId="{74DC8B13-1BDD-4156-A343-71807FB53316}">
      <dsp:nvSpPr>
        <dsp:cNvPr id="0" name=""/>
        <dsp:cNvSpPr/>
      </dsp:nvSpPr>
      <dsp:spPr>
        <a:xfrm>
          <a:off x="8149875" y="606408"/>
          <a:ext cx="514637" cy="51463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265668" y="606408"/>
        <a:ext cx="283051" cy="387264"/>
      </dsp:txXfrm>
    </dsp:sp>
    <dsp:sp modelId="{A3CE5C2E-C306-4573-BE97-97A8CE8FF88D}">
      <dsp:nvSpPr>
        <dsp:cNvPr id="0" name=""/>
        <dsp:cNvSpPr/>
      </dsp:nvSpPr>
      <dsp:spPr>
        <a:xfrm>
          <a:off x="8875528" y="1542112"/>
          <a:ext cx="514637" cy="514637"/>
        </a:xfrm>
        <a:prstGeom prst="downArrow">
          <a:avLst>
            <a:gd name="adj1" fmla="val 55000"/>
            <a:gd name="adj2" fmla="val 45000"/>
          </a:avLst>
        </a:prstGeom>
        <a:solidFill>
          <a:schemeClr val="accent2">
            <a:tint val="40000"/>
            <a:alpha val="90000"/>
            <a:hueOff val="2645942"/>
            <a:satOff val="-2703"/>
            <a:lumOff val="-963"/>
            <a:alphaOff val="0"/>
          </a:schemeClr>
        </a:solidFill>
        <a:ln w="12700" cap="flat" cmpd="sng" algn="ctr">
          <a:solidFill>
            <a:schemeClr val="accent2">
              <a:tint val="40000"/>
              <a:alpha val="90000"/>
              <a:hueOff val="2645942"/>
              <a:satOff val="-2703"/>
              <a:lumOff val="-9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991321" y="1542112"/>
        <a:ext cx="283051" cy="387264"/>
      </dsp:txXfrm>
    </dsp:sp>
    <dsp:sp modelId="{5BBFC754-5743-4959-A752-1C9AF5FABA06}">
      <dsp:nvSpPr>
        <dsp:cNvPr id="0" name=""/>
        <dsp:cNvSpPr/>
      </dsp:nvSpPr>
      <dsp:spPr>
        <a:xfrm>
          <a:off x="9590350" y="2477817"/>
          <a:ext cx="514637" cy="514637"/>
        </a:xfrm>
        <a:prstGeom prst="downArrow">
          <a:avLst>
            <a:gd name="adj1" fmla="val 55000"/>
            <a:gd name="adj2" fmla="val 45000"/>
          </a:avLst>
        </a:prstGeom>
        <a:solidFill>
          <a:schemeClr val="accent2">
            <a:tint val="40000"/>
            <a:alpha val="90000"/>
            <a:hueOff val="5291884"/>
            <a:satOff val="-5406"/>
            <a:lumOff val="-1925"/>
            <a:alphaOff val="0"/>
          </a:schemeClr>
        </a:solidFill>
        <a:ln w="12700" cap="flat" cmpd="sng" algn="ctr">
          <a:solidFill>
            <a:schemeClr val="accent2">
              <a:tint val="40000"/>
              <a:alpha val="90000"/>
              <a:hueOff val="5291884"/>
              <a:satOff val="-5406"/>
              <a:lumOff val="-19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9706143" y="2477817"/>
        <a:ext cx="283051" cy="38726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844E2A-64B7-415F-A30E-3D11B635DB36}">
      <dsp:nvSpPr>
        <dsp:cNvPr id="0" name=""/>
        <dsp:cNvSpPr/>
      </dsp:nvSpPr>
      <dsp:spPr>
        <a:xfrm>
          <a:off x="0" y="307397"/>
          <a:ext cx="6261100" cy="84240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a:t>Custom Recommendations:</a:t>
          </a:r>
          <a:endParaRPr lang="en-US" sz="3600" kern="1200"/>
        </a:p>
      </dsp:txBody>
      <dsp:txXfrm>
        <a:off x="41123" y="348520"/>
        <a:ext cx="6178854" cy="760154"/>
      </dsp:txXfrm>
    </dsp:sp>
    <dsp:sp modelId="{8CAA9A92-F629-4067-A19B-8800BCD3720D}">
      <dsp:nvSpPr>
        <dsp:cNvPr id="0" name=""/>
        <dsp:cNvSpPr/>
      </dsp:nvSpPr>
      <dsp:spPr>
        <a:xfrm>
          <a:off x="0" y="1149797"/>
          <a:ext cx="6261100" cy="2049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n-US" sz="2800" kern="1200"/>
            <a:t>Therapy, substance abuse programs, or mental health counseling.</a:t>
          </a:r>
        </a:p>
        <a:p>
          <a:pPr marL="285750" lvl="1" indent="-285750" algn="l" defTabSz="1244600">
            <a:lnSpc>
              <a:spcPct val="90000"/>
            </a:lnSpc>
            <a:spcBef>
              <a:spcPct val="0"/>
            </a:spcBef>
            <a:spcAft>
              <a:spcPct val="20000"/>
            </a:spcAft>
            <a:buChar char="•"/>
          </a:pPr>
          <a:r>
            <a:rPr lang="en-US" sz="2800" kern="1200"/>
            <a:t>Diversion programs tailored to the client’s needs.</a:t>
          </a:r>
        </a:p>
      </dsp:txBody>
      <dsp:txXfrm>
        <a:off x="0" y="1149797"/>
        <a:ext cx="6261100" cy="2049300"/>
      </dsp:txXfrm>
    </dsp:sp>
    <dsp:sp modelId="{5D4C742A-1DEB-4D17-8712-E8B86F97EF62}">
      <dsp:nvSpPr>
        <dsp:cNvPr id="0" name=""/>
        <dsp:cNvSpPr/>
      </dsp:nvSpPr>
      <dsp:spPr>
        <a:xfrm>
          <a:off x="0" y="3199097"/>
          <a:ext cx="6261100" cy="84240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a:t>Defense Strategy:</a:t>
          </a:r>
          <a:endParaRPr lang="en-US" sz="3600" kern="1200"/>
        </a:p>
      </dsp:txBody>
      <dsp:txXfrm>
        <a:off x="41123" y="3240220"/>
        <a:ext cx="6178854" cy="760154"/>
      </dsp:txXfrm>
    </dsp:sp>
    <dsp:sp modelId="{9B6BCA28-94E9-4B84-BEF8-6A8E1C544523}">
      <dsp:nvSpPr>
        <dsp:cNvPr id="0" name=""/>
        <dsp:cNvSpPr/>
      </dsp:nvSpPr>
      <dsp:spPr>
        <a:xfrm>
          <a:off x="0" y="4041497"/>
          <a:ext cx="6261100" cy="1229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n-US" sz="2800" kern="1200"/>
            <a:t>Propose evidence-based alternatives aligned with court goals.</a:t>
          </a:r>
        </a:p>
      </dsp:txBody>
      <dsp:txXfrm>
        <a:off x="0" y="4041497"/>
        <a:ext cx="6261100" cy="122958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4FD1AA-C799-4DEE-ACB0-7BABB9993D69}">
      <dsp:nvSpPr>
        <dsp:cNvPr id="0" name=""/>
        <dsp:cNvSpPr/>
      </dsp:nvSpPr>
      <dsp:spPr>
        <a:xfrm>
          <a:off x="0" y="72497"/>
          <a:ext cx="6261100" cy="84240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a:t>Reducing Recidivism:</a:t>
          </a:r>
          <a:endParaRPr lang="en-US" sz="3600" kern="1200"/>
        </a:p>
      </dsp:txBody>
      <dsp:txXfrm>
        <a:off x="41123" y="113620"/>
        <a:ext cx="6178854" cy="760154"/>
      </dsp:txXfrm>
    </dsp:sp>
    <dsp:sp modelId="{D0050EAF-5E95-4251-B9A6-0DA8A780CAC6}">
      <dsp:nvSpPr>
        <dsp:cNvPr id="0" name=""/>
        <dsp:cNvSpPr/>
      </dsp:nvSpPr>
      <dsp:spPr>
        <a:xfrm>
          <a:off x="0" y="914897"/>
          <a:ext cx="6261100" cy="838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n-US" sz="2800" kern="1200"/>
            <a:t>Treatment addresses behavior and reduces repeat offenses.</a:t>
          </a:r>
        </a:p>
      </dsp:txBody>
      <dsp:txXfrm>
        <a:off x="0" y="914897"/>
        <a:ext cx="6261100" cy="838350"/>
      </dsp:txXfrm>
    </dsp:sp>
    <dsp:sp modelId="{E562CE6F-1642-4633-974C-AED01CCEFBA0}">
      <dsp:nvSpPr>
        <dsp:cNvPr id="0" name=""/>
        <dsp:cNvSpPr/>
      </dsp:nvSpPr>
      <dsp:spPr>
        <a:xfrm>
          <a:off x="0" y="1753247"/>
          <a:ext cx="6261100" cy="842400"/>
        </a:xfrm>
        <a:prstGeom prst="roundRect">
          <a:avLst/>
        </a:prstGeom>
        <a:gradFill rotWithShape="0">
          <a:gsLst>
            <a:gs pos="0">
              <a:schemeClr val="accent2">
                <a:hueOff val="2771159"/>
                <a:satOff val="-477"/>
                <a:lumOff val="-4902"/>
                <a:alphaOff val="0"/>
                <a:tint val="94000"/>
                <a:satMod val="103000"/>
                <a:lumMod val="102000"/>
              </a:schemeClr>
            </a:gs>
            <a:gs pos="50000">
              <a:schemeClr val="accent2">
                <a:hueOff val="2771159"/>
                <a:satOff val="-477"/>
                <a:lumOff val="-4902"/>
                <a:alphaOff val="0"/>
                <a:shade val="100000"/>
                <a:satMod val="110000"/>
                <a:lumMod val="100000"/>
              </a:schemeClr>
            </a:gs>
            <a:gs pos="100000">
              <a:schemeClr val="accent2">
                <a:hueOff val="2771159"/>
                <a:satOff val="-477"/>
                <a:lumOff val="-4902"/>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a:t>Community Impact:</a:t>
          </a:r>
          <a:endParaRPr lang="en-US" sz="3600" kern="1200"/>
        </a:p>
      </dsp:txBody>
      <dsp:txXfrm>
        <a:off x="41123" y="1794370"/>
        <a:ext cx="6178854" cy="760154"/>
      </dsp:txXfrm>
    </dsp:sp>
    <dsp:sp modelId="{367C9487-103F-4DB4-9803-4193F8EDFF81}">
      <dsp:nvSpPr>
        <dsp:cNvPr id="0" name=""/>
        <dsp:cNvSpPr/>
      </dsp:nvSpPr>
      <dsp:spPr>
        <a:xfrm>
          <a:off x="0" y="2595647"/>
          <a:ext cx="6261100" cy="838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n-US" sz="2800" kern="1200"/>
            <a:t>Safer communities through better client outcomes.</a:t>
          </a:r>
        </a:p>
      </dsp:txBody>
      <dsp:txXfrm>
        <a:off x="0" y="2595647"/>
        <a:ext cx="6261100" cy="838350"/>
      </dsp:txXfrm>
    </dsp:sp>
    <dsp:sp modelId="{058F609C-4302-44CC-BD95-0B3DC6ADA4D2}">
      <dsp:nvSpPr>
        <dsp:cNvPr id="0" name=""/>
        <dsp:cNvSpPr/>
      </dsp:nvSpPr>
      <dsp:spPr>
        <a:xfrm>
          <a:off x="0" y="3433997"/>
          <a:ext cx="6261100" cy="84240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a:t>Restorative Justice:</a:t>
          </a:r>
          <a:endParaRPr lang="en-US" sz="3600" kern="1200"/>
        </a:p>
      </dsp:txBody>
      <dsp:txXfrm>
        <a:off x="41123" y="3475120"/>
        <a:ext cx="6178854" cy="760154"/>
      </dsp:txXfrm>
    </dsp:sp>
    <dsp:sp modelId="{B2EA88C4-150C-4189-AFF6-2AF35C344DA0}">
      <dsp:nvSpPr>
        <dsp:cNvPr id="0" name=""/>
        <dsp:cNvSpPr/>
      </dsp:nvSpPr>
      <dsp:spPr>
        <a:xfrm>
          <a:off x="0" y="4276397"/>
          <a:ext cx="6261100" cy="1229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n-US" sz="2800" kern="1200"/>
            <a:t>Balances accountability with opportunities for meaningful change.</a:t>
          </a:r>
        </a:p>
      </dsp:txBody>
      <dsp:txXfrm>
        <a:off x="0" y="4276397"/>
        <a:ext cx="6261100" cy="122958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D5B7F9-5F4C-41D3-A7F4-2412AB7C2DD0}">
      <dsp:nvSpPr>
        <dsp:cNvPr id="0" name=""/>
        <dsp:cNvSpPr/>
      </dsp:nvSpPr>
      <dsp:spPr>
        <a:xfrm>
          <a:off x="0" y="0"/>
          <a:ext cx="8664512" cy="79174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CARS enables defense attorneys to advocate for outcomes that prioritize:</a:t>
          </a:r>
        </a:p>
      </dsp:txBody>
      <dsp:txXfrm>
        <a:off x="23190" y="23190"/>
        <a:ext cx="7743249" cy="745369"/>
      </dsp:txXfrm>
    </dsp:sp>
    <dsp:sp modelId="{04FEA370-67F3-46C1-BC9E-FB12179C0770}">
      <dsp:nvSpPr>
        <dsp:cNvPr id="0" name=""/>
        <dsp:cNvSpPr/>
      </dsp:nvSpPr>
      <dsp:spPr>
        <a:xfrm>
          <a:off x="725652" y="935704"/>
          <a:ext cx="8664512" cy="791749"/>
        </a:xfrm>
        <a:prstGeom prst="roundRect">
          <a:avLst>
            <a:gd name="adj" fmla="val 10000"/>
          </a:avLst>
        </a:prstGeom>
        <a:solidFill>
          <a:schemeClr val="accent2">
            <a:hueOff val="1847440"/>
            <a:satOff val="-318"/>
            <a:lumOff val="-326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The defendant’s mental health and rehabilitation.</a:t>
          </a:r>
        </a:p>
      </dsp:txBody>
      <dsp:txXfrm>
        <a:off x="748842" y="958894"/>
        <a:ext cx="7377842" cy="745369"/>
      </dsp:txXfrm>
    </dsp:sp>
    <dsp:sp modelId="{D4F81FA7-5142-4FB4-900B-9702567B3F2F}">
      <dsp:nvSpPr>
        <dsp:cNvPr id="0" name=""/>
        <dsp:cNvSpPr/>
      </dsp:nvSpPr>
      <dsp:spPr>
        <a:xfrm>
          <a:off x="1440475" y="1871408"/>
          <a:ext cx="8664512" cy="791749"/>
        </a:xfrm>
        <a:prstGeom prst="roundRect">
          <a:avLst>
            <a:gd name="adj" fmla="val 10000"/>
          </a:avLst>
        </a:prstGeom>
        <a:solidFill>
          <a:schemeClr val="accent2">
            <a:hueOff val="3694879"/>
            <a:satOff val="-635"/>
            <a:lumOff val="-653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Avoidance of punitive measures when treatment is a viable alternative.</a:t>
          </a:r>
        </a:p>
      </dsp:txBody>
      <dsp:txXfrm>
        <a:off x="1463665" y="1894598"/>
        <a:ext cx="7388673" cy="745369"/>
      </dsp:txXfrm>
    </dsp:sp>
    <dsp:sp modelId="{B856BB71-CCBE-47B9-AA12-919310E4AB78}">
      <dsp:nvSpPr>
        <dsp:cNvPr id="0" name=""/>
        <dsp:cNvSpPr/>
      </dsp:nvSpPr>
      <dsp:spPr>
        <a:xfrm>
          <a:off x="2166128" y="2807113"/>
          <a:ext cx="8664512" cy="791749"/>
        </a:xfrm>
        <a:prstGeom prst="roundRect">
          <a:avLst>
            <a:gd name="adj" fmla="val 10000"/>
          </a:avLst>
        </a:prstGeom>
        <a:solidFill>
          <a:schemeClr val="accent2">
            <a:hueOff val="5542319"/>
            <a:satOff val="-953"/>
            <a:lumOff val="-9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Maintaining family and community ties through diversion programs.</a:t>
          </a:r>
        </a:p>
      </dsp:txBody>
      <dsp:txXfrm>
        <a:off x="2189318" y="2830303"/>
        <a:ext cx="7377842" cy="745369"/>
      </dsp:txXfrm>
    </dsp:sp>
    <dsp:sp modelId="{5A127428-B574-4904-8741-CFA1C5DCF65D}">
      <dsp:nvSpPr>
        <dsp:cNvPr id="0" name=""/>
        <dsp:cNvSpPr/>
      </dsp:nvSpPr>
      <dsp:spPr>
        <a:xfrm>
          <a:off x="8149875" y="606408"/>
          <a:ext cx="514637" cy="51463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265668" y="606408"/>
        <a:ext cx="283051" cy="387264"/>
      </dsp:txXfrm>
    </dsp:sp>
    <dsp:sp modelId="{5BE0A2EF-58C2-45F4-99A4-0EC5529941E9}">
      <dsp:nvSpPr>
        <dsp:cNvPr id="0" name=""/>
        <dsp:cNvSpPr/>
      </dsp:nvSpPr>
      <dsp:spPr>
        <a:xfrm>
          <a:off x="8875528" y="1542112"/>
          <a:ext cx="514637" cy="514637"/>
        </a:xfrm>
        <a:prstGeom prst="downArrow">
          <a:avLst>
            <a:gd name="adj1" fmla="val 55000"/>
            <a:gd name="adj2" fmla="val 45000"/>
          </a:avLst>
        </a:prstGeom>
        <a:solidFill>
          <a:schemeClr val="accent2">
            <a:tint val="40000"/>
            <a:alpha val="90000"/>
            <a:hueOff val="2645942"/>
            <a:satOff val="-2703"/>
            <a:lumOff val="-963"/>
            <a:alphaOff val="0"/>
          </a:schemeClr>
        </a:solidFill>
        <a:ln w="12700" cap="flat" cmpd="sng" algn="ctr">
          <a:solidFill>
            <a:schemeClr val="accent2">
              <a:tint val="40000"/>
              <a:alpha val="90000"/>
              <a:hueOff val="2645942"/>
              <a:satOff val="-2703"/>
              <a:lumOff val="-9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991321" y="1542112"/>
        <a:ext cx="283051" cy="387264"/>
      </dsp:txXfrm>
    </dsp:sp>
    <dsp:sp modelId="{6947238F-9A89-41F9-AC37-14D71AB82B71}">
      <dsp:nvSpPr>
        <dsp:cNvPr id="0" name=""/>
        <dsp:cNvSpPr/>
      </dsp:nvSpPr>
      <dsp:spPr>
        <a:xfrm>
          <a:off x="9590350" y="2477817"/>
          <a:ext cx="514637" cy="514637"/>
        </a:xfrm>
        <a:prstGeom prst="downArrow">
          <a:avLst>
            <a:gd name="adj1" fmla="val 55000"/>
            <a:gd name="adj2" fmla="val 45000"/>
          </a:avLst>
        </a:prstGeom>
        <a:solidFill>
          <a:schemeClr val="accent2">
            <a:tint val="40000"/>
            <a:alpha val="90000"/>
            <a:hueOff val="5291884"/>
            <a:satOff val="-5406"/>
            <a:lumOff val="-1925"/>
            <a:alphaOff val="0"/>
          </a:schemeClr>
        </a:solidFill>
        <a:ln w="12700" cap="flat" cmpd="sng" algn="ctr">
          <a:solidFill>
            <a:schemeClr val="accent2">
              <a:tint val="40000"/>
              <a:alpha val="90000"/>
              <a:hueOff val="5291884"/>
              <a:satOff val="-5406"/>
              <a:lumOff val="-19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9706143" y="2477817"/>
        <a:ext cx="283051" cy="38726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1DAE00-A441-4FA1-AC7D-BF5FC851B51E}">
      <dsp:nvSpPr>
        <dsp:cNvPr id="0" name=""/>
        <dsp:cNvSpPr/>
      </dsp:nvSpPr>
      <dsp:spPr>
        <a:xfrm>
          <a:off x="670070" y="156931"/>
          <a:ext cx="1955812" cy="19558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D16F47-F1AD-468F-B094-24262696C3E5}">
      <dsp:nvSpPr>
        <dsp:cNvPr id="0" name=""/>
        <dsp:cNvSpPr/>
      </dsp:nvSpPr>
      <dsp:spPr>
        <a:xfrm>
          <a:off x="1086883" y="573743"/>
          <a:ext cx="1122187" cy="11221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C293531-8709-4CC5-9DB5-140E144A529B}">
      <dsp:nvSpPr>
        <dsp:cNvPr id="0" name=""/>
        <dsp:cNvSpPr/>
      </dsp:nvSpPr>
      <dsp:spPr>
        <a:xfrm>
          <a:off x="44851" y="2721931"/>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kern="1200"/>
            <a:t>Introducing CARS to clients as a tool for personal improvement.</a:t>
          </a:r>
        </a:p>
      </dsp:txBody>
      <dsp:txXfrm>
        <a:off x="44851" y="2721931"/>
        <a:ext cx="3206250" cy="720000"/>
      </dsp:txXfrm>
    </dsp:sp>
    <dsp:sp modelId="{8AD6910E-DDEB-4189-9721-1B2BBA4CD5F4}">
      <dsp:nvSpPr>
        <dsp:cNvPr id="0" name=""/>
        <dsp:cNvSpPr/>
      </dsp:nvSpPr>
      <dsp:spPr>
        <a:xfrm>
          <a:off x="4437414" y="156931"/>
          <a:ext cx="1955812" cy="19558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B734B1-1E98-4D40-B6F4-5DECA71B3D73}">
      <dsp:nvSpPr>
        <dsp:cNvPr id="0" name=""/>
        <dsp:cNvSpPr/>
      </dsp:nvSpPr>
      <dsp:spPr>
        <a:xfrm>
          <a:off x="4854226" y="573743"/>
          <a:ext cx="1122187" cy="11221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D7D51EB-113E-416D-8EE0-124771A6C66F}">
      <dsp:nvSpPr>
        <dsp:cNvPr id="0" name=""/>
        <dsp:cNvSpPr/>
      </dsp:nvSpPr>
      <dsp:spPr>
        <a:xfrm>
          <a:off x="3812195" y="2721931"/>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kern="1200"/>
            <a:t>Training staff to interpret CARS reports effectively.</a:t>
          </a:r>
        </a:p>
      </dsp:txBody>
      <dsp:txXfrm>
        <a:off x="3812195" y="2721931"/>
        <a:ext cx="3206250" cy="720000"/>
      </dsp:txXfrm>
    </dsp:sp>
    <dsp:sp modelId="{A0171894-B15F-40E7-BC94-DC4C5473C9C7}">
      <dsp:nvSpPr>
        <dsp:cNvPr id="0" name=""/>
        <dsp:cNvSpPr/>
      </dsp:nvSpPr>
      <dsp:spPr>
        <a:xfrm>
          <a:off x="8204758" y="156931"/>
          <a:ext cx="1955812" cy="19558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679BE5-CC7C-4179-B8B4-6F3FF094070F}">
      <dsp:nvSpPr>
        <dsp:cNvPr id="0" name=""/>
        <dsp:cNvSpPr/>
      </dsp:nvSpPr>
      <dsp:spPr>
        <a:xfrm>
          <a:off x="8621570" y="573743"/>
          <a:ext cx="1122187" cy="11221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8FD3E69-05DA-4830-9551-0CEF0D9A1021}">
      <dsp:nvSpPr>
        <dsp:cNvPr id="0" name=""/>
        <dsp:cNvSpPr/>
      </dsp:nvSpPr>
      <dsp:spPr>
        <a:xfrm>
          <a:off x="7579539" y="2721931"/>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kern="1200"/>
            <a:t>Collaborating with the prosecution and treatment providers.</a:t>
          </a:r>
        </a:p>
      </dsp:txBody>
      <dsp:txXfrm>
        <a:off x="7579539" y="2721931"/>
        <a:ext cx="3206250" cy="72000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A11A4F-1FE0-4F27-BADC-C634EDE2C124}">
      <dsp:nvSpPr>
        <dsp:cNvPr id="0" name=""/>
        <dsp:cNvSpPr/>
      </dsp:nvSpPr>
      <dsp:spPr>
        <a:xfrm>
          <a:off x="0" y="2315"/>
          <a:ext cx="6261100" cy="11734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989A65-8345-4A45-B3A3-42FC31FE8CBC}">
      <dsp:nvSpPr>
        <dsp:cNvPr id="0" name=""/>
        <dsp:cNvSpPr/>
      </dsp:nvSpPr>
      <dsp:spPr>
        <a:xfrm>
          <a:off x="354965" y="266339"/>
          <a:ext cx="645392" cy="6453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335F7CA-ABEF-4707-95CB-239A9B40BEA1}">
      <dsp:nvSpPr>
        <dsp:cNvPr id="0" name=""/>
        <dsp:cNvSpPr/>
      </dsp:nvSpPr>
      <dsp:spPr>
        <a:xfrm>
          <a:off x="1355324" y="2315"/>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977900">
            <a:lnSpc>
              <a:spcPct val="90000"/>
            </a:lnSpc>
            <a:spcBef>
              <a:spcPct val="0"/>
            </a:spcBef>
            <a:spcAft>
              <a:spcPct val="35000"/>
            </a:spcAft>
            <a:buNone/>
          </a:pPr>
          <a:r>
            <a:rPr lang="en-US" sz="2200" kern="1200"/>
            <a:t>Defense attorneys should foster partnerships with:</a:t>
          </a:r>
        </a:p>
      </dsp:txBody>
      <dsp:txXfrm>
        <a:off x="1355324" y="2315"/>
        <a:ext cx="4905775" cy="1173440"/>
      </dsp:txXfrm>
    </dsp:sp>
    <dsp:sp modelId="{9B8F89F0-185F-458F-8187-59CFE34A692B}">
      <dsp:nvSpPr>
        <dsp:cNvPr id="0" name=""/>
        <dsp:cNvSpPr/>
      </dsp:nvSpPr>
      <dsp:spPr>
        <a:xfrm>
          <a:off x="0" y="1469116"/>
          <a:ext cx="6261100" cy="11734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355452-654A-4696-BA05-0BDCD97B9AA3}">
      <dsp:nvSpPr>
        <dsp:cNvPr id="0" name=""/>
        <dsp:cNvSpPr/>
      </dsp:nvSpPr>
      <dsp:spPr>
        <a:xfrm>
          <a:off x="354965" y="1733140"/>
          <a:ext cx="645392" cy="6453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09F97A1-7D1C-42A9-A308-BD7464FF3327}">
      <dsp:nvSpPr>
        <dsp:cNvPr id="0" name=""/>
        <dsp:cNvSpPr/>
      </dsp:nvSpPr>
      <dsp:spPr>
        <a:xfrm>
          <a:off x="1355324" y="1469116"/>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977900">
            <a:lnSpc>
              <a:spcPct val="90000"/>
            </a:lnSpc>
            <a:spcBef>
              <a:spcPct val="0"/>
            </a:spcBef>
            <a:spcAft>
              <a:spcPct val="35000"/>
            </a:spcAft>
            <a:buNone/>
          </a:pPr>
          <a:r>
            <a:rPr lang="en-US" sz="2200" kern="1200"/>
            <a:t>Local mental health providers for access to treatment programs.</a:t>
          </a:r>
        </a:p>
      </dsp:txBody>
      <dsp:txXfrm>
        <a:off x="1355324" y="1469116"/>
        <a:ext cx="4905775" cy="1173440"/>
      </dsp:txXfrm>
    </dsp:sp>
    <dsp:sp modelId="{97C8102F-8D97-47F6-BEB2-A3228CDD007F}">
      <dsp:nvSpPr>
        <dsp:cNvPr id="0" name=""/>
        <dsp:cNvSpPr/>
      </dsp:nvSpPr>
      <dsp:spPr>
        <a:xfrm>
          <a:off x="0" y="2935917"/>
          <a:ext cx="6261100" cy="11734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BCD86E-5283-4F4A-9B3E-421B82D52858}">
      <dsp:nvSpPr>
        <dsp:cNvPr id="0" name=""/>
        <dsp:cNvSpPr/>
      </dsp:nvSpPr>
      <dsp:spPr>
        <a:xfrm>
          <a:off x="354965" y="3199941"/>
          <a:ext cx="645392" cy="6453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80FD91E-BBF0-4063-9F7A-DAE68A448FAD}">
      <dsp:nvSpPr>
        <dsp:cNvPr id="0" name=""/>
        <dsp:cNvSpPr/>
      </dsp:nvSpPr>
      <dsp:spPr>
        <a:xfrm>
          <a:off x="1355324" y="2935917"/>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977900">
            <a:lnSpc>
              <a:spcPct val="90000"/>
            </a:lnSpc>
            <a:spcBef>
              <a:spcPct val="0"/>
            </a:spcBef>
            <a:spcAft>
              <a:spcPct val="35000"/>
            </a:spcAft>
            <a:buNone/>
          </a:pPr>
          <a:r>
            <a:rPr lang="en-US" sz="2200" kern="1200"/>
            <a:t>Community organizations focused on reentry and support services.</a:t>
          </a:r>
        </a:p>
      </dsp:txBody>
      <dsp:txXfrm>
        <a:off x="1355324" y="2935917"/>
        <a:ext cx="4905775" cy="1173440"/>
      </dsp:txXfrm>
    </dsp:sp>
    <dsp:sp modelId="{3CB91639-CC58-4AC4-AE49-B26FFCAFBE45}">
      <dsp:nvSpPr>
        <dsp:cNvPr id="0" name=""/>
        <dsp:cNvSpPr/>
      </dsp:nvSpPr>
      <dsp:spPr>
        <a:xfrm>
          <a:off x="0" y="4402718"/>
          <a:ext cx="6261100" cy="11734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8F6E40-5604-4B54-B7C1-934DB07C933C}">
      <dsp:nvSpPr>
        <dsp:cNvPr id="0" name=""/>
        <dsp:cNvSpPr/>
      </dsp:nvSpPr>
      <dsp:spPr>
        <a:xfrm>
          <a:off x="354965" y="4666742"/>
          <a:ext cx="645392" cy="64539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0BA8481-B8FB-4616-8DB9-D752D66917C0}">
      <dsp:nvSpPr>
        <dsp:cNvPr id="0" name=""/>
        <dsp:cNvSpPr/>
      </dsp:nvSpPr>
      <dsp:spPr>
        <a:xfrm>
          <a:off x="1355324" y="4402718"/>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977900">
            <a:lnSpc>
              <a:spcPct val="90000"/>
            </a:lnSpc>
            <a:spcBef>
              <a:spcPct val="0"/>
            </a:spcBef>
            <a:spcAft>
              <a:spcPct val="35000"/>
            </a:spcAft>
            <a:buNone/>
          </a:pPr>
          <a:r>
            <a:rPr lang="en-US" sz="2200" kern="1200"/>
            <a:t>Educational institutions offering specialized training for defendants.</a:t>
          </a:r>
        </a:p>
      </dsp:txBody>
      <dsp:txXfrm>
        <a:off x="1355324" y="4402718"/>
        <a:ext cx="4905775" cy="117344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05CB1A-A96B-42E7-8974-7C18E13B7036}">
      <dsp:nvSpPr>
        <dsp:cNvPr id="0" name=""/>
        <dsp:cNvSpPr/>
      </dsp:nvSpPr>
      <dsp:spPr>
        <a:xfrm rot="5400000">
          <a:off x="6662635" y="-2588011"/>
          <a:ext cx="1404400" cy="6931610"/>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n-US" sz="2500" kern="1200"/>
            <a:t>Explain how the assessment helps their case.</a:t>
          </a:r>
        </a:p>
        <a:p>
          <a:pPr marL="228600" lvl="1" indent="-228600" algn="l" defTabSz="1111250">
            <a:lnSpc>
              <a:spcPct val="90000"/>
            </a:lnSpc>
            <a:spcBef>
              <a:spcPct val="0"/>
            </a:spcBef>
            <a:spcAft>
              <a:spcPct val="15000"/>
            </a:spcAft>
            <a:buChar char="•"/>
          </a:pPr>
          <a:r>
            <a:rPr lang="en-US" sz="2500" kern="1200"/>
            <a:t>Emphasize the focus on rehabilitation over punishment.</a:t>
          </a:r>
        </a:p>
      </dsp:txBody>
      <dsp:txXfrm rot="-5400000">
        <a:off x="3899031" y="244150"/>
        <a:ext cx="6863053" cy="1267286"/>
      </dsp:txXfrm>
    </dsp:sp>
    <dsp:sp modelId="{CA631E7C-6A2E-47BB-80C4-4CE0E225C539}">
      <dsp:nvSpPr>
        <dsp:cNvPr id="0" name=""/>
        <dsp:cNvSpPr/>
      </dsp:nvSpPr>
      <dsp:spPr>
        <a:xfrm>
          <a:off x="0" y="43"/>
          <a:ext cx="3899030" cy="17555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93345" rIns="186690" bIns="93345" numCol="1" spcCol="1270" anchor="ctr" anchorCtr="0">
          <a:noAutofit/>
        </a:bodyPr>
        <a:lstStyle/>
        <a:p>
          <a:pPr marL="0" lvl="0" indent="0" algn="ctr" defTabSz="2178050">
            <a:lnSpc>
              <a:spcPct val="90000"/>
            </a:lnSpc>
            <a:spcBef>
              <a:spcPct val="0"/>
            </a:spcBef>
            <a:spcAft>
              <a:spcPct val="35000"/>
            </a:spcAft>
            <a:buNone/>
          </a:pPr>
          <a:r>
            <a:rPr lang="en-US" sz="4900" b="1" kern="1200"/>
            <a:t>Client Education:</a:t>
          </a:r>
          <a:endParaRPr lang="en-US" sz="4900" kern="1200"/>
        </a:p>
      </dsp:txBody>
      <dsp:txXfrm>
        <a:off x="85696" y="85739"/>
        <a:ext cx="3727638" cy="1584108"/>
      </dsp:txXfrm>
    </dsp:sp>
    <dsp:sp modelId="{E38DEDE7-61BC-4BDA-96FE-DBE99C8CA3C8}">
      <dsp:nvSpPr>
        <dsp:cNvPr id="0" name=""/>
        <dsp:cNvSpPr/>
      </dsp:nvSpPr>
      <dsp:spPr>
        <a:xfrm rot="5400000">
          <a:off x="6662635" y="-744736"/>
          <a:ext cx="1404400" cy="6931610"/>
        </a:xfrm>
        <a:prstGeom prst="round2SameRect">
          <a:avLst/>
        </a:prstGeom>
        <a:solidFill>
          <a:schemeClr val="accent2">
            <a:tint val="40000"/>
            <a:alpha val="90000"/>
            <a:hueOff val="5291884"/>
            <a:satOff val="-5406"/>
            <a:lumOff val="-1925"/>
            <a:alphaOff val="0"/>
          </a:schemeClr>
        </a:solidFill>
        <a:ln w="12700" cap="flat" cmpd="sng" algn="ctr">
          <a:solidFill>
            <a:schemeClr val="accent2">
              <a:tint val="40000"/>
              <a:alpha val="90000"/>
              <a:hueOff val="5291884"/>
              <a:satOff val="-5406"/>
              <a:lumOff val="-19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n-US" sz="2500" kern="1200"/>
            <a:t>Highlight CARS as a step toward addressing underlying issues.</a:t>
          </a:r>
        </a:p>
      </dsp:txBody>
      <dsp:txXfrm rot="-5400000">
        <a:off x="3899031" y="2087425"/>
        <a:ext cx="6863053" cy="1267286"/>
      </dsp:txXfrm>
    </dsp:sp>
    <dsp:sp modelId="{466047E9-E8BA-496D-88E4-85003BC00EAE}">
      <dsp:nvSpPr>
        <dsp:cNvPr id="0" name=""/>
        <dsp:cNvSpPr/>
      </dsp:nvSpPr>
      <dsp:spPr>
        <a:xfrm>
          <a:off x="0" y="1843319"/>
          <a:ext cx="3899030" cy="1755500"/>
        </a:xfrm>
        <a:prstGeom prst="roundRect">
          <a:avLst/>
        </a:prstGeom>
        <a:solidFill>
          <a:schemeClr val="accent2">
            <a:hueOff val="5542319"/>
            <a:satOff val="-953"/>
            <a:lumOff val="-9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93345" rIns="186690" bIns="93345" numCol="1" spcCol="1270" anchor="ctr" anchorCtr="0">
          <a:noAutofit/>
        </a:bodyPr>
        <a:lstStyle/>
        <a:p>
          <a:pPr marL="0" lvl="0" indent="0" algn="ctr" defTabSz="2178050">
            <a:lnSpc>
              <a:spcPct val="90000"/>
            </a:lnSpc>
            <a:spcBef>
              <a:spcPct val="0"/>
            </a:spcBef>
            <a:spcAft>
              <a:spcPct val="35000"/>
            </a:spcAft>
            <a:buNone/>
          </a:pPr>
          <a:r>
            <a:rPr lang="en-US" sz="4900" b="1" kern="1200"/>
            <a:t>Building Trust:</a:t>
          </a:r>
          <a:endParaRPr lang="en-US" sz="4900" kern="1200"/>
        </a:p>
      </dsp:txBody>
      <dsp:txXfrm>
        <a:off x="85696" y="1929015"/>
        <a:ext cx="3727638" cy="158410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5ACA8-9650-412C-93C7-8CA69BC6B110}">
      <dsp:nvSpPr>
        <dsp:cNvPr id="0" name=""/>
        <dsp:cNvSpPr/>
      </dsp:nvSpPr>
      <dsp:spPr>
        <a:xfrm>
          <a:off x="0" y="174872"/>
          <a:ext cx="6261100" cy="95940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b="1" kern="1200"/>
            <a:t>Training Goals:</a:t>
          </a:r>
          <a:endParaRPr lang="en-US" sz="4100" kern="1200"/>
        </a:p>
      </dsp:txBody>
      <dsp:txXfrm>
        <a:off x="46834" y="221706"/>
        <a:ext cx="6167432" cy="865732"/>
      </dsp:txXfrm>
    </dsp:sp>
    <dsp:sp modelId="{AE6A5542-478B-469E-8A12-C6B86C00873E}">
      <dsp:nvSpPr>
        <dsp:cNvPr id="0" name=""/>
        <dsp:cNvSpPr/>
      </dsp:nvSpPr>
      <dsp:spPr>
        <a:xfrm>
          <a:off x="0" y="1134272"/>
          <a:ext cx="6261100" cy="190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52070" rIns="291592" bIns="52070" numCol="1" spcCol="1270" anchor="t" anchorCtr="0">
          <a:noAutofit/>
        </a:bodyPr>
        <a:lstStyle/>
        <a:p>
          <a:pPr marL="285750" lvl="1" indent="-285750" algn="l" defTabSz="1422400">
            <a:lnSpc>
              <a:spcPct val="90000"/>
            </a:lnSpc>
            <a:spcBef>
              <a:spcPct val="0"/>
            </a:spcBef>
            <a:spcAft>
              <a:spcPct val="20000"/>
            </a:spcAft>
            <a:buChar char="•"/>
          </a:pPr>
          <a:r>
            <a:rPr lang="en-US" sz="3200" kern="1200"/>
            <a:t>Understand the structure and purpose of CARS assessments.</a:t>
          </a:r>
        </a:p>
        <a:p>
          <a:pPr marL="285750" lvl="1" indent="-285750" algn="l" defTabSz="1422400">
            <a:lnSpc>
              <a:spcPct val="90000"/>
            </a:lnSpc>
            <a:spcBef>
              <a:spcPct val="0"/>
            </a:spcBef>
            <a:spcAft>
              <a:spcPct val="20000"/>
            </a:spcAft>
            <a:buChar char="•"/>
          </a:pPr>
          <a:r>
            <a:rPr lang="en-US" sz="3200" kern="1200"/>
            <a:t>Interpret findings to support case strategies.</a:t>
          </a:r>
        </a:p>
      </dsp:txBody>
      <dsp:txXfrm>
        <a:off x="0" y="1134272"/>
        <a:ext cx="6261100" cy="1909575"/>
      </dsp:txXfrm>
    </dsp:sp>
    <dsp:sp modelId="{1D82A674-F8F2-466F-8405-9A610F429111}">
      <dsp:nvSpPr>
        <dsp:cNvPr id="0" name=""/>
        <dsp:cNvSpPr/>
      </dsp:nvSpPr>
      <dsp:spPr>
        <a:xfrm>
          <a:off x="0" y="3043847"/>
          <a:ext cx="6261100" cy="95940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b="1" kern="1200"/>
            <a:t>Practical Application:</a:t>
          </a:r>
          <a:endParaRPr lang="en-US" sz="4100" kern="1200"/>
        </a:p>
      </dsp:txBody>
      <dsp:txXfrm>
        <a:off x="46834" y="3090681"/>
        <a:ext cx="6167432" cy="865732"/>
      </dsp:txXfrm>
    </dsp:sp>
    <dsp:sp modelId="{2C29D1A0-5381-4523-A214-CFF623E53F10}">
      <dsp:nvSpPr>
        <dsp:cNvPr id="0" name=""/>
        <dsp:cNvSpPr/>
      </dsp:nvSpPr>
      <dsp:spPr>
        <a:xfrm>
          <a:off x="0" y="4003247"/>
          <a:ext cx="6261100" cy="1400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52070" rIns="291592" bIns="52070" numCol="1" spcCol="1270" anchor="t" anchorCtr="0">
          <a:noAutofit/>
        </a:bodyPr>
        <a:lstStyle/>
        <a:p>
          <a:pPr marL="285750" lvl="1" indent="-285750" algn="l" defTabSz="1422400">
            <a:lnSpc>
              <a:spcPct val="90000"/>
            </a:lnSpc>
            <a:spcBef>
              <a:spcPct val="0"/>
            </a:spcBef>
            <a:spcAft>
              <a:spcPct val="20000"/>
            </a:spcAft>
            <a:buChar char="•"/>
          </a:pPr>
          <a:r>
            <a:rPr lang="en-US" sz="3200" kern="1200"/>
            <a:t>Ensure accurate and ethical use of data in defense arguments.</a:t>
          </a:r>
        </a:p>
      </dsp:txBody>
      <dsp:txXfrm>
        <a:off x="0" y="4003247"/>
        <a:ext cx="6261100" cy="14003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402ECF-6943-4B31-8A06-36CE928B3D3D}">
      <dsp:nvSpPr>
        <dsp:cNvPr id="0" name=""/>
        <dsp:cNvSpPr/>
      </dsp:nvSpPr>
      <dsp:spPr>
        <a:xfrm>
          <a:off x="5700" y="188031"/>
          <a:ext cx="3534483" cy="1060345"/>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303" tIns="279303" rIns="279303" bIns="279303" numCol="1" spcCol="1270" anchor="ctr" anchorCtr="0">
          <a:noAutofit/>
        </a:bodyPr>
        <a:lstStyle/>
        <a:p>
          <a:pPr marL="0" lvl="0" indent="0" algn="ctr" defTabSz="1644650">
            <a:lnSpc>
              <a:spcPct val="90000"/>
            </a:lnSpc>
            <a:spcBef>
              <a:spcPct val="0"/>
            </a:spcBef>
            <a:spcAft>
              <a:spcPct val="35000"/>
            </a:spcAft>
            <a:buNone/>
          </a:pPr>
          <a:r>
            <a:rPr lang="en-US" sz="3700" kern="1200"/>
            <a:t>Understand</a:t>
          </a:r>
        </a:p>
      </dsp:txBody>
      <dsp:txXfrm>
        <a:off x="5700" y="188031"/>
        <a:ext cx="3534483" cy="1060345"/>
      </dsp:txXfrm>
    </dsp:sp>
    <dsp:sp modelId="{6D421DCF-B79A-4A3D-916B-EAAFFA81CC96}">
      <dsp:nvSpPr>
        <dsp:cNvPr id="0" name=""/>
        <dsp:cNvSpPr/>
      </dsp:nvSpPr>
      <dsp:spPr>
        <a:xfrm>
          <a:off x="5700" y="1248377"/>
          <a:ext cx="3534483" cy="2162454"/>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9128" tIns="349128" rIns="349128" bIns="349128" numCol="1" spcCol="1270" anchor="t" anchorCtr="0">
          <a:noAutofit/>
        </a:bodyPr>
        <a:lstStyle/>
        <a:p>
          <a:pPr marL="0" lvl="0" indent="0" algn="l" defTabSz="977900">
            <a:lnSpc>
              <a:spcPct val="90000"/>
            </a:lnSpc>
            <a:spcBef>
              <a:spcPct val="0"/>
            </a:spcBef>
            <a:spcAft>
              <a:spcPct val="35000"/>
            </a:spcAft>
            <a:buNone/>
          </a:pPr>
          <a:r>
            <a:rPr lang="en-US" sz="2200" kern="1200"/>
            <a:t>Understand the CARS system and its functionality.</a:t>
          </a:r>
        </a:p>
      </dsp:txBody>
      <dsp:txXfrm>
        <a:off x="5700" y="1248377"/>
        <a:ext cx="3534483" cy="2162454"/>
      </dsp:txXfrm>
    </dsp:sp>
    <dsp:sp modelId="{A16839C9-55A7-4C33-AC0E-0AC8D04F7CA7}">
      <dsp:nvSpPr>
        <dsp:cNvPr id="0" name=""/>
        <dsp:cNvSpPr/>
      </dsp:nvSpPr>
      <dsp:spPr>
        <a:xfrm>
          <a:off x="3648078" y="188031"/>
          <a:ext cx="3534483" cy="1060345"/>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303" tIns="279303" rIns="279303" bIns="279303" numCol="1" spcCol="1270" anchor="ctr" anchorCtr="0">
          <a:noAutofit/>
        </a:bodyPr>
        <a:lstStyle/>
        <a:p>
          <a:pPr marL="0" lvl="0" indent="0" algn="ctr" defTabSz="1644650">
            <a:lnSpc>
              <a:spcPct val="90000"/>
            </a:lnSpc>
            <a:spcBef>
              <a:spcPct val="0"/>
            </a:spcBef>
            <a:spcAft>
              <a:spcPct val="35000"/>
            </a:spcAft>
            <a:buNone/>
          </a:pPr>
          <a:r>
            <a:rPr lang="en-US" sz="3700" kern="1200"/>
            <a:t>Learn</a:t>
          </a:r>
        </a:p>
      </dsp:txBody>
      <dsp:txXfrm>
        <a:off x="3648078" y="188031"/>
        <a:ext cx="3534483" cy="1060345"/>
      </dsp:txXfrm>
    </dsp:sp>
    <dsp:sp modelId="{569FB8D0-8D69-44DE-9994-B8A7BF298140}">
      <dsp:nvSpPr>
        <dsp:cNvPr id="0" name=""/>
        <dsp:cNvSpPr/>
      </dsp:nvSpPr>
      <dsp:spPr>
        <a:xfrm>
          <a:off x="3648078" y="1248377"/>
          <a:ext cx="3534483" cy="2162454"/>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9128" tIns="349128" rIns="349128" bIns="349128" numCol="1" spcCol="1270" anchor="t" anchorCtr="0">
          <a:noAutofit/>
        </a:bodyPr>
        <a:lstStyle/>
        <a:p>
          <a:pPr marL="0" lvl="0" indent="0" algn="l" defTabSz="977900">
            <a:lnSpc>
              <a:spcPct val="90000"/>
            </a:lnSpc>
            <a:spcBef>
              <a:spcPct val="0"/>
            </a:spcBef>
            <a:spcAft>
              <a:spcPct val="35000"/>
            </a:spcAft>
            <a:buNone/>
          </a:pPr>
          <a:r>
            <a:rPr lang="en-US" sz="2200" kern="1200"/>
            <a:t>Learn how CARS assessments benefit defense strategies.</a:t>
          </a:r>
        </a:p>
      </dsp:txBody>
      <dsp:txXfrm>
        <a:off x="3648078" y="1248377"/>
        <a:ext cx="3534483" cy="2162454"/>
      </dsp:txXfrm>
    </dsp:sp>
    <dsp:sp modelId="{85E0B679-EF91-44CE-8BDE-8459A964940D}">
      <dsp:nvSpPr>
        <dsp:cNvPr id="0" name=""/>
        <dsp:cNvSpPr/>
      </dsp:nvSpPr>
      <dsp:spPr>
        <a:xfrm>
          <a:off x="7290456" y="188031"/>
          <a:ext cx="3534483" cy="1060345"/>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303" tIns="279303" rIns="279303" bIns="279303" numCol="1" spcCol="1270" anchor="ctr" anchorCtr="0">
          <a:noAutofit/>
        </a:bodyPr>
        <a:lstStyle/>
        <a:p>
          <a:pPr marL="0" lvl="0" indent="0" algn="ctr" defTabSz="1644650">
            <a:lnSpc>
              <a:spcPct val="90000"/>
            </a:lnSpc>
            <a:spcBef>
              <a:spcPct val="0"/>
            </a:spcBef>
            <a:spcAft>
              <a:spcPct val="35000"/>
            </a:spcAft>
            <a:buNone/>
          </a:pPr>
          <a:r>
            <a:rPr lang="en-US" sz="3700" kern="1200"/>
            <a:t>Explore</a:t>
          </a:r>
        </a:p>
      </dsp:txBody>
      <dsp:txXfrm>
        <a:off x="7290456" y="188031"/>
        <a:ext cx="3534483" cy="1060345"/>
      </dsp:txXfrm>
    </dsp:sp>
    <dsp:sp modelId="{FF02B193-84DC-4537-A8EC-D9CDF65436AC}">
      <dsp:nvSpPr>
        <dsp:cNvPr id="0" name=""/>
        <dsp:cNvSpPr/>
      </dsp:nvSpPr>
      <dsp:spPr>
        <a:xfrm>
          <a:off x="7290456" y="1248377"/>
          <a:ext cx="3534483" cy="2162454"/>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9128" tIns="349128" rIns="349128" bIns="349128" numCol="1" spcCol="1270" anchor="t" anchorCtr="0">
          <a:noAutofit/>
        </a:bodyPr>
        <a:lstStyle/>
        <a:p>
          <a:pPr marL="0" lvl="0" indent="0" algn="l" defTabSz="977900">
            <a:lnSpc>
              <a:spcPct val="90000"/>
            </a:lnSpc>
            <a:spcBef>
              <a:spcPct val="0"/>
            </a:spcBef>
            <a:spcAft>
              <a:spcPct val="35000"/>
            </a:spcAft>
            <a:buNone/>
          </a:pPr>
          <a:r>
            <a:rPr lang="en-US" sz="2200" kern="1200"/>
            <a:t>Explore how CARS supports a focus on client rehabilitation and equity in sentencing.</a:t>
          </a:r>
        </a:p>
      </dsp:txBody>
      <dsp:txXfrm>
        <a:off x="7290456" y="1248377"/>
        <a:ext cx="3534483" cy="216245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CA010B-3071-41D0-89DD-583444D57EB0}">
      <dsp:nvSpPr>
        <dsp:cNvPr id="0" name=""/>
        <dsp:cNvSpPr/>
      </dsp:nvSpPr>
      <dsp:spPr>
        <a:xfrm>
          <a:off x="0" y="0"/>
          <a:ext cx="8664512" cy="79174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Comprehensive training ensures all defense team members:</a:t>
          </a:r>
        </a:p>
      </dsp:txBody>
      <dsp:txXfrm>
        <a:off x="23190" y="23190"/>
        <a:ext cx="7743249" cy="745369"/>
      </dsp:txXfrm>
    </dsp:sp>
    <dsp:sp modelId="{106B5EF0-F0B3-4A3E-BCEE-9E49A1047815}">
      <dsp:nvSpPr>
        <dsp:cNvPr id="0" name=""/>
        <dsp:cNvSpPr/>
      </dsp:nvSpPr>
      <dsp:spPr>
        <a:xfrm>
          <a:off x="725652" y="935704"/>
          <a:ext cx="8664512" cy="791749"/>
        </a:xfrm>
        <a:prstGeom prst="roundRect">
          <a:avLst>
            <a:gd name="adj" fmla="val 10000"/>
          </a:avLst>
        </a:prstGeom>
        <a:solidFill>
          <a:schemeClr val="accent2">
            <a:hueOff val="1847440"/>
            <a:satOff val="-318"/>
            <a:lumOff val="-326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Understand how to interpret CARS reports.</a:t>
          </a:r>
        </a:p>
      </dsp:txBody>
      <dsp:txXfrm>
        <a:off x="748842" y="958894"/>
        <a:ext cx="7377842" cy="745369"/>
      </dsp:txXfrm>
    </dsp:sp>
    <dsp:sp modelId="{708BD918-6798-457A-89FD-24C5366E04CC}">
      <dsp:nvSpPr>
        <dsp:cNvPr id="0" name=""/>
        <dsp:cNvSpPr/>
      </dsp:nvSpPr>
      <dsp:spPr>
        <a:xfrm>
          <a:off x="1440475" y="1871408"/>
          <a:ext cx="8664512" cy="791749"/>
        </a:xfrm>
        <a:prstGeom prst="roundRect">
          <a:avLst>
            <a:gd name="adj" fmla="val 10000"/>
          </a:avLst>
        </a:prstGeom>
        <a:solidFill>
          <a:schemeClr val="accent2">
            <a:hueOff val="3694879"/>
            <a:satOff val="-635"/>
            <a:lumOff val="-653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Use CARS data to advocate effectively for clients.</a:t>
          </a:r>
        </a:p>
      </dsp:txBody>
      <dsp:txXfrm>
        <a:off x="1463665" y="1894598"/>
        <a:ext cx="7388673" cy="745369"/>
      </dsp:txXfrm>
    </dsp:sp>
    <dsp:sp modelId="{16EC4578-DEB8-4CE4-813A-E557535AC20D}">
      <dsp:nvSpPr>
        <dsp:cNvPr id="0" name=""/>
        <dsp:cNvSpPr/>
      </dsp:nvSpPr>
      <dsp:spPr>
        <a:xfrm>
          <a:off x="2166128" y="2807113"/>
          <a:ext cx="8664512" cy="791749"/>
        </a:xfrm>
        <a:prstGeom prst="roundRect">
          <a:avLst>
            <a:gd name="adj" fmla="val 10000"/>
          </a:avLst>
        </a:prstGeom>
        <a:solidFill>
          <a:schemeClr val="accent2">
            <a:hueOff val="5542319"/>
            <a:satOff val="-953"/>
            <a:lumOff val="-9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Stay updated on best practices for integrating CARS into defense strategies.</a:t>
          </a:r>
        </a:p>
      </dsp:txBody>
      <dsp:txXfrm>
        <a:off x="2189318" y="2830303"/>
        <a:ext cx="7377842" cy="745369"/>
      </dsp:txXfrm>
    </dsp:sp>
    <dsp:sp modelId="{FC66EEC6-3A6C-4898-BF69-63960FE11831}">
      <dsp:nvSpPr>
        <dsp:cNvPr id="0" name=""/>
        <dsp:cNvSpPr/>
      </dsp:nvSpPr>
      <dsp:spPr>
        <a:xfrm>
          <a:off x="8149875" y="606408"/>
          <a:ext cx="514637" cy="51463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265668" y="606408"/>
        <a:ext cx="283051" cy="387264"/>
      </dsp:txXfrm>
    </dsp:sp>
    <dsp:sp modelId="{11078F71-C23C-4CE9-B28C-9309451D4AD9}">
      <dsp:nvSpPr>
        <dsp:cNvPr id="0" name=""/>
        <dsp:cNvSpPr/>
      </dsp:nvSpPr>
      <dsp:spPr>
        <a:xfrm>
          <a:off x="8875528" y="1542112"/>
          <a:ext cx="514637" cy="514637"/>
        </a:xfrm>
        <a:prstGeom prst="downArrow">
          <a:avLst>
            <a:gd name="adj1" fmla="val 55000"/>
            <a:gd name="adj2" fmla="val 45000"/>
          </a:avLst>
        </a:prstGeom>
        <a:solidFill>
          <a:schemeClr val="accent2">
            <a:tint val="40000"/>
            <a:alpha val="90000"/>
            <a:hueOff val="2645942"/>
            <a:satOff val="-2703"/>
            <a:lumOff val="-963"/>
            <a:alphaOff val="0"/>
          </a:schemeClr>
        </a:solidFill>
        <a:ln w="12700" cap="flat" cmpd="sng" algn="ctr">
          <a:solidFill>
            <a:schemeClr val="accent2">
              <a:tint val="40000"/>
              <a:alpha val="90000"/>
              <a:hueOff val="2645942"/>
              <a:satOff val="-2703"/>
              <a:lumOff val="-9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991321" y="1542112"/>
        <a:ext cx="283051" cy="387264"/>
      </dsp:txXfrm>
    </dsp:sp>
    <dsp:sp modelId="{285061F4-DF0C-4460-97BF-3A7812C112D2}">
      <dsp:nvSpPr>
        <dsp:cNvPr id="0" name=""/>
        <dsp:cNvSpPr/>
      </dsp:nvSpPr>
      <dsp:spPr>
        <a:xfrm>
          <a:off x="9590350" y="2477817"/>
          <a:ext cx="514637" cy="514637"/>
        </a:xfrm>
        <a:prstGeom prst="downArrow">
          <a:avLst>
            <a:gd name="adj1" fmla="val 55000"/>
            <a:gd name="adj2" fmla="val 45000"/>
          </a:avLst>
        </a:prstGeom>
        <a:solidFill>
          <a:schemeClr val="accent2">
            <a:tint val="40000"/>
            <a:alpha val="90000"/>
            <a:hueOff val="5291884"/>
            <a:satOff val="-5406"/>
            <a:lumOff val="-1925"/>
            <a:alphaOff val="0"/>
          </a:schemeClr>
        </a:solidFill>
        <a:ln w="12700" cap="flat" cmpd="sng" algn="ctr">
          <a:solidFill>
            <a:schemeClr val="accent2">
              <a:tint val="40000"/>
              <a:alpha val="90000"/>
              <a:hueOff val="5291884"/>
              <a:satOff val="-5406"/>
              <a:lumOff val="-19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9706143" y="2477817"/>
        <a:ext cx="283051" cy="38726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DD6B24-AEA5-48BD-B520-92A7CBDE0C0C}">
      <dsp:nvSpPr>
        <dsp:cNvPr id="0" name=""/>
        <dsp:cNvSpPr/>
      </dsp:nvSpPr>
      <dsp:spPr>
        <a:xfrm>
          <a:off x="95329" y="-247358"/>
          <a:ext cx="6070440" cy="6070440"/>
        </a:xfrm>
        <a:prstGeom prst="circularArrow">
          <a:avLst>
            <a:gd name="adj1" fmla="val 5310"/>
            <a:gd name="adj2" fmla="val 343918"/>
            <a:gd name="adj3" fmla="val 12695751"/>
            <a:gd name="adj4" fmla="val 18075192"/>
            <a:gd name="adj5" fmla="val 6195"/>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5E273A0E-EE9D-4697-A827-5249272BC291}">
      <dsp:nvSpPr>
        <dsp:cNvPr id="0" name=""/>
        <dsp:cNvSpPr/>
      </dsp:nvSpPr>
      <dsp:spPr>
        <a:xfrm>
          <a:off x="1122299" y="0"/>
          <a:ext cx="4016502" cy="2008251"/>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Use CARS findings to negotiate plea agreements focused on treatment.</a:t>
          </a:r>
        </a:p>
      </dsp:txBody>
      <dsp:txXfrm>
        <a:off x="1220334" y="98035"/>
        <a:ext cx="3820432" cy="1812181"/>
      </dsp:txXfrm>
    </dsp:sp>
    <dsp:sp modelId="{180818B6-79B5-4FCD-BC86-A0F9D2BE09BB}">
      <dsp:nvSpPr>
        <dsp:cNvPr id="0" name=""/>
        <dsp:cNvSpPr/>
      </dsp:nvSpPr>
      <dsp:spPr>
        <a:xfrm>
          <a:off x="1122299" y="3570223"/>
          <a:ext cx="4016502" cy="2008251"/>
        </a:xfrm>
        <a:prstGeom prst="roundRect">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a:t>Work with counselors to secure appropriate rehabilitation programs.</a:t>
          </a:r>
        </a:p>
      </dsp:txBody>
      <dsp:txXfrm>
        <a:off x="1220334" y="3668258"/>
        <a:ext cx="3820432" cy="1812181"/>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7C648-23DD-499C-8C46-2E367E51C993}">
      <dsp:nvSpPr>
        <dsp:cNvPr id="0" name=""/>
        <dsp:cNvSpPr/>
      </dsp:nvSpPr>
      <dsp:spPr>
        <a:xfrm>
          <a:off x="0" y="680"/>
          <a:ext cx="6261100" cy="15934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720A56-06F9-495A-8311-B2E2C50FABFE}">
      <dsp:nvSpPr>
        <dsp:cNvPr id="0" name=""/>
        <dsp:cNvSpPr/>
      </dsp:nvSpPr>
      <dsp:spPr>
        <a:xfrm>
          <a:off x="482021" y="359209"/>
          <a:ext cx="876403" cy="87640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28A647F-052F-4129-8AF3-88BB743C9679}">
      <dsp:nvSpPr>
        <dsp:cNvPr id="0" name=""/>
        <dsp:cNvSpPr/>
      </dsp:nvSpPr>
      <dsp:spPr>
        <a:xfrm>
          <a:off x="1840447" y="680"/>
          <a:ext cx="4420652" cy="1593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41" tIns="168641" rIns="168641" bIns="168641" numCol="1" spcCol="1270" anchor="ctr" anchorCtr="0">
          <a:noAutofit/>
        </a:bodyPr>
        <a:lstStyle/>
        <a:p>
          <a:pPr marL="0" lvl="0" indent="0" algn="l" defTabSz="1111250">
            <a:lnSpc>
              <a:spcPct val="90000"/>
            </a:lnSpc>
            <a:spcBef>
              <a:spcPct val="0"/>
            </a:spcBef>
            <a:spcAft>
              <a:spcPct val="35000"/>
            </a:spcAft>
            <a:buNone/>
          </a:pPr>
          <a:r>
            <a:rPr lang="en-US" sz="2500" kern="1200"/>
            <a:t>Ensuring the accuracy of CARS data.</a:t>
          </a:r>
        </a:p>
      </dsp:txBody>
      <dsp:txXfrm>
        <a:off x="1840447" y="680"/>
        <a:ext cx="4420652" cy="1593460"/>
      </dsp:txXfrm>
    </dsp:sp>
    <dsp:sp modelId="{DA018913-8A76-42F6-9EEF-0E2C321F639F}">
      <dsp:nvSpPr>
        <dsp:cNvPr id="0" name=""/>
        <dsp:cNvSpPr/>
      </dsp:nvSpPr>
      <dsp:spPr>
        <a:xfrm>
          <a:off x="0" y="1992507"/>
          <a:ext cx="6261100" cy="15934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B5751B-E1F7-4E2F-A43D-BAD379B254EB}">
      <dsp:nvSpPr>
        <dsp:cNvPr id="0" name=""/>
        <dsp:cNvSpPr/>
      </dsp:nvSpPr>
      <dsp:spPr>
        <a:xfrm>
          <a:off x="482021" y="2351035"/>
          <a:ext cx="876403" cy="8764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5BAC0FC-D110-4C66-8EF2-1AD222D815B1}">
      <dsp:nvSpPr>
        <dsp:cNvPr id="0" name=""/>
        <dsp:cNvSpPr/>
      </dsp:nvSpPr>
      <dsp:spPr>
        <a:xfrm>
          <a:off x="1840447" y="1992507"/>
          <a:ext cx="4420652" cy="1593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41" tIns="168641" rIns="168641" bIns="168641" numCol="1" spcCol="1270" anchor="ctr" anchorCtr="0">
          <a:noAutofit/>
        </a:bodyPr>
        <a:lstStyle/>
        <a:p>
          <a:pPr marL="0" lvl="0" indent="0" algn="l" defTabSz="1111250">
            <a:lnSpc>
              <a:spcPct val="90000"/>
            </a:lnSpc>
            <a:spcBef>
              <a:spcPct val="0"/>
            </a:spcBef>
            <a:spcAft>
              <a:spcPct val="35000"/>
            </a:spcAft>
            <a:buNone/>
          </a:pPr>
          <a:r>
            <a:rPr lang="en-US" sz="2500" kern="1200"/>
            <a:t>Protecting client confidentiality.</a:t>
          </a:r>
        </a:p>
      </dsp:txBody>
      <dsp:txXfrm>
        <a:off x="1840447" y="1992507"/>
        <a:ext cx="4420652" cy="1593460"/>
      </dsp:txXfrm>
    </dsp:sp>
    <dsp:sp modelId="{E78C8B85-664A-4BA9-B793-4FE85DA58409}">
      <dsp:nvSpPr>
        <dsp:cNvPr id="0" name=""/>
        <dsp:cNvSpPr/>
      </dsp:nvSpPr>
      <dsp:spPr>
        <a:xfrm>
          <a:off x="0" y="3984333"/>
          <a:ext cx="6261100" cy="15934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9E8664-A86E-4A29-BD00-AD1C9787E839}">
      <dsp:nvSpPr>
        <dsp:cNvPr id="0" name=""/>
        <dsp:cNvSpPr/>
      </dsp:nvSpPr>
      <dsp:spPr>
        <a:xfrm>
          <a:off x="482021" y="4342861"/>
          <a:ext cx="876403" cy="87640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CFCF2B2-E97C-459D-BF4C-F2236F824911}">
      <dsp:nvSpPr>
        <dsp:cNvPr id="0" name=""/>
        <dsp:cNvSpPr/>
      </dsp:nvSpPr>
      <dsp:spPr>
        <a:xfrm>
          <a:off x="1840447" y="3984333"/>
          <a:ext cx="4420652" cy="1593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41" tIns="168641" rIns="168641" bIns="168641" numCol="1" spcCol="1270" anchor="ctr" anchorCtr="0">
          <a:noAutofit/>
        </a:bodyPr>
        <a:lstStyle/>
        <a:p>
          <a:pPr marL="0" lvl="0" indent="0" algn="l" defTabSz="1111250">
            <a:lnSpc>
              <a:spcPct val="90000"/>
            </a:lnSpc>
            <a:spcBef>
              <a:spcPct val="0"/>
            </a:spcBef>
            <a:spcAft>
              <a:spcPct val="35000"/>
            </a:spcAft>
            <a:buNone/>
          </a:pPr>
          <a:r>
            <a:rPr lang="en-US" sz="2500" kern="1200"/>
            <a:t>Maintaining discretion in using reports.</a:t>
          </a:r>
        </a:p>
      </dsp:txBody>
      <dsp:txXfrm>
        <a:off x="1840447" y="3984333"/>
        <a:ext cx="4420652" cy="159346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0A5356-5D93-4831-858B-5B9E07CBAEC1}">
      <dsp:nvSpPr>
        <dsp:cNvPr id="0" name=""/>
        <dsp:cNvSpPr/>
      </dsp:nvSpPr>
      <dsp:spPr>
        <a:xfrm>
          <a:off x="0" y="906502"/>
          <a:ext cx="6261100" cy="16735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1525C9-5C04-4BDA-A793-B7B587235403}">
      <dsp:nvSpPr>
        <dsp:cNvPr id="0" name=""/>
        <dsp:cNvSpPr/>
      </dsp:nvSpPr>
      <dsp:spPr>
        <a:xfrm>
          <a:off x="506246" y="1283049"/>
          <a:ext cx="920448" cy="9204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9A257D7-7A17-4D30-93C5-A7A75E26A2F7}">
      <dsp:nvSpPr>
        <dsp:cNvPr id="0" name=""/>
        <dsp:cNvSpPr/>
      </dsp:nvSpPr>
      <dsp:spPr>
        <a:xfrm>
          <a:off x="1932941" y="906502"/>
          <a:ext cx="2817495" cy="1673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117" tIns="177117" rIns="177117" bIns="177117" numCol="1" spcCol="1270" anchor="ctr" anchorCtr="0">
          <a:noAutofit/>
        </a:bodyPr>
        <a:lstStyle/>
        <a:p>
          <a:pPr marL="0" lvl="0" indent="0" algn="l" defTabSz="1111250">
            <a:lnSpc>
              <a:spcPct val="90000"/>
            </a:lnSpc>
            <a:spcBef>
              <a:spcPct val="0"/>
            </a:spcBef>
            <a:spcAft>
              <a:spcPct val="35000"/>
            </a:spcAft>
            <a:buNone/>
          </a:pPr>
          <a:r>
            <a:rPr lang="en-US" sz="2500" b="1" kern="1200"/>
            <a:t>Validated Tool:</a:t>
          </a:r>
          <a:endParaRPr lang="en-US" sz="2500" kern="1200"/>
        </a:p>
      </dsp:txBody>
      <dsp:txXfrm>
        <a:off x="1932941" y="906502"/>
        <a:ext cx="2817495" cy="1673542"/>
      </dsp:txXfrm>
    </dsp:sp>
    <dsp:sp modelId="{4A8735B1-BC71-4F91-A92E-33647A87EB2E}">
      <dsp:nvSpPr>
        <dsp:cNvPr id="0" name=""/>
        <dsp:cNvSpPr/>
      </dsp:nvSpPr>
      <dsp:spPr>
        <a:xfrm>
          <a:off x="4750436" y="906502"/>
          <a:ext cx="1510663" cy="1673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117" tIns="177117" rIns="177117" bIns="177117" numCol="1" spcCol="1270" anchor="ctr" anchorCtr="0">
          <a:noAutofit/>
        </a:bodyPr>
        <a:lstStyle/>
        <a:p>
          <a:pPr marL="0" lvl="0" indent="0" algn="l" defTabSz="711200">
            <a:lnSpc>
              <a:spcPct val="90000"/>
            </a:lnSpc>
            <a:spcBef>
              <a:spcPct val="0"/>
            </a:spcBef>
            <a:spcAft>
              <a:spcPct val="35000"/>
            </a:spcAft>
            <a:buNone/>
          </a:pPr>
          <a:r>
            <a:rPr lang="en-US" sz="1600" kern="1200"/>
            <a:t>CARS is tested and reliable across diverse populations.</a:t>
          </a:r>
        </a:p>
      </dsp:txBody>
      <dsp:txXfrm>
        <a:off x="4750436" y="906502"/>
        <a:ext cx="1510663" cy="1673542"/>
      </dsp:txXfrm>
    </dsp:sp>
    <dsp:sp modelId="{AD44EA91-E4B2-47E6-8FF1-2E44192370A5}">
      <dsp:nvSpPr>
        <dsp:cNvPr id="0" name=""/>
        <dsp:cNvSpPr/>
      </dsp:nvSpPr>
      <dsp:spPr>
        <a:xfrm>
          <a:off x="0" y="2998430"/>
          <a:ext cx="6261100" cy="16735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559979-3CDF-4688-BA62-56EAE7BBD594}">
      <dsp:nvSpPr>
        <dsp:cNvPr id="0" name=""/>
        <dsp:cNvSpPr/>
      </dsp:nvSpPr>
      <dsp:spPr>
        <a:xfrm>
          <a:off x="506246" y="3374977"/>
          <a:ext cx="920448" cy="9204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1E756C2-B793-493F-95A3-36CD07D544BF}">
      <dsp:nvSpPr>
        <dsp:cNvPr id="0" name=""/>
        <dsp:cNvSpPr/>
      </dsp:nvSpPr>
      <dsp:spPr>
        <a:xfrm>
          <a:off x="1932941" y="2998430"/>
          <a:ext cx="2817495" cy="1673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117" tIns="177117" rIns="177117" bIns="177117" numCol="1" spcCol="1270" anchor="ctr" anchorCtr="0">
          <a:noAutofit/>
        </a:bodyPr>
        <a:lstStyle/>
        <a:p>
          <a:pPr marL="0" lvl="0" indent="0" algn="l" defTabSz="1111250">
            <a:lnSpc>
              <a:spcPct val="90000"/>
            </a:lnSpc>
            <a:spcBef>
              <a:spcPct val="0"/>
            </a:spcBef>
            <a:spcAft>
              <a:spcPct val="35000"/>
            </a:spcAft>
            <a:buNone/>
          </a:pPr>
          <a:r>
            <a:rPr lang="en-US" sz="2500" b="1" kern="1200"/>
            <a:t>Ensuring Credibility:</a:t>
          </a:r>
          <a:endParaRPr lang="en-US" sz="2500" kern="1200"/>
        </a:p>
      </dsp:txBody>
      <dsp:txXfrm>
        <a:off x="1932941" y="2998430"/>
        <a:ext cx="2817495" cy="1673542"/>
      </dsp:txXfrm>
    </dsp:sp>
    <dsp:sp modelId="{E21538C1-0500-4631-BBB0-18868BC91B2E}">
      <dsp:nvSpPr>
        <dsp:cNvPr id="0" name=""/>
        <dsp:cNvSpPr/>
      </dsp:nvSpPr>
      <dsp:spPr>
        <a:xfrm>
          <a:off x="4750436" y="2998430"/>
          <a:ext cx="1510663" cy="1673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117" tIns="177117" rIns="177117" bIns="177117" numCol="1" spcCol="1270" anchor="ctr" anchorCtr="0">
          <a:noAutofit/>
        </a:bodyPr>
        <a:lstStyle/>
        <a:p>
          <a:pPr marL="0" lvl="0" indent="0" algn="l" defTabSz="711200">
            <a:lnSpc>
              <a:spcPct val="90000"/>
            </a:lnSpc>
            <a:spcBef>
              <a:spcPct val="0"/>
            </a:spcBef>
            <a:spcAft>
              <a:spcPct val="35000"/>
            </a:spcAft>
            <a:buNone/>
          </a:pPr>
          <a:r>
            <a:rPr lang="en-US" sz="1600" kern="1200"/>
            <a:t>Use findings to support robust and defensible arguments.</a:t>
          </a:r>
        </a:p>
      </dsp:txBody>
      <dsp:txXfrm>
        <a:off x="4750436" y="2998430"/>
        <a:ext cx="1510663" cy="167354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196EB2-5970-4CFC-90C9-2F1B5F54AA1C}">
      <dsp:nvSpPr>
        <dsp:cNvPr id="0" name=""/>
        <dsp:cNvSpPr/>
      </dsp:nvSpPr>
      <dsp:spPr>
        <a:xfrm>
          <a:off x="0" y="0"/>
          <a:ext cx="8664512" cy="79174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To reassure clients, defense attorneys should:</a:t>
          </a:r>
        </a:p>
      </dsp:txBody>
      <dsp:txXfrm>
        <a:off x="23190" y="23190"/>
        <a:ext cx="7743249" cy="745369"/>
      </dsp:txXfrm>
    </dsp:sp>
    <dsp:sp modelId="{74BA01BE-6B2A-434E-B74E-58882C32B7C9}">
      <dsp:nvSpPr>
        <dsp:cNvPr id="0" name=""/>
        <dsp:cNvSpPr/>
      </dsp:nvSpPr>
      <dsp:spPr>
        <a:xfrm>
          <a:off x="725652" y="935704"/>
          <a:ext cx="8664512" cy="791749"/>
        </a:xfrm>
        <a:prstGeom prst="roundRect">
          <a:avLst>
            <a:gd name="adj" fmla="val 10000"/>
          </a:avLst>
        </a:prstGeom>
        <a:solidFill>
          <a:schemeClr val="accent2">
            <a:hueOff val="1847440"/>
            <a:satOff val="-318"/>
            <a:lumOff val="-326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Explain the strict confidentiality protocols surrounding CARS.</a:t>
          </a:r>
        </a:p>
      </dsp:txBody>
      <dsp:txXfrm>
        <a:off x="748842" y="958894"/>
        <a:ext cx="7377842" cy="745369"/>
      </dsp:txXfrm>
    </dsp:sp>
    <dsp:sp modelId="{D01C1456-46A4-4956-9065-056A4DFAA29E}">
      <dsp:nvSpPr>
        <dsp:cNvPr id="0" name=""/>
        <dsp:cNvSpPr/>
      </dsp:nvSpPr>
      <dsp:spPr>
        <a:xfrm>
          <a:off x="1440475" y="1871408"/>
          <a:ext cx="8664512" cy="791749"/>
        </a:xfrm>
        <a:prstGeom prst="roundRect">
          <a:avLst>
            <a:gd name="adj" fmla="val 10000"/>
          </a:avLst>
        </a:prstGeom>
        <a:solidFill>
          <a:schemeClr val="accent2">
            <a:hueOff val="3694879"/>
            <a:satOff val="-635"/>
            <a:lumOff val="-653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Emphasize that reports are only shared with authorized parties.</a:t>
          </a:r>
        </a:p>
      </dsp:txBody>
      <dsp:txXfrm>
        <a:off x="1463665" y="1894598"/>
        <a:ext cx="7388673" cy="745369"/>
      </dsp:txXfrm>
    </dsp:sp>
    <dsp:sp modelId="{2783021C-80FB-4C7A-B82A-9C43ABFEC357}">
      <dsp:nvSpPr>
        <dsp:cNvPr id="0" name=""/>
        <dsp:cNvSpPr/>
      </dsp:nvSpPr>
      <dsp:spPr>
        <a:xfrm>
          <a:off x="2166128" y="2807113"/>
          <a:ext cx="8664512" cy="791749"/>
        </a:xfrm>
        <a:prstGeom prst="roundRect">
          <a:avLst>
            <a:gd name="adj" fmla="val 10000"/>
          </a:avLst>
        </a:prstGeom>
        <a:solidFill>
          <a:schemeClr val="accent2">
            <a:hueOff val="5542319"/>
            <a:satOff val="-953"/>
            <a:lumOff val="-9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Advocate for protective orders when sensitive mental health data is included.</a:t>
          </a:r>
        </a:p>
      </dsp:txBody>
      <dsp:txXfrm>
        <a:off x="2189318" y="2830303"/>
        <a:ext cx="7377842" cy="745369"/>
      </dsp:txXfrm>
    </dsp:sp>
    <dsp:sp modelId="{F4F2EB9A-F0AF-4326-B55A-8E11D7CC8F89}">
      <dsp:nvSpPr>
        <dsp:cNvPr id="0" name=""/>
        <dsp:cNvSpPr/>
      </dsp:nvSpPr>
      <dsp:spPr>
        <a:xfrm>
          <a:off x="8149875" y="606408"/>
          <a:ext cx="514637" cy="51463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265668" y="606408"/>
        <a:ext cx="283051" cy="387264"/>
      </dsp:txXfrm>
    </dsp:sp>
    <dsp:sp modelId="{6C306B7A-0DE8-464B-A631-88914E9ECEF8}">
      <dsp:nvSpPr>
        <dsp:cNvPr id="0" name=""/>
        <dsp:cNvSpPr/>
      </dsp:nvSpPr>
      <dsp:spPr>
        <a:xfrm>
          <a:off x="8875528" y="1542112"/>
          <a:ext cx="514637" cy="514637"/>
        </a:xfrm>
        <a:prstGeom prst="downArrow">
          <a:avLst>
            <a:gd name="adj1" fmla="val 55000"/>
            <a:gd name="adj2" fmla="val 45000"/>
          </a:avLst>
        </a:prstGeom>
        <a:solidFill>
          <a:schemeClr val="accent2">
            <a:tint val="40000"/>
            <a:alpha val="90000"/>
            <a:hueOff val="2645942"/>
            <a:satOff val="-2703"/>
            <a:lumOff val="-963"/>
            <a:alphaOff val="0"/>
          </a:schemeClr>
        </a:solidFill>
        <a:ln w="12700" cap="flat" cmpd="sng" algn="ctr">
          <a:solidFill>
            <a:schemeClr val="accent2">
              <a:tint val="40000"/>
              <a:alpha val="90000"/>
              <a:hueOff val="2645942"/>
              <a:satOff val="-2703"/>
              <a:lumOff val="-9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991321" y="1542112"/>
        <a:ext cx="283051" cy="387264"/>
      </dsp:txXfrm>
    </dsp:sp>
    <dsp:sp modelId="{68CF2F01-34CD-457D-85CE-54A2673B6EF2}">
      <dsp:nvSpPr>
        <dsp:cNvPr id="0" name=""/>
        <dsp:cNvSpPr/>
      </dsp:nvSpPr>
      <dsp:spPr>
        <a:xfrm>
          <a:off x="9590350" y="2477817"/>
          <a:ext cx="514637" cy="514637"/>
        </a:xfrm>
        <a:prstGeom prst="downArrow">
          <a:avLst>
            <a:gd name="adj1" fmla="val 55000"/>
            <a:gd name="adj2" fmla="val 45000"/>
          </a:avLst>
        </a:prstGeom>
        <a:solidFill>
          <a:schemeClr val="accent2">
            <a:tint val="40000"/>
            <a:alpha val="90000"/>
            <a:hueOff val="5291884"/>
            <a:satOff val="-5406"/>
            <a:lumOff val="-1925"/>
            <a:alphaOff val="0"/>
          </a:schemeClr>
        </a:solidFill>
        <a:ln w="12700" cap="flat" cmpd="sng" algn="ctr">
          <a:solidFill>
            <a:schemeClr val="accent2">
              <a:tint val="40000"/>
              <a:alpha val="90000"/>
              <a:hueOff val="5291884"/>
              <a:satOff val="-5406"/>
              <a:lumOff val="-19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9706143" y="2477817"/>
        <a:ext cx="283051" cy="387264"/>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68AEB-206D-47B7-B329-4076E1F1ADA3}">
      <dsp:nvSpPr>
        <dsp:cNvPr id="0" name=""/>
        <dsp:cNvSpPr/>
      </dsp:nvSpPr>
      <dsp:spPr>
        <a:xfrm>
          <a:off x="0" y="179957"/>
          <a:ext cx="6261100" cy="123552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Success indicators for defense attorneys using CARS include:</a:t>
          </a:r>
        </a:p>
      </dsp:txBody>
      <dsp:txXfrm>
        <a:off x="60313" y="240270"/>
        <a:ext cx="6140474" cy="1114894"/>
      </dsp:txXfrm>
    </dsp:sp>
    <dsp:sp modelId="{399D1A4B-7E13-43E3-9896-DEBDCB6432F0}">
      <dsp:nvSpPr>
        <dsp:cNvPr id="0" name=""/>
        <dsp:cNvSpPr/>
      </dsp:nvSpPr>
      <dsp:spPr>
        <a:xfrm>
          <a:off x="0" y="1507637"/>
          <a:ext cx="6261100" cy="1235520"/>
        </a:xfrm>
        <a:prstGeom prst="roundRect">
          <a:avLst/>
        </a:prstGeom>
        <a:gradFill rotWithShape="0">
          <a:gsLst>
            <a:gs pos="0">
              <a:schemeClr val="accent2">
                <a:hueOff val="1847440"/>
                <a:satOff val="-318"/>
                <a:lumOff val="-3268"/>
                <a:alphaOff val="0"/>
                <a:tint val="94000"/>
                <a:satMod val="103000"/>
                <a:lumMod val="102000"/>
              </a:schemeClr>
            </a:gs>
            <a:gs pos="50000">
              <a:schemeClr val="accent2">
                <a:hueOff val="1847440"/>
                <a:satOff val="-318"/>
                <a:lumOff val="-3268"/>
                <a:alphaOff val="0"/>
                <a:shade val="100000"/>
                <a:satMod val="110000"/>
                <a:lumMod val="100000"/>
              </a:schemeClr>
            </a:gs>
            <a:gs pos="100000">
              <a:schemeClr val="accent2">
                <a:hueOff val="1847440"/>
                <a:satOff val="-318"/>
                <a:lumOff val="-3268"/>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Increased use of rehabilitation-focused sentencing.</a:t>
          </a:r>
        </a:p>
      </dsp:txBody>
      <dsp:txXfrm>
        <a:off x="60313" y="1567950"/>
        <a:ext cx="6140474" cy="1114894"/>
      </dsp:txXfrm>
    </dsp:sp>
    <dsp:sp modelId="{18CED211-7873-45BD-995A-F5A492955B17}">
      <dsp:nvSpPr>
        <dsp:cNvPr id="0" name=""/>
        <dsp:cNvSpPr/>
      </dsp:nvSpPr>
      <dsp:spPr>
        <a:xfrm>
          <a:off x="0" y="2835317"/>
          <a:ext cx="6261100" cy="1235520"/>
        </a:xfrm>
        <a:prstGeom prst="roundRect">
          <a:avLst/>
        </a:prstGeom>
        <a:gradFill rotWithShape="0">
          <a:gsLst>
            <a:gs pos="0">
              <a:schemeClr val="accent2">
                <a:hueOff val="3694879"/>
                <a:satOff val="-635"/>
                <a:lumOff val="-6536"/>
                <a:alphaOff val="0"/>
                <a:tint val="94000"/>
                <a:satMod val="103000"/>
                <a:lumMod val="102000"/>
              </a:schemeClr>
            </a:gs>
            <a:gs pos="50000">
              <a:schemeClr val="accent2">
                <a:hueOff val="3694879"/>
                <a:satOff val="-635"/>
                <a:lumOff val="-6536"/>
                <a:alphaOff val="0"/>
                <a:shade val="100000"/>
                <a:satMod val="110000"/>
                <a:lumMod val="100000"/>
              </a:schemeClr>
            </a:gs>
            <a:gs pos="100000">
              <a:schemeClr val="accent2">
                <a:hueOff val="3694879"/>
                <a:satOff val="-635"/>
                <a:lumOff val="-6536"/>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Reduction in recidivism rates among clients.</a:t>
          </a:r>
        </a:p>
      </dsp:txBody>
      <dsp:txXfrm>
        <a:off x="60313" y="2895630"/>
        <a:ext cx="6140474" cy="1114894"/>
      </dsp:txXfrm>
    </dsp:sp>
    <dsp:sp modelId="{37B959E9-A8B9-43DA-A546-5B2ADD094332}">
      <dsp:nvSpPr>
        <dsp:cNvPr id="0" name=""/>
        <dsp:cNvSpPr/>
      </dsp:nvSpPr>
      <dsp:spPr>
        <a:xfrm>
          <a:off x="0" y="4162997"/>
          <a:ext cx="6261100" cy="123552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Improved client satisfaction with case outcomes.</a:t>
          </a:r>
        </a:p>
      </dsp:txBody>
      <dsp:txXfrm>
        <a:off x="60313" y="4223310"/>
        <a:ext cx="6140474" cy="1114894"/>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681402-54C2-4B1C-BDE6-326DC9216960}">
      <dsp:nvSpPr>
        <dsp:cNvPr id="0" name=""/>
        <dsp:cNvSpPr/>
      </dsp:nvSpPr>
      <dsp:spPr>
        <a:xfrm>
          <a:off x="0" y="420401"/>
          <a:ext cx="5955658" cy="2243475"/>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Simon Tibbs: A Case Study in Rehabilitation</a:t>
          </a:r>
        </a:p>
      </dsp:txBody>
      <dsp:txXfrm>
        <a:off x="109517" y="529918"/>
        <a:ext cx="5736624" cy="2024441"/>
      </dsp:txXfrm>
    </dsp:sp>
    <dsp:sp modelId="{A49B2824-D5B3-4A45-8972-12B2994CB32A}">
      <dsp:nvSpPr>
        <dsp:cNvPr id="0" name=""/>
        <dsp:cNvSpPr/>
      </dsp:nvSpPr>
      <dsp:spPr>
        <a:xfrm>
          <a:off x="0" y="2721477"/>
          <a:ext cx="5955658" cy="2243475"/>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Simon Tibbs, a 29-year-old defendant, faced charges of non-violent property theft related to untreated mental health issues, including depression and anxiety. Despite a prior record of minor infractions, his attorney recognized an opportunity to address the underlying causes of his behavior through the CARS program.</a:t>
          </a:r>
        </a:p>
      </dsp:txBody>
      <dsp:txXfrm>
        <a:off x="109517" y="2830994"/>
        <a:ext cx="5736624" cy="2024441"/>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F07AC4-8FE3-4807-B84E-252713231A6C}">
      <dsp:nvSpPr>
        <dsp:cNvPr id="0" name=""/>
        <dsp:cNvSpPr/>
      </dsp:nvSpPr>
      <dsp:spPr>
        <a:xfrm>
          <a:off x="0" y="0"/>
          <a:ext cx="4340860" cy="791749"/>
        </a:xfrm>
        <a:prstGeom prst="roundRect">
          <a:avLst>
            <a:gd name="adj" fmla="val 10000"/>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With the CARS report, the defense attorney worked with the prosecutor and judge to secure:</a:t>
          </a:r>
        </a:p>
      </dsp:txBody>
      <dsp:txXfrm>
        <a:off x="23190" y="23190"/>
        <a:ext cx="3419596" cy="745369"/>
      </dsp:txXfrm>
    </dsp:sp>
    <dsp:sp modelId="{8D89545C-3017-40E1-857F-9E7FDDFBFCB3}">
      <dsp:nvSpPr>
        <dsp:cNvPr id="0" name=""/>
        <dsp:cNvSpPr/>
      </dsp:nvSpPr>
      <dsp:spPr>
        <a:xfrm>
          <a:off x="363547" y="935704"/>
          <a:ext cx="4340860" cy="791749"/>
        </a:xfrm>
        <a:prstGeom prst="roundRect">
          <a:avLst>
            <a:gd name="adj" fmla="val 10000"/>
          </a:avLst>
        </a:prstGeom>
        <a:gradFill rotWithShape="0">
          <a:gsLst>
            <a:gs pos="0">
              <a:schemeClr val="accent2">
                <a:hueOff val="1847440"/>
                <a:satOff val="-318"/>
                <a:lumOff val="-3268"/>
                <a:alphaOff val="0"/>
                <a:tint val="94000"/>
                <a:satMod val="103000"/>
                <a:lumMod val="102000"/>
              </a:schemeClr>
            </a:gs>
            <a:gs pos="50000">
              <a:schemeClr val="accent2">
                <a:hueOff val="1847440"/>
                <a:satOff val="-318"/>
                <a:lumOff val="-3268"/>
                <a:alphaOff val="0"/>
                <a:shade val="100000"/>
                <a:satMod val="110000"/>
                <a:lumMod val="100000"/>
              </a:schemeClr>
            </a:gs>
            <a:gs pos="100000">
              <a:schemeClr val="accent2">
                <a:hueOff val="1847440"/>
                <a:satOff val="-318"/>
                <a:lumOff val="-3268"/>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A diversion program involving therapy, financial counseling, and community service.</a:t>
          </a:r>
        </a:p>
      </dsp:txBody>
      <dsp:txXfrm>
        <a:off x="386737" y="958894"/>
        <a:ext cx="3416295" cy="745369"/>
      </dsp:txXfrm>
    </dsp:sp>
    <dsp:sp modelId="{97C0D2AB-50C5-4289-B684-D9FC340AEDEB}">
      <dsp:nvSpPr>
        <dsp:cNvPr id="0" name=""/>
        <dsp:cNvSpPr/>
      </dsp:nvSpPr>
      <dsp:spPr>
        <a:xfrm>
          <a:off x="721667" y="1871408"/>
          <a:ext cx="4340860" cy="791749"/>
        </a:xfrm>
        <a:prstGeom prst="roundRect">
          <a:avLst>
            <a:gd name="adj" fmla="val 10000"/>
          </a:avLst>
        </a:prstGeom>
        <a:gradFill rotWithShape="0">
          <a:gsLst>
            <a:gs pos="0">
              <a:schemeClr val="accent2">
                <a:hueOff val="3694879"/>
                <a:satOff val="-635"/>
                <a:lumOff val="-6536"/>
                <a:alphaOff val="0"/>
                <a:tint val="94000"/>
                <a:satMod val="103000"/>
                <a:lumMod val="102000"/>
              </a:schemeClr>
            </a:gs>
            <a:gs pos="50000">
              <a:schemeClr val="accent2">
                <a:hueOff val="3694879"/>
                <a:satOff val="-635"/>
                <a:lumOff val="-6536"/>
                <a:alphaOff val="0"/>
                <a:shade val="100000"/>
                <a:satMod val="110000"/>
                <a:lumMod val="100000"/>
              </a:schemeClr>
            </a:gs>
            <a:gs pos="100000">
              <a:schemeClr val="accent2">
                <a:hueOff val="3694879"/>
                <a:satOff val="-635"/>
                <a:lumOff val="-6536"/>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Avoidance of jail time, allowing Simon to maintain employment and stability.</a:t>
          </a:r>
        </a:p>
      </dsp:txBody>
      <dsp:txXfrm>
        <a:off x="744857" y="1894598"/>
        <a:ext cx="3421721" cy="745369"/>
      </dsp:txXfrm>
    </dsp:sp>
    <dsp:sp modelId="{14674017-CC1F-42B1-8782-BD3094370056}">
      <dsp:nvSpPr>
        <dsp:cNvPr id="0" name=""/>
        <dsp:cNvSpPr/>
      </dsp:nvSpPr>
      <dsp:spPr>
        <a:xfrm>
          <a:off x="1085215" y="2807113"/>
          <a:ext cx="4340860" cy="791749"/>
        </a:xfrm>
        <a:prstGeom prst="roundRect">
          <a:avLst>
            <a:gd name="adj" fmla="val 10000"/>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Ongoing monitoring to ensure compliance and progress.</a:t>
          </a:r>
        </a:p>
      </dsp:txBody>
      <dsp:txXfrm>
        <a:off x="1108405" y="2830303"/>
        <a:ext cx="3416295" cy="745369"/>
      </dsp:txXfrm>
    </dsp:sp>
    <dsp:sp modelId="{0FC4E183-B6B1-425A-8F96-652D797710DD}">
      <dsp:nvSpPr>
        <dsp:cNvPr id="0" name=""/>
        <dsp:cNvSpPr/>
      </dsp:nvSpPr>
      <dsp:spPr>
        <a:xfrm>
          <a:off x="3826222" y="606408"/>
          <a:ext cx="514637" cy="514637"/>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3942015" y="606408"/>
        <a:ext cx="283051" cy="387264"/>
      </dsp:txXfrm>
    </dsp:sp>
    <dsp:sp modelId="{A2121B0B-2FD2-4C33-A3A1-42D72BD49502}">
      <dsp:nvSpPr>
        <dsp:cNvPr id="0" name=""/>
        <dsp:cNvSpPr/>
      </dsp:nvSpPr>
      <dsp:spPr>
        <a:xfrm>
          <a:off x="4189769" y="1542112"/>
          <a:ext cx="514637" cy="514637"/>
        </a:xfrm>
        <a:prstGeom prst="downArrow">
          <a:avLst>
            <a:gd name="adj1" fmla="val 55000"/>
            <a:gd name="adj2" fmla="val 45000"/>
          </a:avLst>
        </a:prstGeom>
        <a:solidFill>
          <a:schemeClr val="accent2">
            <a:tint val="40000"/>
            <a:alpha val="90000"/>
            <a:hueOff val="2645942"/>
            <a:satOff val="-2703"/>
            <a:lumOff val="-963"/>
            <a:alphaOff val="0"/>
          </a:schemeClr>
        </a:solidFill>
        <a:ln w="9525" cap="flat" cmpd="sng" algn="ctr">
          <a:solidFill>
            <a:schemeClr val="accent2">
              <a:tint val="40000"/>
              <a:alpha val="90000"/>
              <a:hueOff val="2645942"/>
              <a:satOff val="-2703"/>
              <a:lumOff val="-96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4305562" y="1542112"/>
        <a:ext cx="283051" cy="387264"/>
      </dsp:txXfrm>
    </dsp:sp>
    <dsp:sp modelId="{1AA5FAED-B1F9-4A68-9505-1C960448E671}">
      <dsp:nvSpPr>
        <dsp:cNvPr id="0" name=""/>
        <dsp:cNvSpPr/>
      </dsp:nvSpPr>
      <dsp:spPr>
        <a:xfrm>
          <a:off x="4547890" y="2477817"/>
          <a:ext cx="514637" cy="514637"/>
        </a:xfrm>
        <a:prstGeom prst="downArrow">
          <a:avLst>
            <a:gd name="adj1" fmla="val 55000"/>
            <a:gd name="adj2" fmla="val 45000"/>
          </a:avLst>
        </a:prstGeom>
        <a:solidFill>
          <a:schemeClr val="accent2">
            <a:tint val="40000"/>
            <a:alpha val="90000"/>
            <a:hueOff val="5291884"/>
            <a:satOff val="-5406"/>
            <a:lumOff val="-1925"/>
            <a:alphaOff val="0"/>
          </a:schemeClr>
        </a:solidFill>
        <a:ln w="9525" cap="flat" cmpd="sng" algn="ctr">
          <a:solidFill>
            <a:schemeClr val="accent2">
              <a:tint val="40000"/>
              <a:alpha val="90000"/>
              <a:hueOff val="5291884"/>
              <a:satOff val="-5406"/>
              <a:lumOff val="-192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4663683" y="2477817"/>
        <a:ext cx="283051" cy="387264"/>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B03F85-470F-447C-B8B7-78C450309997}">
      <dsp:nvSpPr>
        <dsp:cNvPr id="0" name=""/>
        <dsp:cNvSpPr/>
      </dsp:nvSpPr>
      <dsp:spPr>
        <a:xfrm>
          <a:off x="0" y="4199213"/>
          <a:ext cx="1565275" cy="1378275"/>
        </a:xfrm>
        <a:prstGeom prst="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w="9525" cap="flat" cmpd="sng" algn="ctr">
          <a:solidFill>
            <a:schemeClr val="accent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11322" tIns="142240" rIns="111322" bIns="142240" numCol="1" spcCol="1270" anchor="ctr" anchorCtr="0">
          <a:noAutofit/>
        </a:bodyPr>
        <a:lstStyle/>
        <a:p>
          <a:pPr marL="0" lvl="0" indent="0" algn="ctr" defTabSz="889000">
            <a:lnSpc>
              <a:spcPct val="90000"/>
            </a:lnSpc>
            <a:spcBef>
              <a:spcPct val="0"/>
            </a:spcBef>
            <a:spcAft>
              <a:spcPct val="35000"/>
            </a:spcAft>
            <a:buNone/>
          </a:pPr>
          <a:r>
            <a:rPr lang="en-US" sz="2000" kern="1200"/>
            <a:t>Collaborate</a:t>
          </a:r>
        </a:p>
      </dsp:txBody>
      <dsp:txXfrm>
        <a:off x="0" y="4199213"/>
        <a:ext cx="1565275" cy="1378275"/>
      </dsp:txXfrm>
    </dsp:sp>
    <dsp:sp modelId="{A6BD3081-0BD4-486B-AD5E-0D885203BCB1}">
      <dsp:nvSpPr>
        <dsp:cNvPr id="0" name=""/>
        <dsp:cNvSpPr/>
      </dsp:nvSpPr>
      <dsp:spPr>
        <a:xfrm>
          <a:off x="1565274" y="4199213"/>
          <a:ext cx="4695825" cy="1378275"/>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95254" tIns="241300" rIns="95254" bIns="241300" numCol="1" spcCol="1270" anchor="ctr" anchorCtr="0">
          <a:noAutofit/>
        </a:bodyPr>
        <a:lstStyle/>
        <a:p>
          <a:pPr marL="0" lvl="0" indent="0" algn="l" defTabSz="844550">
            <a:lnSpc>
              <a:spcPct val="90000"/>
            </a:lnSpc>
            <a:spcBef>
              <a:spcPct val="0"/>
            </a:spcBef>
            <a:spcAft>
              <a:spcPct val="35000"/>
            </a:spcAft>
            <a:buNone/>
          </a:pPr>
          <a:r>
            <a:rPr lang="en-US" sz="1900" kern="1200" dirty="0"/>
            <a:t>Collaborate with partners to maximize its impact.</a:t>
          </a:r>
        </a:p>
        <a:p>
          <a:pPr marL="0" lvl="0" indent="0" algn="l" defTabSz="844550">
            <a:lnSpc>
              <a:spcPct val="90000"/>
            </a:lnSpc>
            <a:spcBef>
              <a:spcPct val="0"/>
            </a:spcBef>
            <a:spcAft>
              <a:spcPct val="35000"/>
            </a:spcAft>
            <a:buNone/>
          </a:pPr>
          <a:endParaRPr lang="en-US" sz="1900" kern="1200"/>
        </a:p>
      </dsp:txBody>
      <dsp:txXfrm>
        <a:off x="1565274" y="4199213"/>
        <a:ext cx="4695825" cy="1378275"/>
      </dsp:txXfrm>
    </dsp:sp>
    <dsp:sp modelId="{A4855520-354A-4376-A9D0-4671D91701EA}">
      <dsp:nvSpPr>
        <dsp:cNvPr id="0" name=""/>
        <dsp:cNvSpPr/>
      </dsp:nvSpPr>
      <dsp:spPr>
        <a:xfrm rot="10800000">
          <a:off x="0" y="2100099"/>
          <a:ext cx="1565275" cy="2119787"/>
        </a:xfrm>
        <a:prstGeom prst="upArrowCallout">
          <a:avLst>
            <a:gd name="adj1" fmla="val 5000"/>
            <a:gd name="adj2" fmla="val 10000"/>
            <a:gd name="adj3" fmla="val 15000"/>
            <a:gd name="adj4" fmla="val 64977"/>
          </a:avLst>
        </a:prstGeom>
        <a:gradFill rotWithShape="0">
          <a:gsLst>
            <a:gs pos="0">
              <a:schemeClr val="accent2">
                <a:hueOff val="2771159"/>
                <a:satOff val="-477"/>
                <a:lumOff val="-4902"/>
                <a:alphaOff val="0"/>
                <a:tint val="94000"/>
                <a:satMod val="103000"/>
                <a:lumMod val="102000"/>
              </a:schemeClr>
            </a:gs>
            <a:gs pos="50000">
              <a:schemeClr val="accent2">
                <a:hueOff val="2771159"/>
                <a:satOff val="-477"/>
                <a:lumOff val="-4902"/>
                <a:alphaOff val="0"/>
                <a:shade val="100000"/>
                <a:satMod val="110000"/>
                <a:lumMod val="100000"/>
              </a:schemeClr>
            </a:gs>
            <a:gs pos="100000">
              <a:schemeClr val="accent2">
                <a:hueOff val="2771159"/>
                <a:satOff val="-477"/>
                <a:lumOff val="-4902"/>
                <a:alphaOff val="0"/>
                <a:shade val="78000"/>
                <a:satMod val="120000"/>
                <a:lumMod val="99000"/>
              </a:schemeClr>
            </a:gs>
          </a:gsLst>
          <a:lin ang="5400000" scaled="0"/>
        </a:gradFill>
        <a:ln w="9525" cap="flat" cmpd="sng" algn="ctr">
          <a:solidFill>
            <a:schemeClr val="accent2">
              <a:hueOff val="2771159"/>
              <a:satOff val="-477"/>
              <a:lumOff val="-4902"/>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11322" tIns="142240" rIns="111322" bIns="142240" numCol="1" spcCol="1270" anchor="ctr" anchorCtr="0">
          <a:noAutofit/>
        </a:bodyPr>
        <a:lstStyle/>
        <a:p>
          <a:pPr marL="0" lvl="0" indent="0" algn="ctr" defTabSz="889000">
            <a:lnSpc>
              <a:spcPct val="90000"/>
            </a:lnSpc>
            <a:spcBef>
              <a:spcPct val="0"/>
            </a:spcBef>
            <a:spcAft>
              <a:spcPct val="35000"/>
            </a:spcAft>
            <a:buNone/>
          </a:pPr>
          <a:r>
            <a:rPr lang="en-US" sz="2000" kern="1200"/>
            <a:t>Advocate</a:t>
          </a:r>
        </a:p>
      </dsp:txBody>
      <dsp:txXfrm rot="-10800000">
        <a:off x="0" y="2100099"/>
        <a:ext cx="1565275" cy="1377862"/>
      </dsp:txXfrm>
    </dsp:sp>
    <dsp:sp modelId="{471C0CA9-96DC-4688-89B2-18FA085318E4}">
      <dsp:nvSpPr>
        <dsp:cNvPr id="0" name=""/>
        <dsp:cNvSpPr/>
      </dsp:nvSpPr>
      <dsp:spPr>
        <a:xfrm>
          <a:off x="1565274" y="2100099"/>
          <a:ext cx="4695825" cy="1377862"/>
        </a:xfrm>
        <a:prstGeom prst="rect">
          <a:avLst/>
        </a:prstGeom>
        <a:solidFill>
          <a:schemeClr val="accent2">
            <a:tint val="40000"/>
            <a:alpha val="90000"/>
            <a:hueOff val="2645942"/>
            <a:satOff val="-2703"/>
            <a:lumOff val="-963"/>
            <a:alphaOff val="0"/>
          </a:schemeClr>
        </a:solidFill>
        <a:ln w="9525" cap="flat" cmpd="sng" algn="ctr">
          <a:solidFill>
            <a:schemeClr val="accent2">
              <a:tint val="40000"/>
              <a:alpha val="90000"/>
              <a:hueOff val="2645942"/>
              <a:satOff val="-2703"/>
              <a:lumOff val="-963"/>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95254" tIns="241300" rIns="95254" bIns="241300" numCol="1" spcCol="1270" anchor="ctr" anchorCtr="0">
          <a:noAutofit/>
        </a:bodyPr>
        <a:lstStyle/>
        <a:p>
          <a:pPr marL="0" lvl="0" indent="0" algn="l" defTabSz="844550">
            <a:lnSpc>
              <a:spcPct val="90000"/>
            </a:lnSpc>
            <a:spcBef>
              <a:spcPct val="0"/>
            </a:spcBef>
            <a:spcAft>
              <a:spcPct val="35000"/>
            </a:spcAft>
            <a:buNone/>
          </a:pPr>
          <a:r>
            <a:rPr lang="en-US" sz="1900" kern="1200"/>
            <a:t>Advocate for its broader use in the legal system.</a:t>
          </a:r>
        </a:p>
      </dsp:txBody>
      <dsp:txXfrm>
        <a:off x="1565274" y="2100099"/>
        <a:ext cx="4695825" cy="1377862"/>
      </dsp:txXfrm>
    </dsp:sp>
    <dsp:sp modelId="{01283A96-4F6D-4FFE-AF09-97A0FDC070C4}">
      <dsp:nvSpPr>
        <dsp:cNvPr id="0" name=""/>
        <dsp:cNvSpPr/>
      </dsp:nvSpPr>
      <dsp:spPr>
        <a:xfrm rot="10800000">
          <a:off x="0" y="986"/>
          <a:ext cx="1565275" cy="2119787"/>
        </a:xfrm>
        <a:prstGeom prst="upArrowCallout">
          <a:avLst>
            <a:gd name="adj1" fmla="val 5000"/>
            <a:gd name="adj2" fmla="val 10000"/>
            <a:gd name="adj3" fmla="val 15000"/>
            <a:gd name="adj4" fmla="val 64977"/>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w="9525" cap="flat" cmpd="sng" algn="ctr">
          <a:solidFill>
            <a:schemeClr val="accent2">
              <a:hueOff val="5542319"/>
              <a:satOff val="-953"/>
              <a:lumOff val="-9804"/>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11322" tIns="142240" rIns="111322" bIns="142240" numCol="1" spcCol="1270" anchor="ctr" anchorCtr="0">
          <a:noAutofit/>
        </a:bodyPr>
        <a:lstStyle/>
        <a:p>
          <a:pPr marL="0" lvl="0" indent="0" algn="ctr" defTabSz="889000">
            <a:lnSpc>
              <a:spcPct val="90000"/>
            </a:lnSpc>
            <a:spcBef>
              <a:spcPct val="0"/>
            </a:spcBef>
            <a:spcAft>
              <a:spcPct val="35000"/>
            </a:spcAft>
            <a:buNone/>
          </a:pPr>
          <a:r>
            <a:rPr lang="en-US" sz="2000" kern="1200"/>
            <a:t>Introduce</a:t>
          </a:r>
        </a:p>
      </dsp:txBody>
      <dsp:txXfrm rot="-10800000">
        <a:off x="0" y="986"/>
        <a:ext cx="1565275" cy="1377862"/>
      </dsp:txXfrm>
    </dsp:sp>
    <dsp:sp modelId="{D198E0DD-BE61-4EBC-BFED-1DA67419AF15}">
      <dsp:nvSpPr>
        <dsp:cNvPr id="0" name=""/>
        <dsp:cNvSpPr/>
      </dsp:nvSpPr>
      <dsp:spPr>
        <a:xfrm>
          <a:off x="1565274" y="986"/>
          <a:ext cx="4695825" cy="1377862"/>
        </a:xfrm>
        <a:prstGeom prst="rect">
          <a:avLst/>
        </a:prstGeom>
        <a:solidFill>
          <a:schemeClr val="accent2">
            <a:tint val="40000"/>
            <a:alpha val="90000"/>
            <a:hueOff val="5291884"/>
            <a:satOff val="-5406"/>
            <a:lumOff val="-1925"/>
            <a:alphaOff val="0"/>
          </a:schemeClr>
        </a:solidFill>
        <a:ln w="9525" cap="flat" cmpd="sng" algn="ctr">
          <a:solidFill>
            <a:schemeClr val="accent2">
              <a:tint val="40000"/>
              <a:alpha val="90000"/>
              <a:hueOff val="5291884"/>
              <a:satOff val="-5406"/>
              <a:lumOff val="-1925"/>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95254" tIns="241300" rIns="95254" bIns="241300" numCol="1" spcCol="1270" anchor="ctr" anchorCtr="0">
          <a:noAutofit/>
        </a:bodyPr>
        <a:lstStyle/>
        <a:p>
          <a:pPr marL="0" lvl="0" indent="0" algn="l" defTabSz="844550">
            <a:lnSpc>
              <a:spcPct val="90000"/>
            </a:lnSpc>
            <a:spcBef>
              <a:spcPct val="0"/>
            </a:spcBef>
            <a:spcAft>
              <a:spcPct val="35000"/>
            </a:spcAft>
            <a:buNone/>
          </a:pPr>
          <a:r>
            <a:rPr lang="en-US" sz="1900" kern="1200"/>
            <a:t>Introduce CARS to your clients and cases.</a:t>
          </a:r>
        </a:p>
      </dsp:txBody>
      <dsp:txXfrm>
        <a:off x="1565274" y="986"/>
        <a:ext cx="4695825" cy="1377862"/>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B03F85-470F-447C-B8B7-78C450309997}">
      <dsp:nvSpPr>
        <dsp:cNvPr id="0" name=""/>
        <dsp:cNvSpPr/>
      </dsp:nvSpPr>
      <dsp:spPr>
        <a:xfrm>
          <a:off x="0" y="4199213"/>
          <a:ext cx="1565275" cy="1378275"/>
        </a:xfrm>
        <a:prstGeom prst="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w="9525" cap="flat" cmpd="sng" algn="ctr">
          <a:solidFill>
            <a:schemeClr val="accent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11322" tIns="213360" rIns="111322" bIns="213360" numCol="1" spcCol="1270" anchor="ctr" anchorCtr="0">
          <a:noAutofit/>
        </a:bodyPr>
        <a:lstStyle/>
        <a:p>
          <a:pPr marL="0" lvl="0" indent="0" algn="ctr" defTabSz="1333500">
            <a:lnSpc>
              <a:spcPct val="90000"/>
            </a:lnSpc>
            <a:spcBef>
              <a:spcPct val="0"/>
            </a:spcBef>
            <a:spcAft>
              <a:spcPct val="35000"/>
            </a:spcAft>
            <a:buNone/>
          </a:pPr>
          <a:r>
            <a:rPr lang="en-US" sz="3000" kern="1200" dirty="0"/>
            <a:t>Email</a:t>
          </a:r>
        </a:p>
      </dsp:txBody>
      <dsp:txXfrm>
        <a:off x="0" y="4199213"/>
        <a:ext cx="1565275" cy="1378275"/>
      </dsp:txXfrm>
    </dsp:sp>
    <dsp:sp modelId="{A6BD3081-0BD4-486B-AD5E-0D885203BCB1}">
      <dsp:nvSpPr>
        <dsp:cNvPr id="0" name=""/>
        <dsp:cNvSpPr/>
      </dsp:nvSpPr>
      <dsp:spPr>
        <a:xfrm>
          <a:off x="1565274" y="4199213"/>
          <a:ext cx="4695825" cy="1378275"/>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95254" tIns="228600" rIns="95254" bIns="228600" numCol="1" spcCol="1270" anchor="ctr" anchorCtr="0">
          <a:noAutofit/>
        </a:bodyPr>
        <a:lstStyle/>
        <a:p>
          <a:pPr marL="0" lvl="0" indent="0" algn="l" defTabSz="800100">
            <a:lnSpc>
              <a:spcPct val="90000"/>
            </a:lnSpc>
            <a:spcBef>
              <a:spcPct val="0"/>
            </a:spcBef>
            <a:spcAft>
              <a:spcPct val="35000"/>
            </a:spcAft>
            <a:buNone/>
          </a:pPr>
          <a:endParaRPr lang="en-US" sz="1800" kern="1200"/>
        </a:p>
        <a:p>
          <a:pPr marL="0" lvl="0" indent="0" algn="l" defTabSz="800100">
            <a:lnSpc>
              <a:spcPct val="90000"/>
            </a:lnSpc>
            <a:spcBef>
              <a:spcPct val="0"/>
            </a:spcBef>
            <a:spcAft>
              <a:spcPct val="35000"/>
            </a:spcAft>
            <a:buNone/>
          </a:pPr>
          <a:r>
            <a:rPr lang="en-US" sz="1800" kern="1200"/>
            <a:t>tscottsmith@aol.com</a:t>
          </a:r>
          <a:endParaRPr lang="en-US" sz="1800" kern="1200" dirty="0"/>
        </a:p>
        <a:p>
          <a:pPr marL="0" lvl="0" indent="0" algn="l" defTabSz="800100">
            <a:lnSpc>
              <a:spcPct val="90000"/>
            </a:lnSpc>
            <a:spcBef>
              <a:spcPct val="0"/>
            </a:spcBef>
            <a:spcAft>
              <a:spcPct val="35000"/>
            </a:spcAft>
            <a:buNone/>
          </a:pPr>
          <a:endParaRPr lang="en-US" sz="1800" kern="1200"/>
        </a:p>
      </dsp:txBody>
      <dsp:txXfrm>
        <a:off x="1565274" y="4199213"/>
        <a:ext cx="4695825" cy="1378275"/>
      </dsp:txXfrm>
    </dsp:sp>
    <dsp:sp modelId="{A4855520-354A-4376-A9D0-4671D91701EA}">
      <dsp:nvSpPr>
        <dsp:cNvPr id="0" name=""/>
        <dsp:cNvSpPr/>
      </dsp:nvSpPr>
      <dsp:spPr>
        <a:xfrm rot="10800000">
          <a:off x="0" y="2100099"/>
          <a:ext cx="1565275" cy="2119787"/>
        </a:xfrm>
        <a:prstGeom prst="upArrowCallout">
          <a:avLst>
            <a:gd name="adj1" fmla="val 5000"/>
            <a:gd name="adj2" fmla="val 10000"/>
            <a:gd name="adj3" fmla="val 15000"/>
            <a:gd name="adj4" fmla="val 64977"/>
          </a:avLst>
        </a:prstGeom>
        <a:gradFill rotWithShape="0">
          <a:gsLst>
            <a:gs pos="0">
              <a:schemeClr val="accent2">
                <a:hueOff val="2771159"/>
                <a:satOff val="-477"/>
                <a:lumOff val="-4902"/>
                <a:alphaOff val="0"/>
                <a:tint val="94000"/>
                <a:satMod val="103000"/>
                <a:lumMod val="102000"/>
              </a:schemeClr>
            </a:gs>
            <a:gs pos="50000">
              <a:schemeClr val="accent2">
                <a:hueOff val="2771159"/>
                <a:satOff val="-477"/>
                <a:lumOff val="-4902"/>
                <a:alphaOff val="0"/>
                <a:shade val="100000"/>
                <a:satMod val="110000"/>
                <a:lumMod val="100000"/>
              </a:schemeClr>
            </a:gs>
            <a:gs pos="100000">
              <a:schemeClr val="accent2">
                <a:hueOff val="2771159"/>
                <a:satOff val="-477"/>
                <a:lumOff val="-4902"/>
                <a:alphaOff val="0"/>
                <a:shade val="78000"/>
                <a:satMod val="120000"/>
                <a:lumMod val="99000"/>
              </a:schemeClr>
            </a:gs>
          </a:gsLst>
          <a:lin ang="5400000" scaled="0"/>
        </a:gradFill>
        <a:ln w="9525" cap="flat" cmpd="sng" algn="ctr">
          <a:solidFill>
            <a:schemeClr val="accent2">
              <a:hueOff val="2771159"/>
              <a:satOff val="-477"/>
              <a:lumOff val="-4902"/>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11322" tIns="213360" rIns="111322" bIns="213360" numCol="1" spcCol="1270" anchor="ctr" anchorCtr="0">
          <a:noAutofit/>
        </a:bodyPr>
        <a:lstStyle/>
        <a:p>
          <a:pPr marL="0" lvl="0" indent="0" algn="ctr" defTabSz="1333500">
            <a:lnSpc>
              <a:spcPct val="90000"/>
            </a:lnSpc>
            <a:spcBef>
              <a:spcPct val="0"/>
            </a:spcBef>
            <a:spcAft>
              <a:spcPct val="35000"/>
            </a:spcAft>
            <a:buNone/>
          </a:pPr>
          <a:r>
            <a:rPr lang="en-US" sz="3000" kern="1200" dirty="0"/>
            <a:t>Phone</a:t>
          </a:r>
        </a:p>
      </dsp:txBody>
      <dsp:txXfrm rot="-10800000">
        <a:off x="0" y="2100099"/>
        <a:ext cx="1565275" cy="1377862"/>
      </dsp:txXfrm>
    </dsp:sp>
    <dsp:sp modelId="{471C0CA9-96DC-4688-89B2-18FA085318E4}">
      <dsp:nvSpPr>
        <dsp:cNvPr id="0" name=""/>
        <dsp:cNvSpPr/>
      </dsp:nvSpPr>
      <dsp:spPr>
        <a:xfrm>
          <a:off x="1565274" y="2100099"/>
          <a:ext cx="4695825" cy="1377862"/>
        </a:xfrm>
        <a:prstGeom prst="rect">
          <a:avLst/>
        </a:prstGeom>
        <a:solidFill>
          <a:schemeClr val="accent2">
            <a:tint val="40000"/>
            <a:alpha val="90000"/>
            <a:hueOff val="2645942"/>
            <a:satOff val="-2703"/>
            <a:lumOff val="-963"/>
            <a:alphaOff val="0"/>
          </a:schemeClr>
        </a:solidFill>
        <a:ln w="9525" cap="flat" cmpd="sng" algn="ctr">
          <a:solidFill>
            <a:schemeClr val="accent2">
              <a:tint val="40000"/>
              <a:alpha val="90000"/>
              <a:hueOff val="2645942"/>
              <a:satOff val="-2703"/>
              <a:lumOff val="-963"/>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95254" tIns="228600" rIns="95254" bIns="228600" numCol="1" spcCol="1270" anchor="ctr" anchorCtr="0">
          <a:noAutofit/>
        </a:bodyPr>
        <a:lstStyle/>
        <a:p>
          <a:pPr marL="0" lvl="0" indent="0" algn="l" defTabSz="800100">
            <a:lnSpc>
              <a:spcPct val="90000"/>
            </a:lnSpc>
            <a:spcBef>
              <a:spcPct val="0"/>
            </a:spcBef>
            <a:spcAft>
              <a:spcPct val="35000"/>
            </a:spcAft>
            <a:buNone/>
          </a:pPr>
          <a:r>
            <a:rPr lang="en-US" sz="1800" kern="1200" dirty="0"/>
            <a:t>(337) 501-2104</a:t>
          </a:r>
        </a:p>
      </dsp:txBody>
      <dsp:txXfrm>
        <a:off x="1565274" y="2100099"/>
        <a:ext cx="4695825" cy="1377862"/>
      </dsp:txXfrm>
    </dsp:sp>
    <dsp:sp modelId="{01283A96-4F6D-4FFE-AF09-97A0FDC070C4}">
      <dsp:nvSpPr>
        <dsp:cNvPr id="0" name=""/>
        <dsp:cNvSpPr/>
      </dsp:nvSpPr>
      <dsp:spPr>
        <a:xfrm rot="10800000">
          <a:off x="0" y="986"/>
          <a:ext cx="1565275" cy="2119787"/>
        </a:xfrm>
        <a:prstGeom prst="upArrowCallout">
          <a:avLst>
            <a:gd name="adj1" fmla="val 5000"/>
            <a:gd name="adj2" fmla="val 10000"/>
            <a:gd name="adj3" fmla="val 15000"/>
            <a:gd name="adj4" fmla="val 64977"/>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w="9525" cap="flat" cmpd="sng" algn="ctr">
          <a:solidFill>
            <a:schemeClr val="accent2">
              <a:hueOff val="5542319"/>
              <a:satOff val="-953"/>
              <a:lumOff val="-9804"/>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11322" tIns="213360" rIns="111322" bIns="213360" numCol="1" spcCol="1270" anchor="ctr" anchorCtr="0">
          <a:noAutofit/>
        </a:bodyPr>
        <a:lstStyle/>
        <a:p>
          <a:pPr marL="0" lvl="0" indent="0" algn="ctr" defTabSz="1333500">
            <a:lnSpc>
              <a:spcPct val="90000"/>
            </a:lnSpc>
            <a:spcBef>
              <a:spcPct val="0"/>
            </a:spcBef>
            <a:spcAft>
              <a:spcPct val="35000"/>
            </a:spcAft>
            <a:buNone/>
          </a:pPr>
          <a:r>
            <a:rPr lang="en-US" sz="3000" kern="1200" dirty="0"/>
            <a:t>Primary Contact</a:t>
          </a:r>
        </a:p>
      </dsp:txBody>
      <dsp:txXfrm rot="-10800000">
        <a:off x="0" y="986"/>
        <a:ext cx="1565275" cy="1377862"/>
      </dsp:txXfrm>
    </dsp:sp>
    <dsp:sp modelId="{D198E0DD-BE61-4EBC-BFED-1DA67419AF15}">
      <dsp:nvSpPr>
        <dsp:cNvPr id="0" name=""/>
        <dsp:cNvSpPr/>
      </dsp:nvSpPr>
      <dsp:spPr>
        <a:xfrm>
          <a:off x="1565274" y="986"/>
          <a:ext cx="4695825" cy="1377862"/>
        </a:xfrm>
        <a:prstGeom prst="rect">
          <a:avLst/>
        </a:prstGeom>
        <a:solidFill>
          <a:schemeClr val="accent2">
            <a:tint val="40000"/>
            <a:alpha val="90000"/>
            <a:hueOff val="5291884"/>
            <a:satOff val="-5406"/>
            <a:lumOff val="-1925"/>
            <a:alphaOff val="0"/>
          </a:schemeClr>
        </a:solidFill>
        <a:ln w="9525" cap="flat" cmpd="sng" algn="ctr">
          <a:solidFill>
            <a:schemeClr val="accent2">
              <a:tint val="40000"/>
              <a:alpha val="90000"/>
              <a:hueOff val="5291884"/>
              <a:satOff val="-5406"/>
              <a:lumOff val="-1925"/>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95254" tIns="228600" rIns="95254" bIns="228600" numCol="1" spcCol="1270" anchor="ctr" anchorCtr="0">
          <a:noAutofit/>
        </a:bodyPr>
        <a:lstStyle/>
        <a:p>
          <a:pPr marL="0" lvl="0" indent="0" algn="l" defTabSz="800100">
            <a:lnSpc>
              <a:spcPct val="90000"/>
            </a:lnSpc>
            <a:spcBef>
              <a:spcPct val="0"/>
            </a:spcBef>
            <a:spcAft>
              <a:spcPct val="35000"/>
            </a:spcAft>
            <a:buNone/>
          </a:pPr>
          <a:r>
            <a:rPr lang="en-US" sz="1800" kern="1200" dirty="0"/>
            <a:t>Dr. T. Scott Smith</a:t>
          </a:r>
        </a:p>
      </dsp:txBody>
      <dsp:txXfrm>
        <a:off x="1565274" y="986"/>
        <a:ext cx="4695825" cy="1377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847E0F-1DCF-44B4-B062-087E70EF1799}">
      <dsp:nvSpPr>
        <dsp:cNvPr id="0" name=""/>
        <dsp:cNvSpPr/>
      </dsp:nvSpPr>
      <dsp:spPr>
        <a:xfrm>
          <a:off x="0" y="546347"/>
          <a:ext cx="6261100" cy="17577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485931" tIns="374904" rIns="485931"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t>Conditions like anxiety, depression, and substance use disorders often impair judgment.</a:t>
          </a:r>
        </a:p>
        <a:p>
          <a:pPr marL="171450" lvl="1" indent="-171450" algn="l" defTabSz="800100">
            <a:lnSpc>
              <a:spcPct val="90000"/>
            </a:lnSpc>
            <a:spcBef>
              <a:spcPct val="0"/>
            </a:spcBef>
            <a:spcAft>
              <a:spcPct val="15000"/>
            </a:spcAft>
            <a:buChar char="•"/>
          </a:pPr>
          <a:r>
            <a:rPr lang="en-US" sz="1800" kern="1200"/>
            <a:t>Many offenders are unaware they have underlying conditions contributing to their actions.</a:t>
          </a:r>
        </a:p>
      </dsp:txBody>
      <dsp:txXfrm>
        <a:off x="0" y="546347"/>
        <a:ext cx="6261100" cy="1757700"/>
      </dsp:txXfrm>
    </dsp:sp>
    <dsp:sp modelId="{D7BE9C94-3EAF-447A-AA2E-88BEB51AD19A}">
      <dsp:nvSpPr>
        <dsp:cNvPr id="0" name=""/>
        <dsp:cNvSpPr/>
      </dsp:nvSpPr>
      <dsp:spPr>
        <a:xfrm>
          <a:off x="313055" y="280667"/>
          <a:ext cx="4382770" cy="53136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658" tIns="0" rIns="165658" bIns="0" numCol="1" spcCol="1270" anchor="ctr" anchorCtr="0">
          <a:noAutofit/>
        </a:bodyPr>
        <a:lstStyle/>
        <a:p>
          <a:pPr marL="0" lvl="0" indent="0" algn="l" defTabSz="800100">
            <a:lnSpc>
              <a:spcPct val="90000"/>
            </a:lnSpc>
            <a:spcBef>
              <a:spcPct val="0"/>
            </a:spcBef>
            <a:spcAft>
              <a:spcPct val="35000"/>
            </a:spcAft>
            <a:buNone/>
          </a:pPr>
          <a:r>
            <a:rPr lang="en-US" sz="1800" b="1" kern="1200"/>
            <a:t>The Connection Between Mental Health Disorders and DUI Offenses:</a:t>
          </a:r>
          <a:endParaRPr lang="en-US" sz="1800" kern="1200"/>
        </a:p>
      </dsp:txBody>
      <dsp:txXfrm>
        <a:off x="338994" y="306606"/>
        <a:ext cx="4330892" cy="479482"/>
      </dsp:txXfrm>
    </dsp:sp>
    <dsp:sp modelId="{A67D7EDA-EFDF-4CF7-8017-9578B1808089}">
      <dsp:nvSpPr>
        <dsp:cNvPr id="0" name=""/>
        <dsp:cNvSpPr/>
      </dsp:nvSpPr>
      <dsp:spPr>
        <a:xfrm>
          <a:off x="0" y="2666927"/>
          <a:ext cx="6261100" cy="1275750"/>
        </a:xfrm>
        <a:prstGeom prst="rect">
          <a:avLst/>
        </a:prstGeom>
        <a:solidFill>
          <a:schemeClr val="lt1">
            <a:alpha val="90000"/>
            <a:hueOff val="0"/>
            <a:satOff val="0"/>
            <a:lumOff val="0"/>
            <a:alphaOff val="0"/>
          </a:schemeClr>
        </a:solidFill>
        <a:ln w="9525" cap="flat" cmpd="sng" algn="ctr">
          <a:solidFill>
            <a:schemeClr val="accent2">
              <a:hueOff val="2771159"/>
              <a:satOff val="-477"/>
              <a:lumOff val="-4902"/>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485931" tIns="374904" rIns="485931"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t>Addressing root causes reduces repeat offenses.</a:t>
          </a:r>
        </a:p>
        <a:p>
          <a:pPr marL="171450" lvl="1" indent="-171450" algn="l" defTabSz="800100">
            <a:lnSpc>
              <a:spcPct val="90000"/>
            </a:lnSpc>
            <a:spcBef>
              <a:spcPct val="0"/>
            </a:spcBef>
            <a:spcAft>
              <a:spcPct val="15000"/>
            </a:spcAft>
            <a:buChar char="•"/>
          </a:pPr>
          <a:r>
            <a:rPr lang="en-US" sz="1800" kern="1200"/>
            <a:t>Targeted interventions are more effective than incarceration alone.</a:t>
          </a:r>
        </a:p>
      </dsp:txBody>
      <dsp:txXfrm>
        <a:off x="0" y="2666927"/>
        <a:ext cx="6261100" cy="1275750"/>
      </dsp:txXfrm>
    </dsp:sp>
    <dsp:sp modelId="{8FB0EAEF-C55F-4B19-92F2-5CD80E0814D3}">
      <dsp:nvSpPr>
        <dsp:cNvPr id="0" name=""/>
        <dsp:cNvSpPr/>
      </dsp:nvSpPr>
      <dsp:spPr>
        <a:xfrm>
          <a:off x="313055" y="2401247"/>
          <a:ext cx="4382770" cy="531360"/>
        </a:xfrm>
        <a:prstGeom prst="roundRect">
          <a:avLst/>
        </a:prstGeom>
        <a:gradFill rotWithShape="0">
          <a:gsLst>
            <a:gs pos="0">
              <a:schemeClr val="accent2">
                <a:hueOff val="2771159"/>
                <a:satOff val="-477"/>
                <a:lumOff val="-4902"/>
                <a:alphaOff val="0"/>
                <a:tint val="94000"/>
                <a:satMod val="103000"/>
                <a:lumMod val="102000"/>
              </a:schemeClr>
            </a:gs>
            <a:gs pos="50000">
              <a:schemeClr val="accent2">
                <a:hueOff val="2771159"/>
                <a:satOff val="-477"/>
                <a:lumOff val="-4902"/>
                <a:alphaOff val="0"/>
                <a:shade val="100000"/>
                <a:satMod val="110000"/>
                <a:lumMod val="100000"/>
              </a:schemeClr>
            </a:gs>
            <a:gs pos="100000">
              <a:schemeClr val="accent2">
                <a:hueOff val="2771159"/>
                <a:satOff val="-477"/>
                <a:lumOff val="-4902"/>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658" tIns="0" rIns="165658" bIns="0" numCol="1" spcCol="1270" anchor="ctr" anchorCtr="0">
          <a:noAutofit/>
        </a:bodyPr>
        <a:lstStyle/>
        <a:p>
          <a:pPr marL="0" lvl="0" indent="0" algn="l" defTabSz="800100">
            <a:lnSpc>
              <a:spcPct val="90000"/>
            </a:lnSpc>
            <a:spcBef>
              <a:spcPct val="0"/>
            </a:spcBef>
            <a:spcAft>
              <a:spcPct val="35000"/>
            </a:spcAft>
            <a:buNone/>
          </a:pPr>
          <a:r>
            <a:rPr lang="en-US" sz="1800" b="1" kern="1200"/>
            <a:t>Reducing Recidivism:</a:t>
          </a:r>
          <a:endParaRPr lang="en-US" sz="1800" kern="1200"/>
        </a:p>
      </dsp:txBody>
      <dsp:txXfrm>
        <a:off x="338994" y="2427186"/>
        <a:ext cx="4330892" cy="479482"/>
      </dsp:txXfrm>
    </dsp:sp>
    <dsp:sp modelId="{28CD141A-D65D-4F68-8565-9AA255BF6C8B}">
      <dsp:nvSpPr>
        <dsp:cNvPr id="0" name=""/>
        <dsp:cNvSpPr/>
      </dsp:nvSpPr>
      <dsp:spPr>
        <a:xfrm>
          <a:off x="0" y="4305557"/>
          <a:ext cx="6261100" cy="992250"/>
        </a:xfrm>
        <a:prstGeom prst="rect">
          <a:avLst/>
        </a:prstGeom>
        <a:solidFill>
          <a:schemeClr val="lt1">
            <a:alpha val="90000"/>
            <a:hueOff val="0"/>
            <a:satOff val="0"/>
            <a:lumOff val="0"/>
            <a:alphaOff val="0"/>
          </a:schemeClr>
        </a:solidFill>
        <a:ln w="9525" cap="flat" cmpd="sng" algn="ctr">
          <a:solidFill>
            <a:schemeClr val="accent2">
              <a:hueOff val="5542319"/>
              <a:satOff val="-953"/>
              <a:lumOff val="-9804"/>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485931" tIns="374904" rIns="485931"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t>Mental health data provides context for mitigating circumstances.</a:t>
          </a:r>
        </a:p>
      </dsp:txBody>
      <dsp:txXfrm>
        <a:off x="0" y="4305557"/>
        <a:ext cx="6261100" cy="992250"/>
      </dsp:txXfrm>
    </dsp:sp>
    <dsp:sp modelId="{DE75F17B-EDE0-4E95-B295-D5B68F2273E5}">
      <dsp:nvSpPr>
        <dsp:cNvPr id="0" name=""/>
        <dsp:cNvSpPr/>
      </dsp:nvSpPr>
      <dsp:spPr>
        <a:xfrm>
          <a:off x="313055" y="4039877"/>
          <a:ext cx="4382770" cy="53136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658" tIns="0" rIns="165658" bIns="0" numCol="1" spcCol="1270" anchor="ctr" anchorCtr="0">
          <a:noAutofit/>
        </a:bodyPr>
        <a:lstStyle/>
        <a:p>
          <a:pPr marL="0" lvl="0" indent="0" algn="l" defTabSz="800100">
            <a:lnSpc>
              <a:spcPct val="90000"/>
            </a:lnSpc>
            <a:spcBef>
              <a:spcPct val="0"/>
            </a:spcBef>
            <a:spcAft>
              <a:spcPct val="35000"/>
            </a:spcAft>
            <a:buNone/>
          </a:pPr>
          <a:r>
            <a:rPr lang="en-US" sz="1800" b="1" kern="1200"/>
            <a:t>Promoting Fair Outcomes:</a:t>
          </a:r>
          <a:endParaRPr lang="en-US" sz="1800" kern="1200"/>
        </a:p>
      </dsp:txBody>
      <dsp:txXfrm>
        <a:off x="338994" y="4065816"/>
        <a:ext cx="4330892" cy="4794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8053E1-18D1-4ADC-9348-FAA77609A23F}">
      <dsp:nvSpPr>
        <dsp:cNvPr id="0" name=""/>
        <dsp:cNvSpPr/>
      </dsp:nvSpPr>
      <dsp:spPr>
        <a:xfrm>
          <a:off x="0" y="0"/>
          <a:ext cx="5321935" cy="1673542"/>
        </a:xfrm>
        <a:prstGeom prst="roundRect">
          <a:avLst>
            <a:gd name="adj" fmla="val 10000"/>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a:t>Origins:</a:t>
          </a:r>
          <a:r>
            <a:rPr lang="en-US" sz="2100" kern="1200"/>
            <a:t> Developed by mental health and criminal justice experts to improve DUI case outcomes.</a:t>
          </a:r>
        </a:p>
      </dsp:txBody>
      <dsp:txXfrm>
        <a:off x="49016" y="49016"/>
        <a:ext cx="3516052" cy="1575510"/>
      </dsp:txXfrm>
    </dsp:sp>
    <dsp:sp modelId="{45E35010-CB70-41DD-BA8D-766C32E676CC}">
      <dsp:nvSpPr>
        <dsp:cNvPr id="0" name=""/>
        <dsp:cNvSpPr/>
      </dsp:nvSpPr>
      <dsp:spPr>
        <a:xfrm>
          <a:off x="469582" y="1952466"/>
          <a:ext cx="5321935" cy="1673542"/>
        </a:xfrm>
        <a:prstGeom prst="roundRect">
          <a:avLst>
            <a:gd name="adj" fmla="val 10000"/>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a:t>Validation:</a:t>
          </a:r>
          <a:r>
            <a:rPr lang="en-US" sz="2100" kern="1200"/>
            <a:t> Evidence-based tool rigorously tested in diverse jurisdictions.</a:t>
          </a:r>
        </a:p>
      </dsp:txBody>
      <dsp:txXfrm>
        <a:off x="518598" y="2001482"/>
        <a:ext cx="3666517" cy="1575510"/>
      </dsp:txXfrm>
    </dsp:sp>
    <dsp:sp modelId="{EF60B274-F1BE-4516-9B6D-70EA4A33DE9F}">
      <dsp:nvSpPr>
        <dsp:cNvPr id="0" name=""/>
        <dsp:cNvSpPr/>
      </dsp:nvSpPr>
      <dsp:spPr>
        <a:xfrm>
          <a:off x="939164" y="3904932"/>
          <a:ext cx="5321935" cy="1673542"/>
        </a:xfrm>
        <a:prstGeom prst="roundRect">
          <a:avLst>
            <a:gd name="adj" fmla="val 10000"/>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a:t>Adoption in Louisiana:</a:t>
          </a:r>
          <a:r>
            <a:rPr lang="en-US" sz="2100" kern="1200"/>
            <a:t> Introduced as part of statewide efforts to address DUI recidivism through mental health interventions.</a:t>
          </a:r>
        </a:p>
      </dsp:txBody>
      <dsp:txXfrm>
        <a:off x="988180" y="3953948"/>
        <a:ext cx="3666517" cy="1575510"/>
      </dsp:txXfrm>
    </dsp:sp>
    <dsp:sp modelId="{76D6A908-92C5-4856-8A53-63178E4F000F}">
      <dsp:nvSpPr>
        <dsp:cNvPr id="0" name=""/>
        <dsp:cNvSpPr/>
      </dsp:nvSpPr>
      <dsp:spPr>
        <a:xfrm>
          <a:off x="4234132" y="1269103"/>
          <a:ext cx="1087802" cy="1087802"/>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478887" y="1269103"/>
        <a:ext cx="598292" cy="818571"/>
      </dsp:txXfrm>
    </dsp:sp>
    <dsp:sp modelId="{06BDA09F-A363-400E-9AA1-0EB8533E09CF}">
      <dsp:nvSpPr>
        <dsp:cNvPr id="0" name=""/>
        <dsp:cNvSpPr/>
      </dsp:nvSpPr>
      <dsp:spPr>
        <a:xfrm>
          <a:off x="4703714" y="3210412"/>
          <a:ext cx="1087802" cy="1087802"/>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948469" y="3210412"/>
        <a:ext cx="598292" cy="8185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E49E88-09B3-4A7A-8EB0-29B541C727E0}">
      <dsp:nvSpPr>
        <dsp:cNvPr id="0" name=""/>
        <dsp:cNvSpPr/>
      </dsp:nvSpPr>
      <dsp:spPr>
        <a:xfrm>
          <a:off x="0" y="0"/>
          <a:ext cx="4764526" cy="1184777"/>
        </a:xfrm>
        <a:prstGeom prst="roundRect">
          <a:avLst>
            <a:gd name="adj" fmla="val 10000"/>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Defense attorneys are key advocates for the defendant's rights and wellbeing within the CARS framework by:</a:t>
          </a:r>
        </a:p>
      </dsp:txBody>
      <dsp:txXfrm>
        <a:off x="34701" y="34701"/>
        <a:ext cx="3385944" cy="1115375"/>
      </dsp:txXfrm>
    </dsp:sp>
    <dsp:sp modelId="{F672DEB0-F585-464D-9CD1-4F8AA1885918}">
      <dsp:nvSpPr>
        <dsp:cNvPr id="0" name=""/>
        <dsp:cNvSpPr/>
      </dsp:nvSpPr>
      <dsp:spPr>
        <a:xfrm>
          <a:off x="399029" y="1400192"/>
          <a:ext cx="4764526" cy="1184777"/>
        </a:xfrm>
        <a:prstGeom prst="roundRect">
          <a:avLst>
            <a:gd name="adj" fmla="val 10000"/>
          </a:avLst>
        </a:prstGeom>
        <a:gradFill rotWithShape="0">
          <a:gsLst>
            <a:gs pos="0">
              <a:schemeClr val="accent2">
                <a:hueOff val="1847440"/>
                <a:satOff val="-318"/>
                <a:lumOff val="-3268"/>
                <a:alphaOff val="0"/>
                <a:tint val="94000"/>
                <a:satMod val="103000"/>
                <a:lumMod val="102000"/>
              </a:schemeClr>
            </a:gs>
            <a:gs pos="50000">
              <a:schemeClr val="accent2">
                <a:hueOff val="1847440"/>
                <a:satOff val="-318"/>
                <a:lumOff val="-3268"/>
                <a:alphaOff val="0"/>
                <a:shade val="100000"/>
                <a:satMod val="110000"/>
                <a:lumMod val="100000"/>
              </a:schemeClr>
            </a:gs>
            <a:gs pos="100000">
              <a:schemeClr val="accent2">
                <a:hueOff val="1847440"/>
                <a:satOff val="-318"/>
                <a:lumOff val="-3268"/>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Ensuring defendants complete the assessment promptly.</a:t>
          </a:r>
        </a:p>
      </dsp:txBody>
      <dsp:txXfrm>
        <a:off x="433730" y="1434893"/>
        <a:ext cx="3525989" cy="1115375"/>
      </dsp:txXfrm>
    </dsp:sp>
    <dsp:sp modelId="{E7B535F6-5E73-4FD6-8D4C-964B2CF1C4FC}">
      <dsp:nvSpPr>
        <dsp:cNvPr id="0" name=""/>
        <dsp:cNvSpPr/>
      </dsp:nvSpPr>
      <dsp:spPr>
        <a:xfrm>
          <a:off x="792102" y="2800384"/>
          <a:ext cx="4764526" cy="1184777"/>
        </a:xfrm>
        <a:prstGeom prst="roundRect">
          <a:avLst>
            <a:gd name="adj" fmla="val 10000"/>
          </a:avLst>
        </a:prstGeom>
        <a:gradFill rotWithShape="0">
          <a:gsLst>
            <a:gs pos="0">
              <a:schemeClr val="accent2">
                <a:hueOff val="3694879"/>
                <a:satOff val="-635"/>
                <a:lumOff val="-6536"/>
                <a:alphaOff val="0"/>
                <a:tint val="94000"/>
                <a:satMod val="103000"/>
                <a:lumMod val="102000"/>
              </a:schemeClr>
            </a:gs>
            <a:gs pos="50000">
              <a:schemeClr val="accent2">
                <a:hueOff val="3694879"/>
                <a:satOff val="-635"/>
                <a:lumOff val="-6536"/>
                <a:alphaOff val="0"/>
                <a:shade val="100000"/>
                <a:satMod val="110000"/>
                <a:lumMod val="100000"/>
              </a:schemeClr>
            </a:gs>
            <a:gs pos="100000">
              <a:schemeClr val="accent2">
                <a:hueOff val="3694879"/>
                <a:satOff val="-635"/>
                <a:lumOff val="-6536"/>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Utilizing reports to develop strategies that address underlying mental health issues.</a:t>
          </a:r>
        </a:p>
      </dsp:txBody>
      <dsp:txXfrm>
        <a:off x="826803" y="2835085"/>
        <a:ext cx="3531945" cy="1115375"/>
      </dsp:txXfrm>
    </dsp:sp>
    <dsp:sp modelId="{96417C3B-75C0-459E-B33A-3DA2512AC75C}">
      <dsp:nvSpPr>
        <dsp:cNvPr id="0" name=""/>
        <dsp:cNvSpPr/>
      </dsp:nvSpPr>
      <dsp:spPr>
        <a:xfrm>
          <a:off x="1191131" y="4200576"/>
          <a:ext cx="4764526" cy="1184777"/>
        </a:xfrm>
        <a:prstGeom prst="roundRect">
          <a:avLst>
            <a:gd name="adj" fmla="val 10000"/>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Collaborating with prosecutors to advocate for rehabilitation-focused outcomes.</a:t>
          </a:r>
        </a:p>
      </dsp:txBody>
      <dsp:txXfrm>
        <a:off x="1225832" y="4235277"/>
        <a:ext cx="3525989" cy="1115375"/>
      </dsp:txXfrm>
    </dsp:sp>
    <dsp:sp modelId="{4A11BD63-D14A-4FE6-BA35-CE0D72A1B34B}">
      <dsp:nvSpPr>
        <dsp:cNvPr id="0" name=""/>
        <dsp:cNvSpPr/>
      </dsp:nvSpPr>
      <dsp:spPr>
        <a:xfrm>
          <a:off x="3994420" y="907432"/>
          <a:ext cx="770105" cy="770105"/>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167694" y="907432"/>
        <a:ext cx="423557" cy="579504"/>
      </dsp:txXfrm>
    </dsp:sp>
    <dsp:sp modelId="{116A7EFC-A55F-42E1-B109-9607889E213F}">
      <dsp:nvSpPr>
        <dsp:cNvPr id="0" name=""/>
        <dsp:cNvSpPr/>
      </dsp:nvSpPr>
      <dsp:spPr>
        <a:xfrm>
          <a:off x="4393449" y="2307624"/>
          <a:ext cx="770105" cy="770105"/>
        </a:xfrm>
        <a:prstGeom prst="downArrow">
          <a:avLst>
            <a:gd name="adj1" fmla="val 55000"/>
            <a:gd name="adj2" fmla="val 45000"/>
          </a:avLst>
        </a:prstGeom>
        <a:solidFill>
          <a:schemeClr val="accent2">
            <a:tint val="40000"/>
            <a:alpha val="90000"/>
            <a:hueOff val="2645942"/>
            <a:satOff val="-2703"/>
            <a:lumOff val="-963"/>
            <a:alphaOff val="0"/>
          </a:schemeClr>
        </a:solidFill>
        <a:ln w="9525" cap="flat" cmpd="sng" algn="ctr">
          <a:solidFill>
            <a:schemeClr val="accent2">
              <a:tint val="40000"/>
              <a:alpha val="90000"/>
              <a:hueOff val="2645942"/>
              <a:satOff val="-2703"/>
              <a:lumOff val="-96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566723" y="2307624"/>
        <a:ext cx="423557" cy="579504"/>
      </dsp:txXfrm>
    </dsp:sp>
    <dsp:sp modelId="{C509977C-36CF-4785-9CF0-5975CBD523B1}">
      <dsp:nvSpPr>
        <dsp:cNvPr id="0" name=""/>
        <dsp:cNvSpPr/>
      </dsp:nvSpPr>
      <dsp:spPr>
        <a:xfrm>
          <a:off x="4786523" y="3707816"/>
          <a:ext cx="770105" cy="770105"/>
        </a:xfrm>
        <a:prstGeom prst="downArrow">
          <a:avLst>
            <a:gd name="adj1" fmla="val 55000"/>
            <a:gd name="adj2" fmla="val 45000"/>
          </a:avLst>
        </a:prstGeom>
        <a:solidFill>
          <a:schemeClr val="accent2">
            <a:tint val="40000"/>
            <a:alpha val="90000"/>
            <a:hueOff val="5291884"/>
            <a:satOff val="-5406"/>
            <a:lumOff val="-1925"/>
            <a:alphaOff val="0"/>
          </a:schemeClr>
        </a:solidFill>
        <a:ln w="9525" cap="flat" cmpd="sng" algn="ctr">
          <a:solidFill>
            <a:schemeClr val="accent2">
              <a:tint val="40000"/>
              <a:alpha val="90000"/>
              <a:hueOff val="5291884"/>
              <a:satOff val="-5406"/>
              <a:lumOff val="-192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959797" y="3707816"/>
        <a:ext cx="423557" cy="5795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2B0C8D-E81B-4CA7-92D4-49A097CBFDD7}">
      <dsp:nvSpPr>
        <dsp:cNvPr id="0" name=""/>
        <dsp:cNvSpPr/>
      </dsp:nvSpPr>
      <dsp:spPr>
        <a:xfrm>
          <a:off x="0" y="175637"/>
          <a:ext cx="6261100" cy="74880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kern="1200"/>
            <a:t>Process:</a:t>
          </a:r>
          <a:endParaRPr lang="en-US" sz="3200" kern="1200"/>
        </a:p>
      </dsp:txBody>
      <dsp:txXfrm>
        <a:off x="36553" y="212190"/>
        <a:ext cx="6187994" cy="675694"/>
      </dsp:txXfrm>
    </dsp:sp>
    <dsp:sp modelId="{D772008E-1C08-4F20-B6BF-99CDE7D4D100}">
      <dsp:nvSpPr>
        <dsp:cNvPr id="0" name=""/>
        <dsp:cNvSpPr/>
      </dsp:nvSpPr>
      <dsp:spPr>
        <a:xfrm>
          <a:off x="0" y="924437"/>
          <a:ext cx="6261100" cy="1490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a:t>Administered via computer, tablet, or in-person.</a:t>
          </a:r>
        </a:p>
        <a:p>
          <a:pPr marL="228600" lvl="1" indent="-228600" algn="l" defTabSz="1111250">
            <a:lnSpc>
              <a:spcPct val="90000"/>
            </a:lnSpc>
            <a:spcBef>
              <a:spcPct val="0"/>
            </a:spcBef>
            <a:spcAft>
              <a:spcPct val="20000"/>
            </a:spcAft>
            <a:buChar char="•"/>
          </a:pPr>
          <a:r>
            <a:rPr lang="en-US" sz="2500" kern="1200"/>
            <a:t>Includes tailored questions covering 13 mental health disorders.</a:t>
          </a:r>
        </a:p>
      </dsp:txBody>
      <dsp:txXfrm>
        <a:off x="0" y="924437"/>
        <a:ext cx="6261100" cy="1490400"/>
      </dsp:txXfrm>
    </dsp:sp>
    <dsp:sp modelId="{75D33441-6A7C-4FE6-83AD-F6A043502C2E}">
      <dsp:nvSpPr>
        <dsp:cNvPr id="0" name=""/>
        <dsp:cNvSpPr/>
      </dsp:nvSpPr>
      <dsp:spPr>
        <a:xfrm>
          <a:off x="0" y="2414837"/>
          <a:ext cx="6261100" cy="748800"/>
        </a:xfrm>
        <a:prstGeom prst="roundRect">
          <a:avLst/>
        </a:prstGeom>
        <a:gradFill rotWithShape="0">
          <a:gsLst>
            <a:gs pos="0">
              <a:schemeClr val="accent2">
                <a:hueOff val="2771159"/>
                <a:satOff val="-477"/>
                <a:lumOff val="-4902"/>
                <a:alphaOff val="0"/>
                <a:tint val="94000"/>
                <a:satMod val="103000"/>
                <a:lumMod val="102000"/>
              </a:schemeClr>
            </a:gs>
            <a:gs pos="50000">
              <a:schemeClr val="accent2">
                <a:hueOff val="2771159"/>
                <a:satOff val="-477"/>
                <a:lumOff val="-4902"/>
                <a:alphaOff val="0"/>
                <a:shade val="100000"/>
                <a:satMod val="110000"/>
                <a:lumMod val="100000"/>
              </a:schemeClr>
            </a:gs>
            <a:gs pos="100000">
              <a:schemeClr val="accent2">
                <a:hueOff val="2771159"/>
                <a:satOff val="-477"/>
                <a:lumOff val="-4902"/>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kern="1200"/>
            <a:t>Environment:</a:t>
          </a:r>
          <a:endParaRPr lang="en-US" sz="3200" kern="1200"/>
        </a:p>
      </dsp:txBody>
      <dsp:txXfrm>
        <a:off x="36553" y="2451390"/>
        <a:ext cx="6187994" cy="675694"/>
      </dsp:txXfrm>
    </dsp:sp>
    <dsp:sp modelId="{F3C40B02-F5D2-4D7A-ACA2-17CC06B8823F}">
      <dsp:nvSpPr>
        <dsp:cNvPr id="0" name=""/>
        <dsp:cNvSpPr/>
      </dsp:nvSpPr>
      <dsp:spPr>
        <a:xfrm>
          <a:off x="0" y="3163637"/>
          <a:ext cx="6261100"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a:t>Confidential and non-confrontational to encourage honest responses.</a:t>
          </a:r>
        </a:p>
      </dsp:txBody>
      <dsp:txXfrm>
        <a:off x="0" y="3163637"/>
        <a:ext cx="6261100" cy="745200"/>
      </dsp:txXfrm>
    </dsp:sp>
    <dsp:sp modelId="{4319A7AC-053E-4C85-B916-D9EECB356294}">
      <dsp:nvSpPr>
        <dsp:cNvPr id="0" name=""/>
        <dsp:cNvSpPr/>
      </dsp:nvSpPr>
      <dsp:spPr>
        <a:xfrm>
          <a:off x="0" y="3908837"/>
          <a:ext cx="6261100" cy="74880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kern="1200"/>
            <a:t>Defense Application:</a:t>
          </a:r>
          <a:endParaRPr lang="en-US" sz="3200" kern="1200"/>
        </a:p>
      </dsp:txBody>
      <dsp:txXfrm>
        <a:off x="36553" y="3945390"/>
        <a:ext cx="6187994" cy="675694"/>
      </dsp:txXfrm>
    </dsp:sp>
    <dsp:sp modelId="{DC27CA3C-0503-4734-825A-68A88D33F579}">
      <dsp:nvSpPr>
        <dsp:cNvPr id="0" name=""/>
        <dsp:cNvSpPr/>
      </dsp:nvSpPr>
      <dsp:spPr>
        <a:xfrm>
          <a:off x="0" y="4657637"/>
          <a:ext cx="6261100"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a:t>Emphasizes the defendant’s willingness to engage in self-improvement.</a:t>
          </a:r>
        </a:p>
      </dsp:txBody>
      <dsp:txXfrm>
        <a:off x="0" y="4657637"/>
        <a:ext cx="6261100" cy="7452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A70C85-40EB-4BCD-98DA-904333AF6F96}">
      <dsp:nvSpPr>
        <dsp:cNvPr id="0" name=""/>
        <dsp:cNvSpPr/>
      </dsp:nvSpPr>
      <dsp:spPr>
        <a:xfrm>
          <a:off x="0" y="0"/>
          <a:ext cx="8664512" cy="79174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Encouraging participation in CARS is critical. Defense attorneys can:</a:t>
          </a:r>
        </a:p>
      </dsp:txBody>
      <dsp:txXfrm>
        <a:off x="23190" y="23190"/>
        <a:ext cx="7743249" cy="745369"/>
      </dsp:txXfrm>
    </dsp:sp>
    <dsp:sp modelId="{36CAA1E5-C685-4C2A-9146-5B0B0932320C}">
      <dsp:nvSpPr>
        <dsp:cNvPr id="0" name=""/>
        <dsp:cNvSpPr/>
      </dsp:nvSpPr>
      <dsp:spPr>
        <a:xfrm>
          <a:off x="725652" y="935704"/>
          <a:ext cx="8664512" cy="791749"/>
        </a:xfrm>
        <a:prstGeom prst="roundRect">
          <a:avLst>
            <a:gd name="adj" fmla="val 10000"/>
          </a:avLst>
        </a:prstGeom>
        <a:solidFill>
          <a:schemeClr val="accent2">
            <a:hueOff val="1847440"/>
            <a:satOff val="-318"/>
            <a:lumOff val="-326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Explain the benefits of CARS to clients, including its impact on sentencing.</a:t>
          </a:r>
        </a:p>
      </dsp:txBody>
      <dsp:txXfrm>
        <a:off x="748842" y="958894"/>
        <a:ext cx="7377842" cy="745369"/>
      </dsp:txXfrm>
    </dsp:sp>
    <dsp:sp modelId="{8AB659A1-DA7B-4175-B179-5294019F1642}">
      <dsp:nvSpPr>
        <dsp:cNvPr id="0" name=""/>
        <dsp:cNvSpPr/>
      </dsp:nvSpPr>
      <dsp:spPr>
        <a:xfrm>
          <a:off x="1440475" y="1871408"/>
          <a:ext cx="8664512" cy="791749"/>
        </a:xfrm>
        <a:prstGeom prst="roundRect">
          <a:avLst>
            <a:gd name="adj" fmla="val 10000"/>
          </a:avLst>
        </a:prstGeom>
        <a:solidFill>
          <a:schemeClr val="accent2">
            <a:hueOff val="3694879"/>
            <a:satOff val="-635"/>
            <a:lumOff val="-653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Address client concerns about confidentiality and fairness.</a:t>
          </a:r>
        </a:p>
      </dsp:txBody>
      <dsp:txXfrm>
        <a:off x="1463665" y="1894598"/>
        <a:ext cx="7388673" cy="745369"/>
      </dsp:txXfrm>
    </dsp:sp>
    <dsp:sp modelId="{C8BEE856-832D-4545-9E7F-4737BE71FCD2}">
      <dsp:nvSpPr>
        <dsp:cNvPr id="0" name=""/>
        <dsp:cNvSpPr/>
      </dsp:nvSpPr>
      <dsp:spPr>
        <a:xfrm>
          <a:off x="2166128" y="2807113"/>
          <a:ext cx="8664512" cy="791749"/>
        </a:xfrm>
        <a:prstGeom prst="roundRect">
          <a:avLst>
            <a:gd name="adj" fmla="val 10000"/>
          </a:avLst>
        </a:prstGeom>
        <a:solidFill>
          <a:schemeClr val="accent2">
            <a:hueOff val="5542319"/>
            <a:satOff val="-953"/>
            <a:lumOff val="-9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Ensure clients complete the assessment as part of their defense strategy.</a:t>
          </a:r>
        </a:p>
      </dsp:txBody>
      <dsp:txXfrm>
        <a:off x="2189318" y="2830303"/>
        <a:ext cx="7377842" cy="745369"/>
      </dsp:txXfrm>
    </dsp:sp>
    <dsp:sp modelId="{A072F4F8-573B-42F9-A1C2-F9A85C082851}">
      <dsp:nvSpPr>
        <dsp:cNvPr id="0" name=""/>
        <dsp:cNvSpPr/>
      </dsp:nvSpPr>
      <dsp:spPr>
        <a:xfrm>
          <a:off x="8149875" y="606408"/>
          <a:ext cx="514637" cy="51463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265668" y="606408"/>
        <a:ext cx="283051" cy="387264"/>
      </dsp:txXfrm>
    </dsp:sp>
    <dsp:sp modelId="{D192FEDD-B489-44CF-8C5E-B90EF578041F}">
      <dsp:nvSpPr>
        <dsp:cNvPr id="0" name=""/>
        <dsp:cNvSpPr/>
      </dsp:nvSpPr>
      <dsp:spPr>
        <a:xfrm>
          <a:off x="8875528" y="1542112"/>
          <a:ext cx="514637" cy="514637"/>
        </a:xfrm>
        <a:prstGeom prst="downArrow">
          <a:avLst>
            <a:gd name="adj1" fmla="val 55000"/>
            <a:gd name="adj2" fmla="val 45000"/>
          </a:avLst>
        </a:prstGeom>
        <a:solidFill>
          <a:schemeClr val="accent2">
            <a:tint val="40000"/>
            <a:alpha val="90000"/>
            <a:hueOff val="2645942"/>
            <a:satOff val="-2703"/>
            <a:lumOff val="-963"/>
            <a:alphaOff val="0"/>
          </a:schemeClr>
        </a:solidFill>
        <a:ln w="12700" cap="flat" cmpd="sng" algn="ctr">
          <a:solidFill>
            <a:schemeClr val="accent2">
              <a:tint val="40000"/>
              <a:alpha val="90000"/>
              <a:hueOff val="2645942"/>
              <a:satOff val="-2703"/>
              <a:lumOff val="-9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991321" y="1542112"/>
        <a:ext cx="283051" cy="387264"/>
      </dsp:txXfrm>
    </dsp:sp>
    <dsp:sp modelId="{1FC6D30F-FFA1-4463-9A6B-DAA4555EF3B6}">
      <dsp:nvSpPr>
        <dsp:cNvPr id="0" name=""/>
        <dsp:cNvSpPr/>
      </dsp:nvSpPr>
      <dsp:spPr>
        <a:xfrm>
          <a:off x="9590350" y="2477817"/>
          <a:ext cx="514637" cy="514637"/>
        </a:xfrm>
        <a:prstGeom prst="downArrow">
          <a:avLst>
            <a:gd name="adj1" fmla="val 55000"/>
            <a:gd name="adj2" fmla="val 45000"/>
          </a:avLst>
        </a:prstGeom>
        <a:solidFill>
          <a:schemeClr val="accent2">
            <a:tint val="40000"/>
            <a:alpha val="90000"/>
            <a:hueOff val="5291884"/>
            <a:satOff val="-5406"/>
            <a:lumOff val="-1925"/>
            <a:alphaOff val="0"/>
          </a:schemeClr>
        </a:solidFill>
        <a:ln w="12700" cap="flat" cmpd="sng" algn="ctr">
          <a:solidFill>
            <a:schemeClr val="accent2">
              <a:tint val="40000"/>
              <a:alpha val="90000"/>
              <a:hueOff val="5291884"/>
              <a:satOff val="-5406"/>
              <a:lumOff val="-19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9706143" y="2477817"/>
        <a:ext cx="283051" cy="38726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5AE853-13EE-49B9-B94B-D8AE8181C14F}">
      <dsp:nvSpPr>
        <dsp:cNvPr id="0" name=""/>
        <dsp:cNvSpPr/>
      </dsp:nvSpPr>
      <dsp:spPr>
        <a:xfrm>
          <a:off x="0" y="31637"/>
          <a:ext cx="6261100" cy="93600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a:t>Data Processing:</a:t>
          </a:r>
          <a:endParaRPr lang="en-US" sz="4000" kern="1200"/>
        </a:p>
      </dsp:txBody>
      <dsp:txXfrm>
        <a:off x="45692" y="77329"/>
        <a:ext cx="6169716" cy="844616"/>
      </dsp:txXfrm>
    </dsp:sp>
    <dsp:sp modelId="{8EA54C08-3179-4EC8-9759-959504A66ADA}">
      <dsp:nvSpPr>
        <dsp:cNvPr id="0" name=""/>
        <dsp:cNvSpPr/>
      </dsp:nvSpPr>
      <dsp:spPr>
        <a:xfrm>
          <a:off x="0" y="967637"/>
          <a:ext cx="6261100" cy="227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n-US" sz="3100" kern="1200"/>
            <a:t>Analyzes responses using evidence-based algorithms.</a:t>
          </a:r>
        </a:p>
        <a:p>
          <a:pPr marL="285750" lvl="1" indent="-285750" algn="l" defTabSz="1377950">
            <a:lnSpc>
              <a:spcPct val="90000"/>
            </a:lnSpc>
            <a:spcBef>
              <a:spcPct val="0"/>
            </a:spcBef>
            <a:spcAft>
              <a:spcPct val="20000"/>
            </a:spcAft>
            <a:buChar char="•"/>
          </a:pPr>
          <a:r>
            <a:rPr lang="en-US" sz="3100" kern="1200"/>
            <a:t>Identifies mental health and substance use issues contributing to the offense.</a:t>
          </a:r>
        </a:p>
      </dsp:txBody>
      <dsp:txXfrm>
        <a:off x="0" y="967637"/>
        <a:ext cx="6261100" cy="2277000"/>
      </dsp:txXfrm>
    </dsp:sp>
    <dsp:sp modelId="{E2002A9C-3E53-40C5-A488-A7D93682ADAF}">
      <dsp:nvSpPr>
        <dsp:cNvPr id="0" name=""/>
        <dsp:cNvSpPr/>
      </dsp:nvSpPr>
      <dsp:spPr>
        <a:xfrm>
          <a:off x="0" y="3244637"/>
          <a:ext cx="6261100" cy="93600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a:t>Insight for Defense:</a:t>
          </a:r>
          <a:endParaRPr lang="en-US" sz="4000" kern="1200"/>
        </a:p>
      </dsp:txBody>
      <dsp:txXfrm>
        <a:off x="45692" y="3290329"/>
        <a:ext cx="6169716" cy="844616"/>
      </dsp:txXfrm>
    </dsp:sp>
    <dsp:sp modelId="{06727515-3CAF-4526-B908-F0D2EDC69664}">
      <dsp:nvSpPr>
        <dsp:cNvPr id="0" name=""/>
        <dsp:cNvSpPr/>
      </dsp:nvSpPr>
      <dsp:spPr>
        <a:xfrm>
          <a:off x="0" y="4180637"/>
          <a:ext cx="6261100" cy="1366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n-US" sz="3100" kern="1200"/>
            <a:t>Helps build a case for alternative sentencing focused on rehabilitation.</a:t>
          </a:r>
        </a:p>
      </dsp:txBody>
      <dsp:txXfrm>
        <a:off x="0" y="4180637"/>
        <a:ext cx="6261100" cy="13662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B66562-6F74-470A-BBE2-A135D78D9B40}">
      <dsp:nvSpPr>
        <dsp:cNvPr id="0" name=""/>
        <dsp:cNvSpPr/>
      </dsp:nvSpPr>
      <dsp:spPr>
        <a:xfrm>
          <a:off x="0" y="149852"/>
          <a:ext cx="6261100" cy="88920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b="1" kern="1200"/>
            <a:t>Features of Reports:</a:t>
          </a:r>
          <a:endParaRPr lang="en-US" sz="3800" kern="1200"/>
        </a:p>
      </dsp:txBody>
      <dsp:txXfrm>
        <a:off x="43407" y="193259"/>
        <a:ext cx="6174286" cy="802386"/>
      </dsp:txXfrm>
    </dsp:sp>
    <dsp:sp modelId="{4B41263D-DE5C-498B-A149-BA4A39B5A6C2}">
      <dsp:nvSpPr>
        <dsp:cNvPr id="0" name=""/>
        <dsp:cNvSpPr/>
      </dsp:nvSpPr>
      <dsp:spPr>
        <a:xfrm>
          <a:off x="0" y="1039052"/>
          <a:ext cx="6261100" cy="2202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48260" rIns="270256" bIns="48260" numCol="1" spcCol="1270" anchor="t" anchorCtr="0">
          <a:noAutofit/>
        </a:bodyPr>
        <a:lstStyle/>
        <a:p>
          <a:pPr marL="285750" lvl="1" indent="-285750" algn="l" defTabSz="1333500">
            <a:lnSpc>
              <a:spcPct val="90000"/>
            </a:lnSpc>
            <a:spcBef>
              <a:spcPct val="0"/>
            </a:spcBef>
            <a:spcAft>
              <a:spcPct val="20000"/>
            </a:spcAft>
            <a:buChar char="•"/>
          </a:pPr>
          <a:r>
            <a:rPr lang="en-US" sz="3000" kern="1200"/>
            <a:t>Summarizes mental health and substance use findings.</a:t>
          </a:r>
        </a:p>
        <a:p>
          <a:pPr marL="285750" lvl="1" indent="-285750" algn="l" defTabSz="1333500">
            <a:lnSpc>
              <a:spcPct val="90000"/>
            </a:lnSpc>
            <a:spcBef>
              <a:spcPct val="0"/>
            </a:spcBef>
            <a:spcAft>
              <a:spcPct val="20000"/>
            </a:spcAft>
            <a:buChar char="•"/>
          </a:pPr>
          <a:r>
            <a:rPr lang="en-US" sz="3000" kern="1200"/>
            <a:t>Offers recommendations for treatment or diversion programs.</a:t>
          </a:r>
        </a:p>
      </dsp:txBody>
      <dsp:txXfrm>
        <a:off x="0" y="1039052"/>
        <a:ext cx="6261100" cy="2202480"/>
      </dsp:txXfrm>
    </dsp:sp>
    <dsp:sp modelId="{31EF1AD6-CFE4-4CD8-8068-2AA52465507B}">
      <dsp:nvSpPr>
        <dsp:cNvPr id="0" name=""/>
        <dsp:cNvSpPr/>
      </dsp:nvSpPr>
      <dsp:spPr>
        <a:xfrm>
          <a:off x="0" y="3241532"/>
          <a:ext cx="6261100" cy="88920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b="1" kern="1200"/>
            <a:t>Using Reports in Defense:</a:t>
          </a:r>
          <a:endParaRPr lang="en-US" sz="3800" kern="1200"/>
        </a:p>
      </dsp:txBody>
      <dsp:txXfrm>
        <a:off x="43407" y="3284939"/>
        <a:ext cx="6174286" cy="802386"/>
      </dsp:txXfrm>
    </dsp:sp>
    <dsp:sp modelId="{A605BD87-296F-4D55-9BCA-013A8B10EC66}">
      <dsp:nvSpPr>
        <dsp:cNvPr id="0" name=""/>
        <dsp:cNvSpPr/>
      </dsp:nvSpPr>
      <dsp:spPr>
        <a:xfrm>
          <a:off x="0" y="4130732"/>
          <a:ext cx="6261100" cy="129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48260" rIns="270256" bIns="48260" numCol="1" spcCol="1270" anchor="t" anchorCtr="0">
          <a:noAutofit/>
        </a:bodyPr>
        <a:lstStyle/>
        <a:p>
          <a:pPr marL="285750" lvl="1" indent="-285750" algn="l" defTabSz="1333500">
            <a:lnSpc>
              <a:spcPct val="90000"/>
            </a:lnSpc>
            <a:spcBef>
              <a:spcPct val="0"/>
            </a:spcBef>
            <a:spcAft>
              <a:spcPct val="20000"/>
            </a:spcAft>
            <a:buChar char="•"/>
          </a:pPr>
          <a:r>
            <a:rPr lang="en-US" sz="3000" kern="1200"/>
            <a:t>Advocate for tailored, rehabilitative approaches over punitive measures.</a:t>
          </a:r>
        </a:p>
      </dsp:txBody>
      <dsp:txXfrm>
        <a:off x="0" y="4130732"/>
        <a:ext cx="6261100" cy="129788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6.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8.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80A219-7EC3-42F7-9DB1-ADE172B88C9A}" type="datetimeFigureOut">
              <a:rPr lang="en-US" smtClean="0"/>
              <a:t>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830EB4-C0C4-46C5-89A4-0A1733E8A331}" type="slidenum">
              <a:rPr lang="en-US" smtClean="0"/>
              <a:t>‹#›</a:t>
            </a:fld>
            <a:endParaRPr lang="en-US"/>
          </a:p>
        </p:txBody>
      </p:sp>
    </p:spTree>
    <p:extLst>
      <p:ext uri="{BB962C8B-B14F-4D97-AF65-F5344CB8AC3E}">
        <p14:creationId xmlns:p14="http://schemas.microsoft.com/office/powerpoint/2010/main" val="1346622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dirty="0">
                <a:effectLst/>
                <a:latin typeface="Aptos" panose="020B0004020202020204" pitchFamily="34" charset="0"/>
                <a:ea typeface="Aptos" panose="020B0004020202020204" pitchFamily="34" charset="0"/>
                <a:cs typeface="Times New Roman" panose="02020603050405020304" pitchFamily="18" charset="0"/>
              </a:rPr>
              <a:t> </a:t>
            </a:r>
            <a:r>
              <a:rPr lang="en-US" sz="1800" i="0" dirty="0">
                <a:effectLst/>
                <a:latin typeface="Aptos" panose="020B0004020202020204" pitchFamily="34" charset="0"/>
                <a:ea typeface="Aptos" panose="020B0004020202020204" pitchFamily="34" charset="0"/>
                <a:cs typeface="Times New Roman" panose="02020603050405020304" pitchFamily="18" charset="0"/>
              </a:rPr>
              <a:t>The session introduces defense attorneys to the CARS system, highlighting its role in promoting justice by addressing underlying mental health issues. Attendees are guided on how to integrate CARS insights into their practice to enhance advocacy and achieve rehabilitation-focused outcomes.</a:t>
            </a:r>
            <a:endParaRPr lang="en-US" i="0" dirty="0"/>
          </a:p>
        </p:txBody>
      </p:sp>
      <p:sp>
        <p:nvSpPr>
          <p:cNvPr id="4" name="Slide Number Placeholder 3"/>
          <p:cNvSpPr>
            <a:spLocks noGrp="1"/>
          </p:cNvSpPr>
          <p:nvPr>
            <p:ph type="sldNum" sz="quarter" idx="5"/>
          </p:nvPr>
        </p:nvSpPr>
        <p:spPr/>
        <p:txBody>
          <a:bodyPr/>
          <a:lstStyle/>
          <a:p>
            <a:fld id="{AE830EB4-C0C4-46C5-89A4-0A1733E8A331}" type="slidenum">
              <a:rPr lang="en-US" smtClean="0"/>
              <a:t>1</a:t>
            </a:fld>
            <a:endParaRPr lang="en-US"/>
          </a:p>
        </p:txBody>
      </p:sp>
    </p:spTree>
    <p:extLst>
      <p:ext uri="{BB962C8B-B14F-4D97-AF65-F5344CB8AC3E}">
        <p14:creationId xmlns:p14="http://schemas.microsoft.com/office/powerpoint/2010/main" val="1451697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CARS is a powerful tool for defense attorneys. It offers objective data that can shift the focus from punishment to rehabilitation, creating better long-term outcomes for your clients.</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12</a:t>
            </a:fld>
            <a:endParaRPr lang="en-US"/>
          </a:p>
        </p:txBody>
      </p:sp>
    </p:spTree>
    <p:extLst>
      <p:ext uri="{BB962C8B-B14F-4D97-AF65-F5344CB8AC3E}">
        <p14:creationId xmlns:p14="http://schemas.microsoft.com/office/powerpoint/2010/main" val="41015950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CARS findings allow you to show the court that underlying conditions influenced your client’s actions, justifying alternative sentencing that addresses the root cause of the behavior.</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13</a:t>
            </a:fld>
            <a:endParaRPr lang="en-US"/>
          </a:p>
        </p:txBody>
      </p:sp>
    </p:spTree>
    <p:extLst>
      <p:ext uri="{BB962C8B-B14F-4D97-AF65-F5344CB8AC3E}">
        <p14:creationId xmlns:p14="http://schemas.microsoft.com/office/powerpoint/2010/main" val="2632960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Tailored recommendations create opportunities for your clients to address their challenges effectively, while also demonstrating to the court that rehabilitation is a viable and responsible solution.</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15</a:t>
            </a:fld>
            <a:endParaRPr lang="en-US"/>
          </a:p>
        </p:txBody>
      </p:sp>
    </p:spTree>
    <p:extLst>
      <p:ext uri="{BB962C8B-B14F-4D97-AF65-F5344CB8AC3E}">
        <p14:creationId xmlns:p14="http://schemas.microsoft.com/office/powerpoint/2010/main" val="1846420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Focusing on rehabilitation not only helps your client but also contributes to community safety, aligning your advocacy with broader public safety goals.</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17</a:t>
            </a:fld>
            <a:endParaRPr lang="en-US"/>
          </a:p>
        </p:txBody>
      </p:sp>
    </p:spTree>
    <p:extLst>
      <p:ext uri="{BB962C8B-B14F-4D97-AF65-F5344CB8AC3E}">
        <p14:creationId xmlns:p14="http://schemas.microsoft.com/office/powerpoint/2010/main" val="3183494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Incorporating CARS into your practice enhances your ability to advocate for fair and rehabilitative outcomes. Let’s break down each step.</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19</a:t>
            </a:fld>
            <a:endParaRPr lang="en-US"/>
          </a:p>
        </p:txBody>
      </p:sp>
    </p:spTree>
    <p:extLst>
      <p:ext uri="{BB962C8B-B14F-4D97-AF65-F5344CB8AC3E}">
        <p14:creationId xmlns:p14="http://schemas.microsoft.com/office/powerpoint/2010/main" val="83427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When clients understand the benefits of CARS, they are more likely to engage positively, strengthening your case for alternative sentencing options.</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21</a:t>
            </a:fld>
            <a:endParaRPr lang="en-US"/>
          </a:p>
        </p:txBody>
      </p:sp>
    </p:spTree>
    <p:extLst>
      <p:ext uri="{BB962C8B-B14F-4D97-AF65-F5344CB8AC3E}">
        <p14:creationId xmlns:p14="http://schemas.microsoft.com/office/powerpoint/2010/main" val="13947629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 well-trained team ensures you can make the most of CARS data, effectively integrating it into your case strategies.</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22</a:t>
            </a:fld>
            <a:endParaRPr lang="en-US"/>
          </a:p>
        </p:txBody>
      </p:sp>
    </p:spTree>
    <p:extLst>
      <p:ext uri="{BB962C8B-B14F-4D97-AF65-F5344CB8AC3E}">
        <p14:creationId xmlns:p14="http://schemas.microsoft.com/office/powerpoint/2010/main" val="1816236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Collaboration with the prosecution and treatment providers ensures that CARS findings translate into actionable outcomes, benefiting your client and the community.</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24</a:t>
            </a:fld>
            <a:endParaRPr lang="en-US"/>
          </a:p>
        </p:txBody>
      </p:sp>
    </p:spTree>
    <p:extLst>
      <p:ext uri="{BB962C8B-B14F-4D97-AF65-F5344CB8AC3E}">
        <p14:creationId xmlns:p14="http://schemas.microsoft.com/office/powerpoint/2010/main" val="19710540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Speaker Notes:</a:t>
            </a:r>
            <a:r>
              <a:rPr lang="en-US" b="1" i="0" dirty="0"/>
              <a:t> </a:t>
            </a:r>
            <a:r>
              <a:rPr lang="en-US" sz="1800" i="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The presentation highlights how CARS insights can support plea negotiations by providing objective data about a defendant’s rehabilitative potential. Attorneys can use this information to advocate for alternative sentencing that emphasizes treatment over incarceration.</a:t>
            </a:r>
            <a:endParaRPr lang="en-US" b="1" i="0" dirty="0"/>
          </a:p>
        </p:txBody>
      </p:sp>
      <p:sp>
        <p:nvSpPr>
          <p:cNvPr id="4" name="Slide Number Placeholder 3"/>
          <p:cNvSpPr>
            <a:spLocks noGrp="1"/>
          </p:cNvSpPr>
          <p:nvPr>
            <p:ph type="sldNum" sz="quarter" idx="5"/>
          </p:nvPr>
        </p:nvSpPr>
        <p:spPr/>
        <p:txBody>
          <a:bodyPr/>
          <a:lstStyle/>
          <a:p>
            <a:fld id="{AE830EB4-C0C4-46C5-89A4-0A1733E8A331}" type="slidenum">
              <a:rPr lang="en-US" smtClean="0"/>
              <a:t>25</a:t>
            </a:fld>
            <a:endParaRPr lang="en-US"/>
          </a:p>
        </p:txBody>
      </p:sp>
    </p:spTree>
    <p:extLst>
      <p:ext uri="{BB962C8B-B14F-4D97-AF65-F5344CB8AC3E}">
        <p14:creationId xmlns:p14="http://schemas.microsoft.com/office/powerpoint/2010/main" val="22254050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Addressing potential concerns ensures trust in the CARS process while protecting your client’s interests.</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26</a:t>
            </a:fld>
            <a:endParaRPr lang="en-US"/>
          </a:p>
        </p:txBody>
      </p:sp>
    </p:spTree>
    <p:extLst>
      <p:ext uri="{BB962C8B-B14F-4D97-AF65-F5344CB8AC3E}">
        <p14:creationId xmlns:p14="http://schemas.microsoft.com/office/powerpoint/2010/main" val="2050325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By the end of this session, you’ll understand how CARS can be a valuable resource in advocating for clients, especially in cases involving mental health and substance use issues. It ensures that defense attorneys can build fair, evidence-based cases.</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3</a:t>
            </a:fld>
            <a:endParaRPr lang="en-US"/>
          </a:p>
        </p:txBody>
      </p:sp>
    </p:spTree>
    <p:extLst>
      <p:ext uri="{BB962C8B-B14F-4D97-AF65-F5344CB8AC3E}">
        <p14:creationId xmlns:p14="http://schemas.microsoft.com/office/powerpoint/2010/main" val="13812298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The reliability of CARS ensures its findings are respected in court, giving you confidence in using the data to advocate for your client.</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27</a:t>
            </a:fld>
            <a:endParaRPr lang="en-US"/>
          </a:p>
        </p:txBody>
      </p:sp>
    </p:spTree>
    <p:extLst>
      <p:ext uri="{BB962C8B-B14F-4D97-AF65-F5344CB8AC3E}">
        <p14:creationId xmlns:p14="http://schemas.microsoft.com/office/powerpoint/2010/main" val="17891702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Speaker Notes: </a:t>
            </a:r>
            <a:r>
              <a:rPr lang="en-US" sz="1800" i="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Strict confidentiality protocols are explained to ensure that attorneys understand how CARS protects sensitive data. Reports are shared exclusively with authorized parties, maintaining the integrity of the legal process.</a:t>
            </a:r>
            <a:endParaRPr lang="en-US" b="1" i="0" dirty="0"/>
          </a:p>
        </p:txBody>
      </p:sp>
      <p:sp>
        <p:nvSpPr>
          <p:cNvPr id="4" name="Slide Number Placeholder 3"/>
          <p:cNvSpPr>
            <a:spLocks noGrp="1"/>
          </p:cNvSpPr>
          <p:nvPr>
            <p:ph type="sldNum" sz="quarter" idx="5"/>
          </p:nvPr>
        </p:nvSpPr>
        <p:spPr/>
        <p:txBody>
          <a:bodyPr/>
          <a:lstStyle/>
          <a:p>
            <a:fld id="{AE830EB4-C0C4-46C5-89A4-0A1733E8A331}" type="slidenum">
              <a:rPr lang="en-US" smtClean="0"/>
              <a:t>28</a:t>
            </a:fld>
            <a:endParaRPr lang="en-US"/>
          </a:p>
        </p:txBody>
      </p:sp>
    </p:spTree>
    <p:extLst>
      <p:ext uri="{BB962C8B-B14F-4D97-AF65-F5344CB8AC3E}">
        <p14:creationId xmlns:p14="http://schemas.microsoft.com/office/powerpoint/2010/main" val="14882889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Protecting client confidentiality is a top priority when using CARS data, ensuring ethical and effective advocacy.</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29</a:t>
            </a:fld>
            <a:endParaRPr lang="en-US"/>
          </a:p>
        </p:txBody>
      </p:sp>
    </p:spTree>
    <p:extLst>
      <p:ext uri="{BB962C8B-B14F-4D97-AF65-F5344CB8AC3E}">
        <p14:creationId xmlns:p14="http://schemas.microsoft.com/office/powerpoint/2010/main" val="25086979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i="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The presentation outlines Simon’s case, in which the defense attorney used CARS findings to propose a treatment-focused sentencing plan. The CARS assessment revealed untreated depression and financial stressors, along with a strong potential for rehabilitation. This resulted in Simon successfully completing a diversion program, avoiding further criminal activity, and rebuilding relationships.</a:t>
            </a:r>
            <a:endParaRPr lang="en-US" i="0" dirty="0"/>
          </a:p>
        </p:txBody>
      </p:sp>
      <p:sp>
        <p:nvSpPr>
          <p:cNvPr id="4" name="Slide Number Placeholder 3"/>
          <p:cNvSpPr>
            <a:spLocks noGrp="1"/>
          </p:cNvSpPr>
          <p:nvPr>
            <p:ph type="sldNum" sz="quarter" idx="5"/>
          </p:nvPr>
        </p:nvSpPr>
        <p:spPr/>
        <p:txBody>
          <a:bodyPr/>
          <a:lstStyle/>
          <a:p>
            <a:fld id="{AE830EB4-C0C4-46C5-89A4-0A1733E8A331}" type="slidenum">
              <a:rPr lang="en-US" smtClean="0"/>
              <a:t>31</a:t>
            </a:fld>
            <a:endParaRPr lang="en-US"/>
          </a:p>
        </p:txBody>
      </p:sp>
    </p:spTree>
    <p:extLst>
      <p:ext uri="{BB962C8B-B14F-4D97-AF65-F5344CB8AC3E}">
        <p14:creationId xmlns:p14="http://schemas.microsoft.com/office/powerpoint/2010/main" val="774136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i="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Attendees are encouraged to integrate CARS into their practice by training staff, building partnerships with mental health providers, and promoting the use of CARS in plea negotiations and sentencing. The session concludes by emphasizing the importance of client-centered advocacy through evidence-based tools like CARS.</a:t>
            </a:r>
            <a:endParaRPr lang="en-US" i="0" dirty="0"/>
          </a:p>
        </p:txBody>
      </p:sp>
      <p:sp>
        <p:nvSpPr>
          <p:cNvPr id="4" name="Slide Number Placeholder 3"/>
          <p:cNvSpPr>
            <a:spLocks noGrp="1"/>
          </p:cNvSpPr>
          <p:nvPr>
            <p:ph type="sldNum" sz="quarter" idx="5"/>
          </p:nvPr>
        </p:nvSpPr>
        <p:spPr/>
        <p:txBody>
          <a:bodyPr/>
          <a:lstStyle/>
          <a:p>
            <a:fld id="{AE830EB4-C0C4-46C5-89A4-0A1733E8A331}" type="slidenum">
              <a:rPr lang="en-US" smtClean="0"/>
              <a:t>35</a:t>
            </a:fld>
            <a:endParaRPr lang="en-US"/>
          </a:p>
        </p:txBody>
      </p:sp>
    </p:spTree>
    <p:extLst>
      <p:ext uri="{BB962C8B-B14F-4D97-AF65-F5344CB8AC3E}">
        <p14:creationId xmlns:p14="http://schemas.microsoft.com/office/powerpoint/2010/main" val="17176248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E42092-29A1-C320-31E1-F2B85F1D01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43D8E3-35FC-E6C6-030D-782F68C6CC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A040F0D-674A-584A-BD4D-715FA488A03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i="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Attendees are encouraged to integrate CARS into their practice by training staff, building partnerships with mental health providers, and promoting the use of CARS in plea negotiations and sentencing. The session concludes by emphasizing the importance of client-centered advocacy through evidence-based tools like CARS.</a:t>
            </a:r>
            <a:endParaRPr lang="en-US" i="0" dirty="0"/>
          </a:p>
        </p:txBody>
      </p:sp>
      <p:sp>
        <p:nvSpPr>
          <p:cNvPr id="4" name="Slide Number Placeholder 3">
            <a:extLst>
              <a:ext uri="{FF2B5EF4-FFF2-40B4-BE49-F238E27FC236}">
                <a16:creationId xmlns:a16="http://schemas.microsoft.com/office/drawing/2014/main" id="{264A92AF-6FF9-0F59-7A47-E97DEE722B46}"/>
              </a:ext>
            </a:extLst>
          </p:cNvPr>
          <p:cNvSpPr>
            <a:spLocks noGrp="1"/>
          </p:cNvSpPr>
          <p:nvPr>
            <p:ph type="sldNum" sz="quarter" idx="5"/>
          </p:nvPr>
        </p:nvSpPr>
        <p:spPr/>
        <p:txBody>
          <a:bodyPr/>
          <a:lstStyle/>
          <a:p>
            <a:fld id="{AE830EB4-C0C4-46C5-89A4-0A1733E8A331}" type="slidenum">
              <a:rPr lang="en-US" smtClean="0"/>
              <a:t>36</a:t>
            </a:fld>
            <a:endParaRPr lang="en-US"/>
          </a:p>
        </p:txBody>
      </p:sp>
    </p:spTree>
    <p:extLst>
      <p:ext uri="{BB962C8B-B14F-4D97-AF65-F5344CB8AC3E}">
        <p14:creationId xmlns:p14="http://schemas.microsoft.com/office/powerpoint/2010/main" val="2485800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Mental health assessments reveal the underlying issues contributing to DUI cases. As defense attorneys, you can use this information to advocate for rehabilitative approaches instead of punitive sentences, reducing the risk of future offenses.</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4</a:t>
            </a:fld>
            <a:endParaRPr lang="en-US"/>
          </a:p>
        </p:txBody>
      </p:sp>
    </p:spTree>
    <p:extLst>
      <p:ext uri="{BB962C8B-B14F-4D97-AF65-F5344CB8AC3E}">
        <p14:creationId xmlns:p14="http://schemas.microsoft.com/office/powerpoint/2010/main" val="1078984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CARS was created to address the gap between mental health and the justice system. In Louisiana, it is part of a larger effort to integrate evidence-based practices into legal proceedings, offering defense attorneys a critical tool for advocating rehabilitation.</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5</a:t>
            </a:fld>
            <a:endParaRPr lang="en-US"/>
          </a:p>
        </p:txBody>
      </p:sp>
    </p:spTree>
    <p:extLst>
      <p:ext uri="{BB962C8B-B14F-4D97-AF65-F5344CB8AC3E}">
        <p14:creationId xmlns:p14="http://schemas.microsoft.com/office/powerpoint/2010/main" val="2591410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i="0" dirty="0">
                <a:effectLst/>
                <a:latin typeface="Aptos" panose="020B0004020202020204" pitchFamily="34" charset="0"/>
                <a:ea typeface="Aptos" panose="020B0004020202020204" pitchFamily="34" charset="0"/>
                <a:cs typeface="Times New Roman" panose="02020603050405020304" pitchFamily="18" charset="0"/>
              </a:rPr>
              <a:t>Attendees are walked through the streamlined three-step process of CARS: the defendant completes an assessment, results are analyzed into a detailed report, and defense attorneys receive actionable recommendations. This process empowers attorneys with objective data to strengthen their advocacy.</a:t>
            </a:r>
            <a:endParaRPr lang="en-US" i="0" dirty="0"/>
          </a:p>
        </p:txBody>
      </p:sp>
      <p:sp>
        <p:nvSpPr>
          <p:cNvPr id="4" name="Slide Number Placeholder 3"/>
          <p:cNvSpPr>
            <a:spLocks noGrp="1"/>
          </p:cNvSpPr>
          <p:nvPr>
            <p:ph type="sldNum" sz="quarter" idx="5"/>
          </p:nvPr>
        </p:nvSpPr>
        <p:spPr/>
        <p:txBody>
          <a:bodyPr/>
          <a:lstStyle/>
          <a:p>
            <a:fld id="{AE830EB4-C0C4-46C5-89A4-0A1733E8A331}" type="slidenum">
              <a:rPr lang="en-US" smtClean="0"/>
              <a:t>6</a:t>
            </a:fld>
            <a:endParaRPr lang="en-US"/>
          </a:p>
        </p:txBody>
      </p:sp>
    </p:spTree>
    <p:extLst>
      <p:ext uri="{BB962C8B-B14F-4D97-AF65-F5344CB8AC3E}">
        <p14:creationId xmlns:p14="http://schemas.microsoft.com/office/powerpoint/2010/main" val="1929290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i="0" dirty="0">
                <a:effectLst/>
                <a:latin typeface="Aptos" panose="020B0004020202020204" pitchFamily="34" charset="0"/>
                <a:ea typeface="Aptos" panose="020B0004020202020204" pitchFamily="34" charset="0"/>
                <a:cs typeface="Times New Roman" panose="02020603050405020304" pitchFamily="18" charset="0"/>
              </a:rPr>
              <a:t>Speaker Notes: </a:t>
            </a:r>
            <a:r>
              <a:rPr lang="en-US" sz="1800" i="0" dirty="0">
                <a:effectLst/>
                <a:latin typeface="Aptos" panose="020B0004020202020204" pitchFamily="34" charset="0"/>
                <a:ea typeface="Aptos" panose="020B0004020202020204" pitchFamily="34" charset="0"/>
                <a:cs typeface="Times New Roman" panose="02020603050405020304" pitchFamily="18" charset="0"/>
              </a:rPr>
              <a:t>The presentation underscores the pivotal role defense attorneys play in leveraging CARS for client advocacy. By promoting participation in assessments, interpreting reports, and collaborating with stakeholders, attorneys can advocate for fair sentencing that prioritizes treatment over incarceration.</a:t>
            </a:r>
            <a:endParaRPr lang="en-US" i="0" dirty="0"/>
          </a:p>
        </p:txBody>
      </p:sp>
      <p:sp>
        <p:nvSpPr>
          <p:cNvPr id="4" name="Slide Number Placeholder 3"/>
          <p:cNvSpPr>
            <a:spLocks noGrp="1"/>
          </p:cNvSpPr>
          <p:nvPr>
            <p:ph type="sldNum" sz="quarter" idx="5"/>
          </p:nvPr>
        </p:nvSpPr>
        <p:spPr/>
        <p:txBody>
          <a:bodyPr/>
          <a:lstStyle/>
          <a:p>
            <a:fld id="{AE830EB4-C0C4-46C5-89A4-0A1733E8A331}" type="slidenum">
              <a:rPr lang="en-US" smtClean="0"/>
              <a:t>7</a:t>
            </a:fld>
            <a:endParaRPr lang="en-US"/>
          </a:p>
        </p:txBody>
      </p:sp>
    </p:spTree>
    <p:extLst>
      <p:ext uri="{BB962C8B-B14F-4D97-AF65-F5344CB8AC3E}">
        <p14:creationId xmlns:p14="http://schemas.microsoft.com/office/powerpoint/2010/main" val="920646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The initial assessment is designed to be accessible and non-threatening, ensuring defendants provide accurate information. As their attorney, you can highlight their cooperation and engagement as positive factors during court proceedings.</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8</a:t>
            </a:fld>
            <a:endParaRPr lang="en-US"/>
          </a:p>
        </p:txBody>
      </p:sp>
    </p:spTree>
    <p:extLst>
      <p:ext uri="{BB962C8B-B14F-4D97-AF65-F5344CB8AC3E}">
        <p14:creationId xmlns:p14="http://schemas.microsoft.com/office/powerpoint/2010/main" val="3710514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The analysis phase turns raw data into actionable insights. As a defense attorney, these insights help you provide the court with a clear understanding of your client’s challenges and needs.</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10</a:t>
            </a:fld>
            <a:endParaRPr lang="en-US"/>
          </a:p>
        </p:txBody>
      </p:sp>
    </p:spTree>
    <p:extLst>
      <p:ext uri="{BB962C8B-B14F-4D97-AF65-F5344CB8AC3E}">
        <p14:creationId xmlns:p14="http://schemas.microsoft.com/office/powerpoint/2010/main" val="2524066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Speaker Notes: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The reports provide an evidence-based narrative for your client’s behavior and opportunities for change, strengthening arguments for alternatives like treatment programs or mental health support.</a:t>
            </a:r>
          </a:p>
          <a:p>
            <a:endParaRPr lang="en-US" dirty="0"/>
          </a:p>
        </p:txBody>
      </p:sp>
      <p:sp>
        <p:nvSpPr>
          <p:cNvPr id="4" name="Slide Number Placeholder 3"/>
          <p:cNvSpPr>
            <a:spLocks noGrp="1"/>
          </p:cNvSpPr>
          <p:nvPr>
            <p:ph type="sldNum" sz="quarter" idx="5"/>
          </p:nvPr>
        </p:nvSpPr>
        <p:spPr/>
        <p:txBody>
          <a:bodyPr/>
          <a:lstStyle/>
          <a:p>
            <a:fld id="{AE830EB4-C0C4-46C5-89A4-0A1733E8A331}" type="slidenum">
              <a:rPr lang="en-US" smtClean="0"/>
              <a:t>11</a:t>
            </a:fld>
            <a:endParaRPr lang="en-US"/>
          </a:p>
        </p:txBody>
      </p:sp>
    </p:spTree>
    <p:extLst>
      <p:ext uri="{BB962C8B-B14F-4D97-AF65-F5344CB8AC3E}">
        <p14:creationId xmlns:p14="http://schemas.microsoft.com/office/powerpoint/2010/main" val="4242289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463C8D-F6B8-4BBA-8016-ADBA8DB9828F}"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181067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463C8D-F6B8-4BBA-8016-ADBA8DB9828F}"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1226067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463C8D-F6B8-4BBA-8016-ADBA8DB9828F}"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1528015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463C8D-F6B8-4BBA-8016-ADBA8DB9828F}"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28A5487A-5A36-4909-A0B9-5F7986DBCF2D}"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882870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463C8D-F6B8-4BBA-8016-ADBA8DB9828F}"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1038484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A463C8D-F6B8-4BBA-8016-ADBA8DB9828F}"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2125635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A463C8D-F6B8-4BBA-8016-ADBA8DB9828F}"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1548577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463C8D-F6B8-4BBA-8016-ADBA8DB9828F}"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3587638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5A463C8D-F6B8-4BBA-8016-ADBA8DB9828F}" type="datetimeFigureOut">
              <a:rPr lang="en-US" smtClean="0"/>
              <a:t>1/8/2025</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28A5487A-5A36-4909-A0B9-5F7986DBCF2D}" type="slidenum">
              <a:rPr lang="en-US" smtClean="0"/>
              <a:t>‹#›</a:t>
            </a:fld>
            <a:endParaRPr lang="en-US"/>
          </a:p>
        </p:txBody>
      </p:sp>
    </p:spTree>
    <p:extLst>
      <p:ext uri="{BB962C8B-B14F-4D97-AF65-F5344CB8AC3E}">
        <p14:creationId xmlns:p14="http://schemas.microsoft.com/office/powerpoint/2010/main" val="3197924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463C8D-F6B8-4BBA-8016-ADBA8DB9828F}"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459413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463C8D-F6B8-4BBA-8016-ADBA8DB9828F}"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1398515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463C8D-F6B8-4BBA-8016-ADBA8DB9828F}"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2589697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463C8D-F6B8-4BBA-8016-ADBA8DB9828F}"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3997425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463C8D-F6B8-4BBA-8016-ADBA8DB9828F}"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1021837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A463C8D-F6B8-4BBA-8016-ADBA8DB9828F}"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1041673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463C8D-F6B8-4BBA-8016-ADBA8DB9828F}"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2570303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463C8D-F6B8-4BBA-8016-ADBA8DB9828F}"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5487A-5A36-4909-A0B9-5F7986DBCF2D}" type="slidenum">
              <a:rPr lang="en-US" smtClean="0"/>
              <a:t>‹#›</a:t>
            </a:fld>
            <a:endParaRPr lang="en-US"/>
          </a:p>
        </p:txBody>
      </p:sp>
    </p:spTree>
    <p:extLst>
      <p:ext uri="{BB962C8B-B14F-4D97-AF65-F5344CB8AC3E}">
        <p14:creationId xmlns:p14="http://schemas.microsoft.com/office/powerpoint/2010/main" val="2406534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A463C8D-F6B8-4BBA-8016-ADBA8DB9828F}" type="datetimeFigureOut">
              <a:rPr lang="en-US" smtClean="0"/>
              <a:t>1/8/2025</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28A5487A-5A36-4909-A0B9-5F7986DBCF2D}" type="slidenum">
              <a:rPr lang="en-US" smtClean="0"/>
              <a:t>‹#›</a:t>
            </a:fld>
            <a:endParaRPr lang="en-US"/>
          </a:p>
        </p:txBody>
      </p:sp>
    </p:spTree>
    <p:extLst>
      <p:ext uri="{BB962C8B-B14F-4D97-AF65-F5344CB8AC3E}">
        <p14:creationId xmlns:p14="http://schemas.microsoft.com/office/powerpoint/2010/main" val="35757516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image" Target="../media/image1.png"/><Relationship Id="rId7" Type="http://schemas.openxmlformats.org/officeDocument/2006/relationships/diagramQuickStyle" Target="../diagrams/quickStyle8.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image" Target="../media/image4.png"/><Relationship Id="rId9" Type="http://schemas.microsoft.com/office/2007/relationships/diagramDrawing" Target="../diagrams/drawing8.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image" Target="../media/image1.png"/><Relationship Id="rId7" Type="http://schemas.openxmlformats.org/officeDocument/2006/relationships/diagramQuickStyle" Target="../diagrams/quickStyle9.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Layout" Target="../diagrams/layout9.xml"/><Relationship Id="rId5" Type="http://schemas.openxmlformats.org/officeDocument/2006/relationships/diagramData" Target="../diagrams/data9.xml"/><Relationship Id="rId4" Type="http://schemas.openxmlformats.org/officeDocument/2006/relationships/image" Target="../media/image4.png"/><Relationship Id="rId9" Type="http://schemas.microsoft.com/office/2007/relationships/diagramDrawing" Target="../diagrams/drawing9.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11.xml"/><Relationship Id="rId3" Type="http://schemas.openxmlformats.org/officeDocument/2006/relationships/image" Target="../media/image1.png"/><Relationship Id="rId7" Type="http://schemas.openxmlformats.org/officeDocument/2006/relationships/diagramQuickStyle" Target="../diagrams/quickStyle1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Layout" Target="../diagrams/layout11.xml"/><Relationship Id="rId5" Type="http://schemas.openxmlformats.org/officeDocument/2006/relationships/diagramData" Target="../diagrams/data11.xml"/><Relationship Id="rId4" Type="http://schemas.openxmlformats.org/officeDocument/2006/relationships/image" Target="../media/image4.png"/><Relationship Id="rId9" Type="http://schemas.microsoft.com/office/2007/relationships/diagramDrawing" Target="../diagrams/drawing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13.xml"/><Relationship Id="rId3" Type="http://schemas.openxmlformats.org/officeDocument/2006/relationships/image" Target="../media/image1.png"/><Relationship Id="rId7" Type="http://schemas.openxmlformats.org/officeDocument/2006/relationships/diagramQuickStyle" Target="../diagrams/quickStyle1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Layout" Target="../diagrams/layout13.xml"/><Relationship Id="rId5" Type="http://schemas.openxmlformats.org/officeDocument/2006/relationships/diagramData" Target="../diagrams/data13.xml"/><Relationship Id="rId4" Type="http://schemas.openxmlformats.org/officeDocument/2006/relationships/image" Target="../media/image4.png"/><Relationship Id="rId9" Type="http://schemas.microsoft.com/office/2007/relationships/diagramDrawing" Target="../diagrams/drawing1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14.xml"/><Relationship Id="rId3" Type="http://schemas.openxmlformats.org/officeDocument/2006/relationships/image" Target="../media/image1.png"/><Relationship Id="rId7" Type="http://schemas.openxmlformats.org/officeDocument/2006/relationships/diagramQuickStyle" Target="../diagrams/quickStyle1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Layout" Target="../diagrams/layout14.xml"/><Relationship Id="rId5" Type="http://schemas.openxmlformats.org/officeDocument/2006/relationships/diagramData" Target="../diagrams/data14.xml"/><Relationship Id="rId4" Type="http://schemas.openxmlformats.org/officeDocument/2006/relationships/image" Target="../media/image4.png"/><Relationship Id="rId9" Type="http://schemas.microsoft.com/office/2007/relationships/diagramDrawing" Target="../diagrams/drawing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image" Target="../media/image4.png"/><Relationship Id="rId7" Type="http://schemas.openxmlformats.org/officeDocument/2006/relationships/diagramColors" Target="../diagrams/colors1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2.xml.rels><?xml version="1.0" encoding="UTF-8" standalone="yes"?>
<Relationships xmlns="http://schemas.openxmlformats.org/package/2006/relationships"><Relationship Id="rId8" Type="http://schemas.openxmlformats.org/officeDocument/2006/relationships/diagramColors" Target="../diagrams/colors19.xml"/><Relationship Id="rId3" Type="http://schemas.openxmlformats.org/officeDocument/2006/relationships/image" Target="../media/image1.png"/><Relationship Id="rId7" Type="http://schemas.openxmlformats.org/officeDocument/2006/relationships/diagramQuickStyle" Target="../diagrams/quickStyle19.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Layout" Target="../diagrams/layout19.xml"/><Relationship Id="rId5" Type="http://schemas.openxmlformats.org/officeDocument/2006/relationships/diagramData" Target="../diagrams/data19.xml"/><Relationship Id="rId4" Type="http://schemas.openxmlformats.org/officeDocument/2006/relationships/image" Target="../media/image4.png"/><Relationship Id="rId9" Type="http://schemas.microsoft.com/office/2007/relationships/diagramDrawing" Target="../diagrams/drawing1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4.xml.rels><?xml version="1.0" encoding="UTF-8" standalone="yes"?>
<Relationships xmlns="http://schemas.openxmlformats.org/package/2006/relationships"><Relationship Id="rId8" Type="http://schemas.openxmlformats.org/officeDocument/2006/relationships/diagramColors" Target="../diagrams/colors21.xml"/><Relationship Id="rId3" Type="http://schemas.openxmlformats.org/officeDocument/2006/relationships/image" Target="../media/image1.png"/><Relationship Id="rId7" Type="http://schemas.openxmlformats.org/officeDocument/2006/relationships/diagramQuickStyle" Target="../diagrams/quickStyle2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Layout" Target="../diagrams/layout21.xml"/><Relationship Id="rId5" Type="http://schemas.openxmlformats.org/officeDocument/2006/relationships/diagramData" Target="../diagrams/data21.xml"/><Relationship Id="rId4" Type="http://schemas.openxmlformats.org/officeDocument/2006/relationships/image" Target="../media/image4.png"/><Relationship Id="rId9" Type="http://schemas.microsoft.com/office/2007/relationships/diagramDrawing" Target="../diagrams/drawing2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8" Type="http://schemas.openxmlformats.org/officeDocument/2006/relationships/diagramColors" Target="../diagrams/colors22.xml"/><Relationship Id="rId3" Type="http://schemas.openxmlformats.org/officeDocument/2006/relationships/image" Target="../media/image1.png"/><Relationship Id="rId7" Type="http://schemas.openxmlformats.org/officeDocument/2006/relationships/diagramQuickStyle" Target="../diagrams/quickStyle2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Layout" Target="../diagrams/layout22.xml"/><Relationship Id="rId5" Type="http://schemas.openxmlformats.org/officeDocument/2006/relationships/diagramData" Target="../diagrams/data22.xml"/><Relationship Id="rId4" Type="http://schemas.openxmlformats.org/officeDocument/2006/relationships/image" Target="../media/image4.png"/><Relationship Id="rId9" Type="http://schemas.microsoft.com/office/2007/relationships/diagramDrawing" Target="../diagrams/drawing22.xml"/></Relationships>
</file>

<file path=ppt/slides/_rels/slide27.xml.rels><?xml version="1.0" encoding="UTF-8" standalone="yes"?>
<Relationships xmlns="http://schemas.openxmlformats.org/package/2006/relationships"><Relationship Id="rId8" Type="http://schemas.openxmlformats.org/officeDocument/2006/relationships/diagramColors" Target="../diagrams/colors23.xml"/><Relationship Id="rId3" Type="http://schemas.openxmlformats.org/officeDocument/2006/relationships/image" Target="../media/image1.png"/><Relationship Id="rId7" Type="http://schemas.openxmlformats.org/officeDocument/2006/relationships/diagramQuickStyle" Target="../diagrams/quickStyle23.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Layout" Target="../diagrams/layout23.xml"/><Relationship Id="rId5" Type="http://schemas.openxmlformats.org/officeDocument/2006/relationships/diagramData" Target="../diagrams/data23.xml"/><Relationship Id="rId4" Type="http://schemas.openxmlformats.org/officeDocument/2006/relationships/image" Target="../media/image4.png"/><Relationship Id="rId9" Type="http://schemas.microsoft.com/office/2007/relationships/diagramDrawing" Target="../diagrams/drawing23.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8" Type="http://schemas.microsoft.com/office/2007/relationships/diagramDrawing" Target="../diagrams/drawing25.xml"/><Relationship Id="rId3" Type="http://schemas.openxmlformats.org/officeDocument/2006/relationships/image" Target="../media/image4.png"/><Relationship Id="rId7" Type="http://schemas.openxmlformats.org/officeDocument/2006/relationships/diagramColors" Target="../diagrams/colors2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25.xml"/><Relationship Id="rId5" Type="http://schemas.openxmlformats.org/officeDocument/2006/relationships/diagramLayout" Target="../diagrams/layout25.xml"/><Relationship Id="rId4" Type="http://schemas.openxmlformats.org/officeDocument/2006/relationships/diagramData" Target="../diagrams/data25.xml"/></Relationships>
</file>

<file path=ppt/slides/_rels/slide31.xml.rels><?xml version="1.0" encoding="UTF-8" standalone="yes"?>
<Relationships xmlns="http://schemas.openxmlformats.org/package/2006/relationships"><Relationship Id="rId8" Type="http://schemas.openxmlformats.org/officeDocument/2006/relationships/diagramColors" Target="../diagrams/colors26.xml"/><Relationship Id="rId3" Type="http://schemas.openxmlformats.org/officeDocument/2006/relationships/image" Target="../media/image1.png"/><Relationship Id="rId7" Type="http://schemas.openxmlformats.org/officeDocument/2006/relationships/diagramQuickStyle" Target="../diagrams/quickStyle26.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Layout" Target="../diagrams/layout26.xml"/><Relationship Id="rId5" Type="http://schemas.openxmlformats.org/officeDocument/2006/relationships/diagramData" Target="../diagrams/data26.xml"/><Relationship Id="rId4" Type="http://schemas.openxmlformats.org/officeDocument/2006/relationships/image" Target="../media/image4.png"/><Relationship Id="rId9" Type="http://schemas.microsoft.com/office/2007/relationships/diagramDrawing" Target="../diagrams/drawing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9.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8" Type="http://schemas.openxmlformats.org/officeDocument/2006/relationships/diagramColors" Target="../diagrams/colors28.xml"/><Relationship Id="rId3" Type="http://schemas.openxmlformats.org/officeDocument/2006/relationships/image" Target="../media/image1.png"/><Relationship Id="rId7" Type="http://schemas.openxmlformats.org/officeDocument/2006/relationships/diagramQuickStyle" Target="../diagrams/quickStyle28.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Layout" Target="../diagrams/layout28.xml"/><Relationship Id="rId5" Type="http://schemas.openxmlformats.org/officeDocument/2006/relationships/diagramData" Target="../diagrams/data28.xml"/><Relationship Id="rId4" Type="http://schemas.openxmlformats.org/officeDocument/2006/relationships/image" Target="../media/image4.png"/><Relationship Id="rId9" Type="http://schemas.microsoft.com/office/2007/relationships/diagramDrawing" Target="../diagrams/drawing28.xml"/></Relationships>
</file>

<file path=ppt/slides/_rels/slide36.xml.rels><?xml version="1.0" encoding="UTF-8" standalone="yes"?>
<Relationships xmlns="http://schemas.openxmlformats.org/package/2006/relationships"><Relationship Id="rId8" Type="http://schemas.openxmlformats.org/officeDocument/2006/relationships/diagramColors" Target="../diagrams/colors29.xml"/><Relationship Id="rId3" Type="http://schemas.openxmlformats.org/officeDocument/2006/relationships/image" Target="../media/image1.png"/><Relationship Id="rId7" Type="http://schemas.openxmlformats.org/officeDocument/2006/relationships/diagramQuickStyle" Target="../diagrams/quickStyle29.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Layout" Target="../diagrams/layout29.xml"/><Relationship Id="rId5" Type="http://schemas.openxmlformats.org/officeDocument/2006/relationships/diagramData" Target="../diagrams/data29.xml"/><Relationship Id="rId4" Type="http://schemas.openxmlformats.org/officeDocument/2006/relationships/image" Target="../media/image4.png"/><Relationship Id="rId9" Type="http://schemas.microsoft.com/office/2007/relationships/diagramDrawing" Target="../diagrams/drawing29.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1.png"/><Relationship Id="rId7" Type="http://schemas.openxmlformats.org/officeDocument/2006/relationships/diagramQuickStyle" Target="../diagrams/quickStyle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4.png"/><Relationship Id="rId9" Type="http://schemas.microsoft.com/office/2007/relationships/diagramDrawing" Target="../diagrams/drawing3.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1.png"/><Relationship Id="rId7" Type="http://schemas.openxmlformats.org/officeDocument/2006/relationships/diagramQuickStyle" Target="../diagrams/quickStyle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4.png"/><Relationship Id="rId9" Type="http://schemas.microsoft.com/office/2007/relationships/diagramDrawing" Target="../diagrams/drawing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1.png"/><Relationship Id="rId7" Type="http://schemas.openxmlformats.org/officeDocument/2006/relationships/diagramQuickStyle" Target="../diagrams/quickStyle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4.png"/><Relationship Id="rId9" Type="http://schemas.microsoft.com/office/2007/relationships/diagramDrawing" Target="../diagrams/drawing5.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1.png"/><Relationship Id="rId7" Type="http://schemas.openxmlformats.org/officeDocument/2006/relationships/diagramQuickStyle" Target="../diagrams/quickStyle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4.png"/><Relationship Id="rId9" Type="http://schemas.microsoft.com/office/2007/relationships/diagramDrawing" Target="../diagrams/drawing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B2E911EF-80F5-4781-A4DF-44EFAF242F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B0A2A734-17E4-44D5-9630-D54D6AF746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9" name="Rectangle 28">
            <a:extLst>
              <a:ext uri="{FF2B5EF4-FFF2-40B4-BE49-F238E27FC236}">
                <a16:creationId xmlns:a16="http://schemas.microsoft.com/office/drawing/2014/main" id="{EFFB5C33-24B2-4764-BDBD-4C10A21DB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88808" y="0"/>
            <a:ext cx="340319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25" name="Picture 24">
            <a:extLst>
              <a:ext uri="{FF2B5EF4-FFF2-40B4-BE49-F238E27FC236}">
                <a16:creationId xmlns:a16="http://schemas.microsoft.com/office/drawing/2014/main" id="{FEB601E2-EFED-4313-BEE4-9E27B94FC6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4242852"/>
            <a:ext cx="9110541" cy="246557"/>
          </a:xfrm>
          <a:prstGeom prst="rect">
            <a:avLst/>
          </a:prstGeom>
        </p:spPr>
      </p:pic>
      <p:sp>
        <p:nvSpPr>
          <p:cNvPr id="27" name="Rectangle 26">
            <a:extLst>
              <a:ext uri="{FF2B5EF4-FFF2-40B4-BE49-F238E27FC236}">
                <a16:creationId xmlns:a16="http://schemas.microsoft.com/office/drawing/2014/main" id="{1425DB5A-CEE1-4EE1-8C4A-689E49D354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9110542" cy="1660332"/>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67921EF-DA5D-74B7-9301-A7E766A53DB0}"/>
              </a:ext>
            </a:extLst>
          </p:cNvPr>
          <p:cNvSpPr>
            <a:spLocks noGrp="1"/>
          </p:cNvSpPr>
          <p:nvPr>
            <p:ph type="ctrTitle"/>
          </p:nvPr>
        </p:nvSpPr>
        <p:spPr>
          <a:xfrm>
            <a:off x="840510" y="2733709"/>
            <a:ext cx="7657792" cy="1373070"/>
          </a:xfrm>
        </p:spPr>
        <p:txBody>
          <a:bodyPr>
            <a:normAutofit/>
          </a:bodyPr>
          <a:lstStyle/>
          <a:p>
            <a:r>
              <a:rPr lang="en-US" sz="4200">
                <a:solidFill>
                  <a:srgbClr val="FFFFFF"/>
                </a:solidFill>
                <a:effectLst/>
                <a:latin typeface="Aptos" panose="020B0004020202020204" pitchFamily="34" charset="0"/>
                <a:ea typeface="Aptos" panose="020B0004020202020204" pitchFamily="34" charset="0"/>
                <a:cs typeface="Times New Roman" panose="02020603050405020304" pitchFamily="18" charset="0"/>
              </a:rPr>
              <a:t>Welcome to the CARS System Training for Defense Attorneys</a:t>
            </a:r>
            <a:endParaRPr lang="en-US" sz="4200">
              <a:solidFill>
                <a:srgbClr val="FFFFFF"/>
              </a:solidFill>
            </a:endParaRPr>
          </a:p>
        </p:txBody>
      </p:sp>
      <p:sp>
        <p:nvSpPr>
          <p:cNvPr id="3" name="Subtitle 2">
            <a:extLst>
              <a:ext uri="{FF2B5EF4-FFF2-40B4-BE49-F238E27FC236}">
                <a16:creationId xmlns:a16="http://schemas.microsoft.com/office/drawing/2014/main" id="{DA427726-74EE-17AD-FDA9-7EA32A503285}"/>
              </a:ext>
            </a:extLst>
          </p:cNvPr>
          <p:cNvSpPr>
            <a:spLocks noGrp="1"/>
          </p:cNvSpPr>
          <p:nvPr>
            <p:ph type="subTitle" idx="1"/>
          </p:nvPr>
        </p:nvSpPr>
        <p:spPr>
          <a:xfrm>
            <a:off x="1194149" y="4394039"/>
            <a:ext cx="7304152" cy="1117687"/>
          </a:xfrm>
        </p:spPr>
        <p:txBody>
          <a:bodyPr>
            <a:normAutofit/>
          </a:bodyPr>
          <a:lstStyle/>
          <a:p>
            <a:endParaRPr lang="en-US"/>
          </a:p>
        </p:txBody>
      </p:sp>
    </p:spTree>
    <p:extLst>
      <p:ext uri="{BB962C8B-B14F-4D97-AF65-F5344CB8AC3E}">
        <p14:creationId xmlns:p14="http://schemas.microsoft.com/office/powerpoint/2010/main" val="3940551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2E7ABD0-6F27-0ACA-DE7A-AC619B1ECD45}"/>
              </a:ext>
            </a:extLst>
          </p:cNvPr>
          <p:cNvSpPr>
            <a:spLocks noGrp="1"/>
          </p:cNvSpPr>
          <p:nvPr>
            <p:ph type="title"/>
          </p:nvPr>
        </p:nvSpPr>
        <p:spPr>
          <a:xfrm>
            <a:off x="680321" y="2063262"/>
            <a:ext cx="3739279" cy="2661052"/>
          </a:xfrm>
        </p:spPr>
        <p:txBody>
          <a:bodyPr>
            <a:normAutofit/>
          </a:bodyPr>
          <a:lstStyle/>
          <a:p>
            <a:pPr algn="r"/>
            <a:r>
              <a:rPr lang="en-US" sz="4400" b="1" kern="100">
                <a:effectLst/>
                <a:latin typeface="Aptos" panose="020B0004020202020204" pitchFamily="34" charset="0"/>
                <a:ea typeface="Aptos" panose="020B0004020202020204" pitchFamily="34" charset="0"/>
                <a:cs typeface="Times New Roman" panose="02020603050405020304" pitchFamily="18" charset="0"/>
              </a:rPr>
              <a:t>Step 2 – Results Are Analyzed</a:t>
            </a:r>
            <a:br>
              <a:rPr lang="en-US" sz="4400" kern="100">
                <a:effectLst/>
                <a:latin typeface="Aptos" panose="020B0004020202020204" pitchFamily="34" charset="0"/>
                <a:ea typeface="Aptos" panose="020B0004020202020204" pitchFamily="34" charset="0"/>
                <a:cs typeface="Times New Roman" panose="02020603050405020304" pitchFamily="18" charset="0"/>
              </a:rPr>
            </a:br>
            <a:endParaRPr lang="en-US" sz="4400"/>
          </a:p>
        </p:txBody>
      </p:sp>
      <p:graphicFrame>
        <p:nvGraphicFramePr>
          <p:cNvPr id="5" name="Content Placeholder 2">
            <a:extLst>
              <a:ext uri="{FF2B5EF4-FFF2-40B4-BE49-F238E27FC236}">
                <a16:creationId xmlns:a16="http://schemas.microsoft.com/office/drawing/2014/main" id="{E1AD65AE-5BB2-59BD-7626-E54401B44940}"/>
              </a:ext>
            </a:extLst>
          </p:cNvPr>
          <p:cNvGraphicFramePr>
            <a:graphicFrameLocks noGrp="1"/>
          </p:cNvGraphicFramePr>
          <p:nvPr>
            <p:ph idx="1"/>
            <p:extLst>
              <p:ext uri="{D42A27DB-BD31-4B8C-83A1-F6EECF244321}">
                <p14:modId xmlns:p14="http://schemas.microsoft.com/office/powerpoint/2010/main" val="29225361"/>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338880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FCD3ACB-BB9B-CEFC-5FD8-415A07D55B71}"/>
              </a:ext>
            </a:extLst>
          </p:cNvPr>
          <p:cNvSpPr>
            <a:spLocks noGrp="1"/>
          </p:cNvSpPr>
          <p:nvPr>
            <p:ph type="title"/>
          </p:nvPr>
        </p:nvSpPr>
        <p:spPr>
          <a:xfrm>
            <a:off x="680321" y="2063262"/>
            <a:ext cx="3739279" cy="2661052"/>
          </a:xfrm>
        </p:spPr>
        <p:txBody>
          <a:bodyPr>
            <a:normAutofit/>
          </a:bodyPr>
          <a:lstStyle/>
          <a:p>
            <a:pPr algn="r"/>
            <a:r>
              <a:rPr lang="en-US" sz="3700" b="1">
                <a:effectLst/>
                <a:latin typeface="Aptos" panose="020B0004020202020204" pitchFamily="34" charset="0"/>
                <a:ea typeface="Aptos" panose="020B0004020202020204" pitchFamily="34" charset="0"/>
                <a:cs typeface="Times New Roman" panose="02020603050405020304" pitchFamily="18" charset="0"/>
              </a:rPr>
              <a:t>Step 3 – Defense Attorneys Receive Reports</a:t>
            </a:r>
            <a:endParaRPr lang="en-US" sz="3700"/>
          </a:p>
        </p:txBody>
      </p:sp>
      <p:graphicFrame>
        <p:nvGraphicFramePr>
          <p:cNvPr id="5" name="Content Placeholder 2">
            <a:extLst>
              <a:ext uri="{FF2B5EF4-FFF2-40B4-BE49-F238E27FC236}">
                <a16:creationId xmlns:a16="http://schemas.microsoft.com/office/drawing/2014/main" id="{1C5EA7AF-9B94-D370-D917-0BF961F078BD}"/>
              </a:ext>
            </a:extLst>
          </p:cNvPr>
          <p:cNvGraphicFramePr>
            <a:graphicFrameLocks noGrp="1"/>
          </p:cNvGraphicFramePr>
          <p:nvPr>
            <p:ph idx="1"/>
            <p:extLst>
              <p:ext uri="{D42A27DB-BD31-4B8C-83A1-F6EECF244321}">
                <p14:modId xmlns:p14="http://schemas.microsoft.com/office/powerpoint/2010/main" val="1790822421"/>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563302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9322B-796C-2107-9D3F-9E1B147672F8}"/>
              </a:ext>
            </a:extLst>
          </p:cNvPr>
          <p:cNvSpPr>
            <a:spLocks noGrp="1"/>
          </p:cNvSpPr>
          <p:nvPr>
            <p:ph type="title"/>
          </p:nvPr>
        </p:nvSpPr>
        <p:spPr>
          <a:xfrm>
            <a:off x="680321" y="753228"/>
            <a:ext cx="9613861" cy="1080938"/>
          </a:xfrm>
        </p:spPr>
        <p:txBody>
          <a:bodyPr>
            <a:normAutofit/>
          </a:bodyPr>
          <a:lstStyle/>
          <a:p>
            <a:r>
              <a:rPr lang="en-US" b="1">
                <a:effectLst/>
                <a:latin typeface="Aptos" panose="020B0004020202020204" pitchFamily="34" charset="0"/>
                <a:ea typeface="Aptos" panose="020B0004020202020204" pitchFamily="34" charset="0"/>
                <a:cs typeface="Times New Roman" panose="02020603050405020304" pitchFamily="18" charset="0"/>
              </a:rPr>
              <a:t>Benefits of CARS for Defense Attorneys</a:t>
            </a:r>
            <a:endParaRPr lang="en-US" dirty="0"/>
          </a:p>
        </p:txBody>
      </p:sp>
      <p:graphicFrame>
        <p:nvGraphicFramePr>
          <p:cNvPr id="19" name="Content Placeholder 2">
            <a:extLst>
              <a:ext uri="{FF2B5EF4-FFF2-40B4-BE49-F238E27FC236}">
                <a16:creationId xmlns:a16="http://schemas.microsoft.com/office/drawing/2014/main" id="{CA806A3F-9BBB-4355-2081-8684D628689D}"/>
              </a:ext>
            </a:extLst>
          </p:cNvPr>
          <p:cNvGraphicFramePr>
            <a:graphicFrameLocks noGrp="1"/>
          </p:cNvGraphicFramePr>
          <p:nvPr>
            <p:ph idx="1"/>
            <p:extLst>
              <p:ext uri="{D42A27DB-BD31-4B8C-83A1-F6EECF244321}">
                <p14:modId xmlns:p14="http://schemas.microsoft.com/office/powerpoint/2010/main" val="3518391318"/>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3505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95086042-D281-6DDA-00F8-144FF3C8BB94}"/>
              </a:ext>
            </a:extLst>
          </p:cNvPr>
          <p:cNvSpPr>
            <a:spLocks noGrp="1"/>
          </p:cNvSpPr>
          <p:nvPr>
            <p:ph type="title"/>
          </p:nvPr>
        </p:nvSpPr>
        <p:spPr>
          <a:xfrm>
            <a:off x="680321" y="2063262"/>
            <a:ext cx="3739279" cy="2661052"/>
          </a:xfrm>
        </p:spPr>
        <p:txBody>
          <a:bodyPr>
            <a:normAutofit/>
          </a:bodyPr>
          <a:lstStyle/>
          <a:p>
            <a:pPr algn="r"/>
            <a:r>
              <a:rPr lang="en-US" sz="3700" b="1" kern="100">
                <a:effectLst/>
                <a:latin typeface="Aptos" panose="020B0004020202020204" pitchFamily="34" charset="0"/>
                <a:ea typeface="Aptos" panose="020B0004020202020204" pitchFamily="34" charset="0"/>
                <a:cs typeface="Times New Roman" panose="02020603050405020304" pitchFamily="18" charset="0"/>
              </a:rPr>
              <a:t>Supporting Mitigating Circumstances</a:t>
            </a:r>
            <a:br>
              <a:rPr lang="en-US" sz="3700" kern="100">
                <a:effectLst/>
                <a:latin typeface="Aptos" panose="020B0004020202020204" pitchFamily="34" charset="0"/>
                <a:ea typeface="Aptos" panose="020B0004020202020204" pitchFamily="34" charset="0"/>
                <a:cs typeface="Times New Roman" panose="02020603050405020304" pitchFamily="18" charset="0"/>
              </a:rPr>
            </a:br>
            <a:endParaRPr lang="en-US" sz="3700"/>
          </a:p>
        </p:txBody>
      </p:sp>
      <p:graphicFrame>
        <p:nvGraphicFramePr>
          <p:cNvPr id="5" name="Content Placeholder 2">
            <a:extLst>
              <a:ext uri="{FF2B5EF4-FFF2-40B4-BE49-F238E27FC236}">
                <a16:creationId xmlns:a16="http://schemas.microsoft.com/office/drawing/2014/main" id="{F916E875-B5B0-63B1-ABE1-72D184904170}"/>
              </a:ext>
            </a:extLst>
          </p:cNvPr>
          <p:cNvGraphicFramePr>
            <a:graphicFrameLocks noGrp="1"/>
          </p:cNvGraphicFramePr>
          <p:nvPr>
            <p:ph idx="1"/>
            <p:extLst>
              <p:ext uri="{D42A27DB-BD31-4B8C-83A1-F6EECF244321}">
                <p14:modId xmlns:p14="http://schemas.microsoft.com/office/powerpoint/2010/main" val="456788555"/>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003153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D0CD-2C5B-0D23-0140-6F60C56DEDBB}"/>
              </a:ext>
            </a:extLst>
          </p:cNvPr>
          <p:cNvSpPr>
            <a:spLocks noGrp="1"/>
          </p:cNvSpPr>
          <p:nvPr>
            <p:ph type="title"/>
          </p:nvPr>
        </p:nvSpPr>
        <p:spPr>
          <a:xfrm>
            <a:off x="680321" y="753228"/>
            <a:ext cx="9613861" cy="1080938"/>
          </a:xfrm>
        </p:spPr>
        <p:txBody>
          <a:bodyPr>
            <a:normAutofit/>
          </a:bodyPr>
          <a:lstStyle/>
          <a:p>
            <a:r>
              <a:rPr lang="en-US" b="1">
                <a:effectLst/>
                <a:latin typeface="Aptos" panose="020B0004020202020204" pitchFamily="34" charset="0"/>
                <a:ea typeface="Aptos" panose="020B0004020202020204" pitchFamily="34" charset="0"/>
                <a:cs typeface="Times New Roman" panose="02020603050405020304" pitchFamily="18" charset="0"/>
              </a:rPr>
              <a:t>Using CARS for Sentencing Mitigation</a:t>
            </a:r>
            <a:endParaRPr lang="en-US" dirty="0"/>
          </a:p>
        </p:txBody>
      </p:sp>
      <p:graphicFrame>
        <p:nvGraphicFramePr>
          <p:cNvPr id="5" name="Content Placeholder 2">
            <a:extLst>
              <a:ext uri="{FF2B5EF4-FFF2-40B4-BE49-F238E27FC236}">
                <a16:creationId xmlns:a16="http://schemas.microsoft.com/office/drawing/2014/main" id="{1954EDBC-4B16-CCE8-4199-DE985649E887}"/>
              </a:ext>
            </a:extLst>
          </p:cNvPr>
          <p:cNvGraphicFramePr>
            <a:graphicFrameLocks noGrp="1"/>
          </p:cNvGraphicFramePr>
          <p:nvPr>
            <p:ph idx="1"/>
            <p:extLst>
              <p:ext uri="{D42A27DB-BD31-4B8C-83A1-F6EECF244321}">
                <p14:modId xmlns:p14="http://schemas.microsoft.com/office/powerpoint/2010/main" val="3314206633"/>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4443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1" name="Rectangle 20">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23" name="Rectangle 22">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FFDDFBB-534E-DC1A-EA38-CD0C202CDE62}"/>
              </a:ext>
            </a:extLst>
          </p:cNvPr>
          <p:cNvSpPr>
            <a:spLocks noGrp="1"/>
          </p:cNvSpPr>
          <p:nvPr>
            <p:ph type="title"/>
          </p:nvPr>
        </p:nvSpPr>
        <p:spPr>
          <a:xfrm>
            <a:off x="680321" y="2063262"/>
            <a:ext cx="3739279" cy="2661052"/>
          </a:xfrm>
        </p:spPr>
        <p:txBody>
          <a:bodyPr>
            <a:normAutofit/>
          </a:bodyPr>
          <a:lstStyle/>
          <a:p>
            <a:pPr algn="r"/>
            <a:r>
              <a:rPr lang="en-US" sz="3100" b="1">
                <a:effectLst/>
                <a:latin typeface="Aptos" panose="020B0004020202020204" pitchFamily="34" charset="0"/>
                <a:ea typeface="Aptos" panose="020B0004020202020204" pitchFamily="34" charset="0"/>
                <a:cs typeface="Times New Roman" panose="02020603050405020304" pitchFamily="18" charset="0"/>
              </a:rPr>
              <a:t>Tailoring Sentencing Recommendations</a:t>
            </a:r>
            <a:endParaRPr lang="en-US" sz="3100"/>
          </a:p>
        </p:txBody>
      </p:sp>
      <p:graphicFrame>
        <p:nvGraphicFramePr>
          <p:cNvPr id="24" name="Content Placeholder 2">
            <a:extLst>
              <a:ext uri="{FF2B5EF4-FFF2-40B4-BE49-F238E27FC236}">
                <a16:creationId xmlns:a16="http://schemas.microsoft.com/office/drawing/2014/main" id="{40F06DED-0D46-AFC2-E582-576AC982DA94}"/>
              </a:ext>
            </a:extLst>
          </p:cNvPr>
          <p:cNvGraphicFramePr>
            <a:graphicFrameLocks noGrp="1"/>
          </p:cNvGraphicFramePr>
          <p:nvPr>
            <p:ph idx="1"/>
            <p:extLst>
              <p:ext uri="{D42A27DB-BD31-4B8C-83A1-F6EECF244321}">
                <p14:modId xmlns:p14="http://schemas.microsoft.com/office/powerpoint/2010/main" val="39430492"/>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826240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FECAD23-900F-4F1B-A441-6A68749F8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7943801-CAEC-4F98-9332-2A4D9128463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8A233090-6C39-4F59-8A0F-86F011A7E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4DCAA0-4BF1-4FB9-97BA-D6BA630419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787603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96349B51-58DD-3D73-C73C-2F0DE3DA5CB4}"/>
              </a:ext>
            </a:extLst>
          </p:cNvPr>
          <p:cNvSpPr>
            <a:spLocks noGrp="1"/>
          </p:cNvSpPr>
          <p:nvPr>
            <p:ph type="title"/>
          </p:nvPr>
        </p:nvSpPr>
        <p:spPr>
          <a:xfrm>
            <a:off x="680321" y="753228"/>
            <a:ext cx="7087552" cy="1080938"/>
          </a:xfrm>
        </p:spPr>
        <p:txBody>
          <a:bodyPr>
            <a:normAutofit/>
          </a:bodyPr>
          <a:lstStyle/>
          <a:p>
            <a:r>
              <a:rPr lang="en-US" dirty="0"/>
              <a:t>Collaboration with Mental Health Professionals</a:t>
            </a:r>
          </a:p>
        </p:txBody>
      </p:sp>
      <p:pic>
        <p:nvPicPr>
          <p:cNvPr id="18" name="Picture 17">
            <a:extLst>
              <a:ext uri="{FF2B5EF4-FFF2-40B4-BE49-F238E27FC236}">
                <a16:creationId xmlns:a16="http://schemas.microsoft.com/office/drawing/2014/main" id="{9BC2FEA5-B399-458A-8393-E06CE40DB89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0"/>
            <a:ext cx="7967048" cy="321164"/>
          </a:xfrm>
          <a:prstGeom prst="rect">
            <a:avLst/>
          </a:prstGeom>
        </p:spPr>
      </p:pic>
      <p:sp>
        <p:nvSpPr>
          <p:cNvPr id="3" name="Content Placeholder 2">
            <a:extLst>
              <a:ext uri="{FF2B5EF4-FFF2-40B4-BE49-F238E27FC236}">
                <a16:creationId xmlns:a16="http://schemas.microsoft.com/office/drawing/2014/main" id="{90AF6CD0-DCAC-D204-B5EA-9402538D7551}"/>
              </a:ext>
            </a:extLst>
          </p:cNvPr>
          <p:cNvSpPr>
            <a:spLocks noGrp="1"/>
          </p:cNvSpPr>
          <p:nvPr>
            <p:ph idx="1"/>
          </p:nvPr>
        </p:nvSpPr>
        <p:spPr>
          <a:xfrm>
            <a:off x="680321" y="2336873"/>
            <a:ext cx="6423211" cy="3599316"/>
          </a:xfrm>
        </p:spPr>
        <p:txBody>
          <a:bodyPr>
            <a:normAutofit/>
          </a:bodyPr>
          <a:lstStyle/>
          <a:p>
            <a:pPr marL="0" indent="0">
              <a:buNone/>
            </a:pPr>
            <a:r>
              <a:rPr lang="en-US" sz="2000" dirty="0"/>
              <a:t>Defense attorneys should build connections with mental health professionals to:</a:t>
            </a:r>
          </a:p>
          <a:p>
            <a:r>
              <a:rPr lang="en-US" sz="2000" dirty="0"/>
              <a:t>Interpret CARS reports effectively.</a:t>
            </a:r>
          </a:p>
          <a:p>
            <a:r>
              <a:rPr lang="en-US" sz="2000" dirty="0"/>
              <a:t>Advocate for specific treatment recommendations.</a:t>
            </a:r>
          </a:p>
          <a:p>
            <a:r>
              <a:rPr lang="en-US" sz="2000" dirty="0"/>
              <a:t>Access expert testimony to strengthen the case for rehabilitation-focused outcomes.</a:t>
            </a:r>
          </a:p>
          <a:p>
            <a:pPr marL="0" indent="0">
              <a:buNone/>
            </a:pPr>
            <a:endParaRPr lang="en-US" sz="2000" dirty="0"/>
          </a:p>
        </p:txBody>
      </p:sp>
      <p:pic>
        <p:nvPicPr>
          <p:cNvPr id="7" name="Graphic 6" descr="Scales of Justice">
            <a:extLst>
              <a:ext uri="{FF2B5EF4-FFF2-40B4-BE49-F238E27FC236}">
                <a16:creationId xmlns:a16="http://schemas.microsoft.com/office/drawing/2014/main" id="{8178F4BA-71B1-D301-720A-C7CAD752FA5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187091" y="1749761"/>
            <a:ext cx="3358478" cy="3358478"/>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878874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8E9E379D-3FAD-B694-4CCC-E42E49F912BB}"/>
              </a:ext>
            </a:extLst>
          </p:cNvPr>
          <p:cNvSpPr>
            <a:spLocks noGrp="1"/>
          </p:cNvSpPr>
          <p:nvPr>
            <p:ph type="title"/>
          </p:nvPr>
        </p:nvSpPr>
        <p:spPr>
          <a:xfrm>
            <a:off x="680321" y="2063262"/>
            <a:ext cx="3739279" cy="2661052"/>
          </a:xfrm>
        </p:spPr>
        <p:txBody>
          <a:bodyPr>
            <a:normAutofit/>
          </a:bodyPr>
          <a:lstStyle/>
          <a:p>
            <a:pPr algn="r"/>
            <a:r>
              <a:rPr lang="en-US" sz="4100" b="1">
                <a:effectLst/>
                <a:latin typeface="Aptos" panose="020B0004020202020204" pitchFamily="34" charset="0"/>
                <a:ea typeface="Aptos" panose="020B0004020202020204" pitchFamily="34" charset="0"/>
                <a:cs typeface="Times New Roman" panose="02020603050405020304" pitchFamily="18" charset="0"/>
              </a:rPr>
              <a:t>Long-Term Benefits of Rehabilitation</a:t>
            </a:r>
            <a:endParaRPr lang="en-US" sz="4100"/>
          </a:p>
        </p:txBody>
      </p:sp>
      <p:graphicFrame>
        <p:nvGraphicFramePr>
          <p:cNvPr id="5" name="Content Placeholder 2">
            <a:extLst>
              <a:ext uri="{FF2B5EF4-FFF2-40B4-BE49-F238E27FC236}">
                <a16:creationId xmlns:a16="http://schemas.microsoft.com/office/drawing/2014/main" id="{B2E9DC6B-D703-56B0-E409-CA80D27998AC}"/>
              </a:ext>
            </a:extLst>
          </p:cNvPr>
          <p:cNvGraphicFramePr>
            <a:graphicFrameLocks noGrp="1"/>
          </p:cNvGraphicFramePr>
          <p:nvPr>
            <p:ph idx="1"/>
            <p:extLst>
              <p:ext uri="{D42A27DB-BD31-4B8C-83A1-F6EECF244321}">
                <p14:modId xmlns:p14="http://schemas.microsoft.com/office/powerpoint/2010/main" val="543994947"/>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040000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01141-7C3B-27C9-05C1-75275067E1A4}"/>
              </a:ext>
            </a:extLst>
          </p:cNvPr>
          <p:cNvSpPr>
            <a:spLocks noGrp="1"/>
          </p:cNvSpPr>
          <p:nvPr>
            <p:ph type="title"/>
          </p:nvPr>
        </p:nvSpPr>
        <p:spPr>
          <a:xfrm>
            <a:off x="680321" y="753228"/>
            <a:ext cx="9613861" cy="1080938"/>
          </a:xfrm>
        </p:spPr>
        <p:txBody>
          <a:bodyPr>
            <a:normAutofit/>
          </a:bodyPr>
          <a:lstStyle/>
          <a:p>
            <a:r>
              <a:rPr lang="en-US" dirty="0"/>
              <a:t>Client-Centered Advocacy Through CARS</a:t>
            </a:r>
          </a:p>
        </p:txBody>
      </p:sp>
      <p:graphicFrame>
        <p:nvGraphicFramePr>
          <p:cNvPr id="5" name="Content Placeholder 2">
            <a:extLst>
              <a:ext uri="{FF2B5EF4-FFF2-40B4-BE49-F238E27FC236}">
                <a16:creationId xmlns:a16="http://schemas.microsoft.com/office/drawing/2014/main" id="{34FA751F-ABE6-97C2-A4CA-B25FDC03855F}"/>
              </a:ext>
            </a:extLst>
          </p:cNvPr>
          <p:cNvGraphicFramePr>
            <a:graphicFrameLocks noGrp="1"/>
          </p:cNvGraphicFramePr>
          <p:nvPr>
            <p:ph idx="1"/>
            <p:extLst>
              <p:ext uri="{D42A27DB-BD31-4B8C-83A1-F6EECF244321}">
                <p14:modId xmlns:p14="http://schemas.microsoft.com/office/powerpoint/2010/main" val="3444361034"/>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9922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3EAC7-0849-4BAA-1369-15FAFB584E34}"/>
              </a:ext>
            </a:extLst>
          </p:cNvPr>
          <p:cNvSpPr>
            <a:spLocks noGrp="1"/>
          </p:cNvSpPr>
          <p:nvPr>
            <p:ph type="title"/>
          </p:nvPr>
        </p:nvSpPr>
        <p:spPr>
          <a:xfrm>
            <a:off x="680321" y="753228"/>
            <a:ext cx="9613861" cy="1080938"/>
          </a:xfrm>
        </p:spPr>
        <p:txBody>
          <a:bodyPr>
            <a:normAutofit/>
          </a:bodyPr>
          <a:lstStyle/>
          <a:p>
            <a:r>
              <a:rPr lang="en-US" b="1">
                <a:effectLst/>
                <a:latin typeface="Aptos" panose="020B0004020202020204" pitchFamily="34" charset="0"/>
                <a:ea typeface="Aptos" panose="020B0004020202020204" pitchFamily="34" charset="0"/>
                <a:cs typeface="Times New Roman" panose="02020603050405020304" pitchFamily="18" charset="0"/>
              </a:rPr>
              <a:t>Integrating CARS into Defense Practice</a:t>
            </a:r>
            <a:endParaRPr lang="en-US" dirty="0"/>
          </a:p>
        </p:txBody>
      </p:sp>
      <p:graphicFrame>
        <p:nvGraphicFramePr>
          <p:cNvPr id="5" name="Content Placeholder 2">
            <a:extLst>
              <a:ext uri="{FF2B5EF4-FFF2-40B4-BE49-F238E27FC236}">
                <a16:creationId xmlns:a16="http://schemas.microsoft.com/office/drawing/2014/main" id="{BB1FD76C-DCE4-454C-360E-A874D99E59E4}"/>
              </a:ext>
            </a:extLst>
          </p:cNvPr>
          <p:cNvGraphicFramePr>
            <a:graphicFrameLocks noGrp="1"/>
          </p:cNvGraphicFramePr>
          <p:nvPr>
            <p:ph idx="1"/>
            <p:extLst>
              <p:ext uri="{D42A27DB-BD31-4B8C-83A1-F6EECF244321}">
                <p14:modId xmlns:p14="http://schemas.microsoft.com/office/powerpoint/2010/main" val="2408761846"/>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1611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C3F90-3145-C0F9-2E82-F81E820FA77A}"/>
              </a:ext>
            </a:extLst>
          </p:cNvPr>
          <p:cNvSpPr>
            <a:spLocks noGrp="1"/>
          </p:cNvSpPr>
          <p:nvPr>
            <p:ph type="title"/>
          </p:nvPr>
        </p:nvSpPr>
        <p:spPr>
          <a:xfrm>
            <a:off x="680321" y="753228"/>
            <a:ext cx="9613861" cy="1080938"/>
          </a:xfrm>
        </p:spPr>
        <p:txBody>
          <a:bodyPr>
            <a:normAutofit/>
          </a:bodyPr>
          <a:lstStyle/>
          <a:p>
            <a:r>
              <a:rPr lang="en-US" sz="1800" dirty="0"/>
              <a:t>Primary Contact: T. Scott Smith, PhD</a:t>
            </a:r>
            <a:br>
              <a:rPr lang="en-US" sz="1800" dirty="0"/>
            </a:br>
            <a:r>
              <a:rPr lang="en-US" sz="1800" dirty="0"/>
              <a:t>Phone:  (337) 501-2104</a:t>
            </a:r>
            <a:br>
              <a:rPr lang="en-US" sz="1800" dirty="0"/>
            </a:br>
            <a:r>
              <a:rPr lang="en-US" sz="1800" dirty="0"/>
              <a:t>Email:  tscottsmith@aol.com</a:t>
            </a:r>
          </a:p>
        </p:txBody>
      </p:sp>
      <p:graphicFrame>
        <p:nvGraphicFramePr>
          <p:cNvPr id="5" name="Content Placeholder 2">
            <a:extLst>
              <a:ext uri="{FF2B5EF4-FFF2-40B4-BE49-F238E27FC236}">
                <a16:creationId xmlns:a16="http://schemas.microsoft.com/office/drawing/2014/main" id="{1A1E8870-2038-55D3-9883-5953E70BB4C4}"/>
              </a:ext>
            </a:extLst>
          </p:cNvPr>
          <p:cNvGraphicFramePr>
            <a:graphicFrameLocks noGrp="1"/>
          </p:cNvGraphicFramePr>
          <p:nvPr>
            <p:ph idx="1"/>
            <p:extLst>
              <p:ext uri="{D42A27DB-BD31-4B8C-83A1-F6EECF244321}">
                <p14:modId xmlns:p14="http://schemas.microsoft.com/office/powerpoint/2010/main" val="2432518503"/>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5915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7C2A141-EA79-0130-6C19-C2FB7727978B}"/>
              </a:ext>
            </a:extLst>
          </p:cNvPr>
          <p:cNvSpPr>
            <a:spLocks noGrp="1"/>
          </p:cNvSpPr>
          <p:nvPr>
            <p:ph type="title"/>
          </p:nvPr>
        </p:nvSpPr>
        <p:spPr>
          <a:xfrm>
            <a:off x="680321" y="2063262"/>
            <a:ext cx="3739279" cy="2661052"/>
          </a:xfrm>
        </p:spPr>
        <p:txBody>
          <a:bodyPr>
            <a:normAutofit/>
          </a:bodyPr>
          <a:lstStyle/>
          <a:p>
            <a:pPr algn="r"/>
            <a:r>
              <a:rPr lang="en-US" sz="4100" b="1">
                <a:effectLst/>
                <a:latin typeface="Aptos" panose="020B0004020202020204" pitchFamily="34" charset="0"/>
                <a:ea typeface="Aptos" panose="020B0004020202020204" pitchFamily="34" charset="0"/>
                <a:cs typeface="Times New Roman" panose="02020603050405020304" pitchFamily="18" charset="0"/>
              </a:rPr>
              <a:t>Building Partnerships for Rehabilitation</a:t>
            </a:r>
            <a:endParaRPr lang="en-US" sz="4100"/>
          </a:p>
        </p:txBody>
      </p:sp>
      <p:graphicFrame>
        <p:nvGraphicFramePr>
          <p:cNvPr id="5" name="Content Placeholder 2">
            <a:extLst>
              <a:ext uri="{FF2B5EF4-FFF2-40B4-BE49-F238E27FC236}">
                <a16:creationId xmlns:a16="http://schemas.microsoft.com/office/drawing/2014/main" id="{3A421008-ABFB-60E1-8665-8D1FB4A0F7DF}"/>
              </a:ext>
            </a:extLst>
          </p:cNvPr>
          <p:cNvGraphicFramePr>
            <a:graphicFrameLocks noGrp="1"/>
          </p:cNvGraphicFramePr>
          <p:nvPr>
            <p:ph idx="1"/>
            <p:extLst>
              <p:ext uri="{D42A27DB-BD31-4B8C-83A1-F6EECF244321}">
                <p14:modId xmlns:p14="http://schemas.microsoft.com/office/powerpoint/2010/main" val="104991975"/>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53269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4C3D-DFAE-D33E-9375-DB9F66E2A02C}"/>
              </a:ext>
            </a:extLst>
          </p:cNvPr>
          <p:cNvSpPr>
            <a:spLocks noGrp="1"/>
          </p:cNvSpPr>
          <p:nvPr>
            <p:ph type="title"/>
          </p:nvPr>
        </p:nvSpPr>
        <p:spPr>
          <a:xfrm>
            <a:off x="680321" y="753228"/>
            <a:ext cx="9613861" cy="1080938"/>
          </a:xfrm>
        </p:spPr>
        <p:txBody>
          <a:bodyPr>
            <a:normAutofit/>
          </a:bodyPr>
          <a:lstStyle/>
          <a:p>
            <a:r>
              <a:rPr lang="en-US" b="1">
                <a:effectLst/>
                <a:latin typeface="Aptos" panose="020B0004020202020204" pitchFamily="34" charset="0"/>
                <a:ea typeface="Aptos" panose="020B0004020202020204" pitchFamily="34" charset="0"/>
                <a:cs typeface="Times New Roman" panose="02020603050405020304" pitchFamily="18" charset="0"/>
              </a:rPr>
              <a:t>Explaining CARS to Clients</a:t>
            </a:r>
            <a:endParaRPr lang="en-US"/>
          </a:p>
        </p:txBody>
      </p:sp>
      <p:graphicFrame>
        <p:nvGraphicFramePr>
          <p:cNvPr id="5" name="Content Placeholder 2">
            <a:extLst>
              <a:ext uri="{FF2B5EF4-FFF2-40B4-BE49-F238E27FC236}">
                <a16:creationId xmlns:a16="http://schemas.microsoft.com/office/drawing/2014/main" id="{A28E93A2-C2A0-1389-BDF4-6D0CF73FCB47}"/>
              </a:ext>
            </a:extLst>
          </p:cNvPr>
          <p:cNvGraphicFramePr>
            <a:graphicFrameLocks noGrp="1"/>
          </p:cNvGraphicFramePr>
          <p:nvPr>
            <p:ph idx="1"/>
            <p:extLst>
              <p:ext uri="{D42A27DB-BD31-4B8C-83A1-F6EECF244321}">
                <p14:modId xmlns:p14="http://schemas.microsoft.com/office/powerpoint/2010/main" val="2794251896"/>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67868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4EEC8EC-A8F7-D526-B021-6D81ED8BBAFF}"/>
              </a:ext>
            </a:extLst>
          </p:cNvPr>
          <p:cNvSpPr>
            <a:spLocks noGrp="1"/>
          </p:cNvSpPr>
          <p:nvPr>
            <p:ph type="title"/>
          </p:nvPr>
        </p:nvSpPr>
        <p:spPr>
          <a:xfrm>
            <a:off x="680321" y="2063262"/>
            <a:ext cx="3739279" cy="2661052"/>
          </a:xfrm>
        </p:spPr>
        <p:txBody>
          <a:bodyPr>
            <a:normAutofit/>
          </a:bodyPr>
          <a:lstStyle/>
          <a:p>
            <a:pPr algn="r"/>
            <a:r>
              <a:rPr lang="en-US" sz="4400" b="1">
                <a:effectLst/>
                <a:latin typeface="Aptos" panose="020B0004020202020204" pitchFamily="34" charset="0"/>
                <a:ea typeface="Aptos" panose="020B0004020202020204" pitchFamily="34" charset="0"/>
                <a:cs typeface="Times New Roman" panose="02020603050405020304" pitchFamily="18" charset="0"/>
              </a:rPr>
              <a:t>Training Staff on CARS</a:t>
            </a:r>
            <a:endParaRPr lang="en-US" sz="4400"/>
          </a:p>
        </p:txBody>
      </p:sp>
      <p:graphicFrame>
        <p:nvGraphicFramePr>
          <p:cNvPr id="5" name="Content Placeholder 2">
            <a:extLst>
              <a:ext uri="{FF2B5EF4-FFF2-40B4-BE49-F238E27FC236}">
                <a16:creationId xmlns:a16="http://schemas.microsoft.com/office/drawing/2014/main" id="{70E1D3DC-73B8-813C-5E43-22F22A0034CD}"/>
              </a:ext>
            </a:extLst>
          </p:cNvPr>
          <p:cNvGraphicFramePr>
            <a:graphicFrameLocks noGrp="1"/>
          </p:cNvGraphicFramePr>
          <p:nvPr>
            <p:ph idx="1"/>
            <p:extLst>
              <p:ext uri="{D42A27DB-BD31-4B8C-83A1-F6EECF244321}">
                <p14:modId xmlns:p14="http://schemas.microsoft.com/office/powerpoint/2010/main" val="3458733794"/>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87278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B91C0-0D73-F9D3-AB09-D7B08EE39CF2}"/>
              </a:ext>
            </a:extLst>
          </p:cNvPr>
          <p:cNvSpPr>
            <a:spLocks noGrp="1"/>
          </p:cNvSpPr>
          <p:nvPr>
            <p:ph type="title"/>
          </p:nvPr>
        </p:nvSpPr>
        <p:spPr>
          <a:xfrm>
            <a:off x="680321" y="753228"/>
            <a:ext cx="9613861" cy="1080938"/>
          </a:xfrm>
        </p:spPr>
        <p:txBody>
          <a:bodyPr>
            <a:normAutofit/>
          </a:bodyPr>
          <a:lstStyle/>
          <a:p>
            <a:r>
              <a:rPr lang="en-US"/>
              <a:t>Training Defense Teams on CARS</a:t>
            </a:r>
          </a:p>
        </p:txBody>
      </p:sp>
      <p:graphicFrame>
        <p:nvGraphicFramePr>
          <p:cNvPr id="32" name="Content Placeholder 2">
            <a:extLst>
              <a:ext uri="{FF2B5EF4-FFF2-40B4-BE49-F238E27FC236}">
                <a16:creationId xmlns:a16="http://schemas.microsoft.com/office/drawing/2014/main" id="{E7E33AC5-C3F7-C4FE-01D9-50C854FBF422}"/>
              </a:ext>
            </a:extLst>
          </p:cNvPr>
          <p:cNvGraphicFramePr>
            <a:graphicFrameLocks noGrp="1"/>
          </p:cNvGraphicFramePr>
          <p:nvPr>
            <p:ph idx="1"/>
            <p:extLst>
              <p:ext uri="{D42A27DB-BD31-4B8C-83A1-F6EECF244321}">
                <p14:modId xmlns:p14="http://schemas.microsoft.com/office/powerpoint/2010/main" val="880252770"/>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984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463C763-7C0F-6249-71BA-D9C22166541F}"/>
              </a:ext>
            </a:extLst>
          </p:cNvPr>
          <p:cNvSpPr>
            <a:spLocks noGrp="1"/>
          </p:cNvSpPr>
          <p:nvPr>
            <p:ph type="title"/>
          </p:nvPr>
        </p:nvSpPr>
        <p:spPr>
          <a:xfrm>
            <a:off x="680321" y="2063262"/>
            <a:ext cx="3739279" cy="2661052"/>
          </a:xfrm>
        </p:spPr>
        <p:txBody>
          <a:bodyPr>
            <a:normAutofit/>
          </a:bodyPr>
          <a:lstStyle/>
          <a:p>
            <a:pPr algn="r"/>
            <a:r>
              <a:rPr lang="en-US" sz="4400" b="1">
                <a:effectLst/>
                <a:latin typeface="Aptos" panose="020B0004020202020204" pitchFamily="34" charset="0"/>
                <a:ea typeface="Aptos" panose="020B0004020202020204" pitchFamily="34" charset="0"/>
                <a:cs typeface="Times New Roman" panose="02020603050405020304" pitchFamily="18" charset="0"/>
              </a:rPr>
              <a:t>Collaborating With Prosecution and Providers</a:t>
            </a:r>
            <a:endParaRPr lang="en-US" sz="4400"/>
          </a:p>
        </p:txBody>
      </p:sp>
      <p:graphicFrame>
        <p:nvGraphicFramePr>
          <p:cNvPr id="5" name="Content Placeholder 2">
            <a:extLst>
              <a:ext uri="{FF2B5EF4-FFF2-40B4-BE49-F238E27FC236}">
                <a16:creationId xmlns:a16="http://schemas.microsoft.com/office/drawing/2014/main" id="{2EF4734E-3DE6-E57A-2D63-374E75ED21AA}"/>
              </a:ext>
            </a:extLst>
          </p:cNvPr>
          <p:cNvGraphicFramePr>
            <a:graphicFrameLocks noGrp="1"/>
          </p:cNvGraphicFramePr>
          <p:nvPr>
            <p:ph idx="1"/>
            <p:extLst>
              <p:ext uri="{D42A27DB-BD31-4B8C-83A1-F6EECF244321}">
                <p14:modId xmlns:p14="http://schemas.microsoft.com/office/powerpoint/2010/main" val="3229989309"/>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095493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0FA309-807F-4C17-98EF-A3BA7388E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642A87B-CAE9-4F8F-B293-28388E45D9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C8FA1749-B91A-40E7-AD01-0B9C9C6AF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B7A934F-FFF7-4353-83D3-4EF66E93EE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6" name="Rectangle 15">
            <a:extLst>
              <a:ext uri="{FF2B5EF4-FFF2-40B4-BE49-F238E27FC236}">
                <a16:creationId xmlns:a16="http://schemas.microsoft.com/office/drawing/2014/main" id="{700676C8-6DE8-47DD-9A23-D42063A12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FFD8EFD2-FBB7-99C6-80FF-9927CDE8AF70}"/>
              </a:ext>
            </a:extLst>
          </p:cNvPr>
          <p:cNvSpPr>
            <a:spLocks noGrp="1"/>
          </p:cNvSpPr>
          <p:nvPr>
            <p:ph type="title"/>
          </p:nvPr>
        </p:nvSpPr>
        <p:spPr>
          <a:xfrm>
            <a:off x="680321" y="2063262"/>
            <a:ext cx="3739279" cy="2661052"/>
          </a:xfrm>
        </p:spPr>
        <p:txBody>
          <a:bodyPr>
            <a:normAutofit/>
          </a:bodyPr>
          <a:lstStyle/>
          <a:p>
            <a:pPr algn="r"/>
            <a:r>
              <a:rPr lang="en-US" sz="4400">
                <a:solidFill>
                  <a:srgbClr val="FFFFFF"/>
                </a:solidFill>
              </a:rPr>
              <a:t>Leveraging CARS in Plea Bargains</a:t>
            </a:r>
          </a:p>
        </p:txBody>
      </p:sp>
      <p:sp>
        <p:nvSpPr>
          <p:cNvPr id="9" name="Content Placeholder 2">
            <a:extLst>
              <a:ext uri="{FF2B5EF4-FFF2-40B4-BE49-F238E27FC236}">
                <a16:creationId xmlns:a16="http://schemas.microsoft.com/office/drawing/2014/main" id="{50C0E0FA-B8B4-AE77-27F9-723BD8AF596B}"/>
              </a:ext>
            </a:extLst>
          </p:cNvPr>
          <p:cNvSpPr>
            <a:spLocks noGrp="1"/>
          </p:cNvSpPr>
          <p:nvPr>
            <p:ph idx="1"/>
          </p:nvPr>
        </p:nvSpPr>
        <p:spPr>
          <a:xfrm>
            <a:off x="5287995" y="661106"/>
            <a:ext cx="6257362" cy="5503101"/>
          </a:xfrm>
        </p:spPr>
        <p:txBody>
          <a:bodyPr anchor="ctr">
            <a:normAutofit/>
          </a:bodyPr>
          <a:lstStyle/>
          <a:p>
            <a:pPr marL="0" indent="0">
              <a:buNone/>
            </a:pPr>
            <a:r>
              <a:rPr lang="en-US" sz="2000">
                <a:solidFill>
                  <a:srgbClr val="FFFFFF"/>
                </a:solidFill>
              </a:rPr>
              <a:t>CARS insights can strengthen plea negotiations by:</a:t>
            </a:r>
          </a:p>
          <a:p>
            <a:r>
              <a:rPr lang="en-US" sz="2000">
                <a:solidFill>
                  <a:srgbClr val="FFFFFF"/>
                </a:solidFill>
              </a:rPr>
              <a:t>Highlighting the defendant’s rehabilitative potential.</a:t>
            </a:r>
          </a:p>
          <a:p>
            <a:r>
              <a:rPr lang="en-US" sz="2000">
                <a:solidFill>
                  <a:srgbClr val="FFFFFF"/>
                </a:solidFill>
              </a:rPr>
              <a:t>Providing objective data to support alternative sentencing recommendations.</a:t>
            </a:r>
          </a:p>
          <a:p>
            <a:r>
              <a:rPr lang="en-US" sz="2000">
                <a:solidFill>
                  <a:srgbClr val="FFFFFF"/>
                </a:solidFill>
              </a:rPr>
              <a:t>Building agreements that emphasize treatment over incarceration.</a:t>
            </a:r>
          </a:p>
          <a:p>
            <a:endParaRPr lang="en-US" sz="2000">
              <a:solidFill>
                <a:srgbClr val="FFFFFF"/>
              </a:solidFill>
            </a:endParaRPr>
          </a:p>
        </p:txBody>
      </p:sp>
    </p:spTree>
    <p:extLst>
      <p:ext uri="{BB962C8B-B14F-4D97-AF65-F5344CB8AC3E}">
        <p14:creationId xmlns:p14="http://schemas.microsoft.com/office/powerpoint/2010/main" val="6967534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9FD9774-262E-8FB3-EE64-CDE1167EE79F}"/>
              </a:ext>
            </a:extLst>
          </p:cNvPr>
          <p:cNvSpPr>
            <a:spLocks noGrp="1"/>
          </p:cNvSpPr>
          <p:nvPr>
            <p:ph type="title"/>
          </p:nvPr>
        </p:nvSpPr>
        <p:spPr>
          <a:xfrm>
            <a:off x="680321" y="2063262"/>
            <a:ext cx="3739279" cy="2661052"/>
          </a:xfrm>
        </p:spPr>
        <p:txBody>
          <a:bodyPr>
            <a:normAutofit/>
          </a:bodyPr>
          <a:lstStyle/>
          <a:p>
            <a:pPr algn="r"/>
            <a:r>
              <a:rPr lang="en-US" sz="4400" b="1">
                <a:effectLst/>
                <a:latin typeface="Aptos" panose="020B0004020202020204" pitchFamily="34" charset="0"/>
                <a:ea typeface="Aptos" panose="020B0004020202020204" pitchFamily="34" charset="0"/>
                <a:cs typeface="Times New Roman" panose="02020603050405020304" pitchFamily="18" charset="0"/>
              </a:rPr>
              <a:t>Addressing Concerns</a:t>
            </a:r>
            <a:endParaRPr lang="en-US" sz="4400"/>
          </a:p>
        </p:txBody>
      </p:sp>
      <p:graphicFrame>
        <p:nvGraphicFramePr>
          <p:cNvPr id="5" name="Content Placeholder 2">
            <a:extLst>
              <a:ext uri="{FF2B5EF4-FFF2-40B4-BE49-F238E27FC236}">
                <a16:creationId xmlns:a16="http://schemas.microsoft.com/office/drawing/2014/main" id="{0B646374-6082-CE5C-012F-7A663050319B}"/>
              </a:ext>
            </a:extLst>
          </p:cNvPr>
          <p:cNvGraphicFramePr>
            <a:graphicFrameLocks noGrp="1"/>
          </p:cNvGraphicFramePr>
          <p:nvPr>
            <p:ph idx="1"/>
            <p:extLst>
              <p:ext uri="{D42A27DB-BD31-4B8C-83A1-F6EECF244321}">
                <p14:modId xmlns:p14="http://schemas.microsoft.com/office/powerpoint/2010/main" val="1410179256"/>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3179018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68F0F073-B52D-6510-8778-5EF01721830E}"/>
              </a:ext>
            </a:extLst>
          </p:cNvPr>
          <p:cNvSpPr>
            <a:spLocks noGrp="1"/>
          </p:cNvSpPr>
          <p:nvPr>
            <p:ph type="title"/>
          </p:nvPr>
        </p:nvSpPr>
        <p:spPr>
          <a:xfrm>
            <a:off x="680321" y="2063262"/>
            <a:ext cx="3739279" cy="2661052"/>
          </a:xfrm>
        </p:spPr>
        <p:txBody>
          <a:bodyPr>
            <a:normAutofit/>
          </a:bodyPr>
          <a:lstStyle/>
          <a:p>
            <a:pPr algn="r"/>
            <a:r>
              <a:rPr lang="en-US" sz="4400" b="1" kern="100">
                <a:effectLst/>
                <a:latin typeface="Aptos" panose="020B0004020202020204" pitchFamily="34" charset="0"/>
                <a:ea typeface="Aptos" panose="020B0004020202020204" pitchFamily="34" charset="0"/>
                <a:cs typeface="Times New Roman" panose="02020603050405020304" pitchFamily="18" charset="0"/>
              </a:rPr>
              <a:t>Accuracy and Reliability</a:t>
            </a:r>
            <a:br>
              <a:rPr lang="en-US" sz="4400" kern="100">
                <a:effectLst/>
                <a:latin typeface="Aptos" panose="020B0004020202020204" pitchFamily="34" charset="0"/>
                <a:ea typeface="Aptos" panose="020B0004020202020204" pitchFamily="34" charset="0"/>
                <a:cs typeface="Times New Roman" panose="02020603050405020304" pitchFamily="18" charset="0"/>
              </a:rPr>
            </a:br>
            <a:endParaRPr lang="en-US" sz="4400"/>
          </a:p>
        </p:txBody>
      </p:sp>
      <p:graphicFrame>
        <p:nvGraphicFramePr>
          <p:cNvPr id="5" name="Content Placeholder 2">
            <a:extLst>
              <a:ext uri="{FF2B5EF4-FFF2-40B4-BE49-F238E27FC236}">
                <a16:creationId xmlns:a16="http://schemas.microsoft.com/office/drawing/2014/main" id="{B2F910AC-29E2-3C71-FBF2-BDE1613D486C}"/>
              </a:ext>
            </a:extLst>
          </p:cNvPr>
          <p:cNvGraphicFramePr>
            <a:graphicFrameLocks noGrp="1"/>
          </p:cNvGraphicFramePr>
          <p:nvPr>
            <p:ph idx="1"/>
            <p:extLst>
              <p:ext uri="{D42A27DB-BD31-4B8C-83A1-F6EECF244321}">
                <p14:modId xmlns:p14="http://schemas.microsoft.com/office/powerpoint/2010/main" val="745805680"/>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618327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EBEEC-2AE3-DCD0-E124-337594FF40E1}"/>
              </a:ext>
            </a:extLst>
          </p:cNvPr>
          <p:cNvSpPr>
            <a:spLocks noGrp="1"/>
          </p:cNvSpPr>
          <p:nvPr>
            <p:ph type="title"/>
          </p:nvPr>
        </p:nvSpPr>
        <p:spPr>
          <a:xfrm>
            <a:off x="680321" y="753228"/>
            <a:ext cx="9613861" cy="1080938"/>
          </a:xfrm>
        </p:spPr>
        <p:txBody>
          <a:bodyPr>
            <a:normAutofit/>
          </a:bodyPr>
          <a:lstStyle/>
          <a:p>
            <a:r>
              <a:rPr lang="en-US" b="1">
                <a:effectLst/>
                <a:latin typeface="Aptos" panose="020B0004020202020204" pitchFamily="34" charset="0"/>
                <a:ea typeface="Aptos" panose="020B0004020202020204" pitchFamily="34" charset="0"/>
                <a:cs typeface="Times New Roman" panose="02020603050405020304" pitchFamily="18" charset="0"/>
              </a:rPr>
              <a:t>Addressing Confidentiality Concerns</a:t>
            </a:r>
            <a:endParaRPr lang="en-US" dirty="0"/>
          </a:p>
        </p:txBody>
      </p:sp>
      <p:graphicFrame>
        <p:nvGraphicFramePr>
          <p:cNvPr id="5" name="Content Placeholder 2">
            <a:extLst>
              <a:ext uri="{FF2B5EF4-FFF2-40B4-BE49-F238E27FC236}">
                <a16:creationId xmlns:a16="http://schemas.microsoft.com/office/drawing/2014/main" id="{DBBAC65E-6346-E773-7DDE-059471567710}"/>
              </a:ext>
            </a:extLst>
          </p:cNvPr>
          <p:cNvGraphicFramePr>
            <a:graphicFrameLocks noGrp="1"/>
          </p:cNvGraphicFramePr>
          <p:nvPr>
            <p:ph idx="1"/>
            <p:extLst>
              <p:ext uri="{D42A27DB-BD31-4B8C-83A1-F6EECF244321}">
                <p14:modId xmlns:p14="http://schemas.microsoft.com/office/powerpoint/2010/main" val="3681127110"/>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4330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0FA309-807F-4C17-98EF-A3BA7388E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642A87B-CAE9-4F8F-B293-28388E45D9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C8FA1749-B91A-40E7-AD01-0B9C9C6AF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B7A934F-FFF7-4353-83D3-4EF66E93EE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6" name="Rectangle 15">
            <a:extLst>
              <a:ext uri="{FF2B5EF4-FFF2-40B4-BE49-F238E27FC236}">
                <a16:creationId xmlns:a16="http://schemas.microsoft.com/office/drawing/2014/main" id="{700676C8-6DE8-47DD-9A23-D42063A12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6A568E06-A76A-E34F-5BDB-DF0A5A336241}"/>
              </a:ext>
            </a:extLst>
          </p:cNvPr>
          <p:cNvSpPr>
            <a:spLocks noGrp="1"/>
          </p:cNvSpPr>
          <p:nvPr>
            <p:ph type="title"/>
          </p:nvPr>
        </p:nvSpPr>
        <p:spPr>
          <a:xfrm>
            <a:off x="680321" y="2063262"/>
            <a:ext cx="3739279" cy="2661052"/>
          </a:xfrm>
        </p:spPr>
        <p:txBody>
          <a:bodyPr>
            <a:normAutofit/>
          </a:bodyPr>
          <a:lstStyle/>
          <a:p>
            <a:pPr algn="r"/>
            <a:r>
              <a:rPr lang="en-US" sz="4100" b="1">
                <a:solidFill>
                  <a:srgbClr val="FFFFFF"/>
                </a:solidFill>
                <a:effectLst/>
                <a:latin typeface="Aptos" panose="020B0004020202020204" pitchFamily="34" charset="0"/>
                <a:ea typeface="Aptos" panose="020B0004020202020204" pitchFamily="34" charset="0"/>
                <a:cs typeface="Times New Roman" panose="02020603050405020304" pitchFamily="18" charset="0"/>
              </a:rPr>
              <a:t>Confidentiality</a:t>
            </a:r>
            <a:endParaRPr lang="en-US" sz="4100">
              <a:solidFill>
                <a:srgbClr val="FFFFFF"/>
              </a:solidFill>
            </a:endParaRPr>
          </a:p>
        </p:txBody>
      </p:sp>
      <p:sp>
        <p:nvSpPr>
          <p:cNvPr id="3" name="Content Placeholder 2">
            <a:extLst>
              <a:ext uri="{FF2B5EF4-FFF2-40B4-BE49-F238E27FC236}">
                <a16:creationId xmlns:a16="http://schemas.microsoft.com/office/drawing/2014/main" id="{05EF8213-8A7C-7669-CD39-42609932885E}"/>
              </a:ext>
            </a:extLst>
          </p:cNvPr>
          <p:cNvSpPr>
            <a:spLocks noGrp="1"/>
          </p:cNvSpPr>
          <p:nvPr>
            <p:ph idx="1"/>
          </p:nvPr>
        </p:nvSpPr>
        <p:spPr>
          <a:xfrm>
            <a:off x="5287995" y="661106"/>
            <a:ext cx="6257362" cy="5503101"/>
          </a:xfrm>
        </p:spPr>
        <p:txBody>
          <a:bodyPr anchor="ctr">
            <a:normAutofit/>
          </a:bodyPr>
          <a:lstStyle/>
          <a:p>
            <a:pPr marL="342900" marR="0" lvl="0" indent="-342900">
              <a:spcAft>
                <a:spcPts val="800"/>
              </a:spcAft>
              <a:buSzPts val="1000"/>
              <a:buFont typeface="Symbol" panose="05050102010706020507" pitchFamily="18" charset="2"/>
              <a:buChar char=""/>
              <a:tabLst>
                <a:tab pos="457200" algn="l"/>
              </a:tabLst>
            </a:pPr>
            <a:r>
              <a:rPr lang="en-US" sz="2000" b="1"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Data Protections:</a:t>
            </a:r>
            <a:endParaRPr lang="en-US" sz="2000" kern="100">
              <a:solidFill>
                <a:srgbClr val="FFFFFF"/>
              </a:solidFill>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spcAft>
                <a:spcPts val="800"/>
              </a:spcAft>
              <a:buSzPts val="1000"/>
              <a:buFont typeface="Courier New" panose="02070309020205020404" pitchFamily="49" charset="0"/>
              <a:buChar char="o"/>
              <a:tabLst>
                <a:tab pos="914400" algn="l"/>
              </a:tabLst>
            </a:pPr>
            <a:r>
              <a:rPr lang="en-US"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Strict confidentiality protocols.</a:t>
            </a:r>
          </a:p>
          <a:p>
            <a:pPr marL="742950" marR="0" lvl="1" indent="-285750">
              <a:spcAft>
                <a:spcPts val="800"/>
              </a:spcAft>
              <a:buSzPts val="1000"/>
              <a:buFont typeface="Courier New" panose="02070309020205020404" pitchFamily="49" charset="0"/>
              <a:buChar char="o"/>
              <a:tabLst>
                <a:tab pos="914400" algn="l"/>
              </a:tabLst>
            </a:pPr>
            <a:r>
              <a:rPr lang="en-US"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Reports only shared with authorized parties.</a:t>
            </a:r>
          </a:p>
          <a:p>
            <a:pPr marL="0" indent="0">
              <a:buNone/>
            </a:pPr>
            <a:endParaRPr lang="en-US" sz="2000">
              <a:solidFill>
                <a:srgbClr val="FFFFFF"/>
              </a:solidFill>
            </a:endParaRPr>
          </a:p>
        </p:txBody>
      </p:sp>
    </p:spTree>
    <p:extLst>
      <p:ext uri="{BB962C8B-B14F-4D97-AF65-F5344CB8AC3E}">
        <p14:creationId xmlns:p14="http://schemas.microsoft.com/office/powerpoint/2010/main" val="2481237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3C48F-68CB-79E1-1492-F42513354BFF}"/>
              </a:ext>
            </a:extLst>
          </p:cNvPr>
          <p:cNvSpPr>
            <a:spLocks noGrp="1"/>
          </p:cNvSpPr>
          <p:nvPr>
            <p:ph type="title"/>
          </p:nvPr>
        </p:nvSpPr>
        <p:spPr>
          <a:xfrm>
            <a:off x="680321" y="753228"/>
            <a:ext cx="9613861" cy="1080938"/>
          </a:xfrm>
        </p:spPr>
        <p:txBody>
          <a:bodyPr>
            <a:normAutofit/>
          </a:bodyPr>
          <a:lstStyle/>
          <a:p>
            <a:r>
              <a:rPr lang="en-US" b="1">
                <a:effectLst/>
                <a:latin typeface="Aptos" panose="020B0004020202020204" pitchFamily="34" charset="0"/>
                <a:ea typeface="Aptos" panose="020B0004020202020204" pitchFamily="34" charset="0"/>
                <a:cs typeface="Times New Roman" panose="02020603050405020304" pitchFamily="18" charset="0"/>
              </a:rPr>
              <a:t>Objectives of the Training</a:t>
            </a:r>
            <a:endParaRPr lang="en-US"/>
          </a:p>
        </p:txBody>
      </p:sp>
      <p:graphicFrame>
        <p:nvGraphicFramePr>
          <p:cNvPr id="5" name="Content Placeholder 2">
            <a:extLst>
              <a:ext uri="{FF2B5EF4-FFF2-40B4-BE49-F238E27FC236}">
                <a16:creationId xmlns:a16="http://schemas.microsoft.com/office/drawing/2014/main" id="{6E763767-DE64-5E3D-3F0B-592BC4BF05F1}"/>
              </a:ext>
            </a:extLst>
          </p:cNvPr>
          <p:cNvGraphicFramePr>
            <a:graphicFrameLocks noGrp="1"/>
          </p:cNvGraphicFramePr>
          <p:nvPr>
            <p:ph idx="1"/>
            <p:extLst>
              <p:ext uri="{D42A27DB-BD31-4B8C-83A1-F6EECF244321}">
                <p14:modId xmlns:p14="http://schemas.microsoft.com/office/powerpoint/2010/main" val="1704018155"/>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897746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DEB0D27B-83DD-69E3-5EE1-BE40E57D3471}"/>
              </a:ext>
            </a:extLst>
          </p:cNvPr>
          <p:cNvSpPr>
            <a:spLocks noGrp="1"/>
          </p:cNvSpPr>
          <p:nvPr>
            <p:ph type="title"/>
          </p:nvPr>
        </p:nvSpPr>
        <p:spPr>
          <a:xfrm>
            <a:off x="680321" y="2063262"/>
            <a:ext cx="3739279" cy="2661052"/>
          </a:xfrm>
        </p:spPr>
        <p:txBody>
          <a:bodyPr>
            <a:normAutofit/>
          </a:bodyPr>
          <a:lstStyle/>
          <a:p>
            <a:pPr algn="r"/>
            <a:r>
              <a:rPr lang="en-US" sz="3700"/>
              <a:t>Measuring Success in CARS Implementation</a:t>
            </a:r>
          </a:p>
        </p:txBody>
      </p:sp>
      <p:graphicFrame>
        <p:nvGraphicFramePr>
          <p:cNvPr id="5" name="Content Placeholder 2">
            <a:extLst>
              <a:ext uri="{FF2B5EF4-FFF2-40B4-BE49-F238E27FC236}">
                <a16:creationId xmlns:a16="http://schemas.microsoft.com/office/drawing/2014/main" id="{283FA093-8DB9-5AA3-CA4F-4B29D3FDCA82}"/>
              </a:ext>
            </a:extLst>
          </p:cNvPr>
          <p:cNvGraphicFramePr>
            <a:graphicFrameLocks noGrp="1"/>
          </p:cNvGraphicFramePr>
          <p:nvPr>
            <p:ph idx="1"/>
            <p:extLst>
              <p:ext uri="{D42A27DB-BD31-4B8C-83A1-F6EECF244321}">
                <p14:modId xmlns:p14="http://schemas.microsoft.com/office/powerpoint/2010/main" val="3379443513"/>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888996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CDBCB3D0-62EC-4D8A-A9E7-991AF662D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2C758D7-9BCC-44AD-98FB-A68CA52677F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6" name="Rectangle 25">
            <a:extLst>
              <a:ext uri="{FF2B5EF4-FFF2-40B4-BE49-F238E27FC236}">
                <a16:creationId xmlns:a16="http://schemas.microsoft.com/office/drawing/2014/main" id="{A890917F-0A64-4C0A-91F8-E4F6BE6AB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938C8E05-3629-4B19-A965-0C926F9DE4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30" name="Rectangle 29">
            <a:extLst>
              <a:ext uri="{FF2B5EF4-FFF2-40B4-BE49-F238E27FC236}">
                <a16:creationId xmlns:a16="http://schemas.microsoft.com/office/drawing/2014/main" id="{9044F20B-3F79-4BBD-A9B8-33672B6A4A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5668F97-6DE5-EDEC-A379-2B8FA46A4396}"/>
              </a:ext>
            </a:extLst>
          </p:cNvPr>
          <p:cNvSpPr>
            <a:spLocks noGrp="1"/>
          </p:cNvSpPr>
          <p:nvPr>
            <p:ph type="title"/>
          </p:nvPr>
        </p:nvSpPr>
        <p:spPr>
          <a:xfrm>
            <a:off x="680321" y="2063262"/>
            <a:ext cx="3739279" cy="2661052"/>
          </a:xfrm>
        </p:spPr>
        <p:txBody>
          <a:bodyPr>
            <a:normAutofit/>
          </a:bodyPr>
          <a:lstStyle/>
          <a:p>
            <a:pPr algn="r"/>
            <a:r>
              <a:rPr lang="en-US" sz="4400" b="1" dirty="0">
                <a:effectLst/>
                <a:latin typeface="Aptos" panose="020B0004020202020204" pitchFamily="34" charset="0"/>
                <a:ea typeface="Aptos" panose="020B0004020202020204" pitchFamily="34" charset="0"/>
                <a:cs typeface="Times New Roman" panose="02020603050405020304" pitchFamily="18" charset="0"/>
              </a:rPr>
              <a:t>Case Overview</a:t>
            </a:r>
            <a:endParaRPr lang="en-US" sz="4400" dirty="0"/>
          </a:p>
        </p:txBody>
      </p:sp>
      <p:graphicFrame>
        <p:nvGraphicFramePr>
          <p:cNvPr id="5" name="Content Placeholder 2">
            <a:extLst>
              <a:ext uri="{FF2B5EF4-FFF2-40B4-BE49-F238E27FC236}">
                <a16:creationId xmlns:a16="http://schemas.microsoft.com/office/drawing/2014/main" id="{E5C9FCF5-7310-A360-ED46-DE358534165F}"/>
              </a:ext>
            </a:extLst>
          </p:cNvPr>
          <p:cNvGraphicFramePr>
            <a:graphicFrameLocks noGrp="1"/>
          </p:cNvGraphicFramePr>
          <p:nvPr>
            <p:ph idx="1"/>
            <p:extLst>
              <p:ext uri="{D42A27DB-BD31-4B8C-83A1-F6EECF244321}">
                <p14:modId xmlns:p14="http://schemas.microsoft.com/office/powerpoint/2010/main" val="599646903"/>
              </p:ext>
            </p:extLst>
          </p:nvPr>
        </p:nvGraphicFramePr>
        <p:xfrm>
          <a:off x="5437509" y="777860"/>
          <a:ext cx="5955658" cy="538535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2337705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0AA6AF0-CFD0-0626-354D-71C4DADB9347}"/>
              </a:ext>
            </a:extLst>
          </p:cNvPr>
          <p:cNvSpPr>
            <a:spLocks noGrp="1"/>
          </p:cNvSpPr>
          <p:nvPr>
            <p:ph type="title"/>
          </p:nvPr>
        </p:nvSpPr>
        <p:spPr/>
        <p:txBody>
          <a:bodyPr/>
          <a:lstStyle/>
          <a:p>
            <a:pPr algn="ctr"/>
            <a:r>
              <a:rPr lang="en-US" dirty="0"/>
              <a:t>Defense Strategy with CARS</a:t>
            </a:r>
          </a:p>
        </p:txBody>
      </p:sp>
      <p:sp>
        <p:nvSpPr>
          <p:cNvPr id="5" name="Content Placeholder 4">
            <a:extLst>
              <a:ext uri="{FF2B5EF4-FFF2-40B4-BE49-F238E27FC236}">
                <a16:creationId xmlns:a16="http://schemas.microsoft.com/office/drawing/2014/main" id="{1CCC292C-C80D-B49E-F633-AF663B9D8380}"/>
              </a:ext>
            </a:extLst>
          </p:cNvPr>
          <p:cNvSpPr>
            <a:spLocks noGrp="1"/>
          </p:cNvSpPr>
          <p:nvPr>
            <p:ph idx="1"/>
          </p:nvPr>
        </p:nvSpPr>
        <p:spPr>
          <a:solidFill>
            <a:schemeClr val="accent3"/>
          </a:solidFill>
          <a:ln>
            <a:noFill/>
          </a:ln>
        </p:spPr>
        <p:style>
          <a:lnRef idx="0">
            <a:scrgbClr r="0" g="0" b="0"/>
          </a:lnRef>
          <a:fillRef idx="0">
            <a:scrgbClr r="0" g="0" b="0"/>
          </a:fillRef>
          <a:effectRef idx="0">
            <a:scrgbClr r="0" g="0" b="0"/>
          </a:effectRef>
          <a:fontRef idx="minor">
            <a:schemeClr val="lt1"/>
          </a:fontRef>
        </p:style>
        <p:txBody>
          <a:bodyPr>
            <a:normAutofit fontScale="92500" lnSpcReduction="20000"/>
          </a:bodyPr>
          <a:lstStyle/>
          <a:p>
            <a:pPr marL="0" marR="0" lvl="0" indent="0">
              <a:lnSpc>
                <a:spcPct val="107000"/>
              </a:lnSpc>
              <a:spcAft>
                <a:spcPts val="800"/>
              </a:spcAft>
              <a:buSzPts val="1000"/>
              <a:buNone/>
              <a:tabLst>
                <a:tab pos="457200" algn="l"/>
              </a:tabLst>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The defense attorney facilitated Simon’s participation in the CARS assessment, which revealed:</a:t>
            </a:r>
          </a:p>
          <a:p>
            <a:pPr marL="742950" marR="0" lvl="1" indent="-285750">
              <a:lnSpc>
                <a:spcPct val="107000"/>
              </a:lnSpc>
              <a:spcAft>
                <a:spcPts val="800"/>
              </a:spcAft>
              <a:buSzPts val="1000"/>
              <a:buFont typeface="Courier New" panose="02070309020205020404" pitchFamily="49" charset="0"/>
              <a:buChar char="o"/>
              <a:tabLst>
                <a:tab pos="914400" algn="l"/>
              </a:tabLst>
            </a:pPr>
            <a:r>
              <a:rPr lang="en-US" kern="100" dirty="0">
                <a:effectLst/>
                <a:latin typeface="Aptos" panose="020B0004020202020204" pitchFamily="34" charset="0"/>
                <a:ea typeface="Aptos" panose="020B0004020202020204" pitchFamily="34" charset="0"/>
                <a:cs typeface="Times New Roman" panose="02020603050405020304" pitchFamily="18" charset="0"/>
              </a:rPr>
              <a:t>A long history of untreated depression and financial stressors.</a:t>
            </a:r>
          </a:p>
          <a:p>
            <a:pPr marL="742950" marR="0" lvl="1" indent="-285750">
              <a:lnSpc>
                <a:spcPct val="107000"/>
              </a:lnSpc>
              <a:spcAft>
                <a:spcPts val="800"/>
              </a:spcAft>
              <a:buSzPts val="1000"/>
              <a:buFont typeface="Courier New" panose="02070309020205020404" pitchFamily="49" charset="0"/>
              <a:buChar char="o"/>
              <a:tabLst>
                <a:tab pos="914400" algn="l"/>
              </a:tabLst>
            </a:pPr>
            <a:r>
              <a:rPr lang="en-US" kern="100" dirty="0">
                <a:effectLst/>
                <a:latin typeface="Aptos" panose="020B0004020202020204" pitchFamily="34" charset="0"/>
                <a:ea typeface="Aptos" panose="020B0004020202020204" pitchFamily="34" charset="0"/>
                <a:cs typeface="Times New Roman" panose="02020603050405020304" pitchFamily="18" charset="0"/>
              </a:rPr>
              <a:t>A strong potential for successful rehabilitation through mental health treatment.</a:t>
            </a:r>
            <a:br>
              <a:rPr lang="en-US" kern="100" dirty="0">
                <a:effectLst/>
                <a:latin typeface="Aptos" panose="020B0004020202020204" pitchFamily="34" charset="0"/>
                <a:ea typeface="Aptos" panose="020B0004020202020204" pitchFamily="34" charset="0"/>
                <a:cs typeface="Times New Roman" panose="02020603050405020304" pitchFamily="18" charset="0"/>
              </a:rPr>
            </a:br>
            <a:r>
              <a:rPr lang="en-US" kern="100" dirty="0">
                <a:effectLst/>
                <a:latin typeface="Aptos" panose="020B0004020202020204" pitchFamily="34" charset="0"/>
                <a:ea typeface="Aptos" panose="020B0004020202020204" pitchFamily="34" charset="0"/>
                <a:cs typeface="Times New Roman" panose="02020603050405020304" pitchFamily="18" charset="0"/>
              </a:rPr>
              <a:t>Armed with this data, the attorney proposed a sentencing plan prioritizing treatment over incarceration.</a:t>
            </a:r>
          </a:p>
          <a:p>
            <a:endParaRPr lang="en-US" dirty="0"/>
          </a:p>
        </p:txBody>
      </p:sp>
      <p:sp>
        <p:nvSpPr>
          <p:cNvPr id="6" name="Text Placeholder 5">
            <a:extLst>
              <a:ext uri="{FF2B5EF4-FFF2-40B4-BE49-F238E27FC236}">
                <a16:creationId xmlns:a16="http://schemas.microsoft.com/office/drawing/2014/main" id="{F513109C-0621-4EDC-9F84-6A23618E0FBA}"/>
              </a:ext>
            </a:extLst>
          </p:cNvPr>
          <p:cNvSpPr>
            <a:spLocks noGrp="1"/>
          </p:cNvSpPr>
          <p:nvPr>
            <p:ph type="body" sz="half" idx="2"/>
          </p:nvPr>
        </p:nvSpPr>
        <p:spPr/>
        <p:style>
          <a:lnRef idx="2">
            <a:schemeClr val="accent2">
              <a:shade val="15000"/>
            </a:schemeClr>
          </a:lnRef>
          <a:fillRef idx="1">
            <a:schemeClr val="accent2"/>
          </a:fillRef>
          <a:effectRef idx="0">
            <a:schemeClr val="accent2"/>
          </a:effectRef>
          <a:fontRef idx="minor">
            <a:schemeClr val="lt1"/>
          </a:fontRef>
        </p:style>
        <p:txBody>
          <a:bodyPr>
            <a:normAutofit/>
          </a:bodyPr>
          <a:lstStyle/>
          <a:p>
            <a:pPr algn="ctr"/>
            <a:r>
              <a:rPr lang="en-US" sz="4000" dirty="0">
                <a:effectLst/>
                <a:latin typeface="Aptos" panose="020B0004020202020204" pitchFamily="34" charset="0"/>
                <a:ea typeface="Aptos" panose="020B0004020202020204" pitchFamily="34" charset="0"/>
                <a:cs typeface="Times New Roman" panose="02020603050405020304" pitchFamily="18" charset="0"/>
              </a:rPr>
              <a:t>Using CARS to Advocate for Rehabilitation</a:t>
            </a:r>
            <a:endParaRPr lang="en-US" sz="3600" dirty="0"/>
          </a:p>
        </p:txBody>
      </p:sp>
    </p:spTree>
    <p:extLst>
      <p:ext uri="{BB962C8B-B14F-4D97-AF65-F5344CB8AC3E}">
        <p14:creationId xmlns:p14="http://schemas.microsoft.com/office/powerpoint/2010/main" val="9703930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5AE88B8-F333-CF54-5AA9-97F855B19ECF}"/>
              </a:ext>
            </a:extLst>
          </p:cNvPr>
          <p:cNvSpPr>
            <a:spLocks noGrp="1"/>
          </p:cNvSpPr>
          <p:nvPr>
            <p:ph type="title"/>
          </p:nvPr>
        </p:nvSpPr>
        <p:spPr/>
        <p:txBody>
          <a:bodyPr>
            <a:normAutofit/>
          </a:bodyPr>
          <a:lstStyle/>
          <a:p>
            <a:r>
              <a:rPr lang="en-US"/>
              <a:t>Positive Sentencing Outcome</a:t>
            </a:r>
          </a:p>
        </p:txBody>
      </p:sp>
      <p:graphicFrame>
        <p:nvGraphicFramePr>
          <p:cNvPr id="8" name="Content Placeholder 5">
            <a:extLst>
              <a:ext uri="{FF2B5EF4-FFF2-40B4-BE49-F238E27FC236}">
                <a16:creationId xmlns:a16="http://schemas.microsoft.com/office/drawing/2014/main" id="{F6097262-4AD5-0E5F-A7D0-3ACF0E8448EC}"/>
              </a:ext>
            </a:extLst>
          </p:cNvPr>
          <p:cNvGraphicFramePr>
            <a:graphicFrameLocks noGrp="1"/>
          </p:cNvGraphicFramePr>
          <p:nvPr>
            <p:ph type="pic" idx="1"/>
            <p:extLst>
              <p:ext uri="{D42A27DB-BD31-4B8C-83A1-F6EECF244321}">
                <p14:modId xmlns:p14="http://schemas.microsoft.com/office/powerpoint/2010/main" val="3078921093"/>
              </p:ext>
            </p:extLst>
          </p:nvPr>
        </p:nvGraphicFramePr>
        <p:xfrm>
          <a:off x="4868863" y="2336800"/>
          <a:ext cx="5426075"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 Placeholder 12">
            <a:extLst>
              <a:ext uri="{FF2B5EF4-FFF2-40B4-BE49-F238E27FC236}">
                <a16:creationId xmlns:a16="http://schemas.microsoft.com/office/drawing/2014/main" id="{5DC0FD1B-D4A3-5AF5-15C9-E8A6BA6B48D2}"/>
              </a:ext>
            </a:extLst>
          </p:cNvPr>
          <p:cNvSpPr>
            <a:spLocks noGrp="1"/>
          </p:cNvSpPr>
          <p:nvPr>
            <p:ph type="body" sz="half" idx="2"/>
          </p:nvPr>
        </p:nvSpPr>
        <p:spPr/>
        <p:txBody>
          <a:bodyPr>
            <a:normAutofit/>
          </a:bodyPr>
          <a:lstStyle/>
          <a:p>
            <a:pPr algn="ctr"/>
            <a:r>
              <a:rPr lang="en-US" sz="4000" dirty="0"/>
              <a:t>Collaborative Sentencing Agreement</a:t>
            </a:r>
          </a:p>
        </p:txBody>
      </p:sp>
    </p:spTree>
    <p:extLst>
      <p:ext uri="{BB962C8B-B14F-4D97-AF65-F5344CB8AC3E}">
        <p14:creationId xmlns:p14="http://schemas.microsoft.com/office/powerpoint/2010/main" val="667220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9D00B-5887-B66F-A03E-650482C4F7DD}"/>
              </a:ext>
            </a:extLst>
          </p:cNvPr>
          <p:cNvSpPr>
            <a:spLocks noGrp="1"/>
          </p:cNvSpPr>
          <p:nvPr>
            <p:ph type="title"/>
          </p:nvPr>
        </p:nvSpPr>
        <p:spPr/>
        <p:txBody>
          <a:bodyPr/>
          <a:lstStyle/>
          <a:p>
            <a:pPr algn="ctr"/>
            <a:r>
              <a:rPr lang="en-US"/>
              <a:t>Long-Term Benefits</a:t>
            </a:r>
            <a:endParaRPr lang="en-US" dirty="0"/>
          </a:p>
        </p:txBody>
      </p:sp>
      <p:sp>
        <p:nvSpPr>
          <p:cNvPr id="3" name="Picture Placeholder 2">
            <a:extLst>
              <a:ext uri="{FF2B5EF4-FFF2-40B4-BE49-F238E27FC236}">
                <a16:creationId xmlns:a16="http://schemas.microsoft.com/office/drawing/2014/main" id="{B271FAF9-7DE0-559F-E31F-7415A7A75340}"/>
              </a:ext>
            </a:extLst>
          </p:cNvPr>
          <p:cNvSpPr>
            <a:spLocks noGrp="1"/>
          </p:cNvSpPr>
          <p:nvPr>
            <p:ph type="pic" idx="1"/>
          </p:nvPr>
        </p:nvSpPr>
        <p:spPr>
          <a:solidFill>
            <a:schemeClr val="accent2"/>
          </a:solidFill>
          <a:ln>
            <a:noFill/>
          </a:ln>
        </p:spPr>
        <p:style>
          <a:lnRef idx="0">
            <a:scrgbClr r="0" g="0" b="0"/>
          </a:lnRef>
          <a:fillRef idx="0">
            <a:scrgbClr r="0" g="0" b="0"/>
          </a:fillRef>
          <a:effectRef idx="0">
            <a:scrgbClr r="0" g="0" b="0"/>
          </a:effectRef>
          <a:fontRef idx="minor">
            <a:schemeClr val="lt1"/>
          </a:fontRef>
        </p:style>
        <p:txBody>
          <a:bodyPr>
            <a:normAutofit fontScale="70000" lnSpcReduction="20000"/>
          </a:bodyPr>
          <a:lstStyle/>
          <a:p>
            <a:r>
              <a:rPr lang="en-US" dirty="0"/>
              <a:t>Simon completed his diversion program, leading to:</a:t>
            </a:r>
          </a:p>
          <a:p>
            <a:pPr marL="457200" indent="-457200">
              <a:buFont typeface="Arial" panose="020B0604020202020204" pitchFamily="34" charset="0"/>
              <a:buChar char="•"/>
            </a:pPr>
            <a:r>
              <a:rPr lang="en-US" dirty="0"/>
              <a:t>No further criminal activity, supported by effective mental health treatment.</a:t>
            </a:r>
          </a:p>
          <a:p>
            <a:pPr marL="457200" indent="-457200">
              <a:buFont typeface="Arial" panose="020B0604020202020204" pitchFamily="34" charset="0"/>
              <a:buChar char="•"/>
            </a:pPr>
            <a:r>
              <a:rPr lang="en-US" dirty="0"/>
              <a:t>Employment retention and improved financial health.</a:t>
            </a:r>
          </a:p>
          <a:p>
            <a:pPr marL="457200" indent="-457200">
              <a:buFont typeface="Arial" panose="020B0604020202020204" pitchFamily="34" charset="0"/>
              <a:buChar char="•"/>
            </a:pPr>
            <a:r>
              <a:rPr lang="en-US" dirty="0"/>
              <a:t>Rebuilding relationships within his community and family.</a:t>
            </a:r>
          </a:p>
          <a:p>
            <a:r>
              <a:rPr lang="en-US" dirty="0"/>
              <a:t>Simon’s case demonstrates the value of CARS in achieving justice outcomes that benefit both the defendant and society.</a:t>
            </a:r>
          </a:p>
          <a:p>
            <a:endParaRPr lang="en-US" dirty="0"/>
          </a:p>
        </p:txBody>
      </p:sp>
      <p:sp>
        <p:nvSpPr>
          <p:cNvPr id="4" name="Text Placeholder 3">
            <a:extLst>
              <a:ext uri="{FF2B5EF4-FFF2-40B4-BE49-F238E27FC236}">
                <a16:creationId xmlns:a16="http://schemas.microsoft.com/office/drawing/2014/main" id="{CA715C26-E9D6-4429-307C-2593755CA162}"/>
              </a:ext>
            </a:extLst>
          </p:cNvPr>
          <p:cNvSpPr>
            <a:spLocks noGrp="1"/>
          </p:cNvSpPr>
          <p:nvPr>
            <p:ph type="body" sz="half" idx="2"/>
          </p:nvPr>
        </p:nvSpPr>
        <p:spPr>
          <a:solidFill>
            <a:schemeClr val="accent3"/>
          </a:solidFill>
          <a:ln>
            <a:noFill/>
          </a:ln>
        </p:spPr>
        <p:style>
          <a:lnRef idx="0">
            <a:scrgbClr r="0" g="0" b="0"/>
          </a:lnRef>
          <a:fillRef idx="0">
            <a:scrgbClr r="0" g="0" b="0"/>
          </a:fillRef>
          <a:effectRef idx="0">
            <a:scrgbClr r="0" g="0" b="0"/>
          </a:effectRef>
          <a:fontRef idx="minor">
            <a:schemeClr val="lt1"/>
          </a:fontRef>
        </p:style>
        <p:txBody>
          <a:bodyPr>
            <a:normAutofit/>
          </a:bodyPr>
          <a:lstStyle/>
          <a:p>
            <a:pPr algn="ctr"/>
            <a:r>
              <a:rPr lang="en-US" sz="4000" dirty="0"/>
              <a:t>Success Through Rehabilitation</a:t>
            </a:r>
          </a:p>
        </p:txBody>
      </p:sp>
    </p:spTree>
    <p:extLst>
      <p:ext uri="{BB962C8B-B14F-4D97-AF65-F5344CB8AC3E}">
        <p14:creationId xmlns:p14="http://schemas.microsoft.com/office/powerpoint/2010/main" val="16679006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81B99ABE-1BF8-816B-76DF-54439097C471}"/>
              </a:ext>
            </a:extLst>
          </p:cNvPr>
          <p:cNvSpPr>
            <a:spLocks noGrp="1"/>
          </p:cNvSpPr>
          <p:nvPr>
            <p:ph type="title"/>
          </p:nvPr>
        </p:nvSpPr>
        <p:spPr>
          <a:xfrm>
            <a:off x="680321" y="2063262"/>
            <a:ext cx="3739279" cy="2661052"/>
          </a:xfrm>
        </p:spPr>
        <p:txBody>
          <a:bodyPr>
            <a:normAutofit/>
          </a:bodyPr>
          <a:lstStyle/>
          <a:p>
            <a:pPr algn="r"/>
            <a:r>
              <a:rPr lang="en-US" sz="4400"/>
              <a:t>Next Steps</a:t>
            </a:r>
          </a:p>
        </p:txBody>
      </p:sp>
      <p:graphicFrame>
        <p:nvGraphicFramePr>
          <p:cNvPr id="5" name="Content Placeholder 2">
            <a:extLst>
              <a:ext uri="{FF2B5EF4-FFF2-40B4-BE49-F238E27FC236}">
                <a16:creationId xmlns:a16="http://schemas.microsoft.com/office/drawing/2014/main" id="{1988DF97-4A56-4F6A-649A-723F48205488}"/>
              </a:ext>
            </a:extLst>
          </p:cNvPr>
          <p:cNvGraphicFramePr>
            <a:graphicFrameLocks noGrp="1"/>
          </p:cNvGraphicFramePr>
          <p:nvPr>
            <p:ph idx="1"/>
            <p:extLst>
              <p:ext uri="{D42A27DB-BD31-4B8C-83A1-F6EECF244321}">
                <p14:modId xmlns:p14="http://schemas.microsoft.com/office/powerpoint/2010/main" val="443762268"/>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4481921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a:extLst>
            <a:ext uri="{FF2B5EF4-FFF2-40B4-BE49-F238E27FC236}">
              <a16:creationId xmlns:a16="http://schemas.microsoft.com/office/drawing/2014/main" id="{45DDB266-C84C-63DF-2357-422B04B12B2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8A8C5B0-3270-975B-11BA-137CFE4B4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D395B1A8-91DE-A67C-8BB8-3F7E1B7F850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0B174A31-B463-C560-B40E-B2E45723AA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2C0C6FF3-D22B-DED4-A797-2B4EEF66652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31792D4E-DB70-1ADE-6890-6071037E66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DCFBDFC8-CC8E-764D-C3CE-5D8508BE42C3}"/>
              </a:ext>
            </a:extLst>
          </p:cNvPr>
          <p:cNvSpPr>
            <a:spLocks noGrp="1"/>
          </p:cNvSpPr>
          <p:nvPr>
            <p:ph type="title"/>
          </p:nvPr>
        </p:nvSpPr>
        <p:spPr>
          <a:xfrm>
            <a:off x="680321" y="2063262"/>
            <a:ext cx="3739279" cy="2661052"/>
          </a:xfrm>
        </p:spPr>
        <p:txBody>
          <a:bodyPr>
            <a:normAutofit/>
          </a:bodyPr>
          <a:lstStyle/>
          <a:p>
            <a:pPr algn="r"/>
            <a:r>
              <a:rPr lang="en-US" sz="4400" dirty="0"/>
              <a:t>Contacts</a:t>
            </a:r>
          </a:p>
        </p:txBody>
      </p:sp>
      <p:graphicFrame>
        <p:nvGraphicFramePr>
          <p:cNvPr id="5" name="Content Placeholder 2">
            <a:extLst>
              <a:ext uri="{FF2B5EF4-FFF2-40B4-BE49-F238E27FC236}">
                <a16:creationId xmlns:a16="http://schemas.microsoft.com/office/drawing/2014/main" id="{76C2E917-0254-6191-9D13-8A0291AFAC5F}"/>
              </a:ext>
            </a:extLst>
          </p:cNvPr>
          <p:cNvGraphicFramePr>
            <a:graphicFrameLocks noGrp="1"/>
          </p:cNvGraphicFramePr>
          <p:nvPr>
            <p:ph idx="1"/>
            <p:extLst>
              <p:ext uri="{D42A27DB-BD31-4B8C-83A1-F6EECF244321}">
                <p14:modId xmlns:p14="http://schemas.microsoft.com/office/powerpoint/2010/main" val="1267727620"/>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932854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E48BCAF-D232-348A-7DC5-2BF8B5F447EC}"/>
              </a:ext>
            </a:extLst>
          </p:cNvPr>
          <p:cNvSpPr>
            <a:spLocks noGrp="1"/>
          </p:cNvSpPr>
          <p:nvPr>
            <p:ph type="title"/>
          </p:nvPr>
        </p:nvSpPr>
        <p:spPr>
          <a:xfrm>
            <a:off x="680321" y="2063262"/>
            <a:ext cx="3739279" cy="2661052"/>
          </a:xfrm>
        </p:spPr>
        <p:txBody>
          <a:bodyPr>
            <a:normAutofit/>
          </a:bodyPr>
          <a:lstStyle/>
          <a:p>
            <a:pPr algn="r"/>
            <a:r>
              <a:rPr lang="en-US" sz="4400" b="1">
                <a:effectLst/>
                <a:latin typeface="Aptos" panose="020B0004020202020204" pitchFamily="34" charset="0"/>
                <a:ea typeface="Aptos" panose="020B0004020202020204" pitchFamily="34" charset="0"/>
                <a:cs typeface="Times New Roman" panose="02020603050405020304" pitchFamily="18" charset="0"/>
              </a:rPr>
              <a:t>Why Mental Health Screening Matters</a:t>
            </a:r>
            <a:endParaRPr lang="en-US" sz="4400"/>
          </a:p>
        </p:txBody>
      </p:sp>
      <p:graphicFrame>
        <p:nvGraphicFramePr>
          <p:cNvPr id="5" name="Content Placeholder 2">
            <a:extLst>
              <a:ext uri="{FF2B5EF4-FFF2-40B4-BE49-F238E27FC236}">
                <a16:creationId xmlns:a16="http://schemas.microsoft.com/office/drawing/2014/main" id="{661AA89E-4A99-4D83-847C-A42B64E30711}"/>
              </a:ext>
            </a:extLst>
          </p:cNvPr>
          <p:cNvGraphicFramePr>
            <a:graphicFrameLocks noGrp="1"/>
          </p:cNvGraphicFramePr>
          <p:nvPr>
            <p:ph idx="1"/>
            <p:extLst>
              <p:ext uri="{D42A27DB-BD31-4B8C-83A1-F6EECF244321}">
                <p14:modId xmlns:p14="http://schemas.microsoft.com/office/powerpoint/2010/main" val="1262771257"/>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793642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5E4E4C4A-2662-139A-DDDB-CDBD3F01D5B0}"/>
              </a:ext>
            </a:extLst>
          </p:cNvPr>
          <p:cNvSpPr>
            <a:spLocks noGrp="1"/>
          </p:cNvSpPr>
          <p:nvPr>
            <p:ph type="title"/>
          </p:nvPr>
        </p:nvSpPr>
        <p:spPr>
          <a:xfrm>
            <a:off x="680321" y="2063262"/>
            <a:ext cx="3739279" cy="2661052"/>
          </a:xfrm>
        </p:spPr>
        <p:txBody>
          <a:bodyPr>
            <a:normAutofit/>
          </a:bodyPr>
          <a:lstStyle/>
          <a:p>
            <a:pPr algn="r"/>
            <a:r>
              <a:rPr lang="en-US" sz="4400" b="1">
                <a:effectLst/>
                <a:latin typeface="Aptos" panose="020B0004020202020204" pitchFamily="34" charset="0"/>
                <a:ea typeface="Aptos" panose="020B0004020202020204" pitchFamily="34" charset="0"/>
                <a:cs typeface="Times New Roman" panose="02020603050405020304" pitchFamily="18" charset="0"/>
              </a:rPr>
              <a:t>A Brief History of CARS</a:t>
            </a:r>
            <a:endParaRPr lang="en-US" sz="4400"/>
          </a:p>
        </p:txBody>
      </p:sp>
      <p:graphicFrame>
        <p:nvGraphicFramePr>
          <p:cNvPr id="5" name="Content Placeholder 2">
            <a:extLst>
              <a:ext uri="{FF2B5EF4-FFF2-40B4-BE49-F238E27FC236}">
                <a16:creationId xmlns:a16="http://schemas.microsoft.com/office/drawing/2014/main" id="{2E262C0F-38BB-FEBC-AA80-5B46B744ABE2}"/>
              </a:ext>
            </a:extLst>
          </p:cNvPr>
          <p:cNvGraphicFramePr>
            <a:graphicFrameLocks noGrp="1"/>
          </p:cNvGraphicFramePr>
          <p:nvPr>
            <p:ph idx="1"/>
            <p:extLst>
              <p:ext uri="{D42A27DB-BD31-4B8C-83A1-F6EECF244321}">
                <p14:modId xmlns:p14="http://schemas.microsoft.com/office/powerpoint/2010/main" val="3263900353"/>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061992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0FA309-807F-4C17-98EF-A3BA7388E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642A87B-CAE9-4F8F-B293-28388E45D9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C8FA1749-B91A-40E7-AD01-0B9C9C6AF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B7A934F-FFF7-4353-83D3-4EF66E93EE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6" name="Rectangle 15">
            <a:extLst>
              <a:ext uri="{FF2B5EF4-FFF2-40B4-BE49-F238E27FC236}">
                <a16:creationId xmlns:a16="http://schemas.microsoft.com/office/drawing/2014/main" id="{700676C8-6DE8-47DD-9A23-D42063A12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C1A7616-FC8D-F0CC-B19D-4CE3F573E10D}"/>
              </a:ext>
            </a:extLst>
          </p:cNvPr>
          <p:cNvSpPr>
            <a:spLocks noGrp="1"/>
          </p:cNvSpPr>
          <p:nvPr>
            <p:ph type="title"/>
          </p:nvPr>
        </p:nvSpPr>
        <p:spPr>
          <a:xfrm>
            <a:off x="680321" y="2063262"/>
            <a:ext cx="3739279" cy="2661052"/>
          </a:xfrm>
        </p:spPr>
        <p:txBody>
          <a:bodyPr>
            <a:normAutofit/>
          </a:bodyPr>
          <a:lstStyle/>
          <a:p>
            <a:pPr algn="r"/>
            <a:r>
              <a:rPr lang="en-US" sz="4400" b="1">
                <a:solidFill>
                  <a:srgbClr val="FFFFFF"/>
                </a:solidFill>
                <a:effectLst/>
                <a:latin typeface="Aptos" panose="020B0004020202020204" pitchFamily="34" charset="0"/>
                <a:ea typeface="Aptos" panose="020B0004020202020204" pitchFamily="34" charset="0"/>
                <a:cs typeface="Times New Roman" panose="02020603050405020304" pitchFamily="18" charset="0"/>
              </a:rPr>
              <a:t>How CARS Works – Overview</a:t>
            </a:r>
            <a:endParaRPr lang="en-US" sz="4400">
              <a:solidFill>
                <a:srgbClr val="FFFFFF"/>
              </a:solidFill>
            </a:endParaRPr>
          </a:p>
        </p:txBody>
      </p:sp>
      <p:sp>
        <p:nvSpPr>
          <p:cNvPr id="3" name="Content Placeholder 2">
            <a:extLst>
              <a:ext uri="{FF2B5EF4-FFF2-40B4-BE49-F238E27FC236}">
                <a16:creationId xmlns:a16="http://schemas.microsoft.com/office/drawing/2014/main" id="{DEB89988-BB71-32D0-E06A-CC73B90B916D}"/>
              </a:ext>
            </a:extLst>
          </p:cNvPr>
          <p:cNvSpPr>
            <a:spLocks noGrp="1"/>
          </p:cNvSpPr>
          <p:nvPr>
            <p:ph idx="1"/>
          </p:nvPr>
        </p:nvSpPr>
        <p:spPr>
          <a:xfrm>
            <a:off x="5287995" y="661106"/>
            <a:ext cx="6257362" cy="5503101"/>
          </a:xfrm>
        </p:spPr>
        <p:txBody>
          <a:bodyPr anchor="ctr">
            <a:normAutofit/>
          </a:bodyPr>
          <a:lstStyle/>
          <a:p>
            <a:pPr marL="342900" marR="0" lvl="0" indent="-342900">
              <a:spcAft>
                <a:spcPts val="800"/>
              </a:spcAft>
              <a:buSzPts val="1000"/>
              <a:buFont typeface="Symbol" panose="05050102010706020507" pitchFamily="18" charset="2"/>
              <a:buChar char=""/>
              <a:tabLst>
                <a:tab pos="457200" algn="l"/>
              </a:tabLst>
            </a:pPr>
            <a:r>
              <a:rPr lang="en-US" sz="2000"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CARS simplifies mental health screening into three main steps:</a:t>
            </a:r>
          </a:p>
          <a:p>
            <a:pPr marL="742950" marR="0" lvl="1" indent="-285750">
              <a:spcAft>
                <a:spcPts val="800"/>
              </a:spcAft>
              <a:buFont typeface="+mj-lt"/>
              <a:buAutoNum type="arabicPeriod"/>
              <a:tabLst>
                <a:tab pos="914400" algn="l"/>
              </a:tabLst>
            </a:pPr>
            <a:r>
              <a:rPr lang="en-US"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Defendant completes the assessment.</a:t>
            </a:r>
          </a:p>
          <a:p>
            <a:pPr marL="742950" marR="0" lvl="1" indent="-285750">
              <a:spcAft>
                <a:spcPts val="800"/>
              </a:spcAft>
              <a:buFont typeface="+mj-lt"/>
              <a:buAutoNum type="arabicPeriod"/>
              <a:tabLst>
                <a:tab pos="914400" algn="l"/>
              </a:tabLst>
            </a:pPr>
            <a:r>
              <a:rPr lang="en-US"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Results are analyzed and compiled into a report.</a:t>
            </a:r>
          </a:p>
          <a:p>
            <a:pPr marL="742950" marR="0" lvl="1" indent="-285750">
              <a:spcAft>
                <a:spcPts val="800"/>
              </a:spcAft>
              <a:buFont typeface="+mj-lt"/>
              <a:buAutoNum type="arabicPeriod"/>
              <a:tabLst>
                <a:tab pos="914400" algn="l"/>
              </a:tabLst>
            </a:pPr>
            <a:r>
              <a:rPr lang="en-US"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Defense attorneys receive reports with actionable insights.</a:t>
            </a:r>
          </a:p>
          <a:p>
            <a:pPr marL="0" indent="0">
              <a:buNone/>
            </a:pPr>
            <a:endParaRPr lang="en-US" sz="2000">
              <a:solidFill>
                <a:srgbClr val="FFFFFF"/>
              </a:solidFill>
            </a:endParaRPr>
          </a:p>
        </p:txBody>
      </p:sp>
    </p:spTree>
    <p:extLst>
      <p:ext uri="{BB962C8B-B14F-4D97-AF65-F5344CB8AC3E}">
        <p14:creationId xmlns:p14="http://schemas.microsoft.com/office/powerpoint/2010/main" val="1714419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DBCB3D0-62EC-4D8A-A9E7-991AF662D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62C758D7-9BCC-44AD-98FB-A68CA52677F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1" name="Rectangle 20">
            <a:extLst>
              <a:ext uri="{FF2B5EF4-FFF2-40B4-BE49-F238E27FC236}">
                <a16:creationId xmlns:a16="http://schemas.microsoft.com/office/drawing/2014/main" id="{A890917F-0A64-4C0A-91F8-E4F6BE6AB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938C8E05-3629-4B19-A965-0C926F9DE4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23" name="Rectangle 22">
            <a:extLst>
              <a:ext uri="{FF2B5EF4-FFF2-40B4-BE49-F238E27FC236}">
                <a16:creationId xmlns:a16="http://schemas.microsoft.com/office/drawing/2014/main" id="{9044F20B-3F79-4BBD-A9B8-33672B6A4A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FA54A642-A16F-30AE-ED9A-065D6099A171}"/>
              </a:ext>
            </a:extLst>
          </p:cNvPr>
          <p:cNvSpPr>
            <a:spLocks noGrp="1"/>
          </p:cNvSpPr>
          <p:nvPr>
            <p:ph type="title"/>
          </p:nvPr>
        </p:nvSpPr>
        <p:spPr>
          <a:xfrm>
            <a:off x="680321" y="2063262"/>
            <a:ext cx="3739279" cy="2661052"/>
          </a:xfrm>
        </p:spPr>
        <p:txBody>
          <a:bodyPr>
            <a:normAutofit/>
          </a:bodyPr>
          <a:lstStyle/>
          <a:p>
            <a:pPr algn="r"/>
            <a:r>
              <a:rPr lang="en-US" sz="4400"/>
              <a:t>Defense Attorneys’ Role in CARS Advocacy</a:t>
            </a:r>
          </a:p>
        </p:txBody>
      </p:sp>
      <p:graphicFrame>
        <p:nvGraphicFramePr>
          <p:cNvPr id="5" name="Content Placeholder 2">
            <a:extLst>
              <a:ext uri="{FF2B5EF4-FFF2-40B4-BE49-F238E27FC236}">
                <a16:creationId xmlns:a16="http://schemas.microsoft.com/office/drawing/2014/main" id="{355505C9-7563-8E8F-016C-8078880533FB}"/>
              </a:ext>
            </a:extLst>
          </p:cNvPr>
          <p:cNvGraphicFramePr>
            <a:graphicFrameLocks noGrp="1"/>
          </p:cNvGraphicFramePr>
          <p:nvPr>
            <p:ph idx="1"/>
            <p:extLst>
              <p:ext uri="{D42A27DB-BD31-4B8C-83A1-F6EECF244321}">
                <p14:modId xmlns:p14="http://schemas.microsoft.com/office/powerpoint/2010/main" val="863061389"/>
              </p:ext>
            </p:extLst>
          </p:nvPr>
        </p:nvGraphicFramePr>
        <p:xfrm>
          <a:off x="5437509" y="777860"/>
          <a:ext cx="5955658" cy="538535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660446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0B307E5-6D0D-43E7-C76B-8B96D39DC6BD}"/>
              </a:ext>
            </a:extLst>
          </p:cNvPr>
          <p:cNvSpPr>
            <a:spLocks noGrp="1"/>
          </p:cNvSpPr>
          <p:nvPr>
            <p:ph type="title"/>
          </p:nvPr>
        </p:nvSpPr>
        <p:spPr>
          <a:xfrm>
            <a:off x="680321" y="2063262"/>
            <a:ext cx="3739279" cy="2661052"/>
          </a:xfrm>
        </p:spPr>
        <p:txBody>
          <a:bodyPr>
            <a:normAutofit/>
          </a:bodyPr>
          <a:lstStyle/>
          <a:p>
            <a:pPr algn="r"/>
            <a:r>
              <a:rPr lang="en-US" sz="4100" b="1">
                <a:effectLst/>
                <a:latin typeface="Aptos" panose="020B0004020202020204" pitchFamily="34" charset="0"/>
                <a:ea typeface="Aptos" panose="020B0004020202020204" pitchFamily="34" charset="0"/>
                <a:cs typeface="Times New Roman" panose="02020603050405020304" pitchFamily="18" charset="0"/>
              </a:rPr>
              <a:t>Step 1 – Defendant Completes the Assessment</a:t>
            </a:r>
            <a:endParaRPr lang="en-US" sz="4100"/>
          </a:p>
        </p:txBody>
      </p:sp>
      <p:graphicFrame>
        <p:nvGraphicFramePr>
          <p:cNvPr id="5" name="Content Placeholder 2">
            <a:extLst>
              <a:ext uri="{FF2B5EF4-FFF2-40B4-BE49-F238E27FC236}">
                <a16:creationId xmlns:a16="http://schemas.microsoft.com/office/drawing/2014/main" id="{85475389-6986-9AA2-9450-30E4C7E842A1}"/>
              </a:ext>
            </a:extLst>
          </p:cNvPr>
          <p:cNvGraphicFramePr>
            <a:graphicFrameLocks noGrp="1"/>
          </p:cNvGraphicFramePr>
          <p:nvPr>
            <p:ph idx="1"/>
            <p:extLst>
              <p:ext uri="{D42A27DB-BD31-4B8C-83A1-F6EECF244321}">
                <p14:modId xmlns:p14="http://schemas.microsoft.com/office/powerpoint/2010/main" val="2943957022"/>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408988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F6419-9C36-B9DA-59A1-11431F4AF345}"/>
              </a:ext>
            </a:extLst>
          </p:cNvPr>
          <p:cNvSpPr>
            <a:spLocks noGrp="1"/>
          </p:cNvSpPr>
          <p:nvPr>
            <p:ph type="title"/>
          </p:nvPr>
        </p:nvSpPr>
        <p:spPr>
          <a:xfrm>
            <a:off x="680321" y="753228"/>
            <a:ext cx="9613861" cy="1080938"/>
          </a:xfrm>
        </p:spPr>
        <p:txBody>
          <a:bodyPr>
            <a:normAutofit/>
          </a:bodyPr>
          <a:lstStyle/>
          <a:p>
            <a:r>
              <a:rPr lang="en-US" b="1">
                <a:effectLst/>
                <a:latin typeface="Aptos" panose="020B0004020202020204" pitchFamily="34" charset="0"/>
                <a:ea typeface="Aptos" panose="020B0004020202020204" pitchFamily="34" charset="0"/>
                <a:cs typeface="Times New Roman" panose="02020603050405020304" pitchFamily="18" charset="0"/>
              </a:rPr>
              <a:t>Promoting Defendant Participation in CARS</a:t>
            </a:r>
            <a:endParaRPr lang="en-US"/>
          </a:p>
        </p:txBody>
      </p:sp>
      <p:graphicFrame>
        <p:nvGraphicFramePr>
          <p:cNvPr id="5" name="Content Placeholder 2">
            <a:extLst>
              <a:ext uri="{FF2B5EF4-FFF2-40B4-BE49-F238E27FC236}">
                <a16:creationId xmlns:a16="http://schemas.microsoft.com/office/drawing/2014/main" id="{0BED8C64-3341-1F25-2420-C84CFD9C2960}"/>
              </a:ext>
            </a:extLst>
          </p:cNvPr>
          <p:cNvGraphicFramePr>
            <a:graphicFrameLocks noGrp="1"/>
          </p:cNvGraphicFramePr>
          <p:nvPr>
            <p:ph idx="1"/>
            <p:extLst>
              <p:ext uri="{D42A27DB-BD31-4B8C-83A1-F6EECF244321}">
                <p14:modId xmlns:p14="http://schemas.microsoft.com/office/powerpoint/2010/main" val="1540315435"/>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352443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TM04033917[[fn=Berlin]]</Template>
  <TotalTime>95</TotalTime>
  <Words>2334</Words>
  <Application>Microsoft Office PowerPoint</Application>
  <PresentationFormat>Widescreen</PresentationFormat>
  <Paragraphs>240</Paragraphs>
  <Slides>36</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Aptos</vt:lpstr>
      <vt:lpstr>Arial</vt:lpstr>
      <vt:lpstr>Courier New</vt:lpstr>
      <vt:lpstr>Symbol</vt:lpstr>
      <vt:lpstr>Trebuchet MS</vt:lpstr>
      <vt:lpstr>Berlin</vt:lpstr>
      <vt:lpstr>Welcome to the CARS System Training for Defense Attorneys</vt:lpstr>
      <vt:lpstr>Primary Contact: T. Scott Smith, PhD Phone:  (337) 501-2104 Email:  tscottsmith@aol.com</vt:lpstr>
      <vt:lpstr>Objectives of the Training</vt:lpstr>
      <vt:lpstr>Why Mental Health Screening Matters</vt:lpstr>
      <vt:lpstr>A Brief History of CARS</vt:lpstr>
      <vt:lpstr>How CARS Works – Overview</vt:lpstr>
      <vt:lpstr>Defense Attorneys’ Role in CARS Advocacy</vt:lpstr>
      <vt:lpstr>Step 1 – Defendant Completes the Assessment</vt:lpstr>
      <vt:lpstr>Promoting Defendant Participation in CARS</vt:lpstr>
      <vt:lpstr>Step 2 – Results Are Analyzed </vt:lpstr>
      <vt:lpstr>Step 3 – Defense Attorneys Receive Reports</vt:lpstr>
      <vt:lpstr>Benefits of CARS for Defense Attorneys</vt:lpstr>
      <vt:lpstr>Supporting Mitigating Circumstances </vt:lpstr>
      <vt:lpstr>Using CARS for Sentencing Mitigation</vt:lpstr>
      <vt:lpstr>Tailoring Sentencing Recommendations</vt:lpstr>
      <vt:lpstr>Collaboration with Mental Health Professionals</vt:lpstr>
      <vt:lpstr>Long-Term Benefits of Rehabilitation</vt:lpstr>
      <vt:lpstr>Client-Centered Advocacy Through CARS</vt:lpstr>
      <vt:lpstr>Integrating CARS into Defense Practice</vt:lpstr>
      <vt:lpstr>Building Partnerships for Rehabilitation</vt:lpstr>
      <vt:lpstr>Explaining CARS to Clients</vt:lpstr>
      <vt:lpstr>Training Staff on CARS</vt:lpstr>
      <vt:lpstr>Training Defense Teams on CARS</vt:lpstr>
      <vt:lpstr>Collaborating With Prosecution and Providers</vt:lpstr>
      <vt:lpstr>Leveraging CARS in Plea Bargains</vt:lpstr>
      <vt:lpstr>Addressing Concerns</vt:lpstr>
      <vt:lpstr>Accuracy and Reliability </vt:lpstr>
      <vt:lpstr>Addressing Confidentiality Concerns</vt:lpstr>
      <vt:lpstr>Confidentiality</vt:lpstr>
      <vt:lpstr>Measuring Success in CARS Implementation</vt:lpstr>
      <vt:lpstr>Case Overview</vt:lpstr>
      <vt:lpstr>Defense Strategy with CARS</vt:lpstr>
      <vt:lpstr>Positive Sentencing Outcome</vt:lpstr>
      <vt:lpstr>Long-Term Benefits</vt:lpstr>
      <vt:lpstr>Next Steps</vt:lpstr>
      <vt:lpstr>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Theodore Smith</dc:creator>
  <cp:lastModifiedBy>Theodore Smith</cp:lastModifiedBy>
  <cp:revision>9</cp:revision>
  <dcterms:created xsi:type="dcterms:W3CDTF">2024-12-31T16:27:38Z</dcterms:created>
  <dcterms:modified xsi:type="dcterms:W3CDTF">2025-01-08T13:20:53Z</dcterms:modified>
</cp:coreProperties>
</file>