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DF163-D128-4CD2-9F81-789513D65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64D1D-AB8E-4947-A0B0-3C4909A0C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1FFFD-0787-4B82-A2A0-3E181600C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5123E-A014-4789-A1D2-521D9D266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12C81-D28E-4EC7-B39C-EC65D66D8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7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CA54D-0E53-4519-A201-8B61678E3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196E70-4F16-40B2-B4C6-A3FCF8C05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528D5-C355-4265-9BC4-5C58EBA7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877D3-B301-46C1-8409-8D52BE99C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BD9F2-2A6C-4626-BE9C-4C97E2AE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5C8E8-9280-49C1-97BC-2C9B00CA4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03F3DA-CC36-49D4-9DA9-448A3B479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7A2C0-53BF-4492-ACF7-A839C232D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64601-9951-4DDE-8320-1B591ACB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A4397-E085-4E45-8E12-FAAAD22E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2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8843-8062-4685-A5FD-59B3C0990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D6653-E191-4BD2-828A-BD63A0E0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946BA-ACD1-4600-8D0E-6F8E2B948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A9C7A-3905-4A56-826C-3F99EC2D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10D37-588C-463D-B0B2-3B062D8C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7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6AF5D-261C-4F03-A0A0-C9323914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90584-71A8-4E41-BB24-26F22C23D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A22C9-D0C5-40B8-848F-8ADCBEFE7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8BB62-2447-47BA-B3A6-5AB60038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DEAC5-AD05-40B8-966E-E048AD714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8437C-BE9E-47BF-A08D-0BC244664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13EDE-18EF-41A9-9DE3-EA3BB1ADE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A73E7-5E14-4676-A3A4-EBFAD807B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D1A75-1402-4E68-A422-3E3063778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4C2C4-B206-47BE-9B6D-B5149CF4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88E1A-2466-4FAE-A3BF-C8CF8F5B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4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C8FB8-3B7A-434F-8746-5F2DF9DEC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7C261-1698-4B82-B882-E6201E64C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9CC3A-9E99-426F-9134-0D5B8D46C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BB43A6-54BA-453B-B985-9E12F093A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A0D340-3184-4192-97CE-19BF7899E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684F5-D4A1-4AE2-B407-E12A66B94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EEEDA-634F-4DA6-BC51-6A880466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2EA43A-893F-4C1F-9C83-973BC8EB7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1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09CA1-19F2-48A4-AC24-D2156CB34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59E663-35B8-42D4-B968-F3C51F0AC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5B1BC-FAC0-4335-A019-E7FAD26F5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D2325-D052-4F5F-A94E-4CA299244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6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7B09D0-6889-45ED-8491-63557E945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1E443-1232-4EA4-9817-75FF927AA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ABCD34-82D0-45B1-97B0-DB7A98837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6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5F9D1-2709-4B09-A77B-E37A78B4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D8DC2-6A5B-43F9-AC46-D2D4E8785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D07F73-3EC5-40A0-8260-8849F0B35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DE564C-0021-43D5-A6D4-3B71A8060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A822E-629A-4653-8860-2E63295B7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CEBBF-E42D-45EB-A788-7201F4162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8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A4489-949A-4EB1-85E9-5B5F8825B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B3C9E5-8334-4EA7-B9F8-01F516805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AF081-EC44-43CF-8AB0-59DB046F2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8B5CB-9BC0-49C3-AE11-9C9ABECF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D4414-5435-4344-9B22-71870C44E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79C96-7808-4361-8010-7615B6F69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A9C7D-730B-4565-B3FA-559636F72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535A4-C62F-4B41-BC5A-57149DF41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FB3A2-6852-474F-B7B2-027187B15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AA925-4D9B-4E87-AB5A-44934DA6BAB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DBA28-C861-4EBD-A2B4-89105A2E8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0EF06-2750-44D9-B7FB-A14601FF2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2E16-6829-49A2-B882-5AF67173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4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uguribuoncompleanno.com/immagini-palloncini-per-auguri.html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5.gif"/><Relationship Id="rId12" Type="http://schemas.openxmlformats.org/officeDocument/2006/relationships/hyperlink" Target="http://moziru.com/explore/Beverage%20clipart%20cool%20drin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7.png"/><Relationship Id="rId5" Type="http://schemas.openxmlformats.org/officeDocument/2006/relationships/hyperlink" Target="http://www.nhms.com/tickets/vip/champions-club/" TargetMode="External"/><Relationship Id="rId10" Type="http://schemas.openxmlformats.org/officeDocument/2006/relationships/hyperlink" Target="http://www.pbslearningmedia.org/resource/141af85e-f98a-40ff-9ccc-4a14558aaaf3/party-food-4-clipart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C804038-E4C0-4BCD-8050-74B4516B8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700" y="0"/>
            <a:ext cx="4486275" cy="21431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A1E805-8870-4448-AEE6-EACC9705534F}"/>
              </a:ext>
            </a:extLst>
          </p:cNvPr>
          <p:cNvSpPr txBox="1"/>
          <p:nvPr/>
        </p:nvSpPr>
        <p:spPr>
          <a:xfrm>
            <a:off x="9915837" y="120073"/>
            <a:ext cx="2927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 BERKLEY" panose="02000000000000000000" pitchFamily="2" charset="0"/>
              </a:rPr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F48A68-8891-4772-B950-7E6A9D4274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3" r="-819" b="40106"/>
          <a:stretch/>
        </p:blipFill>
        <p:spPr>
          <a:xfrm>
            <a:off x="8497455" y="4740968"/>
            <a:ext cx="2087418" cy="92605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0D9CDDE-A45F-4BB0-9652-9A1934DC27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102764" y="5203998"/>
            <a:ext cx="5089236" cy="16540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6EF015-EFFB-4E23-B304-C30B28B065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255" y="5534747"/>
            <a:ext cx="732376" cy="4873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9B7D2A9-E264-41A9-BA6A-F96C31666681}"/>
              </a:ext>
            </a:extLst>
          </p:cNvPr>
          <p:cNvSpPr txBox="1"/>
          <p:nvPr/>
        </p:nvSpPr>
        <p:spPr>
          <a:xfrm>
            <a:off x="0" y="5657671"/>
            <a:ext cx="5387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 ESSENCE" panose="02000000000000000000" pitchFamily="2" charset="0"/>
              </a:rPr>
              <a:t>Power Hour Champions Club is an exclusive quarterly event that honors our hardest working members!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1EA8E1-A3AB-4ACA-9E1D-C48AB4B806E3}"/>
              </a:ext>
            </a:extLst>
          </p:cNvPr>
          <p:cNvSpPr txBox="1"/>
          <p:nvPr/>
        </p:nvSpPr>
        <p:spPr>
          <a:xfrm rot="20820353">
            <a:off x="4753697" y="3489192"/>
            <a:ext cx="4712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Power Hour Champions will receive a certificate, food, drink, and a goodie bag!</a:t>
            </a:r>
          </a:p>
        </p:txBody>
      </p:sp>
      <p:sp>
        <p:nvSpPr>
          <p:cNvPr id="15" name="Explosion: 14 Points 14">
            <a:extLst>
              <a:ext uri="{FF2B5EF4-FFF2-40B4-BE49-F238E27FC236}">
                <a16:creationId xmlns:a16="http://schemas.microsoft.com/office/drawing/2014/main" id="{8EBE5399-9F9E-46FA-BD40-49700AAF2585}"/>
              </a:ext>
            </a:extLst>
          </p:cNvPr>
          <p:cNvSpPr/>
          <p:nvPr/>
        </p:nvSpPr>
        <p:spPr>
          <a:xfrm>
            <a:off x="3565237" y="1974402"/>
            <a:ext cx="6657214" cy="4229908"/>
          </a:xfrm>
          <a:prstGeom prst="irregularSeal2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1E3F70D-61BD-454D-937F-398FC2457F5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1013934">
            <a:off x="9651045" y="2240524"/>
            <a:ext cx="2362514" cy="253314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881D4C0-D61C-4465-B8F9-026AC1FBA36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360361" y="2143125"/>
            <a:ext cx="2647950" cy="38004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320CCF6-5E82-41B9-A20F-EB019C21CC2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3889993" y="581738"/>
            <a:ext cx="2965582" cy="211703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4AFD527-B688-4B4B-AC7B-90E9FF4B577C}"/>
              </a:ext>
            </a:extLst>
          </p:cNvPr>
          <p:cNvSpPr txBox="1"/>
          <p:nvPr/>
        </p:nvSpPr>
        <p:spPr>
          <a:xfrm>
            <a:off x="360361" y="140099"/>
            <a:ext cx="32048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lgerian" panose="04020705040A02060702" pitchFamily="82" charset="0"/>
              </a:rPr>
              <a:t>Friday, March 29, 2019</a:t>
            </a:r>
          </a:p>
          <a:p>
            <a:r>
              <a:rPr lang="en-US" sz="3600" dirty="0">
                <a:latin typeface="Algerian" panose="04020705040A02060702" pitchFamily="82" charset="0"/>
              </a:rPr>
              <a:t>3:00 p.m. – 5:00 p.m.</a:t>
            </a:r>
          </a:p>
        </p:txBody>
      </p:sp>
    </p:spTree>
    <p:extLst>
      <p:ext uri="{BB962C8B-B14F-4D97-AF65-F5344CB8AC3E}">
        <p14:creationId xmlns:p14="http://schemas.microsoft.com/office/powerpoint/2010/main" val="1227123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Algerian</vt:lpstr>
      <vt:lpstr>AR BERKLEY</vt:lpstr>
      <vt:lpstr>AR ESSENCE</vt:lpstr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Forrest Parker</dc:creator>
  <cp:lastModifiedBy>Forrest Parker</cp:lastModifiedBy>
  <cp:revision>2</cp:revision>
  <dcterms:created xsi:type="dcterms:W3CDTF">2019-02-26T18:09:11Z</dcterms:created>
  <dcterms:modified xsi:type="dcterms:W3CDTF">2019-02-26T18:14:11Z</dcterms:modified>
</cp:coreProperties>
</file>