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14A98-77C6-4779-83FF-7E2A00DBC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4E15B-C886-4805-9C0E-9F893DD74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E8ADE-D86F-4185-AAC0-AD9B7423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7B42-3F6D-4A82-89F3-E3733A166D7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AB1B6-CC00-4BC7-B53D-328A4AFF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24DF3-5905-492C-986E-E06F719B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DDA8-DC2D-4B74-AA1B-B139A2C3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4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DC3FF-E585-4B7E-BD19-87BEBAC2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FEFA0-3AC4-41D5-8459-669C279ED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13B45-C544-4182-B93E-F9C6FE03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7B42-3F6D-4A82-89F3-E3733A166D7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B7AA8-E744-4FEB-87F5-4D939C47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1C2DF-66B6-49F2-B44C-06DB25AD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DDA8-DC2D-4B74-AA1B-B139A2C3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7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BB1C2-64A9-4C3F-8298-9BA502613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3EBC1-B841-47E0-A4B3-555321336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15E96-F67A-4BC1-BE66-2E7E72BE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7B42-3F6D-4A82-89F3-E3733A166D7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33DAD-B55E-4EB3-BAAE-90BF2844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93965-105F-446F-8A83-268CE3019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DDA8-DC2D-4B74-AA1B-B139A2C3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4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E88F3-4AB1-4BFB-A2DF-A814C311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AC135-4D46-40AC-9C9C-9AD867044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E6E72-B2F8-4DFC-85F9-0BA33423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7B42-3F6D-4A82-89F3-E3733A166D7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11519-FE04-4D13-916C-DC064354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81866-69D8-40D2-9ACA-6741C62D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DDA8-DC2D-4B74-AA1B-B139A2C3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1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D216-965E-453F-AD6D-683CDF7F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A0C3C-5D0E-4862-A75C-E56BA2640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C0465-B22E-43DE-8CA8-C33145FC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7B42-3F6D-4A82-89F3-E3733A166D7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59EC-FC2C-4F08-9837-863878AF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E1573-F832-4110-A2AD-8F703769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DDA8-DC2D-4B74-AA1B-B139A2C3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0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17DA-9D84-4482-A6F8-9269E72B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7B545-A046-40AA-B366-C179FD0AA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CD669-A258-4280-90E5-754BE7ACD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ED1FE-09F1-4B12-A1E4-AE398EF0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7B42-3F6D-4A82-89F3-E3733A166D7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136EF-D819-4B9E-8D1F-673DD243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94B8D-E869-4C72-9047-A0DE390D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DDA8-DC2D-4B74-AA1B-B139A2C3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8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8132-02C0-4885-9DB8-5C7BC840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41927-0C71-47EE-A9B8-92975A494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AF98A-27D0-4023-98C4-8AF8B7710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89539-A101-46F7-AFA4-1A5F9AC59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25CD2-1CA8-4389-92E8-928A6E4C2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9F1506-86DC-41DC-8E30-22ECD469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7B42-3F6D-4A82-89F3-E3733A166D7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9EE31-4946-46C2-90C3-AC3F4268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23192E-9D96-41C2-A110-273E12D2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DDA8-DC2D-4B74-AA1B-B139A2C3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8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B31B-7F03-44BE-BCD4-6399376A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8F7E4-FCA2-4AD8-BDE7-2638F199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7B42-3F6D-4A82-89F3-E3733A166D7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9E27B-4E41-437F-BBE7-CA345402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21608-888E-4BD0-8B1B-C063AFE6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DDA8-DC2D-4B74-AA1B-B139A2C3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0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7C9B20-5E3B-4732-9A67-C5E502312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7B42-3F6D-4A82-89F3-E3733A166D7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E4177-EDD6-474E-9AAB-8C3B4F9F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52571-DA7B-4E8F-B126-4C61A477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DDA8-DC2D-4B74-AA1B-B139A2C3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2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FA2A-B78D-43AC-A317-FF18C20A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68987-981E-4B54-AF56-5E1FAC4BF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E7D68-F392-4830-96E1-88DBE7477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DBAD3-933A-4152-986D-6409D358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7B42-3F6D-4A82-89F3-E3733A166D7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D8A0D-E5FC-4831-BF0E-CF332935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B0CB1-3B6A-458C-8A86-F73C2280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DDA8-DC2D-4B74-AA1B-B139A2C3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113F-25E7-4FE8-AD8C-42EA5C39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BE0F67-C7A1-4622-B949-AE03BAC4F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9C43E-FF4C-443F-A856-B31159D04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35B0B-B62F-430A-8A03-4D6E6FA6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7B42-3F6D-4A82-89F3-E3733A166D7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7FDF2-8CEF-4529-A209-864459B3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DDF34-D4CE-4D31-9922-A6B420F3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DDA8-DC2D-4B74-AA1B-B139A2C3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7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E3442-679B-40AE-A8DF-4E8A88CD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F01F3-2462-43AA-A6AB-440A87A48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1429A-8745-4067-B017-F08D63C53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37B42-3F6D-4A82-89F3-E3733A166D7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ABB8B-A0AA-4023-81CE-2D3D32A72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913E1-36F9-4853-A109-B4A148B8A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4DDA8-DC2D-4B74-AA1B-B139A2C3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6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red-t-shirt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BE2ACF-C505-484F-8547-63AFEFF09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399" y="270164"/>
            <a:ext cx="5111241" cy="5546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E2F7F-6D47-44BA-B0F4-2AFEFD27A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64889" y="1224079"/>
            <a:ext cx="4400519" cy="477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C3580-6033-4924-8282-5F0CCD023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1" b="93090" l="2667" r="99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918" y="2412723"/>
            <a:ext cx="2082155" cy="1962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DCAE5E-D538-407C-A184-B38C1EDD5A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2723"/>
            <a:ext cx="1171143" cy="7793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11B6DB-7A77-4173-89D3-9C89D3DCD948}"/>
              </a:ext>
            </a:extLst>
          </p:cNvPr>
          <p:cNvSpPr txBox="1"/>
          <p:nvPr/>
        </p:nvSpPr>
        <p:spPr>
          <a:xfrm>
            <a:off x="8698086" y="1908865"/>
            <a:ext cx="187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#UNITYFXBG</a:t>
            </a:r>
          </a:p>
          <a:p>
            <a:pPr algn="ctr"/>
            <a:r>
              <a:rPr lang="en-US" dirty="0"/>
              <a:t>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935C9C-492A-424A-AC43-A20F30D29387}"/>
              </a:ext>
            </a:extLst>
          </p:cNvPr>
          <p:cNvSpPr txBox="1"/>
          <p:nvPr/>
        </p:nvSpPr>
        <p:spPr>
          <a:xfrm>
            <a:off x="1570571" y="1364910"/>
            <a:ext cx="2290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</a:t>
            </a:r>
            <a:r>
              <a:rPr lang="en-US" dirty="0"/>
              <a:t>NIFYING</a:t>
            </a:r>
          </a:p>
          <a:p>
            <a:r>
              <a:rPr lang="en-US" sz="2800" dirty="0"/>
              <a:t>N</a:t>
            </a:r>
            <a:r>
              <a:rPr lang="en-US" dirty="0"/>
              <a:t>EIGHBORHOODS</a:t>
            </a:r>
          </a:p>
          <a:p>
            <a:r>
              <a:rPr lang="en-US" sz="2800" dirty="0"/>
              <a:t>I</a:t>
            </a:r>
            <a:r>
              <a:rPr lang="en-US" dirty="0"/>
              <a:t>NSPIRING</a:t>
            </a:r>
          </a:p>
          <a:p>
            <a:r>
              <a:rPr lang="en-US" sz="2800" dirty="0"/>
              <a:t>T</a:t>
            </a:r>
            <a:r>
              <a:rPr lang="en-US" dirty="0"/>
              <a:t>ALENTED</a:t>
            </a:r>
          </a:p>
          <a:p>
            <a:r>
              <a:rPr lang="en-US" sz="2800" dirty="0"/>
              <a:t>Y</a:t>
            </a:r>
            <a:r>
              <a:rPr lang="en-US" dirty="0"/>
              <a:t>OUTH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E27D83-1895-487B-A0A6-E6BE438640FF}"/>
              </a:ext>
            </a:extLst>
          </p:cNvPr>
          <p:cNvSpPr txBox="1"/>
          <p:nvPr/>
        </p:nvSpPr>
        <p:spPr>
          <a:xfrm>
            <a:off x="4370730" y="304723"/>
            <a:ext cx="229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369C70-0456-45EC-BA81-B73BAB31FCB8}"/>
              </a:ext>
            </a:extLst>
          </p:cNvPr>
          <p:cNvSpPr txBox="1"/>
          <p:nvPr/>
        </p:nvSpPr>
        <p:spPr>
          <a:xfrm>
            <a:off x="9859818" y="674055"/>
            <a:ext cx="155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01710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10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Forrest Parker</dc:creator>
  <cp:lastModifiedBy>Forrest Parker</cp:lastModifiedBy>
  <cp:revision>4</cp:revision>
  <cp:lastPrinted>2019-04-17T19:47:57Z</cp:lastPrinted>
  <dcterms:created xsi:type="dcterms:W3CDTF">2019-04-17T19:47:32Z</dcterms:created>
  <dcterms:modified xsi:type="dcterms:W3CDTF">2019-04-18T15:12:42Z</dcterms:modified>
</cp:coreProperties>
</file>