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2599A-F816-444A-8A66-105D42D80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48461-76D1-447B-A71C-CDCF5F5E3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F95FF-B128-404E-B33D-8A7E6C53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9A223-3FAA-4C4F-83B4-A7243E2D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BFEE3-EFB8-40B6-BE8A-2338E995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F5EAF-922A-484A-BCA4-02F1D316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C3994-AFA1-4510-B9F9-7FD49692D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E2C74-A60C-424A-A81C-30352A15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43F4F-2803-4457-9396-C896D039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0BEBC-CF67-4CEA-B92F-34D4295C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4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9F079-BB98-457C-94B4-5BFC8EDCB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5CB29-250C-401C-B84D-0BEF35441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9AD25-42AF-433E-AEDE-EDF6A5B8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82A7D-2A59-4502-A4AE-6A93F75D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0AC8C-B175-4D93-B9A4-391061D6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4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C083-E2E0-47F5-9008-3FD7DCE5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38587-5D20-4B73-8684-B6C68A061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02EFF-5DE9-42D5-A106-CD70EAB7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4B24-DA7B-43A6-95C0-E8755C07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1ED47-68BB-4D46-A8D1-128E1C8D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1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4F1E-2B3B-4757-98D3-3CFBA9582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2FE47-792F-4BB0-B8B7-DDFB0BCEB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5D91C-DF87-4F5D-A4D3-AC4BFBF7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82D20-D6F4-46FA-8E18-E87D1925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3816B-6F06-4A69-A2D3-2058A134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8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99336-8B96-49C5-BDF8-B568B604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EFCC-5AC9-481B-911D-C75EE9D82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6EAFC-CD8C-4CA3-88C0-C817D783B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5EE5-D0FF-4624-9428-DAEC15CC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209CA-7FE1-4BB6-B3FF-A29F2484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1E950-D545-461F-ABBA-3816991A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6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3D597-16C8-41DC-AB8C-C7E7DCA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5B92C-37CF-4C6F-8FCF-7743767FE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305A6-CA04-40EA-A1EF-F36CBAF0F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EAA83B-AE5F-4757-82AE-DF34E936F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A5F13-53C7-48D8-847D-0A355A0EC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E6DD6-29E0-4B0C-9616-9EA38077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A2D1EB-99DE-44F1-AA0B-72A801D9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467BC3-2648-4CAF-A48A-8B718624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8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1E969-D267-4FF0-8EF7-D205F651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A81A7-7003-420D-9219-25612949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B4C7BA-345E-4B96-B941-701E703F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328BD-D63B-41D9-BF46-3886F5B6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1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31ADC-D321-4DC9-A470-21DF6F85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910AD-B034-4F90-B394-057F3D8C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BDDAD-C2C9-4E20-8C16-6640DE5E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1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135C-7E72-44C5-A17A-606EE7E7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5B6BE-43FB-469C-8029-BD7DD72B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8A94C-7409-42E8-A618-902011575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0CA91-8DDC-4F15-B41D-3BC51C34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1C9F2-9C9B-4368-8FF3-3DF95187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1E1F6-7C2E-4748-9CE2-AB9AA092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9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02C3-82F8-45E0-BAA7-9F215F69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533274-2E85-4BB5-B1E8-B4C4AB60C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936E8-CD42-4926-A9CF-287E9DFB8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9C408-A25B-4C11-81BF-22A611ABD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B1D23-A5B3-4BFE-B468-1DC9C93D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80DBC-EE5B-43C0-AD54-9314E4A3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2A774C-E870-450D-A317-9DEA1CB7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1F17A-9F16-4307-86BA-F61498EF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1DB90-9777-4F28-ABB4-10FB87AEF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53878-0C51-4BAC-9626-DA69FAD7FD6B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3EE43-2312-456E-A889-D10D48BB4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92E50-D6B2-43D7-94D4-1C67F72F4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4E3D-4255-48AD-8568-79D355BCE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undoyas.blogspot.com/2013/08/lo-que-mas-me-gusta.html" TargetMode="External"/><Relationship Id="rId3" Type="http://schemas.openxmlformats.org/officeDocument/2006/relationships/hyperlink" Target="http://www.creativerts.com/ConocoPhillips-Building-Sign--Refreshments_p_201.html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s://www.vaporvanity.com/tucson-considers-legal-smoking-age-hike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64D57F7F-A1E8-4B97-8035-EBC588EC7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928342">
            <a:off x="3480019" y="460165"/>
            <a:ext cx="3810000" cy="1765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F0F5B5-C536-4AC7-8D97-C5657730D0DB}"/>
              </a:ext>
            </a:extLst>
          </p:cNvPr>
          <p:cNvSpPr txBox="1"/>
          <p:nvPr/>
        </p:nvSpPr>
        <p:spPr>
          <a:xfrm>
            <a:off x="22444" y="5380672"/>
            <a:ext cx="25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For more information, contact Mr. Parker at </a:t>
            </a:r>
          </a:p>
          <a:p>
            <a:r>
              <a:rPr lang="en-US" dirty="0">
                <a:latin typeface="Bookman Old Style" panose="02050604050505020204" pitchFamily="18" charset="0"/>
              </a:rPr>
              <a:t>(540) 368-9531 or </a:t>
            </a:r>
          </a:p>
          <a:p>
            <a:r>
              <a:rPr lang="en-US" dirty="0">
                <a:latin typeface="Bookman Old Style" panose="02050604050505020204" pitchFamily="18" charset="0"/>
              </a:rPr>
              <a:t>(540) 220-3943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D65421-9ED8-405D-9AE5-ED55309BCF3E}"/>
              </a:ext>
            </a:extLst>
          </p:cNvPr>
          <p:cNvSpPr/>
          <p:nvPr/>
        </p:nvSpPr>
        <p:spPr>
          <a:xfrm>
            <a:off x="4055655" y="6038164"/>
            <a:ext cx="3074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3418 Shannon Park Dr. 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Fredericksburg VA 22408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FB6C2-9175-432B-A63F-9C01E439733D}"/>
              </a:ext>
            </a:extLst>
          </p:cNvPr>
          <p:cNvSpPr txBox="1"/>
          <p:nvPr/>
        </p:nvSpPr>
        <p:spPr>
          <a:xfrm>
            <a:off x="4444627" y="5687943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 BONNIE" panose="02000000000000000000" pitchFamily="2" charset="0"/>
              </a:rPr>
              <a:t>9:00 p.m. – 1:00 a.m.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4F4276-9B74-451B-BEF8-A65962D322B4}"/>
              </a:ext>
            </a:extLst>
          </p:cNvPr>
          <p:cNvSpPr txBox="1"/>
          <p:nvPr/>
        </p:nvSpPr>
        <p:spPr>
          <a:xfrm>
            <a:off x="3238106" y="5063047"/>
            <a:ext cx="486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 BLANCA" panose="02000000000000000000" pitchFamily="2" charset="0"/>
              </a:rPr>
              <a:t>Friday</a:t>
            </a:r>
            <a:r>
              <a:rPr lang="en-US" sz="3600">
                <a:latin typeface="AR BLANCA" panose="02000000000000000000" pitchFamily="2" charset="0"/>
              </a:rPr>
              <a:t>, May 31, </a:t>
            </a:r>
            <a:r>
              <a:rPr lang="en-US" sz="3600" dirty="0">
                <a:latin typeface="AR BLANCA" panose="02000000000000000000" pitchFamily="2" charset="0"/>
              </a:rPr>
              <a:t>2019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2C4476-63AB-4811-B8B5-267E827362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738672" y="584166"/>
            <a:ext cx="2292096" cy="16062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C189C29-FBE1-4689-BF02-ED0B90C4FC38}"/>
              </a:ext>
            </a:extLst>
          </p:cNvPr>
          <p:cNvSpPr txBox="1"/>
          <p:nvPr/>
        </p:nvSpPr>
        <p:spPr>
          <a:xfrm>
            <a:off x="-32309" y="1817090"/>
            <a:ext cx="523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50 % of proceeds go toward providing a safe space for children after school through the Boys &amp; Girls Club of the Rappahannock Region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8704FD1-82D4-47B5-9C74-F176B3BDA1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5" y="100504"/>
            <a:ext cx="2619375" cy="17430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5D1205-9981-4330-B934-4E33D87B46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21095643">
            <a:off x="6238021" y="2234377"/>
            <a:ext cx="3284812" cy="218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F900585-6B9E-45CA-9458-4967793CE0F1}"/>
              </a:ext>
            </a:extLst>
          </p:cNvPr>
          <p:cNvSpPr txBox="1"/>
          <p:nvPr/>
        </p:nvSpPr>
        <p:spPr>
          <a:xfrm>
            <a:off x="1062182" y="3326577"/>
            <a:ext cx="3568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 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F8D89A-4570-4E8F-BD0B-6BB81DE95B97}"/>
              </a:ext>
            </a:extLst>
          </p:cNvPr>
          <p:cNvSpPr txBox="1"/>
          <p:nvPr/>
        </p:nvSpPr>
        <p:spPr>
          <a:xfrm>
            <a:off x="8774215" y="4393429"/>
            <a:ext cx="3254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great opportunity to raise money for your organization!</a:t>
            </a:r>
          </a:p>
        </p:txBody>
      </p:sp>
    </p:spTree>
    <p:extLst>
      <p:ext uri="{BB962C8B-B14F-4D97-AF65-F5344CB8AC3E}">
        <p14:creationId xmlns:p14="http://schemas.microsoft.com/office/powerpoint/2010/main" val="64260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BLANCA</vt:lpstr>
      <vt:lpstr>AR BONNIE</vt:lpstr>
      <vt:lpstr>Arial</vt:lpstr>
      <vt:lpstr>Bookman Old Style</vt:lpstr>
      <vt:lpstr>Calibri</vt:lpstr>
      <vt:lpstr>Calibri Light</vt:lpstr>
      <vt:lpstr>MV Boli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Parker</dc:creator>
  <cp:lastModifiedBy>Forrest Parker</cp:lastModifiedBy>
  <cp:revision>5</cp:revision>
  <dcterms:created xsi:type="dcterms:W3CDTF">2019-04-23T16:29:47Z</dcterms:created>
  <dcterms:modified xsi:type="dcterms:W3CDTF">2019-04-30T14:51:38Z</dcterms:modified>
</cp:coreProperties>
</file>