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8C8680-7055-4478-9E85-CD30DEB89388}" v="10" dt="2021-09-17T18:25:40.8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6" d="100"/>
          <a:sy n="86" d="100"/>
        </p:scale>
        <p:origin x="65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min Services" userId="0b9fbb52478599ba" providerId="LiveId" clId="{6D8C8680-7055-4478-9E85-CD30DEB89388}"/>
    <pc:docChg chg="undo custSel addSld modSld">
      <pc:chgData name="Admin Services" userId="0b9fbb52478599ba" providerId="LiveId" clId="{6D8C8680-7055-4478-9E85-CD30DEB89388}" dt="2021-09-17T18:28:38.682" v="135" actId="207"/>
      <pc:docMkLst>
        <pc:docMk/>
      </pc:docMkLst>
      <pc:sldChg chg="addSp modSp new mod modClrScheme chgLayout">
        <pc:chgData name="Admin Services" userId="0b9fbb52478599ba" providerId="LiveId" clId="{6D8C8680-7055-4478-9E85-CD30DEB89388}" dt="2021-09-17T18:06:16.312" v="21" actId="27636"/>
        <pc:sldMkLst>
          <pc:docMk/>
          <pc:sldMk cId="1897189623" sldId="257"/>
        </pc:sldMkLst>
        <pc:spChg chg="add mod">
          <ac:chgData name="Admin Services" userId="0b9fbb52478599ba" providerId="LiveId" clId="{6D8C8680-7055-4478-9E85-CD30DEB89388}" dt="2021-09-17T18:05:21.654" v="11" actId="113"/>
          <ac:spMkLst>
            <pc:docMk/>
            <pc:sldMk cId="1897189623" sldId="257"/>
            <ac:spMk id="2" creationId="{9D076694-E382-4077-8CAE-91F6FC1D3F9A}"/>
          </ac:spMkLst>
        </pc:spChg>
        <pc:spChg chg="add mod">
          <ac:chgData name="Admin Services" userId="0b9fbb52478599ba" providerId="LiveId" clId="{6D8C8680-7055-4478-9E85-CD30DEB89388}" dt="2021-09-17T18:06:16.312" v="21" actId="27636"/>
          <ac:spMkLst>
            <pc:docMk/>
            <pc:sldMk cId="1897189623" sldId="257"/>
            <ac:spMk id="3" creationId="{7C09CD72-0BFE-4F97-B1F1-B5DCFDEDF700}"/>
          </ac:spMkLst>
        </pc:spChg>
      </pc:sldChg>
      <pc:sldChg chg="delSp modSp new mod">
        <pc:chgData name="Admin Services" userId="0b9fbb52478599ba" providerId="LiveId" clId="{6D8C8680-7055-4478-9E85-CD30DEB89388}" dt="2021-09-17T18:24:32.048" v="115"/>
        <pc:sldMkLst>
          <pc:docMk/>
          <pc:sldMk cId="472133234" sldId="258"/>
        </pc:sldMkLst>
        <pc:spChg chg="del">
          <ac:chgData name="Admin Services" userId="0b9fbb52478599ba" providerId="LiveId" clId="{6D8C8680-7055-4478-9E85-CD30DEB89388}" dt="2021-09-17T18:07:02.185" v="23" actId="478"/>
          <ac:spMkLst>
            <pc:docMk/>
            <pc:sldMk cId="472133234" sldId="258"/>
            <ac:spMk id="2" creationId="{BE82B028-AE84-46F2-A43A-95646CD11106}"/>
          </ac:spMkLst>
        </pc:spChg>
        <pc:spChg chg="mod">
          <ac:chgData name="Admin Services" userId="0b9fbb52478599ba" providerId="LiveId" clId="{6D8C8680-7055-4478-9E85-CD30DEB89388}" dt="2021-09-17T18:24:32.048" v="115"/>
          <ac:spMkLst>
            <pc:docMk/>
            <pc:sldMk cId="472133234" sldId="258"/>
            <ac:spMk id="3" creationId="{5E1B289A-FC87-4300-AD96-8E4CEF2A9E0A}"/>
          </ac:spMkLst>
        </pc:spChg>
      </pc:sldChg>
      <pc:sldChg chg="modSp new mod">
        <pc:chgData name="Admin Services" userId="0b9fbb52478599ba" providerId="LiveId" clId="{6D8C8680-7055-4478-9E85-CD30DEB89388}" dt="2021-09-17T18:25:40.897" v="119"/>
        <pc:sldMkLst>
          <pc:docMk/>
          <pc:sldMk cId="4138859777" sldId="259"/>
        </pc:sldMkLst>
        <pc:spChg chg="mod">
          <ac:chgData name="Admin Services" userId="0b9fbb52478599ba" providerId="LiveId" clId="{6D8C8680-7055-4478-9E85-CD30DEB89388}" dt="2021-09-17T18:10:44.905" v="63" actId="20577"/>
          <ac:spMkLst>
            <pc:docMk/>
            <pc:sldMk cId="4138859777" sldId="259"/>
            <ac:spMk id="2" creationId="{394F4216-F778-48C4-9079-341EC14DF637}"/>
          </ac:spMkLst>
        </pc:spChg>
        <pc:spChg chg="mod">
          <ac:chgData name="Admin Services" userId="0b9fbb52478599ba" providerId="LiveId" clId="{6D8C8680-7055-4478-9E85-CD30DEB89388}" dt="2021-09-17T18:25:40.897" v="119"/>
          <ac:spMkLst>
            <pc:docMk/>
            <pc:sldMk cId="4138859777" sldId="259"/>
            <ac:spMk id="3" creationId="{34A34657-2831-4BD6-A59C-F4A8566F73F1}"/>
          </ac:spMkLst>
        </pc:spChg>
      </pc:sldChg>
      <pc:sldChg chg="modSp new mod">
        <pc:chgData name="Admin Services" userId="0b9fbb52478599ba" providerId="LiveId" clId="{6D8C8680-7055-4478-9E85-CD30DEB89388}" dt="2021-09-17T18:27:49.828" v="133" actId="27636"/>
        <pc:sldMkLst>
          <pc:docMk/>
          <pc:sldMk cId="3341474912" sldId="260"/>
        </pc:sldMkLst>
        <pc:spChg chg="mod">
          <ac:chgData name="Admin Services" userId="0b9fbb52478599ba" providerId="LiveId" clId="{6D8C8680-7055-4478-9E85-CD30DEB89388}" dt="2021-09-17T18:11:46.885" v="70" actId="20577"/>
          <ac:spMkLst>
            <pc:docMk/>
            <pc:sldMk cId="3341474912" sldId="260"/>
            <ac:spMk id="2" creationId="{71EC2985-F0A5-4C83-9569-5F47465C4A96}"/>
          </ac:spMkLst>
        </pc:spChg>
        <pc:spChg chg="mod">
          <ac:chgData name="Admin Services" userId="0b9fbb52478599ba" providerId="LiveId" clId="{6D8C8680-7055-4478-9E85-CD30DEB89388}" dt="2021-09-17T18:27:49.828" v="133" actId="27636"/>
          <ac:spMkLst>
            <pc:docMk/>
            <pc:sldMk cId="3341474912" sldId="260"/>
            <ac:spMk id="3" creationId="{DB1B4204-786F-4C3A-982D-024749EF6829}"/>
          </ac:spMkLst>
        </pc:spChg>
      </pc:sldChg>
      <pc:sldChg chg="modSp new mod">
        <pc:chgData name="Admin Services" userId="0b9fbb52478599ba" providerId="LiveId" clId="{6D8C8680-7055-4478-9E85-CD30DEB89388}" dt="2021-09-17T18:28:38.682" v="135" actId="207"/>
        <pc:sldMkLst>
          <pc:docMk/>
          <pc:sldMk cId="3607302724" sldId="261"/>
        </pc:sldMkLst>
        <pc:spChg chg="mod">
          <ac:chgData name="Admin Services" userId="0b9fbb52478599ba" providerId="LiveId" clId="{6D8C8680-7055-4478-9E85-CD30DEB89388}" dt="2021-09-17T18:15:37.540" v="84" actId="113"/>
          <ac:spMkLst>
            <pc:docMk/>
            <pc:sldMk cId="3607302724" sldId="261"/>
            <ac:spMk id="2" creationId="{B545B7DF-7415-4158-B257-4B2432600A59}"/>
          </ac:spMkLst>
        </pc:spChg>
        <pc:spChg chg="mod">
          <ac:chgData name="Admin Services" userId="0b9fbb52478599ba" providerId="LiveId" clId="{6D8C8680-7055-4478-9E85-CD30DEB89388}" dt="2021-09-17T18:28:38.682" v="135" actId="207"/>
          <ac:spMkLst>
            <pc:docMk/>
            <pc:sldMk cId="3607302724" sldId="261"/>
            <ac:spMk id="3" creationId="{2F90B1B9-6570-454A-92F9-98DC7C886107}"/>
          </ac:spMkLst>
        </pc:spChg>
      </pc:sldChg>
      <pc:sldChg chg="modSp new mod">
        <pc:chgData name="Admin Services" userId="0b9fbb52478599ba" providerId="LiveId" clId="{6D8C8680-7055-4478-9E85-CD30DEB89388}" dt="2021-09-17T18:19:36.889" v="112" actId="113"/>
        <pc:sldMkLst>
          <pc:docMk/>
          <pc:sldMk cId="1547785953" sldId="262"/>
        </pc:sldMkLst>
        <pc:spChg chg="mod">
          <ac:chgData name="Admin Services" userId="0b9fbb52478599ba" providerId="LiveId" clId="{6D8C8680-7055-4478-9E85-CD30DEB89388}" dt="2021-09-17T18:17:08.415" v="99"/>
          <ac:spMkLst>
            <pc:docMk/>
            <pc:sldMk cId="1547785953" sldId="262"/>
            <ac:spMk id="2" creationId="{403D33B8-FA24-4CE3-81E0-942ABB8A19A0}"/>
          </ac:spMkLst>
        </pc:spChg>
        <pc:spChg chg="mod">
          <ac:chgData name="Admin Services" userId="0b9fbb52478599ba" providerId="LiveId" clId="{6D8C8680-7055-4478-9E85-CD30DEB89388}" dt="2021-09-17T18:19:36.889" v="112" actId="113"/>
          <ac:spMkLst>
            <pc:docMk/>
            <pc:sldMk cId="1547785953" sldId="262"/>
            <ac:spMk id="3" creationId="{8BFD5C58-049C-4EAD-867A-E89295E0D742}"/>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112A0-6087-498B-B97E-C2AC59A33D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555560-187F-4D80-B116-896F012626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DC75C38-3B0B-4C88-B106-E8C56F2AA6AA}"/>
              </a:ext>
            </a:extLst>
          </p:cNvPr>
          <p:cNvSpPr>
            <a:spLocks noGrp="1"/>
          </p:cNvSpPr>
          <p:nvPr>
            <p:ph type="dt" sz="half" idx="10"/>
          </p:nvPr>
        </p:nvSpPr>
        <p:spPr/>
        <p:txBody>
          <a:bodyPr/>
          <a:lstStyle/>
          <a:p>
            <a:fld id="{1B931C08-743A-4215-A657-3AF6A5415A9C}" type="datetimeFigureOut">
              <a:rPr lang="en-US" smtClean="0"/>
              <a:t>9/17/2021</a:t>
            </a:fld>
            <a:endParaRPr lang="en-US"/>
          </a:p>
        </p:txBody>
      </p:sp>
      <p:sp>
        <p:nvSpPr>
          <p:cNvPr id="5" name="Footer Placeholder 4">
            <a:extLst>
              <a:ext uri="{FF2B5EF4-FFF2-40B4-BE49-F238E27FC236}">
                <a16:creationId xmlns:a16="http://schemas.microsoft.com/office/drawing/2014/main" id="{3A084DCB-37E8-4675-B42F-3466FC33E1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57129F-CED5-40D9-AAE3-024B018AFC36}"/>
              </a:ext>
            </a:extLst>
          </p:cNvPr>
          <p:cNvSpPr>
            <a:spLocks noGrp="1"/>
          </p:cNvSpPr>
          <p:nvPr>
            <p:ph type="sldNum" sz="quarter" idx="12"/>
          </p:nvPr>
        </p:nvSpPr>
        <p:spPr/>
        <p:txBody>
          <a:bodyPr/>
          <a:lstStyle/>
          <a:p>
            <a:fld id="{29BF37E4-B727-476F-8DEC-9041B394CFF1}" type="slidenum">
              <a:rPr lang="en-US" smtClean="0"/>
              <a:t>‹#›</a:t>
            </a:fld>
            <a:endParaRPr lang="en-US"/>
          </a:p>
        </p:txBody>
      </p:sp>
    </p:spTree>
    <p:extLst>
      <p:ext uri="{BB962C8B-B14F-4D97-AF65-F5344CB8AC3E}">
        <p14:creationId xmlns:p14="http://schemas.microsoft.com/office/powerpoint/2010/main" val="1713861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81908-C075-46ED-928C-3A64833D3F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BB3329-A6A1-437D-8050-153B877733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79C8FB-D5E8-493C-BC19-EAB0F113F427}"/>
              </a:ext>
            </a:extLst>
          </p:cNvPr>
          <p:cNvSpPr>
            <a:spLocks noGrp="1"/>
          </p:cNvSpPr>
          <p:nvPr>
            <p:ph type="dt" sz="half" idx="10"/>
          </p:nvPr>
        </p:nvSpPr>
        <p:spPr/>
        <p:txBody>
          <a:bodyPr/>
          <a:lstStyle/>
          <a:p>
            <a:fld id="{1B931C08-743A-4215-A657-3AF6A5415A9C}" type="datetimeFigureOut">
              <a:rPr lang="en-US" smtClean="0"/>
              <a:t>9/17/2021</a:t>
            </a:fld>
            <a:endParaRPr lang="en-US"/>
          </a:p>
        </p:txBody>
      </p:sp>
      <p:sp>
        <p:nvSpPr>
          <p:cNvPr id="5" name="Footer Placeholder 4">
            <a:extLst>
              <a:ext uri="{FF2B5EF4-FFF2-40B4-BE49-F238E27FC236}">
                <a16:creationId xmlns:a16="http://schemas.microsoft.com/office/drawing/2014/main" id="{1922C06E-BF77-49EC-BDDC-3B0C1C62D3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8FEA20-81E4-4530-89C7-2DB4FC100250}"/>
              </a:ext>
            </a:extLst>
          </p:cNvPr>
          <p:cNvSpPr>
            <a:spLocks noGrp="1"/>
          </p:cNvSpPr>
          <p:nvPr>
            <p:ph type="sldNum" sz="quarter" idx="12"/>
          </p:nvPr>
        </p:nvSpPr>
        <p:spPr/>
        <p:txBody>
          <a:bodyPr/>
          <a:lstStyle/>
          <a:p>
            <a:fld id="{29BF37E4-B727-476F-8DEC-9041B394CFF1}" type="slidenum">
              <a:rPr lang="en-US" smtClean="0"/>
              <a:t>‹#›</a:t>
            </a:fld>
            <a:endParaRPr lang="en-US"/>
          </a:p>
        </p:txBody>
      </p:sp>
    </p:spTree>
    <p:extLst>
      <p:ext uri="{BB962C8B-B14F-4D97-AF65-F5344CB8AC3E}">
        <p14:creationId xmlns:p14="http://schemas.microsoft.com/office/powerpoint/2010/main" val="3269344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CF8B9A-6543-4448-AB10-6932CF08A3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C2DA65-7187-4D41-8E5C-8FC69566400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BC09A9-0B5D-4033-8C45-FBA30E2A50AD}"/>
              </a:ext>
            </a:extLst>
          </p:cNvPr>
          <p:cNvSpPr>
            <a:spLocks noGrp="1"/>
          </p:cNvSpPr>
          <p:nvPr>
            <p:ph type="dt" sz="half" idx="10"/>
          </p:nvPr>
        </p:nvSpPr>
        <p:spPr/>
        <p:txBody>
          <a:bodyPr/>
          <a:lstStyle/>
          <a:p>
            <a:fld id="{1B931C08-743A-4215-A657-3AF6A5415A9C}" type="datetimeFigureOut">
              <a:rPr lang="en-US" smtClean="0"/>
              <a:t>9/17/2021</a:t>
            </a:fld>
            <a:endParaRPr lang="en-US"/>
          </a:p>
        </p:txBody>
      </p:sp>
      <p:sp>
        <p:nvSpPr>
          <p:cNvPr id="5" name="Footer Placeholder 4">
            <a:extLst>
              <a:ext uri="{FF2B5EF4-FFF2-40B4-BE49-F238E27FC236}">
                <a16:creationId xmlns:a16="http://schemas.microsoft.com/office/drawing/2014/main" id="{2F99E511-026A-41DB-8DB8-405B83E97C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1246CF-DD10-4A26-ABFF-7C70D6F203AE}"/>
              </a:ext>
            </a:extLst>
          </p:cNvPr>
          <p:cNvSpPr>
            <a:spLocks noGrp="1"/>
          </p:cNvSpPr>
          <p:nvPr>
            <p:ph type="sldNum" sz="quarter" idx="12"/>
          </p:nvPr>
        </p:nvSpPr>
        <p:spPr/>
        <p:txBody>
          <a:bodyPr/>
          <a:lstStyle/>
          <a:p>
            <a:fld id="{29BF37E4-B727-476F-8DEC-9041B394CFF1}" type="slidenum">
              <a:rPr lang="en-US" smtClean="0"/>
              <a:t>‹#›</a:t>
            </a:fld>
            <a:endParaRPr lang="en-US"/>
          </a:p>
        </p:txBody>
      </p:sp>
    </p:spTree>
    <p:extLst>
      <p:ext uri="{BB962C8B-B14F-4D97-AF65-F5344CB8AC3E}">
        <p14:creationId xmlns:p14="http://schemas.microsoft.com/office/powerpoint/2010/main" val="2715207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B3390-B1B0-4557-BC57-C1E412A8FE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21948D-E63B-4683-9C39-4BC4C3B9A9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3BA705-5DD1-48B8-91D4-22F331264538}"/>
              </a:ext>
            </a:extLst>
          </p:cNvPr>
          <p:cNvSpPr>
            <a:spLocks noGrp="1"/>
          </p:cNvSpPr>
          <p:nvPr>
            <p:ph type="dt" sz="half" idx="10"/>
          </p:nvPr>
        </p:nvSpPr>
        <p:spPr/>
        <p:txBody>
          <a:bodyPr/>
          <a:lstStyle/>
          <a:p>
            <a:fld id="{1B931C08-743A-4215-A657-3AF6A5415A9C}" type="datetimeFigureOut">
              <a:rPr lang="en-US" smtClean="0"/>
              <a:t>9/17/2021</a:t>
            </a:fld>
            <a:endParaRPr lang="en-US"/>
          </a:p>
        </p:txBody>
      </p:sp>
      <p:sp>
        <p:nvSpPr>
          <p:cNvPr id="5" name="Footer Placeholder 4">
            <a:extLst>
              <a:ext uri="{FF2B5EF4-FFF2-40B4-BE49-F238E27FC236}">
                <a16:creationId xmlns:a16="http://schemas.microsoft.com/office/drawing/2014/main" id="{F7563489-048B-4BE0-9C38-BC6FFA5580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BEEC15-AF83-48AA-A6F4-455116B33FA7}"/>
              </a:ext>
            </a:extLst>
          </p:cNvPr>
          <p:cNvSpPr>
            <a:spLocks noGrp="1"/>
          </p:cNvSpPr>
          <p:nvPr>
            <p:ph type="sldNum" sz="quarter" idx="12"/>
          </p:nvPr>
        </p:nvSpPr>
        <p:spPr/>
        <p:txBody>
          <a:bodyPr/>
          <a:lstStyle/>
          <a:p>
            <a:fld id="{29BF37E4-B727-476F-8DEC-9041B394CFF1}" type="slidenum">
              <a:rPr lang="en-US" smtClean="0"/>
              <a:t>‹#›</a:t>
            </a:fld>
            <a:endParaRPr lang="en-US"/>
          </a:p>
        </p:txBody>
      </p:sp>
    </p:spTree>
    <p:extLst>
      <p:ext uri="{BB962C8B-B14F-4D97-AF65-F5344CB8AC3E}">
        <p14:creationId xmlns:p14="http://schemas.microsoft.com/office/powerpoint/2010/main" val="543423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7C562-EBDA-4C3B-BBF4-B12C672E27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5609F5-4E6C-47C6-A073-C89C161B87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97DF75C-7DF4-4499-8C2C-02E3C7CB42A6}"/>
              </a:ext>
            </a:extLst>
          </p:cNvPr>
          <p:cNvSpPr>
            <a:spLocks noGrp="1"/>
          </p:cNvSpPr>
          <p:nvPr>
            <p:ph type="dt" sz="half" idx="10"/>
          </p:nvPr>
        </p:nvSpPr>
        <p:spPr/>
        <p:txBody>
          <a:bodyPr/>
          <a:lstStyle/>
          <a:p>
            <a:fld id="{1B931C08-743A-4215-A657-3AF6A5415A9C}" type="datetimeFigureOut">
              <a:rPr lang="en-US" smtClean="0"/>
              <a:t>9/17/2021</a:t>
            </a:fld>
            <a:endParaRPr lang="en-US"/>
          </a:p>
        </p:txBody>
      </p:sp>
      <p:sp>
        <p:nvSpPr>
          <p:cNvPr id="5" name="Footer Placeholder 4">
            <a:extLst>
              <a:ext uri="{FF2B5EF4-FFF2-40B4-BE49-F238E27FC236}">
                <a16:creationId xmlns:a16="http://schemas.microsoft.com/office/drawing/2014/main" id="{60A02E3F-F6B9-4601-840D-97FF8B0A2C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F6E2D7-9E0A-4496-818D-905D6798EC7B}"/>
              </a:ext>
            </a:extLst>
          </p:cNvPr>
          <p:cNvSpPr>
            <a:spLocks noGrp="1"/>
          </p:cNvSpPr>
          <p:nvPr>
            <p:ph type="sldNum" sz="quarter" idx="12"/>
          </p:nvPr>
        </p:nvSpPr>
        <p:spPr/>
        <p:txBody>
          <a:bodyPr/>
          <a:lstStyle/>
          <a:p>
            <a:fld id="{29BF37E4-B727-476F-8DEC-9041B394CFF1}" type="slidenum">
              <a:rPr lang="en-US" smtClean="0"/>
              <a:t>‹#›</a:t>
            </a:fld>
            <a:endParaRPr lang="en-US"/>
          </a:p>
        </p:txBody>
      </p:sp>
    </p:spTree>
    <p:extLst>
      <p:ext uri="{BB962C8B-B14F-4D97-AF65-F5344CB8AC3E}">
        <p14:creationId xmlns:p14="http://schemas.microsoft.com/office/powerpoint/2010/main" val="3323708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13C72-23EA-4339-8389-13C9D526DB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44F433-C7DD-47C5-8DB1-14E43547C0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2A5EACA-0300-4429-8629-CD58E57F43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0122128-F91C-44CE-9FEE-6D5F0A70E169}"/>
              </a:ext>
            </a:extLst>
          </p:cNvPr>
          <p:cNvSpPr>
            <a:spLocks noGrp="1"/>
          </p:cNvSpPr>
          <p:nvPr>
            <p:ph type="dt" sz="half" idx="10"/>
          </p:nvPr>
        </p:nvSpPr>
        <p:spPr/>
        <p:txBody>
          <a:bodyPr/>
          <a:lstStyle/>
          <a:p>
            <a:fld id="{1B931C08-743A-4215-A657-3AF6A5415A9C}" type="datetimeFigureOut">
              <a:rPr lang="en-US" smtClean="0"/>
              <a:t>9/17/2021</a:t>
            </a:fld>
            <a:endParaRPr lang="en-US"/>
          </a:p>
        </p:txBody>
      </p:sp>
      <p:sp>
        <p:nvSpPr>
          <p:cNvPr id="6" name="Footer Placeholder 5">
            <a:extLst>
              <a:ext uri="{FF2B5EF4-FFF2-40B4-BE49-F238E27FC236}">
                <a16:creationId xmlns:a16="http://schemas.microsoft.com/office/drawing/2014/main" id="{A09F631B-B023-43D7-824E-BAD311C398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550B6B-1B55-4079-B916-A7FC6742C53F}"/>
              </a:ext>
            </a:extLst>
          </p:cNvPr>
          <p:cNvSpPr>
            <a:spLocks noGrp="1"/>
          </p:cNvSpPr>
          <p:nvPr>
            <p:ph type="sldNum" sz="quarter" idx="12"/>
          </p:nvPr>
        </p:nvSpPr>
        <p:spPr/>
        <p:txBody>
          <a:bodyPr/>
          <a:lstStyle/>
          <a:p>
            <a:fld id="{29BF37E4-B727-476F-8DEC-9041B394CFF1}" type="slidenum">
              <a:rPr lang="en-US" smtClean="0"/>
              <a:t>‹#›</a:t>
            </a:fld>
            <a:endParaRPr lang="en-US"/>
          </a:p>
        </p:txBody>
      </p:sp>
    </p:spTree>
    <p:extLst>
      <p:ext uri="{BB962C8B-B14F-4D97-AF65-F5344CB8AC3E}">
        <p14:creationId xmlns:p14="http://schemas.microsoft.com/office/powerpoint/2010/main" val="3528981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53D07-F01E-4DD1-A116-BC1C4DA1BB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17226A-FB94-4924-97D5-3313866FBC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461F67-E8B0-4129-909A-ED1F9846F1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DF9B55-A3D1-44BF-B6C6-57DBC56137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995D3E-E4FF-49C5-BBFA-E253C6D827F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B023F9-F076-416C-A148-CA6667FBEA05}"/>
              </a:ext>
            </a:extLst>
          </p:cNvPr>
          <p:cNvSpPr>
            <a:spLocks noGrp="1"/>
          </p:cNvSpPr>
          <p:nvPr>
            <p:ph type="dt" sz="half" idx="10"/>
          </p:nvPr>
        </p:nvSpPr>
        <p:spPr/>
        <p:txBody>
          <a:bodyPr/>
          <a:lstStyle/>
          <a:p>
            <a:fld id="{1B931C08-743A-4215-A657-3AF6A5415A9C}" type="datetimeFigureOut">
              <a:rPr lang="en-US" smtClean="0"/>
              <a:t>9/17/2021</a:t>
            </a:fld>
            <a:endParaRPr lang="en-US"/>
          </a:p>
        </p:txBody>
      </p:sp>
      <p:sp>
        <p:nvSpPr>
          <p:cNvPr id="8" name="Footer Placeholder 7">
            <a:extLst>
              <a:ext uri="{FF2B5EF4-FFF2-40B4-BE49-F238E27FC236}">
                <a16:creationId xmlns:a16="http://schemas.microsoft.com/office/drawing/2014/main" id="{22311EF5-1A6B-4BB6-A5B8-6F65EF5532D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957411-D331-4274-901C-05594415E1B2}"/>
              </a:ext>
            </a:extLst>
          </p:cNvPr>
          <p:cNvSpPr>
            <a:spLocks noGrp="1"/>
          </p:cNvSpPr>
          <p:nvPr>
            <p:ph type="sldNum" sz="quarter" idx="12"/>
          </p:nvPr>
        </p:nvSpPr>
        <p:spPr/>
        <p:txBody>
          <a:bodyPr/>
          <a:lstStyle/>
          <a:p>
            <a:fld id="{29BF37E4-B727-476F-8DEC-9041B394CFF1}" type="slidenum">
              <a:rPr lang="en-US" smtClean="0"/>
              <a:t>‹#›</a:t>
            </a:fld>
            <a:endParaRPr lang="en-US"/>
          </a:p>
        </p:txBody>
      </p:sp>
    </p:spTree>
    <p:extLst>
      <p:ext uri="{BB962C8B-B14F-4D97-AF65-F5344CB8AC3E}">
        <p14:creationId xmlns:p14="http://schemas.microsoft.com/office/powerpoint/2010/main" val="3141632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EB772-A195-48D0-B7ED-4C49031C76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43BD190-1192-4642-985E-06B8BB3A5F33}"/>
              </a:ext>
            </a:extLst>
          </p:cNvPr>
          <p:cNvSpPr>
            <a:spLocks noGrp="1"/>
          </p:cNvSpPr>
          <p:nvPr>
            <p:ph type="dt" sz="half" idx="10"/>
          </p:nvPr>
        </p:nvSpPr>
        <p:spPr/>
        <p:txBody>
          <a:bodyPr/>
          <a:lstStyle/>
          <a:p>
            <a:fld id="{1B931C08-743A-4215-A657-3AF6A5415A9C}" type="datetimeFigureOut">
              <a:rPr lang="en-US" smtClean="0"/>
              <a:t>9/17/2021</a:t>
            </a:fld>
            <a:endParaRPr lang="en-US"/>
          </a:p>
        </p:txBody>
      </p:sp>
      <p:sp>
        <p:nvSpPr>
          <p:cNvPr id="4" name="Footer Placeholder 3">
            <a:extLst>
              <a:ext uri="{FF2B5EF4-FFF2-40B4-BE49-F238E27FC236}">
                <a16:creationId xmlns:a16="http://schemas.microsoft.com/office/drawing/2014/main" id="{DF793CF8-63D0-407D-B419-D3C8423450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930A0E-7561-44F2-8941-BEA327416038}"/>
              </a:ext>
            </a:extLst>
          </p:cNvPr>
          <p:cNvSpPr>
            <a:spLocks noGrp="1"/>
          </p:cNvSpPr>
          <p:nvPr>
            <p:ph type="sldNum" sz="quarter" idx="12"/>
          </p:nvPr>
        </p:nvSpPr>
        <p:spPr/>
        <p:txBody>
          <a:bodyPr/>
          <a:lstStyle/>
          <a:p>
            <a:fld id="{29BF37E4-B727-476F-8DEC-9041B394CFF1}" type="slidenum">
              <a:rPr lang="en-US" smtClean="0"/>
              <a:t>‹#›</a:t>
            </a:fld>
            <a:endParaRPr lang="en-US"/>
          </a:p>
        </p:txBody>
      </p:sp>
    </p:spTree>
    <p:extLst>
      <p:ext uri="{BB962C8B-B14F-4D97-AF65-F5344CB8AC3E}">
        <p14:creationId xmlns:p14="http://schemas.microsoft.com/office/powerpoint/2010/main" val="1702134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C536E0-AD85-4CB5-A662-648D17311755}"/>
              </a:ext>
            </a:extLst>
          </p:cNvPr>
          <p:cNvSpPr>
            <a:spLocks noGrp="1"/>
          </p:cNvSpPr>
          <p:nvPr>
            <p:ph type="dt" sz="half" idx="10"/>
          </p:nvPr>
        </p:nvSpPr>
        <p:spPr/>
        <p:txBody>
          <a:bodyPr/>
          <a:lstStyle/>
          <a:p>
            <a:fld id="{1B931C08-743A-4215-A657-3AF6A5415A9C}" type="datetimeFigureOut">
              <a:rPr lang="en-US" smtClean="0"/>
              <a:t>9/17/2021</a:t>
            </a:fld>
            <a:endParaRPr lang="en-US"/>
          </a:p>
        </p:txBody>
      </p:sp>
      <p:sp>
        <p:nvSpPr>
          <p:cNvPr id="3" name="Footer Placeholder 2">
            <a:extLst>
              <a:ext uri="{FF2B5EF4-FFF2-40B4-BE49-F238E27FC236}">
                <a16:creationId xmlns:a16="http://schemas.microsoft.com/office/drawing/2014/main" id="{F517BFE8-6067-46F2-BF86-14EE88D5F4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0D26E5-FD44-4220-9BF8-5ED197319797}"/>
              </a:ext>
            </a:extLst>
          </p:cNvPr>
          <p:cNvSpPr>
            <a:spLocks noGrp="1"/>
          </p:cNvSpPr>
          <p:nvPr>
            <p:ph type="sldNum" sz="quarter" idx="12"/>
          </p:nvPr>
        </p:nvSpPr>
        <p:spPr/>
        <p:txBody>
          <a:bodyPr/>
          <a:lstStyle/>
          <a:p>
            <a:fld id="{29BF37E4-B727-476F-8DEC-9041B394CFF1}" type="slidenum">
              <a:rPr lang="en-US" smtClean="0"/>
              <a:t>‹#›</a:t>
            </a:fld>
            <a:endParaRPr lang="en-US"/>
          </a:p>
        </p:txBody>
      </p:sp>
    </p:spTree>
    <p:extLst>
      <p:ext uri="{BB962C8B-B14F-4D97-AF65-F5344CB8AC3E}">
        <p14:creationId xmlns:p14="http://schemas.microsoft.com/office/powerpoint/2010/main" val="2105889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5CABA-B703-4D3E-81FC-6E6A4AA84A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C52089-9C33-4081-8BFF-E2048C5DB9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BFE824-3ED2-4BF1-BBF9-2C3951AF84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BF9468-0054-448A-BAD4-6168789922F7}"/>
              </a:ext>
            </a:extLst>
          </p:cNvPr>
          <p:cNvSpPr>
            <a:spLocks noGrp="1"/>
          </p:cNvSpPr>
          <p:nvPr>
            <p:ph type="dt" sz="half" idx="10"/>
          </p:nvPr>
        </p:nvSpPr>
        <p:spPr/>
        <p:txBody>
          <a:bodyPr/>
          <a:lstStyle/>
          <a:p>
            <a:fld id="{1B931C08-743A-4215-A657-3AF6A5415A9C}" type="datetimeFigureOut">
              <a:rPr lang="en-US" smtClean="0"/>
              <a:t>9/17/2021</a:t>
            </a:fld>
            <a:endParaRPr lang="en-US"/>
          </a:p>
        </p:txBody>
      </p:sp>
      <p:sp>
        <p:nvSpPr>
          <p:cNvPr id="6" name="Footer Placeholder 5">
            <a:extLst>
              <a:ext uri="{FF2B5EF4-FFF2-40B4-BE49-F238E27FC236}">
                <a16:creationId xmlns:a16="http://schemas.microsoft.com/office/drawing/2014/main" id="{D356AB59-9DAB-4E2F-AEAF-BB08561069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1FC42B-E661-40BB-8E02-E71A9E547D28}"/>
              </a:ext>
            </a:extLst>
          </p:cNvPr>
          <p:cNvSpPr>
            <a:spLocks noGrp="1"/>
          </p:cNvSpPr>
          <p:nvPr>
            <p:ph type="sldNum" sz="quarter" idx="12"/>
          </p:nvPr>
        </p:nvSpPr>
        <p:spPr/>
        <p:txBody>
          <a:bodyPr/>
          <a:lstStyle/>
          <a:p>
            <a:fld id="{29BF37E4-B727-476F-8DEC-9041B394CFF1}" type="slidenum">
              <a:rPr lang="en-US" smtClean="0"/>
              <a:t>‹#›</a:t>
            </a:fld>
            <a:endParaRPr lang="en-US"/>
          </a:p>
        </p:txBody>
      </p:sp>
    </p:spTree>
    <p:extLst>
      <p:ext uri="{BB962C8B-B14F-4D97-AF65-F5344CB8AC3E}">
        <p14:creationId xmlns:p14="http://schemas.microsoft.com/office/powerpoint/2010/main" val="1673334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75906-C278-4766-B23D-F634B81AF3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1D1E31-3146-4C67-AE17-4A628AFA08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555217-15E8-4567-A131-920F7CEE5A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C16D1F-7C51-41BC-B76C-93B5300553FC}"/>
              </a:ext>
            </a:extLst>
          </p:cNvPr>
          <p:cNvSpPr>
            <a:spLocks noGrp="1"/>
          </p:cNvSpPr>
          <p:nvPr>
            <p:ph type="dt" sz="half" idx="10"/>
          </p:nvPr>
        </p:nvSpPr>
        <p:spPr/>
        <p:txBody>
          <a:bodyPr/>
          <a:lstStyle/>
          <a:p>
            <a:fld id="{1B931C08-743A-4215-A657-3AF6A5415A9C}" type="datetimeFigureOut">
              <a:rPr lang="en-US" smtClean="0"/>
              <a:t>9/17/2021</a:t>
            </a:fld>
            <a:endParaRPr lang="en-US"/>
          </a:p>
        </p:txBody>
      </p:sp>
      <p:sp>
        <p:nvSpPr>
          <p:cNvPr id="6" name="Footer Placeholder 5">
            <a:extLst>
              <a:ext uri="{FF2B5EF4-FFF2-40B4-BE49-F238E27FC236}">
                <a16:creationId xmlns:a16="http://schemas.microsoft.com/office/drawing/2014/main" id="{CE061EED-E368-49EC-918D-6E568DCB3C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8ECD5A-9658-49CB-8966-5A3DFA3499A6}"/>
              </a:ext>
            </a:extLst>
          </p:cNvPr>
          <p:cNvSpPr>
            <a:spLocks noGrp="1"/>
          </p:cNvSpPr>
          <p:nvPr>
            <p:ph type="sldNum" sz="quarter" idx="12"/>
          </p:nvPr>
        </p:nvSpPr>
        <p:spPr/>
        <p:txBody>
          <a:bodyPr/>
          <a:lstStyle/>
          <a:p>
            <a:fld id="{29BF37E4-B727-476F-8DEC-9041B394CFF1}" type="slidenum">
              <a:rPr lang="en-US" smtClean="0"/>
              <a:t>‹#›</a:t>
            </a:fld>
            <a:endParaRPr lang="en-US"/>
          </a:p>
        </p:txBody>
      </p:sp>
    </p:spTree>
    <p:extLst>
      <p:ext uri="{BB962C8B-B14F-4D97-AF65-F5344CB8AC3E}">
        <p14:creationId xmlns:p14="http://schemas.microsoft.com/office/powerpoint/2010/main" val="707970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E6293A-8AB5-4255-8EEF-B08C3D4090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419FE7-2A59-4E70-B1AE-0B172618FF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F6C8C4-5316-4958-B76E-D28D596A1A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931C08-743A-4215-A657-3AF6A5415A9C}" type="datetimeFigureOut">
              <a:rPr lang="en-US" smtClean="0"/>
              <a:t>9/17/2021</a:t>
            </a:fld>
            <a:endParaRPr lang="en-US"/>
          </a:p>
        </p:txBody>
      </p:sp>
      <p:sp>
        <p:nvSpPr>
          <p:cNvPr id="5" name="Footer Placeholder 4">
            <a:extLst>
              <a:ext uri="{FF2B5EF4-FFF2-40B4-BE49-F238E27FC236}">
                <a16:creationId xmlns:a16="http://schemas.microsoft.com/office/drawing/2014/main" id="{AA0B0F32-E618-465A-8DC7-6BF0E36F50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802694-4F9B-4E06-99CB-92FA5FF5BA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BF37E4-B727-476F-8DEC-9041B394CFF1}" type="slidenum">
              <a:rPr lang="en-US" smtClean="0"/>
              <a:t>‹#›</a:t>
            </a:fld>
            <a:endParaRPr lang="en-US"/>
          </a:p>
        </p:txBody>
      </p:sp>
    </p:spTree>
    <p:extLst>
      <p:ext uri="{BB962C8B-B14F-4D97-AF65-F5344CB8AC3E}">
        <p14:creationId xmlns:p14="http://schemas.microsoft.com/office/powerpoint/2010/main" val="37199243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crossbooks.com/verse.asp?ref=1Jn+4%3A16" TargetMode="External"/><Relationship Id="rId2" Type="http://schemas.openxmlformats.org/officeDocument/2006/relationships/hyperlink" Target="http://www.crossbooks.com/verse.asp?ref=1Jn+4%3A8" TargetMode="External"/><Relationship Id="rId1" Type="http://schemas.openxmlformats.org/officeDocument/2006/relationships/slideLayout" Target="../slideLayouts/slideLayout2.xml"/><Relationship Id="rId4" Type="http://schemas.openxmlformats.org/officeDocument/2006/relationships/hyperlink" Target="http://www.crossbooks.com/verse.asp?ref=1Jn+4%3A7"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crossbooks.com/verse.asp?ref=Jn+3%3A16"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crossbooks.com/verse.asp?ref=1Jn+2%3A15-17"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crossbooks.com/verse.asp?ref=Mt+25%3A34" TargetMode="External"/><Relationship Id="rId2" Type="http://schemas.openxmlformats.org/officeDocument/2006/relationships/hyperlink" Target="http://www.crossbooks.com/verse.asp?ref=Mt+7%3A21" TargetMode="External"/><Relationship Id="rId1" Type="http://schemas.openxmlformats.org/officeDocument/2006/relationships/slideLayout" Target="../slideLayouts/slideLayout2.xml"/><Relationship Id="rId4" Type="http://schemas.openxmlformats.org/officeDocument/2006/relationships/hyperlink" Target="http://www.crossbooks.com/verse.asp?ref=Jas+2%3A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78E15C-1CD6-469C-8FEC-25082CF63736}"/>
              </a:ext>
            </a:extLst>
          </p:cNvPr>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451710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76694-E382-4077-8CAE-91F6FC1D3F9A}"/>
              </a:ext>
            </a:extLst>
          </p:cNvPr>
          <p:cNvSpPr>
            <a:spLocks noGrp="1"/>
          </p:cNvSpPr>
          <p:nvPr>
            <p:ph type="title"/>
          </p:nvPr>
        </p:nvSpPr>
        <p:spPr/>
        <p:txBody>
          <a:bodyPr>
            <a:normAutofit/>
          </a:bodyPr>
          <a:lstStyle/>
          <a:p>
            <a:pPr algn="ctr"/>
            <a:r>
              <a:rPr lang="en-US" b="1" u="sng" dirty="0">
                <a:effectLst/>
              </a:rPr>
              <a:t>BACK TO THE GOD OF LOVE</a:t>
            </a:r>
            <a:br>
              <a:rPr lang="en-US" b="1" dirty="0">
                <a:effectLst/>
              </a:rPr>
            </a:br>
            <a:r>
              <a:rPr lang="en-US" b="1" dirty="0">
                <a:effectLst/>
                <a:hlinkClick r:id="rId2"/>
              </a:rPr>
              <a:t>1 JO. 4:8</a:t>
            </a:r>
            <a:r>
              <a:rPr lang="en-US" b="1" dirty="0">
                <a:effectLst/>
              </a:rPr>
              <a:t>,</a:t>
            </a:r>
            <a:r>
              <a:rPr lang="en-US" b="1" dirty="0">
                <a:effectLst/>
                <a:hlinkClick r:id="rId3"/>
              </a:rPr>
              <a:t>16</a:t>
            </a:r>
            <a:r>
              <a:rPr lang="en-US" b="1" dirty="0">
                <a:effectLst/>
              </a:rPr>
              <a:t>.</a:t>
            </a:r>
            <a:endParaRPr lang="en-US" b="1" dirty="0"/>
          </a:p>
        </p:txBody>
      </p:sp>
      <p:sp>
        <p:nvSpPr>
          <p:cNvPr id="3" name="Content Placeholder 2">
            <a:extLst>
              <a:ext uri="{FF2B5EF4-FFF2-40B4-BE49-F238E27FC236}">
                <a16:creationId xmlns:a16="http://schemas.microsoft.com/office/drawing/2014/main" id="{7C09CD72-0BFE-4F97-B1F1-B5DCFDEDF700}"/>
              </a:ext>
            </a:extLst>
          </p:cNvPr>
          <p:cNvSpPr>
            <a:spLocks noGrp="1"/>
          </p:cNvSpPr>
          <p:nvPr>
            <p:ph idx="1"/>
          </p:nvPr>
        </p:nvSpPr>
        <p:spPr>
          <a:xfrm>
            <a:off x="838200" y="1825625"/>
            <a:ext cx="10515600" cy="4667250"/>
          </a:xfrm>
        </p:spPr>
        <p:txBody>
          <a:bodyPr>
            <a:normAutofit fontScale="92500" lnSpcReduction="10000"/>
          </a:bodyPr>
          <a:lstStyle/>
          <a:p>
            <a:r>
              <a:rPr lang="en-US" b="1" dirty="0">
                <a:effectLst/>
                <a:hlinkClick r:id="rId4"/>
              </a:rPr>
              <a:t>1 John 4:7</a:t>
            </a:r>
            <a:r>
              <a:rPr lang="en-US" b="1" dirty="0">
                <a:effectLst/>
              </a:rPr>
              <a:t> (Phillips NT) </a:t>
            </a:r>
            <a:br>
              <a:rPr lang="en-US" b="1" dirty="0">
                <a:effectLst/>
              </a:rPr>
            </a:br>
            <a:r>
              <a:rPr lang="en-US" baseline="30000" dirty="0">
                <a:effectLst/>
              </a:rPr>
              <a:t>7 </a:t>
            </a:r>
            <a:r>
              <a:rPr lang="en-US" dirty="0">
                <a:effectLst/>
              </a:rPr>
              <a:t>To you whom I love I say, let us go on loving one another, for love comes from God. Every man who truly loves is God's son and has some knowledge of him. But the man who does not love cannot know him at all, for God is love. </a:t>
            </a:r>
          </a:p>
          <a:p>
            <a:r>
              <a:rPr lang="en-US" b="1" dirty="0">
                <a:effectLst/>
                <a:hlinkClick r:id="rId3"/>
              </a:rPr>
              <a:t>1 John 4:16</a:t>
            </a:r>
            <a:r>
              <a:rPr lang="en-US" b="1" dirty="0">
                <a:effectLst/>
              </a:rPr>
              <a:t> (Phillips NT) </a:t>
            </a:r>
            <a:br>
              <a:rPr lang="en-US" b="1" dirty="0">
                <a:effectLst/>
              </a:rPr>
            </a:br>
            <a:r>
              <a:rPr lang="en-US" baseline="30000" dirty="0">
                <a:effectLst/>
              </a:rPr>
              <a:t>16 </a:t>
            </a:r>
            <a:r>
              <a:rPr lang="en-US" dirty="0">
                <a:effectLst/>
              </a:rPr>
              <a:t> God is love, and the man whose life is lived in love does, in fact, live in God, and God does, in fact, live in him. So our love for him grows more and more, filling us with complete confidence for the day when he shall judge all men - for we </a:t>
            </a:r>
            <a:r>
              <a:rPr lang="en-US" dirty="0" err="1">
                <a:effectLst/>
              </a:rPr>
              <a:t>realise</a:t>
            </a:r>
            <a:r>
              <a:rPr lang="en-US" dirty="0">
                <a:effectLst/>
              </a:rPr>
              <a:t> that our life in this world is actually his life lived in us. Love contains no fear - indeed fully-developed love expels every particle of fear, for fear always contains some of the torture of feeling guilty. This means that the man who lives in fear has not yet had his love perfected. </a:t>
            </a:r>
            <a:br>
              <a:rPr lang="en-US" dirty="0">
                <a:effectLst/>
              </a:rPr>
            </a:br>
            <a:endParaRPr lang="en-US" dirty="0">
              <a:effectLst/>
            </a:endParaRPr>
          </a:p>
          <a:p>
            <a:endParaRPr lang="en-US" dirty="0"/>
          </a:p>
        </p:txBody>
      </p:sp>
    </p:spTree>
    <p:extLst>
      <p:ext uri="{BB962C8B-B14F-4D97-AF65-F5344CB8AC3E}">
        <p14:creationId xmlns:p14="http://schemas.microsoft.com/office/powerpoint/2010/main" val="1897189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1B289A-FC87-4300-AD96-8E4CEF2A9E0A}"/>
              </a:ext>
            </a:extLst>
          </p:cNvPr>
          <p:cNvSpPr>
            <a:spLocks noGrp="1"/>
          </p:cNvSpPr>
          <p:nvPr>
            <p:ph idx="1"/>
          </p:nvPr>
        </p:nvSpPr>
        <p:spPr>
          <a:xfrm>
            <a:off x="524107" y="379141"/>
            <a:ext cx="11117766" cy="6099718"/>
          </a:xfrm>
        </p:spPr>
        <p:txBody>
          <a:bodyPr>
            <a:normAutofit fontScale="92500"/>
          </a:bodyPr>
          <a:lstStyle/>
          <a:p>
            <a:pPr algn="l"/>
            <a:r>
              <a:rPr lang="en-US" dirty="0"/>
              <a:t>INTRO: We are aware that our country and the whole world are in desperate need of something that will solve our problems. </a:t>
            </a:r>
          </a:p>
          <a:p>
            <a:pPr algn="l"/>
            <a:r>
              <a:rPr lang="en-US" dirty="0"/>
              <a:t>We are faced with problems of a political nature, racial problems, and threats of war.</a:t>
            </a:r>
          </a:p>
          <a:p>
            <a:pPr algn="l"/>
            <a:r>
              <a:rPr lang="en-US" dirty="0"/>
              <a:t>Crime and divorce are growing continually, as is sex outside of marriage. Prisons are full; alcoholics, murderers, and dope uses are a nation-wide problem. </a:t>
            </a:r>
          </a:p>
          <a:p>
            <a:pPr algn="l"/>
            <a:r>
              <a:rPr lang="en-US" dirty="0"/>
              <a:t>Morals have declined until they are almost a thing of the past. The church is not growing; preachers are quitting.</a:t>
            </a:r>
          </a:p>
          <a:p>
            <a:pPr algn="l"/>
            <a:r>
              <a:rPr lang="en-US" dirty="0"/>
              <a:t>The one thing that will succeed has never been tried. God is the answer. </a:t>
            </a:r>
            <a:r>
              <a:rPr lang="en-US" b="1" dirty="0">
                <a:effectLst>
                  <a:outerShdw blurRad="38100" dist="38100" dir="2700000" algn="tl">
                    <a:srgbClr val="000000">
                      <a:alpha val="43137"/>
                    </a:srgbClr>
                  </a:outerShdw>
                </a:effectLst>
              </a:rPr>
              <a:t>Man must go back to the God of love.</a:t>
            </a:r>
            <a:r>
              <a:rPr lang="en-US" dirty="0"/>
              <a:t> If we go back to love, we are saying we must </a:t>
            </a:r>
            <a:r>
              <a:rPr lang="en-US" dirty="0">
                <a:effectLst>
                  <a:outerShdw blurRad="38100" dist="38100" dir="2700000" algn="tl">
                    <a:srgbClr val="000000">
                      <a:alpha val="43137"/>
                    </a:srgbClr>
                  </a:outerShdw>
                </a:effectLst>
              </a:rPr>
              <a:t>go back to God. </a:t>
            </a:r>
            <a:r>
              <a:rPr lang="en-US" dirty="0"/>
              <a:t>To settle all our problems, we need to go back to the God of love. (Not lust but love.) Most of mankind has gone to the god of pleasure or the god of wealth. Some have gone to the god of popularity for happiness, contentment, and success, but they have failed to find it. True and lasting happiness, contentment, and real success are found only in the God of love</a:t>
            </a:r>
            <a:r>
              <a:rPr lang="en-US" dirty="0">
                <a:effectLst/>
              </a:rPr>
              <a:t>.</a:t>
            </a:r>
          </a:p>
        </p:txBody>
      </p:sp>
    </p:spTree>
    <p:extLst>
      <p:ext uri="{BB962C8B-B14F-4D97-AF65-F5344CB8AC3E}">
        <p14:creationId xmlns:p14="http://schemas.microsoft.com/office/powerpoint/2010/main" val="472133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F4216-F778-48C4-9079-341EC14DF637}"/>
              </a:ext>
            </a:extLst>
          </p:cNvPr>
          <p:cNvSpPr>
            <a:spLocks noGrp="1"/>
          </p:cNvSpPr>
          <p:nvPr>
            <p:ph type="title"/>
          </p:nvPr>
        </p:nvSpPr>
        <p:spPr/>
        <p:txBody>
          <a:bodyPr/>
          <a:lstStyle/>
          <a:p>
            <a:r>
              <a:rPr lang="en-US" b="1" u="sng" dirty="0">
                <a:effectLst/>
              </a:rPr>
              <a:t>I. LOVE IS THE ONLY UNIVERSAL LANGUAGE.</a:t>
            </a:r>
            <a:endParaRPr lang="en-US" dirty="0"/>
          </a:p>
        </p:txBody>
      </p:sp>
      <p:sp>
        <p:nvSpPr>
          <p:cNvPr id="3" name="Content Placeholder 2">
            <a:extLst>
              <a:ext uri="{FF2B5EF4-FFF2-40B4-BE49-F238E27FC236}">
                <a16:creationId xmlns:a16="http://schemas.microsoft.com/office/drawing/2014/main" id="{34A34657-2831-4BD6-A59C-F4A8566F73F1}"/>
              </a:ext>
            </a:extLst>
          </p:cNvPr>
          <p:cNvSpPr>
            <a:spLocks noGrp="1"/>
          </p:cNvSpPr>
          <p:nvPr>
            <p:ph idx="1"/>
          </p:nvPr>
        </p:nvSpPr>
        <p:spPr/>
        <p:txBody>
          <a:bodyPr>
            <a:normAutofit/>
          </a:bodyPr>
          <a:lstStyle/>
          <a:p>
            <a:pPr algn="l"/>
            <a:r>
              <a:rPr lang="en-US" dirty="0">
                <a:effectLst>
                  <a:outerShdw blurRad="38100" dist="38100" dir="2700000" algn="tl">
                    <a:srgbClr val="000000">
                      <a:alpha val="43137"/>
                    </a:srgbClr>
                  </a:outerShdw>
                </a:effectLst>
              </a:rPr>
              <a:t>A. Love is understood by all</a:t>
            </a:r>
            <a:r>
              <a:rPr lang="en-US" dirty="0">
                <a:effectLst/>
              </a:rPr>
              <a:t>. Though we cannot speak to another in his language, the language of love is understood.</a:t>
            </a:r>
          </a:p>
          <a:p>
            <a:pPr algn="l"/>
            <a:r>
              <a:rPr lang="en-US" dirty="0">
                <a:effectLst>
                  <a:outerShdw blurRad="38100" dist="38100" dir="2700000" algn="tl">
                    <a:srgbClr val="000000">
                      <a:alpha val="43137"/>
                    </a:srgbClr>
                  </a:outerShdw>
                </a:effectLst>
              </a:rPr>
              <a:t>B. Love is the most powerful thing in the world. </a:t>
            </a:r>
            <a:r>
              <a:rPr lang="en-US" dirty="0">
                <a:effectLst/>
              </a:rPr>
              <a:t>Love is an emotion.</a:t>
            </a:r>
          </a:p>
          <a:p>
            <a:pPr algn="l"/>
            <a:r>
              <a:rPr lang="en-US" dirty="0">
                <a:effectLst>
                  <a:outerShdw blurRad="38100" dist="38100" dir="2700000" algn="tl">
                    <a:srgbClr val="000000">
                      <a:alpha val="43137"/>
                    </a:srgbClr>
                  </a:outerShdw>
                </a:effectLst>
              </a:rPr>
              <a:t>Emotion is a part of the heart. </a:t>
            </a:r>
            <a:r>
              <a:rPr lang="en-US" dirty="0">
                <a:effectLst/>
              </a:rPr>
              <a:t>The heart includes intellect, conscience, will, and emotion. Man cannot explain this part of the heart: love. Love cannot be explained, for God is love and we are not able to explain God. Love works when nothing else will. God works when nothing else will. Try it and see.</a:t>
            </a:r>
          </a:p>
          <a:p>
            <a:pPr algn="l"/>
            <a:r>
              <a:rPr lang="en-US" dirty="0">
                <a:effectLst>
                  <a:outerShdw blurRad="38100" dist="38100" dir="2700000" algn="tl">
                    <a:srgbClr val="000000">
                      <a:alpha val="43137"/>
                    </a:srgbClr>
                  </a:outerShdw>
                </a:effectLst>
              </a:rPr>
              <a:t>C. Love always comes back. </a:t>
            </a:r>
            <a:r>
              <a:rPr lang="en-US" dirty="0">
                <a:effectLst/>
              </a:rPr>
              <a:t>You cannot give love with out it coming back to you. Even a dog, when his head is patted, will lick your hand.</a:t>
            </a:r>
          </a:p>
          <a:p>
            <a:endParaRPr lang="en-US" dirty="0"/>
          </a:p>
        </p:txBody>
      </p:sp>
    </p:spTree>
    <p:extLst>
      <p:ext uri="{BB962C8B-B14F-4D97-AF65-F5344CB8AC3E}">
        <p14:creationId xmlns:p14="http://schemas.microsoft.com/office/powerpoint/2010/main" val="4138859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C2985-F0A5-4C83-9569-5F47465C4A96}"/>
              </a:ext>
            </a:extLst>
          </p:cNvPr>
          <p:cNvSpPr>
            <a:spLocks noGrp="1"/>
          </p:cNvSpPr>
          <p:nvPr>
            <p:ph type="title"/>
          </p:nvPr>
        </p:nvSpPr>
        <p:spPr/>
        <p:txBody>
          <a:bodyPr/>
          <a:lstStyle/>
          <a:p>
            <a:r>
              <a:rPr lang="en-US" b="1" u="sng" dirty="0">
                <a:effectLst/>
              </a:rPr>
              <a:t>II. LOVE DRIVES THE MAN.</a:t>
            </a:r>
            <a:endParaRPr lang="en-US" dirty="0"/>
          </a:p>
        </p:txBody>
      </p:sp>
      <p:sp>
        <p:nvSpPr>
          <p:cNvPr id="3" name="Content Placeholder 2">
            <a:extLst>
              <a:ext uri="{FF2B5EF4-FFF2-40B4-BE49-F238E27FC236}">
                <a16:creationId xmlns:a16="http://schemas.microsoft.com/office/drawing/2014/main" id="{DB1B4204-786F-4C3A-982D-024749EF6829}"/>
              </a:ext>
            </a:extLst>
          </p:cNvPr>
          <p:cNvSpPr>
            <a:spLocks noGrp="1"/>
          </p:cNvSpPr>
          <p:nvPr>
            <p:ph idx="1"/>
          </p:nvPr>
        </p:nvSpPr>
        <p:spPr/>
        <p:txBody>
          <a:bodyPr>
            <a:normAutofit fontScale="92500"/>
          </a:bodyPr>
          <a:lstStyle/>
          <a:p>
            <a:pPr algn="l"/>
            <a:r>
              <a:rPr lang="en-US" sz="3200" dirty="0">
                <a:effectLst/>
              </a:rPr>
              <a:t>A. Love caused God to give His Son. Why did God make such a sacrifice for a wicked man like me? He loved me! I cannot explain it, but I know it is true. </a:t>
            </a:r>
            <a:r>
              <a:rPr lang="en-US" sz="3200" dirty="0">
                <a:solidFill>
                  <a:srgbClr val="0563C1"/>
                </a:solidFill>
                <a:effectLst/>
                <a:hlinkClick r:id="rId2">
                  <a:extLst>
                    <a:ext uri="{A12FA001-AC4F-418D-AE19-62706E023703}">
                      <ahyp:hlinkClr xmlns:ahyp="http://schemas.microsoft.com/office/drawing/2018/hyperlinkcolor" val="tx"/>
                    </a:ext>
                  </a:extLst>
                </a:hlinkClick>
              </a:rPr>
              <a:t>John 3:16;  1 John 4:9-10. </a:t>
            </a:r>
          </a:p>
          <a:p>
            <a:pPr algn="l"/>
            <a:r>
              <a:rPr lang="en-US" sz="3200" dirty="0">
                <a:effectLst/>
                <a:hlinkClick r:id="rId2">
                  <a:extLst>
                    <a:ext uri="{A12FA001-AC4F-418D-AE19-62706E023703}">
                      <ahyp:hlinkClr xmlns:ahyp="http://schemas.microsoft.com/office/drawing/2018/hyperlinkcolor" val="tx"/>
                    </a:ext>
                  </a:extLst>
                </a:hlinkClick>
              </a:rPr>
              <a:t>B. Love caused Jesus to die for us. Rom. 5:8; Eph. 5:2.  </a:t>
            </a:r>
          </a:p>
          <a:p>
            <a:pPr algn="l"/>
            <a:r>
              <a:rPr lang="en-US" sz="3200" dirty="0">
                <a:effectLst/>
                <a:hlinkClick r:id="rId2">
                  <a:extLst>
                    <a:ext uri="{A12FA001-AC4F-418D-AE19-62706E023703}">
                      <ahyp:hlinkClr xmlns:ahyp="http://schemas.microsoft.com/office/drawing/2018/hyperlinkcolor" val="tx"/>
                    </a:ext>
                  </a:extLst>
                </a:hlinkClick>
              </a:rPr>
              <a:t>Jesus suffered the horrible death on the cross for sinners like us.</a:t>
            </a:r>
          </a:p>
          <a:p>
            <a:r>
              <a:rPr lang="en-US" sz="3200" dirty="0">
                <a:effectLst/>
                <a:hlinkClick r:id="rId2">
                  <a:extLst>
                    <a:ext uri="{A12FA001-AC4F-418D-AE19-62706E023703}">
                      <ahyp:hlinkClr xmlns:ahyp="http://schemas.microsoft.com/office/drawing/2018/hyperlinkcolor" val="tx"/>
                    </a:ext>
                  </a:extLst>
                </a:hlinkClick>
              </a:rPr>
              <a:t>C. Love causes a man to die for his friends. John 15:13. This kind of love can change the world. 1 John 4:8, 16. D. Love causes a man to obey God. John 14:15; John 15:21; 1 John 5:2. </a:t>
            </a:r>
            <a:endParaRPr lang="en-US" sz="3200" dirty="0"/>
          </a:p>
        </p:txBody>
      </p:sp>
    </p:spTree>
    <p:extLst>
      <p:ext uri="{BB962C8B-B14F-4D97-AF65-F5344CB8AC3E}">
        <p14:creationId xmlns:p14="http://schemas.microsoft.com/office/powerpoint/2010/main" val="3341474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5B7DF-7415-4158-B257-4B2432600A59}"/>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III. BACK TO THE GOD OF LOVE TO CONQUER. </a:t>
            </a:r>
          </a:p>
        </p:txBody>
      </p:sp>
      <p:sp>
        <p:nvSpPr>
          <p:cNvPr id="3" name="Content Placeholder 2">
            <a:extLst>
              <a:ext uri="{FF2B5EF4-FFF2-40B4-BE49-F238E27FC236}">
                <a16:creationId xmlns:a16="http://schemas.microsoft.com/office/drawing/2014/main" id="{2F90B1B9-6570-454A-92F9-98DC7C886107}"/>
              </a:ext>
            </a:extLst>
          </p:cNvPr>
          <p:cNvSpPr>
            <a:spLocks noGrp="1"/>
          </p:cNvSpPr>
          <p:nvPr>
            <p:ph idx="1"/>
          </p:nvPr>
        </p:nvSpPr>
        <p:spPr/>
        <p:txBody>
          <a:bodyPr/>
          <a:lstStyle/>
          <a:p>
            <a:pPr algn="l"/>
            <a:r>
              <a:rPr lang="en-US" dirty="0">
                <a:effectLst/>
              </a:rPr>
              <a:t>Love will conquer. </a:t>
            </a:r>
          </a:p>
          <a:p>
            <a:pPr algn="l"/>
            <a:r>
              <a:rPr lang="en-US" dirty="0">
                <a:effectLst/>
              </a:rPr>
              <a:t>If you are tired of failing, and losing, and being on the bottom, I have the answer! </a:t>
            </a:r>
            <a:r>
              <a:rPr lang="en-US" b="1" dirty="0">
                <a:effectLst/>
              </a:rPr>
              <a:t>Love.</a:t>
            </a:r>
            <a:endParaRPr lang="en-US" dirty="0">
              <a:effectLst/>
            </a:endParaRPr>
          </a:p>
          <a:p>
            <a:r>
              <a:rPr lang="en-US" dirty="0">
                <a:effectLst/>
              </a:rPr>
              <a:t>A. Conquer self. </a:t>
            </a:r>
          </a:p>
          <a:p>
            <a:r>
              <a:rPr lang="en-US" dirty="0">
                <a:effectLst/>
              </a:rPr>
              <a:t>The biggest job is self. </a:t>
            </a:r>
            <a:r>
              <a:rPr lang="en-US" dirty="0">
                <a:effectLst/>
                <a:hlinkClick r:id="rId2">
                  <a:extLst>
                    <a:ext uri="{A12FA001-AC4F-418D-AE19-62706E023703}">
                      <ahyp:hlinkClr xmlns:ahyp="http://schemas.microsoft.com/office/drawing/2018/hyperlinkcolor" val="tx"/>
                    </a:ext>
                  </a:extLst>
                </a:hlinkClick>
              </a:rPr>
              <a:t>1 John 2:15-17; Phil. 4:13. Trust God. Overcome fear. Do not worry. Phil. 4:6; Rom. 8:28; 1 John 4:18. </a:t>
            </a:r>
          </a:p>
          <a:p>
            <a:r>
              <a:rPr lang="en-US" dirty="0">
                <a:effectLst/>
                <a:hlinkClick r:id="rId2">
                  <a:extLst>
                    <a:ext uri="{A12FA001-AC4F-418D-AE19-62706E023703}">
                      <ahyp:hlinkClr xmlns:ahyp="http://schemas.microsoft.com/office/drawing/2018/hyperlinkcolor" val="tx"/>
                    </a:ext>
                  </a:extLst>
                </a:hlinkClick>
              </a:rPr>
              <a:t>B. We can conquer others. Lost souls can be won. 1 John 4:7-8. </a:t>
            </a:r>
          </a:p>
          <a:p>
            <a:r>
              <a:rPr lang="en-US" dirty="0">
                <a:effectLst/>
                <a:hlinkClick r:id="rId2">
                  <a:extLst>
                    <a:ext uri="{A12FA001-AC4F-418D-AE19-62706E023703}">
                      <ahyp:hlinkClr xmlns:ahyp="http://schemas.microsoft.com/office/drawing/2018/hyperlinkcolor" val="tx"/>
                    </a:ext>
                  </a:extLst>
                </a:hlinkClick>
              </a:rPr>
              <a:t>C. We can conquer our enemies. Matt. 5:44; Matt. 5:46; Rom. 13:10.</a:t>
            </a:r>
            <a:endParaRPr lang="en-US" dirty="0"/>
          </a:p>
        </p:txBody>
      </p:sp>
    </p:spTree>
    <p:extLst>
      <p:ext uri="{BB962C8B-B14F-4D97-AF65-F5344CB8AC3E}">
        <p14:creationId xmlns:p14="http://schemas.microsoft.com/office/powerpoint/2010/main" val="3607302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D33B8-FA24-4CE3-81E0-942ABB8A19A0}"/>
              </a:ext>
            </a:extLst>
          </p:cNvPr>
          <p:cNvSpPr>
            <a:spLocks noGrp="1"/>
          </p:cNvSpPr>
          <p:nvPr>
            <p:ph type="title"/>
          </p:nvPr>
        </p:nvSpPr>
        <p:spPr/>
        <p:txBody>
          <a:bodyPr>
            <a:normAutofit/>
          </a:bodyPr>
          <a:lstStyle/>
          <a:p>
            <a:r>
              <a:rPr lang="en-US" sz="4000" b="1" u="sng" dirty="0">
                <a:effectLst>
                  <a:outerShdw blurRad="38100" dist="38100" dir="2700000" algn="tl">
                    <a:srgbClr val="000000">
                      <a:alpha val="43137"/>
                    </a:srgbClr>
                  </a:outerShdw>
                </a:effectLst>
              </a:rPr>
              <a:t>IV. BACK TO GOD FOR HAPPINESS AND HEAVEN.</a:t>
            </a:r>
            <a:endParaRPr lang="en-US" sz="4000"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8BFD5C58-049C-4EAD-867A-E89295E0D742}"/>
              </a:ext>
            </a:extLst>
          </p:cNvPr>
          <p:cNvSpPr>
            <a:spLocks noGrp="1"/>
          </p:cNvSpPr>
          <p:nvPr>
            <p:ph idx="1"/>
          </p:nvPr>
        </p:nvSpPr>
        <p:spPr>
          <a:xfrm>
            <a:off x="838200" y="1825624"/>
            <a:ext cx="10515600" cy="4575175"/>
          </a:xfrm>
        </p:spPr>
        <p:txBody>
          <a:bodyPr>
            <a:normAutofit fontScale="92500" lnSpcReduction="10000"/>
          </a:bodyPr>
          <a:lstStyle/>
          <a:p>
            <a:pPr algn="l"/>
            <a:r>
              <a:rPr lang="en-US" sz="3200" dirty="0">
                <a:effectLst/>
              </a:rPr>
              <a:t>A. God’s love brings the only true happiness in life. Love for things is temporal and soon fades. Houses, lands, wealth, pleasure, and popularity are soon gone, but God’s happiness keeps flowing.</a:t>
            </a:r>
          </a:p>
          <a:p>
            <a:pPr algn="l"/>
            <a:r>
              <a:rPr lang="en-US" sz="3200" dirty="0">
                <a:effectLst/>
              </a:rPr>
              <a:t>B. Heaven is promised to God’s children. </a:t>
            </a:r>
            <a:r>
              <a:rPr lang="en-US" sz="3200" dirty="0">
                <a:effectLst/>
                <a:hlinkClick r:id="rId2"/>
              </a:rPr>
              <a:t>Matt. 7:21</a:t>
            </a:r>
            <a:r>
              <a:rPr lang="en-US" sz="3200" dirty="0">
                <a:effectLst/>
              </a:rPr>
              <a:t>; </a:t>
            </a:r>
            <a:r>
              <a:rPr lang="en-US" sz="3200" dirty="0">
                <a:effectLst/>
                <a:hlinkClick r:id="rId3"/>
              </a:rPr>
              <a:t>Matt. 25:34</a:t>
            </a:r>
            <a:r>
              <a:rPr lang="en-US" sz="3200" dirty="0">
                <a:effectLst/>
              </a:rPr>
              <a:t>; </a:t>
            </a:r>
            <a:r>
              <a:rPr lang="en-US" sz="3200" dirty="0">
                <a:effectLst/>
                <a:hlinkClick r:id="rId4"/>
              </a:rPr>
              <a:t>James 2:5</a:t>
            </a:r>
            <a:r>
              <a:rPr lang="en-US" sz="3200" dirty="0">
                <a:effectLst/>
              </a:rPr>
              <a:t>.</a:t>
            </a:r>
          </a:p>
          <a:p>
            <a:pPr algn="l"/>
            <a:endParaRPr lang="en-US" sz="3200" dirty="0">
              <a:effectLst/>
            </a:endParaRPr>
          </a:p>
          <a:p>
            <a:r>
              <a:rPr lang="en-US" sz="3200" b="1" u="sng" dirty="0">
                <a:effectLst/>
              </a:rPr>
              <a:t>CONCL:</a:t>
            </a:r>
            <a:r>
              <a:rPr lang="en-US" sz="3200" dirty="0">
                <a:effectLst/>
              </a:rPr>
              <a:t> There is no other solution for the problems in this life or source of eternal life than the love that comes from </a:t>
            </a:r>
            <a:r>
              <a:rPr lang="en-US" sz="3200" b="1" dirty="0">
                <a:effectLst>
                  <a:outerShdw blurRad="38100" dist="38100" dir="2700000" algn="tl">
                    <a:srgbClr val="000000">
                      <a:alpha val="43137"/>
                    </a:srgbClr>
                  </a:outerShdw>
                </a:effectLst>
              </a:rPr>
              <a:t>THE GOD OF LOVE.</a:t>
            </a:r>
          </a:p>
        </p:txBody>
      </p:sp>
    </p:spTree>
    <p:extLst>
      <p:ext uri="{BB962C8B-B14F-4D97-AF65-F5344CB8AC3E}">
        <p14:creationId xmlns:p14="http://schemas.microsoft.com/office/powerpoint/2010/main" val="15477859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TotalTime>
  <Words>928</Words>
  <Application>Microsoft Office PowerPoint</Application>
  <PresentationFormat>Widescreen</PresentationFormat>
  <Paragraphs>30</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BACK TO THE GOD OF LOVE 1 JO. 4:8,16.</vt:lpstr>
      <vt:lpstr>PowerPoint Presentation</vt:lpstr>
      <vt:lpstr>I. LOVE IS THE ONLY UNIVERSAL LANGUAGE.</vt:lpstr>
      <vt:lpstr>II. LOVE DRIVES THE MAN.</vt:lpstr>
      <vt:lpstr>III. BACK TO THE GOD OF LOVE TO CONQUER. </vt:lpstr>
      <vt:lpstr>IV. BACK TO GOD FOR HAPPINESS AND HEAVEN.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Melvin</dc:creator>
  <cp:lastModifiedBy>Admin Services</cp:lastModifiedBy>
  <cp:revision>1</cp:revision>
  <dcterms:created xsi:type="dcterms:W3CDTF">2019-08-04T02:58:00Z</dcterms:created>
  <dcterms:modified xsi:type="dcterms:W3CDTF">2021-09-17T18:28:39Z</dcterms:modified>
</cp:coreProperties>
</file>