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F0A5858-AD66-41D9-AB22-8D46DB5FCD3C}">
          <p14:sldIdLst>
            <p14:sldId id="256"/>
            <p14:sldId id="258"/>
            <p14:sldId id="259"/>
            <p14:sldId id="260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AC6C-C922-423C-9F58-A7925D08FD9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1090-DE83-4C8C-B8E3-9FBF59406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A975-6437-4394-A962-668F9113E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38B93-798A-49AE-911B-F95F38900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95AC-3D58-4C16-98FD-86C41FC2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8101-7A44-46FF-AEE8-A8758355E9CC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26838-F271-47C0-A667-502BB321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3B71-1193-43F3-934C-72C9C7DD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413C-3700-46ED-AFB0-99CFF8CD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1AA47-2297-41FC-ABFE-5185BFB87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5392-1A6C-46D9-9C90-B304E589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EA9F-C8DF-4FEB-8D32-A2DDE6392A2C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686EF-E3F6-49F3-BD20-159030B0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72888-B39C-45DE-A05D-8F212FE6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82235-D639-47E7-A148-BC5EA7454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5F305-04EC-4402-8BBB-52E4DFD3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658A-FFD0-4FC5-B475-2DFD09F9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2318-7687-4162-B712-460E673ED2F6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969DC-D0B3-4F9B-A1F2-497A206D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8B24-A36D-4CDC-849B-D182A7F2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6E9F-E717-4F81-8BD9-9330451C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C007-2909-4229-9B8E-3F07807BD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BC3BC-E404-4FF9-97B3-9B0E98BD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3C19-B403-40DE-9C81-45F7F80F7DCE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6797-BD1D-45C1-9DC4-CD5FBC9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1CB1-E872-4592-81B1-F633C4F7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2B2A-32ED-42DA-956C-98128C8A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563BF-C4B8-40E6-AF50-F559AD51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6B162-3658-478B-A77B-54920717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6D7E-935B-4ABB-B69E-5A722CEB24CE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4BDEE-9089-439F-AD15-5EBFB1DC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3B037-EC46-4F0E-8CB9-E0B31F17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3671-467F-4D21-9563-4FB08F75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87AFB-B1A3-4916-85D6-1F1FE6E43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7454C-686B-465C-905A-EBEB2EB6F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FC8C1-9152-46BF-8045-B376049C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D23C-B812-4FD7-8B8C-DD80DEE9787B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18679-A0B6-44FB-BE0D-CCF9DE00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AFBAF-270C-4FCB-B69C-D3D498B5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E9F7-F8E7-437F-BE4B-36E0B2A1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DE40-706B-499D-997A-A08EC266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FDF7E-2CF6-4BC2-9A3F-99A683DA0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28F04-CAE6-41EB-9DC6-01AEFC9E3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DCF0E-7238-47B5-8643-555F714D5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16115-1C13-4F37-836E-DE975217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AEB5-75F8-4F44-B336-B33565329D1F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C181C-825C-4D83-8BCE-28567AFE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DEFF4-7F5E-4CF4-BD70-7632666A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2239-141B-426A-9CD1-C54D1640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FBB0F-2189-4B1C-88C2-F0F3F2A1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CE97-C1CA-4B20-AE13-533CC6552688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0CEE0-7BC2-4AF0-9CE1-07A31C51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021F-A764-4D61-8094-B8FFA367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855F9-E383-4D42-9AB1-39478E0F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03A7-02B4-4923-A644-B3790B88BD44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FF1B2-243C-4211-8852-F431C62B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844D0-0AF6-412F-A087-07B2EFDF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D449-183C-46DA-B420-52FE05FE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23EF-302F-494A-804C-90F8B6B2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320DF-7F51-41A7-BC42-57EAC1C2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8CB3E-4759-4CDB-803A-91FE76E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A0C-68B5-44CA-BDC9-C98344680F27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F48B5-37D2-4637-B08A-E02E3C0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33037-41E5-43BD-A361-BA5C1B99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47CA-2661-4C8E-A97B-CD2AFE9D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F5314-6225-444C-8ECC-83B91B7C0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6FF3A-0804-4733-9DA6-0DB90DBC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3EC6D-F7B3-4610-B08B-290C84CA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DD8E-FB3A-4481-B858-B990E34CED10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3CC3-B1BD-438E-BDDC-70702FE4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F8589-1714-4CE9-A373-EDE7DEB0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59102-F2DC-4938-9637-33AA1342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4E2C-01CC-4DC2-AF78-726548B2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7296-261A-4CE0-A299-FE1F7074A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54B0-CCE4-4B5F-8EAB-B645377BB054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1A29-3926-4D74-99BC-172EC86EA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54F29-C879-427B-A4EC-44C33716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7BDD-7B9D-4F78-9D84-6EBD627B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BB23-06FC-4CDA-89D4-D96418FCA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2750E-7C94-4FFD-B0A5-2773495E8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78346-650F-43E2-92FC-94F7F1DA0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" y="0"/>
            <a:ext cx="1211394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90DA6-D152-48E3-96EF-171AEEBD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99ADD0-8BF8-43BF-9835-0587E434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622B-EAB8-4F31-A51B-1EAC6933C276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5FDD-4964-4AF7-925F-B6D5EBA4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DANGERS FACING THE CHURCH -</a:t>
            </a:r>
            <a:r>
              <a:rPr lang="en-US" dirty="0"/>
              <a:t>2 Tim. 4:1-5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0C0B-80BE-4369-B654-C89B1905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7" y="1572322"/>
            <a:ext cx="10939347" cy="4920553"/>
          </a:xfrm>
        </p:spPr>
        <p:txBody>
          <a:bodyPr>
            <a:normAutofit/>
          </a:bodyPr>
          <a:lstStyle/>
          <a:p>
            <a:r>
              <a:rPr lang="en-US" sz="3200" dirty="0"/>
              <a:t>INTRO: Great dangers face the church today! In our country we are faced with horrible dangers—things that can destroy our great America.</a:t>
            </a:r>
          </a:p>
          <a:p>
            <a:r>
              <a:rPr lang="en-US" sz="3200" dirty="0"/>
              <a:t>1. Crime is on the increase: more murder, robberies, rapes, and incest.</a:t>
            </a:r>
          </a:p>
          <a:p>
            <a:r>
              <a:rPr lang="en-US" sz="3200" dirty="0"/>
              <a:t>2. There are more broken homes, divorce, “shacking up” for sex, single parents, juvenile delinquency, lack of respect for authority, drug addiction, homosexuality, alcoholism, rebellion, and fornication.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C1B3E-C5A7-4FF2-981D-45F9E39B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525D8-DBD3-4EA5-8DC8-BA76D447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233-3E27-4C35-9DC6-FFDD81700386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0E3C-423C-4780-96AF-0803DF5E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8" y="680224"/>
            <a:ext cx="11708781" cy="5865542"/>
          </a:xfrm>
        </p:spPr>
        <p:txBody>
          <a:bodyPr>
            <a:noAutofit/>
          </a:bodyPr>
          <a:lstStyle/>
          <a:p>
            <a:r>
              <a:rPr lang="en-US" sz="3200" dirty="0"/>
              <a:t>3. There is the threat of war. Nations have atomic weapons, nerve gas, and germ warfare. There is a lack of national defense and a lack of patriotism.</a:t>
            </a:r>
          </a:p>
          <a:p>
            <a:r>
              <a:rPr lang="en-US" sz="3200" dirty="0"/>
              <a:t>4. There are more racial problems.</a:t>
            </a:r>
          </a:p>
          <a:p>
            <a:r>
              <a:rPr lang="en-US" sz="3200" dirty="0"/>
              <a:t>5. There are more corrupt politics.</a:t>
            </a:r>
          </a:p>
          <a:p>
            <a:r>
              <a:rPr lang="en-US" sz="3200" dirty="0"/>
              <a:t>On and on we could go with dangers that face our country, but worse than these are the great dangers that face the church. </a:t>
            </a:r>
          </a:p>
          <a:p>
            <a:r>
              <a:rPr lang="en-US" sz="3200" dirty="0"/>
              <a:t>These dangers are like a horrible monster that rises up against us. </a:t>
            </a:r>
          </a:p>
          <a:p>
            <a:r>
              <a:rPr lang="en-US" sz="3200" dirty="0"/>
              <a:t>It may appear that we can never overcome these dangers. </a:t>
            </a:r>
          </a:p>
          <a:p>
            <a:r>
              <a:rPr lang="en-US" sz="3200" dirty="0"/>
              <a:t>If the church is overcome, our country and all of mankind will suffer.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26B7-C3D3-4F63-A1E6-75CBE4D7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02062-EFFB-44F8-8FE4-A992DB5A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4C3F-B28A-4E59-9B39-9B11307C5FD9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F7A9-CB5D-43A0-971B-5C057896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7" y="546410"/>
            <a:ext cx="10950498" cy="5630553"/>
          </a:xfrm>
        </p:spPr>
        <p:txBody>
          <a:bodyPr>
            <a:normAutofit/>
          </a:bodyPr>
          <a:lstStyle/>
          <a:p>
            <a:r>
              <a:rPr lang="en-US" sz="3600" dirty="0"/>
              <a:t>Why is the church failing to grow as it did some years ago? At one time we were the fastest growing religious institution in American.</a:t>
            </a:r>
          </a:p>
          <a:p>
            <a:r>
              <a:rPr lang="en-US" sz="3600" dirty="0"/>
              <a:t>We are now 15th or lower. Through the years we have been plagued with Anti-ism, Premillennialism, Instrumental Music, Pentecostalism, Materialism, Liberalism, and Compromise. </a:t>
            </a:r>
          </a:p>
          <a:p>
            <a:r>
              <a:rPr lang="en-US" sz="3600" dirty="0"/>
              <a:t>These dangers loom up as a hideous monster. </a:t>
            </a:r>
          </a:p>
          <a:p>
            <a:r>
              <a:rPr lang="en-US" sz="3600" dirty="0"/>
              <a:t>This terrible beast appears in the form of: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AFE8D-9CBC-44FC-B3BC-B79AA8D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824EB-6112-407F-90C0-2AB88061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5A60-DE5F-4684-9C7B-FBB71832E562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CE10-7828-4E35-9A16-7AE18474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CARNALITY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CDAF-3799-4E9D-B92B-4B81E5DB1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1825625"/>
            <a:ext cx="10972800" cy="4351338"/>
          </a:xfrm>
        </p:spPr>
        <p:txBody>
          <a:bodyPr>
            <a:noAutofit/>
          </a:bodyPr>
          <a:lstStyle/>
          <a:p>
            <a:r>
              <a:rPr lang="en-US" b="1" dirty="0"/>
              <a:t>A. Material Things</a:t>
            </a:r>
            <a:r>
              <a:rPr lang="en-US" dirty="0"/>
              <a:t>. 1 Jo. 2:15-17; 1 Tim. 6:10; 1 Tim. 6:6-8.</a:t>
            </a:r>
          </a:p>
          <a:p>
            <a:r>
              <a:rPr lang="en-US" b="1" dirty="0"/>
              <a:t>B. Pleasure Mad. </a:t>
            </a:r>
            <a:r>
              <a:rPr lang="en-US" dirty="0"/>
              <a:t>We complain services are too long if they are 35 or 40 minutes long, but sit 2.1/2 or 3 hours at a football game or 2 or 3 hours watching a movie or T.V. </a:t>
            </a:r>
          </a:p>
          <a:p>
            <a:r>
              <a:rPr lang="en-US" dirty="0"/>
              <a:t>Note what Paul said concerning the widow that gives herself to pleasure. 1 Tim. 5:6. Prodigal son. Luke 15:24.</a:t>
            </a:r>
          </a:p>
          <a:p>
            <a:r>
              <a:rPr lang="en-US" b="1" dirty="0"/>
              <a:t>C. Immorality. </a:t>
            </a:r>
            <a:r>
              <a:rPr lang="en-US" dirty="0"/>
              <a:t>Symptoms include: premarital sex, sex outside of marriage, many teenagers on birth control pills, babies murdered by abortion, evil movies, lewd dress, gambling, etc. </a:t>
            </a:r>
          </a:p>
          <a:p>
            <a:r>
              <a:rPr lang="en-US" dirty="0"/>
              <a:t>Christians are to be different. Phil. 1:27; James 4:4.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023E8-3904-4F9C-BA2C-8F3B2D9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D90C-A495-45A4-80DF-E81C9896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5FB-3301-4CEF-8B9D-AC6447D14769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128A-CF59-4EAF-8067-6A629EA7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79" y="471954"/>
            <a:ext cx="10515600" cy="1234184"/>
          </a:xfrm>
        </p:spPr>
        <p:txBody>
          <a:bodyPr/>
          <a:lstStyle/>
          <a:p>
            <a:r>
              <a:rPr lang="en-US" dirty="0"/>
              <a:t>II. APATHY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D0E1-3D01-4852-A4B0-A736C3816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06139"/>
            <a:ext cx="10515600" cy="43835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III. IGNORANCE</a:t>
            </a:r>
          </a:p>
          <a:p>
            <a:r>
              <a:rPr lang="en-US" sz="3600" dirty="0">
                <a:solidFill>
                  <a:schemeClr val="tx1"/>
                </a:solidFill>
              </a:rPr>
              <a:t>IV. APOSTASY</a:t>
            </a:r>
          </a:p>
          <a:p>
            <a:r>
              <a:rPr lang="en-US" sz="3600" dirty="0">
                <a:solidFill>
                  <a:schemeClr val="tx1"/>
                </a:solidFill>
              </a:rPr>
              <a:t>V. COMPROMISE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CONCL: We can work together to successfully face and defeat these beasts that face the church, but we must do it by uniting upon the teachings of God’s Word.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31845-E534-4C35-BD32-6A05BDC6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7BDD-7B9D-4F78-9D84-6EBD627B380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F39DA-1039-47D6-8A31-1F5BC7D9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781-D142-4D6F-B376-E1D0D81D281B}" type="datetime1">
              <a:rPr lang="en-US" smtClean="0"/>
              <a:t>3/26/2020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DANGERS FACING THE CHURCH -2 Tim. 4:1-5</vt:lpstr>
      <vt:lpstr>PowerPoint Presentation</vt:lpstr>
      <vt:lpstr>PowerPoint Presentation</vt:lpstr>
      <vt:lpstr>I. CARNALITY</vt:lpstr>
      <vt:lpstr>II. APATHY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Hampton</dc:creator>
  <cp:lastModifiedBy>Melvin Hampton</cp:lastModifiedBy>
  <cp:revision>5</cp:revision>
  <dcterms:created xsi:type="dcterms:W3CDTF">2020-03-26T20:40:14Z</dcterms:created>
  <dcterms:modified xsi:type="dcterms:W3CDTF">2020-03-27T03:33:15Z</dcterms:modified>
</cp:coreProperties>
</file>