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45"/>
  </p:notesMasterIdLst>
  <p:sldIdLst>
    <p:sldId id="256" r:id="rId2"/>
    <p:sldId id="257" r:id="rId3"/>
    <p:sldId id="259" r:id="rId4"/>
    <p:sldId id="258" r:id="rId5"/>
    <p:sldId id="269" r:id="rId6"/>
    <p:sldId id="260" r:id="rId7"/>
    <p:sldId id="261" r:id="rId8"/>
    <p:sldId id="270" r:id="rId9"/>
    <p:sldId id="268" r:id="rId10"/>
    <p:sldId id="297" r:id="rId11"/>
    <p:sldId id="262" r:id="rId12"/>
    <p:sldId id="263" r:id="rId13"/>
    <p:sldId id="271" r:id="rId14"/>
    <p:sldId id="265" r:id="rId15"/>
    <p:sldId id="272" r:id="rId16"/>
    <p:sldId id="264" r:id="rId17"/>
    <p:sldId id="273" r:id="rId18"/>
    <p:sldId id="266" r:id="rId19"/>
    <p:sldId id="274" r:id="rId20"/>
    <p:sldId id="277" r:id="rId21"/>
    <p:sldId id="275" r:id="rId22"/>
    <p:sldId id="276" r:id="rId23"/>
    <p:sldId id="278" r:id="rId24"/>
    <p:sldId id="280" r:id="rId25"/>
    <p:sldId id="279" r:id="rId26"/>
    <p:sldId id="281" r:id="rId27"/>
    <p:sldId id="298" r:id="rId28"/>
    <p:sldId id="282" r:id="rId29"/>
    <p:sldId id="291" r:id="rId30"/>
    <p:sldId id="290" r:id="rId31"/>
    <p:sldId id="301" r:id="rId32"/>
    <p:sldId id="299" r:id="rId33"/>
    <p:sldId id="300" r:id="rId34"/>
    <p:sldId id="287" r:id="rId35"/>
    <p:sldId id="294" r:id="rId36"/>
    <p:sldId id="293" r:id="rId37"/>
    <p:sldId id="295" r:id="rId38"/>
    <p:sldId id="283" r:id="rId39"/>
    <p:sldId id="296" r:id="rId40"/>
    <p:sldId id="288" r:id="rId41"/>
    <p:sldId id="284" r:id="rId42"/>
    <p:sldId id="285" r:id="rId43"/>
    <p:sldId id="286" r:id="rId44"/>
  </p:sldIdLst>
  <p:sldSz cx="14793913" cy="8321675"/>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E60A3-A755-9A42-BADD-BDB536EC52C9}" v="10" dt="2018-10-17T20:57:29.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118" autoAdjust="0"/>
  </p:normalViewPr>
  <p:slideViewPr>
    <p:cSldViewPr snapToGrid="0">
      <p:cViewPr varScale="1">
        <p:scale>
          <a:sx n="67" d="100"/>
          <a:sy n="67"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27599B-C978-4A11-87BD-3208C4E0C0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7924076-B017-46DF-8F44-1D356B54A0A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5C9ECA-2AD0-4233-A652-790233CB395F}" type="datetimeFigureOut">
              <a:rPr lang="en-US"/>
              <a:pPr>
                <a:defRPr/>
              </a:pPr>
              <a:t>10/17/2018</a:t>
            </a:fld>
            <a:endParaRPr lang="en-US"/>
          </a:p>
        </p:txBody>
      </p:sp>
      <p:sp>
        <p:nvSpPr>
          <p:cNvPr id="4" name="Slide Image Placeholder 3">
            <a:extLst>
              <a:ext uri="{FF2B5EF4-FFF2-40B4-BE49-F238E27FC236}">
                <a16:creationId xmlns:a16="http://schemas.microsoft.com/office/drawing/2014/main" id="{3513E57B-7696-463A-B74B-45A3C5E972D8}"/>
              </a:ext>
            </a:extLst>
          </p:cNvPr>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B1C0685-BE2B-4E93-AA64-6A48938A4C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C411D0-325F-4FC5-AE8F-1285425F271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E01D9E8-5D07-45AD-B6A4-F4E665CFAC4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FDB9B5-3401-40A6-9082-3E349D5AF7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9239" y="1361904"/>
            <a:ext cx="11095435" cy="2897176"/>
          </a:xfrm>
        </p:spPr>
        <p:txBody>
          <a:bodyPr anchor="b"/>
          <a:lstStyle>
            <a:lvl1pPr algn="ctr">
              <a:defRPr sz="7280"/>
            </a:lvl1pPr>
          </a:lstStyle>
          <a:p>
            <a:r>
              <a:rPr lang="en-US"/>
              <a:t>Click to edit Master title style</a:t>
            </a:r>
            <a:endParaRPr lang="en-US" dirty="0"/>
          </a:p>
        </p:txBody>
      </p:sp>
      <p:sp>
        <p:nvSpPr>
          <p:cNvPr id="3" name="Subtitle 2"/>
          <p:cNvSpPr>
            <a:spLocks noGrp="1"/>
          </p:cNvSpPr>
          <p:nvPr>
            <p:ph type="subTitle" idx="1"/>
          </p:nvPr>
        </p:nvSpPr>
        <p:spPr>
          <a:xfrm>
            <a:off x="1849239" y="4370806"/>
            <a:ext cx="11095435" cy="2009145"/>
          </a:xfrm>
        </p:spPr>
        <p:txBody>
          <a:bodyPr/>
          <a:lstStyle>
            <a:lvl1pPr marL="0" indent="0" algn="ctr">
              <a:buNone/>
              <a:defRPr sz="2912"/>
            </a:lvl1pPr>
            <a:lvl2pPr marL="554766" indent="0" algn="ctr">
              <a:buNone/>
              <a:defRPr sz="2427"/>
            </a:lvl2pPr>
            <a:lvl3pPr marL="1109533" indent="0" algn="ctr">
              <a:buNone/>
              <a:defRPr sz="2184"/>
            </a:lvl3pPr>
            <a:lvl4pPr marL="1664299" indent="0" algn="ctr">
              <a:buNone/>
              <a:defRPr sz="1941"/>
            </a:lvl4pPr>
            <a:lvl5pPr marL="2219066" indent="0" algn="ctr">
              <a:buNone/>
              <a:defRPr sz="1941"/>
            </a:lvl5pPr>
            <a:lvl6pPr marL="2773832" indent="0" algn="ctr">
              <a:buNone/>
              <a:defRPr sz="1941"/>
            </a:lvl6pPr>
            <a:lvl7pPr marL="3328599" indent="0" algn="ctr">
              <a:buNone/>
              <a:defRPr sz="1941"/>
            </a:lvl7pPr>
            <a:lvl8pPr marL="3883365" indent="0" algn="ctr">
              <a:buNone/>
              <a:defRPr sz="1941"/>
            </a:lvl8pPr>
            <a:lvl9pPr marL="4438132" indent="0" algn="ctr">
              <a:buNone/>
              <a:defRPr sz="1941"/>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323F31E-FE07-4E86-BE75-369A026C31B4}"/>
              </a:ext>
            </a:extLst>
          </p:cNvPr>
          <p:cNvSpPr>
            <a:spLocks noGrp="1"/>
          </p:cNvSpPr>
          <p:nvPr>
            <p:ph type="dt" sz="half" idx="10"/>
          </p:nvPr>
        </p:nvSpPr>
        <p:spPr/>
        <p:txBody>
          <a:bodyPr/>
          <a:lstStyle>
            <a:lvl1pPr>
              <a:defRPr/>
            </a:lvl1pPr>
          </a:lstStyle>
          <a:p>
            <a:pPr>
              <a:defRPr/>
            </a:pPr>
            <a:fld id="{03297BB3-D052-430D-87EC-8911F80B79BA}" type="datetime1">
              <a:rPr lang="en-US" smtClean="0"/>
              <a:t>10/17/2018</a:t>
            </a:fld>
            <a:endParaRPr lang="en-US"/>
          </a:p>
        </p:txBody>
      </p:sp>
      <p:sp>
        <p:nvSpPr>
          <p:cNvPr id="5" name="Footer Placeholder 4">
            <a:extLst>
              <a:ext uri="{FF2B5EF4-FFF2-40B4-BE49-F238E27FC236}">
                <a16:creationId xmlns:a16="http://schemas.microsoft.com/office/drawing/2014/main" id="{FF1EB36D-BFAB-4B13-99A4-62EC99C1F1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F3CE93-EED6-47CF-9B10-F4A328203E6C}"/>
              </a:ext>
            </a:extLst>
          </p:cNvPr>
          <p:cNvSpPr>
            <a:spLocks noGrp="1"/>
          </p:cNvSpPr>
          <p:nvPr>
            <p:ph type="sldNum" sz="quarter" idx="12"/>
          </p:nvPr>
        </p:nvSpPr>
        <p:spPr/>
        <p:txBody>
          <a:bodyPr/>
          <a:lstStyle>
            <a:lvl1pPr>
              <a:defRPr/>
            </a:lvl1pPr>
          </a:lstStyle>
          <a:p>
            <a:pPr>
              <a:defRPr/>
            </a:pPr>
            <a:fld id="{8B5E7B44-736A-4AD8-8BAD-F32D56BC33EF}" type="slidenum">
              <a:rPr lang="en-US"/>
              <a:pPr>
                <a:defRPr/>
              </a:pPr>
              <a:t>‹#›</a:t>
            </a:fld>
            <a:endParaRPr lang="en-US"/>
          </a:p>
        </p:txBody>
      </p:sp>
    </p:spTree>
    <p:extLst>
      <p:ext uri="{BB962C8B-B14F-4D97-AF65-F5344CB8AC3E}">
        <p14:creationId xmlns:p14="http://schemas.microsoft.com/office/powerpoint/2010/main" val="122565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6123B9-C625-423F-9F95-CAF552B42E69}"/>
              </a:ext>
            </a:extLst>
          </p:cNvPr>
          <p:cNvSpPr>
            <a:spLocks noGrp="1"/>
          </p:cNvSpPr>
          <p:nvPr>
            <p:ph type="dt" sz="half" idx="10"/>
          </p:nvPr>
        </p:nvSpPr>
        <p:spPr/>
        <p:txBody>
          <a:bodyPr/>
          <a:lstStyle>
            <a:lvl1pPr>
              <a:defRPr/>
            </a:lvl1pPr>
          </a:lstStyle>
          <a:p>
            <a:pPr>
              <a:defRPr/>
            </a:pPr>
            <a:fld id="{D8709DAD-15B1-412F-A129-88C79D5AEBC3}" type="datetime1">
              <a:rPr lang="en-US" smtClean="0"/>
              <a:t>10/17/2018</a:t>
            </a:fld>
            <a:endParaRPr lang="en-US"/>
          </a:p>
        </p:txBody>
      </p:sp>
      <p:sp>
        <p:nvSpPr>
          <p:cNvPr id="5" name="Footer Placeholder 4">
            <a:extLst>
              <a:ext uri="{FF2B5EF4-FFF2-40B4-BE49-F238E27FC236}">
                <a16:creationId xmlns:a16="http://schemas.microsoft.com/office/drawing/2014/main" id="{AE59993D-35CC-41B2-82F1-CF15358C2A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E94177-84D5-4569-8F33-BE651D5FBCD3}"/>
              </a:ext>
            </a:extLst>
          </p:cNvPr>
          <p:cNvSpPr>
            <a:spLocks noGrp="1"/>
          </p:cNvSpPr>
          <p:nvPr>
            <p:ph type="sldNum" sz="quarter" idx="12"/>
          </p:nvPr>
        </p:nvSpPr>
        <p:spPr/>
        <p:txBody>
          <a:bodyPr/>
          <a:lstStyle>
            <a:lvl1pPr>
              <a:defRPr/>
            </a:lvl1pPr>
          </a:lstStyle>
          <a:p>
            <a:pPr>
              <a:defRPr/>
            </a:pPr>
            <a:fld id="{57A5D1C5-02B2-4255-8C04-2EC626992B91}" type="slidenum">
              <a:rPr lang="en-US"/>
              <a:pPr>
                <a:defRPr/>
              </a:pPr>
              <a:t>‹#›</a:t>
            </a:fld>
            <a:endParaRPr lang="en-US"/>
          </a:p>
        </p:txBody>
      </p:sp>
    </p:spTree>
    <p:extLst>
      <p:ext uri="{BB962C8B-B14F-4D97-AF65-F5344CB8AC3E}">
        <p14:creationId xmlns:p14="http://schemas.microsoft.com/office/powerpoint/2010/main" val="28120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86894" y="443052"/>
            <a:ext cx="3189937" cy="70522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17081" y="443052"/>
            <a:ext cx="9384889" cy="7052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AF1CE9-C0C3-4913-BFB0-C8BE8DFF0B00}"/>
              </a:ext>
            </a:extLst>
          </p:cNvPr>
          <p:cNvSpPr>
            <a:spLocks noGrp="1"/>
          </p:cNvSpPr>
          <p:nvPr>
            <p:ph type="dt" sz="half" idx="10"/>
          </p:nvPr>
        </p:nvSpPr>
        <p:spPr/>
        <p:txBody>
          <a:bodyPr/>
          <a:lstStyle>
            <a:lvl1pPr>
              <a:defRPr/>
            </a:lvl1pPr>
          </a:lstStyle>
          <a:p>
            <a:pPr>
              <a:defRPr/>
            </a:pPr>
            <a:fld id="{1AFA956A-CFC4-4CF9-B66C-6A32737E9212}" type="datetime1">
              <a:rPr lang="en-US" smtClean="0"/>
              <a:t>10/17/2018</a:t>
            </a:fld>
            <a:endParaRPr lang="en-US"/>
          </a:p>
        </p:txBody>
      </p:sp>
      <p:sp>
        <p:nvSpPr>
          <p:cNvPr id="5" name="Footer Placeholder 4">
            <a:extLst>
              <a:ext uri="{FF2B5EF4-FFF2-40B4-BE49-F238E27FC236}">
                <a16:creationId xmlns:a16="http://schemas.microsoft.com/office/drawing/2014/main" id="{C6E8E302-DFF4-4BF3-9997-EA407F2E31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944F1D-1EE4-4D63-8D9A-AB9024D9B8F4}"/>
              </a:ext>
            </a:extLst>
          </p:cNvPr>
          <p:cNvSpPr>
            <a:spLocks noGrp="1"/>
          </p:cNvSpPr>
          <p:nvPr>
            <p:ph type="sldNum" sz="quarter" idx="12"/>
          </p:nvPr>
        </p:nvSpPr>
        <p:spPr/>
        <p:txBody>
          <a:bodyPr/>
          <a:lstStyle>
            <a:lvl1pPr>
              <a:defRPr/>
            </a:lvl1pPr>
          </a:lstStyle>
          <a:p>
            <a:pPr>
              <a:defRPr/>
            </a:pPr>
            <a:fld id="{7F85C4F2-DEA4-475A-99E8-B315FEF8FC56}" type="slidenum">
              <a:rPr lang="en-US"/>
              <a:pPr>
                <a:defRPr/>
              </a:pPr>
              <a:t>‹#›</a:t>
            </a:fld>
            <a:endParaRPr lang="en-US"/>
          </a:p>
        </p:txBody>
      </p:sp>
    </p:spTree>
    <p:extLst>
      <p:ext uri="{BB962C8B-B14F-4D97-AF65-F5344CB8AC3E}">
        <p14:creationId xmlns:p14="http://schemas.microsoft.com/office/powerpoint/2010/main" val="39642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DDFF45-7B17-4F0F-8A35-F1D9154F8FDC}"/>
              </a:ext>
            </a:extLst>
          </p:cNvPr>
          <p:cNvSpPr>
            <a:spLocks noGrp="1"/>
          </p:cNvSpPr>
          <p:nvPr>
            <p:ph type="dt" sz="half" idx="10"/>
          </p:nvPr>
        </p:nvSpPr>
        <p:spPr/>
        <p:txBody>
          <a:bodyPr/>
          <a:lstStyle>
            <a:lvl1pPr>
              <a:defRPr/>
            </a:lvl1pPr>
          </a:lstStyle>
          <a:p>
            <a:pPr>
              <a:defRPr/>
            </a:pPr>
            <a:fld id="{DF99A8A6-F603-433C-A02F-029036C38AF5}" type="datetime1">
              <a:rPr lang="en-US" smtClean="0"/>
              <a:t>10/17/2018</a:t>
            </a:fld>
            <a:endParaRPr lang="en-US"/>
          </a:p>
        </p:txBody>
      </p:sp>
      <p:sp>
        <p:nvSpPr>
          <p:cNvPr id="5" name="Footer Placeholder 4">
            <a:extLst>
              <a:ext uri="{FF2B5EF4-FFF2-40B4-BE49-F238E27FC236}">
                <a16:creationId xmlns:a16="http://schemas.microsoft.com/office/drawing/2014/main" id="{02B2044A-205B-4CED-8863-877F2FA94E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1C8913-1184-4892-8BD3-B4B9FBF25F17}"/>
              </a:ext>
            </a:extLst>
          </p:cNvPr>
          <p:cNvSpPr>
            <a:spLocks noGrp="1"/>
          </p:cNvSpPr>
          <p:nvPr>
            <p:ph type="sldNum" sz="quarter" idx="12"/>
          </p:nvPr>
        </p:nvSpPr>
        <p:spPr/>
        <p:txBody>
          <a:bodyPr/>
          <a:lstStyle>
            <a:lvl1pPr>
              <a:defRPr/>
            </a:lvl1pPr>
          </a:lstStyle>
          <a:p>
            <a:pPr>
              <a:defRPr/>
            </a:pPr>
            <a:fld id="{A4662B58-22B6-4123-B0EB-95CF68DFB6C2}" type="slidenum">
              <a:rPr lang="en-US"/>
              <a:pPr>
                <a:defRPr/>
              </a:pPr>
              <a:t>‹#›</a:t>
            </a:fld>
            <a:endParaRPr lang="en-US"/>
          </a:p>
        </p:txBody>
      </p:sp>
    </p:spTree>
    <p:extLst>
      <p:ext uri="{BB962C8B-B14F-4D97-AF65-F5344CB8AC3E}">
        <p14:creationId xmlns:p14="http://schemas.microsoft.com/office/powerpoint/2010/main" val="170963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376" y="2074641"/>
            <a:ext cx="12759750" cy="3461585"/>
          </a:xfrm>
        </p:spPr>
        <p:txBody>
          <a:bodyPr anchor="b"/>
          <a:lstStyle>
            <a:lvl1pPr>
              <a:defRPr sz="7280"/>
            </a:lvl1pPr>
          </a:lstStyle>
          <a:p>
            <a:r>
              <a:rPr lang="en-US"/>
              <a:t>Click to edit Master title style</a:t>
            </a:r>
            <a:endParaRPr lang="en-US" dirty="0"/>
          </a:p>
        </p:txBody>
      </p:sp>
      <p:sp>
        <p:nvSpPr>
          <p:cNvPr id="3" name="Text Placeholder 2"/>
          <p:cNvSpPr>
            <a:spLocks noGrp="1"/>
          </p:cNvSpPr>
          <p:nvPr>
            <p:ph type="body" idx="1"/>
          </p:nvPr>
        </p:nvSpPr>
        <p:spPr>
          <a:xfrm>
            <a:off x="1009376" y="5568974"/>
            <a:ext cx="12759750" cy="1820366"/>
          </a:xfrm>
        </p:spPr>
        <p:txBody>
          <a:bodyPr/>
          <a:lstStyle>
            <a:lvl1pPr marL="0" indent="0">
              <a:buNone/>
              <a:defRPr sz="2912">
                <a:solidFill>
                  <a:schemeClr val="tx1">
                    <a:tint val="75000"/>
                  </a:schemeClr>
                </a:solidFill>
              </a:defRPr>
            </a:lvl1pPr>
            <a:lvl2pPr marL="554766" indent="0">
              <a:buNone/>
              <a:defRPr sz="2427">
                <a:solidFill>
                  <a:schemeClr val="tx1">
                    <a:tint val="75000"/>
                  </a:schemeClr>
                </a:solidFill>
              </a:defRPr>
            </a:lvl2pPr>
            <a:lvl3pPr marL="1109533" indent="0">
              <a:buNone/>
              <a:defRPr sz="2184">
                <a:solidFill>
                  <a:schemeClr val="tx1">
                    <a:tint val="75000"/>
                  </a:schemeClr>
                </a:solidFill>
              </a:defRPr>
            </a:lvl3pPr>
            <a:lvl4pPr marL="1664299" indent="0">
              <a:buNone/>
              <a:defRPr sz="1941">
                <a:solidFill>
                  <a:schemeClr val="tx1">
                    <a:tint val="75000"/>
                  </a:schemeClr>
                </a:solidFill>
              </a:defRPr>
            </a:lvl4pPr>
            <a:lvl5pPr marL="2219066" indent="0">
              <a:buNone/>
              <a:defRPr sz="1941">
                <a:solidFill>
                  <a:schemeClr val="tx1">
                    <a:tint val="75000"/>
                  </a:schemeClr>
                </a:solidFill>
              </a:defRPr>
            </a:lvl5pPr>
            <a:lvl6pPr marL="2773832" indent="0">
              <a:buNone/>
              <a:defRPr sz="1941">
                <a:solidFill>
                  <a:schemeClr val="tx1">
                    <a:tint val="75000"/>
                  </a:schemeClr>
                </a:solidFill>
              </a:defRPr>
            </a:lvl6pPr>
            <a:lvl7pPr marL="3328599" indent="0">
              <a:buNone/>
              <a:defRPr sz="1941">
                <a:solidFill>
                  <a:schemeClr val="tx1">
                    <a:tint val="75000"/>
                  </a:schemeClr>
                </a:solidFill>
              </a:defRPr>
            </a:lvl7pPr>
            <a:lvl8pPr marL="3883365" indent="0">
              <a:buNone/>
              <a:defRPr sz="1941">
                <a:solidFill>
                  <a:schemeClr val="tx1">
                    <a:tint val="75000"/>
                  </a:schemeClr>
                </a:solidFill>
              </a:defRPr>
            </a:lvl8pPr>
            <a:lvl9pPr marL="4438132" indent="0">
              <a:buNone/>
              <a:defRPr sz="194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EFEC73-8774-406C-B017-43D8EF172616}"/>
              </a:ext>
            </a:extLst>
          </p:cNvPr>
          <p:cNvSpPr>
            <a:spLocks noGrp="1"/>
          </p:cNvSpPr>
          <p:nvPr>
            <p:ph type="dt" sz="half" idx="10"/>
          </p:nvPr>
        </p:nvSpPr>
        <p:spPr/>
        <p:txBody>
          <a:bodyPr/>
          <a:lstStyle>
            <a:lvl1pPr>
              <a:defRPr/>
            </a:lvl1pPr>
          </a:lstStyle>
          <a:p>
            <a:pPr>
              <a:defRPr/>
            </a:pPr>
            <a:fld id="{C4F59193-4BC5-4DA7-BEEA-EE4651906608}" type="datetime1">
              <a:rPr lang="en-US" smtClean="0"/>
              <a:t>10/17/2018</a:t>
            </a:fld>
            <a:endParaRPr lang="en-US"/>
          </a:p>
        </p:txBody>
      </p:sp>
      <p:sp>
        <p:nvSpPr>
          <p:cNvPr id="5" name="Footer Placeholder 4">
            <a:extLst>
              <a:ext uri="{FF2B5EF4-FFF2-40B4-BE49-F238E27FC236}">
                <a16:creationId xmlns:a16="http://schemas.microsoft.com/office/drawing/2014/main" id="{CCA0B4D1-F70E-40F7-9A31-F2363011D1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1039F9-A9B7-47B6-804B-BAFE56624A3D}"/>
              </a:ext>
            </a:extLst>
          </p:cNvPr>
          <p:cNvSpPr>
            <a:spLocks noGrp="1"/>
          </p:cNvSpPr>
          <p:nvPr>
            <p:ph type="sldNum" sz="quarter" idx="12"/>
          </p:nvPr>
        </p:nvSpPr>
        <p:spPr/>
        <p:txBody>
          <a:bodyPr/>
          <a:lstStyle>
            <a:lvl1pPr>
              <a:defRPr/>
            </a:lvl1pPr>
          </a:lstStyle>
          <a:p>
            <a:pPr>
              <a:defRPr/>
            </a:pPr>
            <a:fld id="{C8888E45-BE94-44F5-AAA5-4C1104748927}" type="slidenum">
              <a:rPr lang="en-US"/>
              <a:pPr>
                <a:defRPr/>
              </a:pPr>
              <a:t>‹#›</a:t>
            </a:fld>
            <a:endParaRPr lang="en-US"/>
          </a:p>
        </p:txBody>
      </p:sp>
    </p:spTree>
    <p:extLst>
      <p:ext uri="{BB962C8B-B14F-4D97-AF65-F5344CB8AC3E}">
        <p14:creationId xmlns:p14="http://schemas.microsoft.com/office/powerpoint/2010/main" val="297453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7082" y="2215261"/>
            <a:ext cx="6287413" cy="5280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89418" y="2215261"/>
            <a:ext cx="6287413" cy="5280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163B216-DD2D-4A40-AFA8-1DBA17847500}"/>
              </a:ext>
            </a:extLst>
          </p:cNvPr>
          <p:cNvSpPr>
            <a:spLocks noGrp="1"/>
          </p:cNvSpPr>
          <p:nvPr>
            <p:ph type="dt" sz="half" idx="10"/>
          </p:nvPr>
        </p:nvSpPr>
        <p:spPr/>
        <p:txBody>
          <a:bodyPr/>
          <a:lstStyle>
            <a:lvl1pPr>
              <a:defRPr/>
            </a:lvl1pPr>
          </a:lstStyle>
          <a:p>
            <a:pPr>
              <a:defRPr/>
            </a:pPr>
            <a:fld id="{4FA49EAF-5E6F-427F-888E-0DD4EDB1653F}" type="datetime1">
              <a:rPr lang="en-US" smtClean="0"/>
              <a:t>10/17/2018</a:t>
            </a:fld>
            <a:endParaRPr lang="en-US"/>
          </a:p>
        </p:txBody>
      </p:sp>
      <p:sp>
        <p:nvSpPr>
          <p:cNvPr id="6" name="Footer Placeholder 4">
            <a:extLst>
              <a:ext uri="{FF2B5EF4-FFF2-40B4-BE49-F238E27FC236}">
                <a16:creationId xmlns:a16="http://schemas.microsoft.com/office/drawing/2014/main" id="{A2FDBA04-4114-4D34-9192-E06BEFA58B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B9A81-8E45-441F-A47B-A2259254CBE6}"/>
              </a:ext>
            </a:extLst>
          </p:cNvPr>
          <p:cNvSpPr>
            <a:spLocks noGrp="1"/>
          </p:cNvSpPr>
          <p:nvPr>
            <p:ph type="sldNum" sz="quarter" idx="12"/>
          </p:nvPr>
        </p:nvSpPr>
        <p:spPr/>
        <p:txBody>
          <a:bodyPr/>
          <a:lstStyle>
            <a:lvl1pPr>
              <a:defRPr/>
            </a:lvl1pPr>
          </a:lstStyle>
          <a:p>
            <a:pPr>
              <a:defRPr/>
            </a:pPr>
            <a:fld id="{F350AE8B-705F-4C79-B2C4-94175159903D}" type="slidenum">
              <a:rPr lang="en-US"/>
              <a:pPr>
                <a:defRPr/>
              </a:pPr>
              <a:t>‹#›</a:t>
            </a:fld>
            <a:endParaRPr lang="en-US"/>
          </a:p>
        </p:txBody>
      </p:sp>
    </p:spTree>
    <p:extLst>
      <p:ext uri="{BB962C8B-B14F-4D97-AF65-F5344CB8AC3E}">
        <p14:creationId xmlns:p14="http://schemas.microsoft.com/office/powerpoint/2010/main" val="339562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9008" y="443053"/>
            <a:ext cx="12759750" cy="160847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19009" y="2039967"/>
            <a:ext cx="6258518" cy="999756"/>
          </a:xfrm>
        </p:spPr>
        <p:txBody>
          <a:bodyPr anchor="b"/>
          <a:lstStyle>
            <a:lvl1pPr marL="0" indent="0">
              <a:buNone/>
              <a:defRPr sz="2912" b="1"/>
            </a:lvl1pPr>
            <a:lvl2pPr marL="554766" indent="0">
              <a:buNone/>
              <a:defRPr sz="2427" b="1"/>
            </a:lvl2pPr>
            <a:lvl3pPr marL="1109533" indent="0">
              <a:buNone/>
              <a:defRPr sz="2184" b="1"/>
            </a:lvl3pPr>
            <a:lvl4pPr marL="1664299" indent="0">
              <a:buNone/>
              <a:defRPr sz="1941" b="1"/>
            </a:lvl4pPr>
            <a:lvl5pPr marL="2219066" indent="0">
              <a:buNone/>
              <a:defRPr sz="1941" b="1"/>
            </a:lvl5pPr>
            <a:lvl6pPr marL="2773832" indent="0">
              <a:buNone/>
              <a:defRPr sz="1941" b="1"/>
            </a:lvl6pPr>
            <a:lvl7pPr marL="3328599" indent="0">
              <a:buNone/>
              <a:defRPr sz="1941" b="1"/>
            </a:lvl7pPr>
            <a:lvl8pPr marL="3883365" indent="0">
              <a:buNone/>
              <a:defRPr sz="1941" b="1"/>
            </a:lvl8pPr>
            <a:lvl9pPr marL="4438132" indent="0">
              <a:buNone/>
              <a:defRPr sz="1941" b="1"/>
            </a:lvl9pPr>
          </a:lstStyle>
          <a:p>
            <a:pPr lvl="0"/>
            <a:r>
              <a:rPr lang="en-US"/>
              <a:t>Edit Master text styles</a:t>
            </a:r>
          </a:p>
        </p:txBody>
      </p:sp>
      <p:sp>
        <p:nvSpPr>
          <p:cNvPr id="4" name="Content Placeholder 3"/>
          <p:cNvSpPr>
            <a:spLocks noGrp="1"/>
          </p:cNvSpPr>
          <p:nvPr>
            <p:ph sz="half" idx="2"/>
          </p:nvPr>
        </p:nvSpPr>
        <p:spPr>
          <a:xfrm>
            <a:off x="1019009" y="3039723"/>
            <a:ext cx="6258518" cy="4470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89418" y="2039967"/>
            <a:ext cx="6289340" cy="999756"/>
          </a:xfrm>
        </p:spPr>
        <p:txBody>
          <a:bodyPr anchor="b"/>
          <a:lstStyle>
            <a:lvl1pPr marL="0" indent="0">
              <a:buNone/>
              <a:defRPr sz="2912" b="1"/>
            </a:lvl1pPr>
            <a:lvl2pPr marL="554766" indent="0">
              <a:buNone/>
              <a:defRPr sz="2427" b="1"/>
            </a:lvl2pPr>
            <a:lvl3pPr marL="1109533" indent="0">
              <a:buNone/>
              <a:defRPr sz="2184" b="1"/>
            </a:lvl3pPr>
            <a:lvl4pPr marL="1664299" indent="0">
              <a:buNone/>
              <a:defRPr sz="1941" b="1"/>
            </a:lvl4pPr>
            <a:lvl5pPr marL="2219066" indent="0">
              <a:buNone/>
              <a:defRPr sz="1941" b="1"/>
            </a:lvl5pPr>
            <a:lvl6pPr marL="2773832" indent="0">
              <a:buNone/>
              <a:defRPr sz="1941" b="1"/>
            </a:lvl6pPr>
            <a:lvl7pPr marL="3328599" indent="0">
              <a:buNone/>
              <a:defRPr sz="1941" b="1"/>
            </a:lvl7pPr>
            <a:lvl8pPr marL="3883365" indent="0">
              <a:buNone/>
              <a:defRPr sz="1941" b="1"/>
            </a:lvl8pPr>
            <a:lvl9pPr marL="4438132" indent="0">
              <a:buNone/>
              <a:defRPr sz="1941" b="1"/>
            </a:lvl9pPr>
          </a:lstStyle>
          <a:p>
            <a:pPr lvl="0"/>
            <a:r>
              <a:rPr lang="en-US"/>
              <a:t>Edit Master text styles</a:t>
            </a:r>
          </a:p>
        </p:txBody>
      </p:sp>
      <p:sp>
        <p:nvSpPr>
          <p:cNvPr id="6" name="Content Placeholder 5"/>
          <p:cNvSpPr>
            <a:spLocks noGrp="1"/>
          </p:cNvSpPr>
          <p:nvPr>
            <p:ph sz="quarter" idx="4"/>
          </p:nvPr>
        </p:nvSpPr>
        <p:spPr>
          <a:xfrm>
            <a:off x="7489418" y="3039723"/>
            <a:ext cx="6289340" cy="4470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3696484-3DCC-470E-A1E4-24118582EC14}"/>
              </a:ext>
            </a:extLst>
          </p:cNvPr>
          <p:cNvSpPr>
            <a:spLocks noGrp="1"/>
          </p:cNvSpPr>
          <p:nvPr>
            <p:ph type="dt" sz="half" idx="10"/>
          </p:nvPr>
        </p:nvSpPr>
        <p:spPr/>
        <p:txBody>
          <a:bodyPr/>
          <a:lstStyle>
            <a:lvl1pPr>
              <a:defRPr/>
            </a:lvl1pPr>
          </a:lstStyle>
          <a:p>
            <a:pPr>
              <a:defRPr/>
            </a:pPr>
            <a:fld id="{C5C90A81-9078-43FD-82B0-87A00210DC6B}" type="datetime1">
              <a:rPr lang="en-US" smtClean="0"/>
              <a:t>10/17/2018</a:t>
            </a:fld>
            <a:endParaRPr lang="en-US"/>
          </a:p>
        </p:txBody>
      </p:sp>
      <p:sp>
        <p:nvSpPr>
          <p:cNvPr id="8" name="Footer Placeholder 4">
            <a:extLst>
              <a:ext uri="{FF2B5EF4-FFF2-40B4-BE49-F238E27FC236}">
                <a16:creationId xmlns:a16="http://schemas.microsoft.com/office/drawing/2014/main" id="{DE4D47CB-86B9-4BA3-88E6-D3660999158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1CB0C06-9416-4E34-B84E-42D5ACAA3638}"/>
              </a:ext>
            </a:extLst>
          </p:cNvPr>
          <p:cNvSpPr>
            <a:spLocks noGrp="1"/>
          </p:cNvSpPr>
          <p:nvPr>
            <p:ph type="sldNum" sz="quarter" idx="12"/>
          </p:nvPr>
        </p:nvSpPr>
        <p:spPr/>
        <p:txBody>
          <a:bodyPr/>
          <a:lstStyle>
            <a:lvl1pPr>
              <a:defRPr/>
            </a:lvl1pPr>
          </a:lstStyle>
          <a:p>
            <a:pPr>
              <a:defRPr/>
            </a:pPr>
            <a:fld id="{C14FC0BE-D703-46FD-AFE3-34FA0663CF94}" type="slidenum">
              <a:rPr lang="en-US"/>
              <a:pPr>
                <a:defRPr/>
              </a:pPr>
              <a:t>‹#›</a:t>
            </a:fld>
            <a:endParaRPr lang="en-US"/>
          </a:p>
        </p:txBody>
      </p:sp>
    </p:spTree>
    <p:extLst>
      <p:ext uri="{BB962C8B-B14F-4D97-AF65-F5344CB8AC3E}">
        <p14:creationId xmlns:p14="http://schemas.microsoft.com/office/powerpoint/2010/main" val="125685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F7F06B8-4377-4988-8A7D-0A7134C37ECE}"/>
              </a:ext>
            </a:extLst>
          </p:cNvPr>
          <p:cNvSpPr>
            <a:spLocks noGrp="1"/>
          </p:cNvSpPr>
          <p:nvPr>
            <p:ph type="dt" sz="half" idx="10"/>
          </p:nvPr>
        </p:nvSpPr>
        <p:spPr/>
        <p:txBody>
          <a:bodyPr/>
          <a:lstStyle>
            <a:lvl1pPr>
              <a:defRPr/>
            </a:lvl1pPr>
          </a:lstStyle>
          <a:p>
            <a:pPr>
              <a:defRPr/>
            </a:pPr>
            <a:fld id="{607E49A4-159D-4DA2-82BF-2982B9EE2341}" type="datetime1">
              <a:rPr lang="en-US" smtClean="0"/>
              <a:t>10/17/2018</a:t>
            </a:fld>
            <a:endParaRPr lang="en-US"/>
          </a:p>
        </p:txBody>
      </p:sp>
      <p:sp>
        <p:nvSpPr>
          <p:cNvPr id="4" name="Footer Placeholder 4">
            <a:extLst>
              <a:ext uri="{FF2B5EF4-FFF2-40B4-BE49-F238E27FC236}">
                <a16:creationId xmlns:a16="http://schemas.microsoft.com/office/drawing/2014/main" id="{E4A59EB9-118F-4545-AC3B-2245E7F927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C98567F-1559-4FFE-84D4-965FAA27A62F}"/>
              </a:ext>
            </a:extLst>
          </p:cNvPr>
          <p:cNvSpPr>
            <a:spLocks noGrp="1"/>
          </p:cNvSpPr>
          <p:nvPr>
            <p:ph type="sldNum" sz="quarter" idx="12"/>
          </p:nvPr>
        </p:nvSpPr>
        <p:spPr/>
        <p:txBody>
          <a:bodyPr/>
          <a:lstStyle>
            <a:lvl1pPr>
              <a:defRPr/>
            </a:lvl1pPr>
          </a:lstStyle>
          <a:p>
            <a:pPr>
              <a:defRPr/>
            </a:pPr>
            <a:fld id="{7078A127-C9D5-47AE-9790-0A2014E10AC2}" type="slidenum">
              <a:rPr lang="en-US"/>
              <a:pPr>
                <a:defRPr/>
              </a:pPr>
              <a:t>‹#›</a:t>
            </a:fld>
            <a:endParaRPr lang="en-US"/>
          </a:p>
        </p:txBody>
      </p:sp>
    </p:spTree>
    <p:extLst>
      <p:ext uri="{BB962C8B-B14F-4D97-AF65-F5344CB8AC3E}">
        <p14:creationId xmlns:p14="http://schemas.microsoft.com/office/powerpoint/2010/main" val="153959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BC94C-47A7-4A5E-A7C5-D26FDCF4225C}"/>
              </a:ext>
            </a:extLst>
          </p:cNvPr>
          <p:cNvSpPr>
            <a:spLocks noGrp="1"/>
          </p:cNvSpPr>
          <p:nvPr>
            <p:ph type="dt" sz="half" idx="10"/>
          </p:nvPr>
        </p:nvSpPr>
        <p:spPr/>
        <p:txBody>
          <a:bodyPr/>
          <a:lstStyle>
            <a:lvl1pPr>
              <a:defRPr/>
            </a:lvl1pPr>
          </a:lstStyle>
          <a:p>
            <a:pPr>
              <a:defRPr/>
            </a:pPr>
            <a:fld id="{1CFAB2CD-A9F8-4541-BA81-41B58A4176E0}" type="datetime1">
              <a:rPr lang="en-US" smtClean="0"/>
              <a:t>10/17/2018</a:t>
            </a:fld>
            <a:endParaRPr lang="en-US"/>
          </a:p>
        </p:txBody>
      </p:sp>
      <p:sp>
        <p:nvSpPr>
          <p:cNvPr id="3" name="Footer Placeholder 4">
            <a:extLst>
              <a:ext uri="{FF2B5EF4-FFF2-40B4-BE49-F238E27FC236}">
                <a16:creationId xmlns:a16="http://schemas.microsoft.com/office/drawing/2014/main" id="{BAE28C9C-C7DC-4163-AEB1-FD6F9B6F13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0763F13-BB4F-4F7E-963E-BD5E15EE10C0}"/>
              </a:ext>
            </a:extLst>
          </p:cNvPr>
          <p:cNvSpPr>
            <a:spLocks noGrp="1"/>
          </p:cNvSpPr>
          <p:nvPr>
            <p:ph type="sldNum" sz="quarter" idx="12"/>
          </p:nvPr>
        </p:nvSpPr>
        <p:spPr/>
        <p:txBody>
          <a:bodyPr/>
          <a:lstStyle>
            <a:lvl1pPr>
              <a:defRPr/>
            </a:lvl1pPr>
          </a:lstStyle>
          <a:p>
            <a:pPr>
              <a:defRPr/>
            </a:pPr>
            <a:fld id="{55B05BA6-B44F-4A77-8492-A870B450D9BE}" type="slidenum">
              <a:rPr lang="en-US"/>
              <a:pPr>
                <a:defRPr/>
              </a:pPr>
              <a:t>‹#›</a:t>
            </a:fld>
            <a:endParaRPr lang="en-US"/>
          </a:p>
        </p:txBody>
      </p:sp>
    </p:spTree>
    <p:extLst>
      <p:ext uri="{BB962C8B-B14F-4D97-AF65-F5344CB8AC3E}">
        <p14:creationId xmlns:p14="http://schemas.microsoft.com/office/powerpoint/2010/main" val="212994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9009" y="554778"/>
            <a:ext cx="4771422" cy="1941724"/>
          </a:xfrm>
        </p:spPr>
        <p:txBody>
          <a:bodyPr anchor="b"/>
          <a:lstStyle>
            <a:lvl1pPr>
              <a:defRPr sz="3883"/>
            </a:lvl1pPr>
          </a:lstStyle>
          <a:p>
            <a:r>
              <a:rPr lang="en-US"/>
              <a:t>Click to edit Master title style</a:t>
            </a:r>
            <a:endParaRPr lang="en-US" dirty="0"/>
          </a:p>
        </p:txBody>
      </p:sp>
      <p:sp>
        <p:nvSpPr>
          <p:cNvPr id="3" name="Content Placeholder 2"/>
          <p:cNvSpPr>
            <a:spLocks noGrp="1"/>
          </p:cNvSpPr>
          <p:nvPr>
            <p:ph idx="1"/>
          </p:nvPr>
        </p:nvSpPr>
        <p:spPr>
          <a:xfrm>
            <a:off x="6289340" y="1198168"/>
            <a:ext cx="7489418" cy="5913783"/>
          </a:xfrm>
        </p:spPr>
        <p:txBody>
          <a:bodyPr/>
          <a:lstStyle>
            <a:lvl1pPr>
              <a:defRPr sz="3883"/>
            </a:lvl1pPr>
            <a:lvl2pPr>
              <a:defRPr sz="3398"/>
            </a:lvl2pPr>
            <a:lvl3pPr>
              <a:defRPr sz="2912"/>
            </a:lvl3pPr>
            <a:lvl4pPr>
              <a:defRPr sz="2427"/>
            </a:lvl4pPr>
            <a:lvl5pPr>
              <a:defRPr sz="2427"/>
            </a:lvl5pPr>
            <a:lvl6pPr>
              <a:defRPr sz="2427"/>
            </a:lvl6pPr>
            <a:lvl7pPr>
              <a:defRPr sz="2427"/>
            </a:lvl7pPr>
            <a:lvl8pPr>
              <a:defRPr sz="2427"/>
            </a:lvl8pPr>
            <a:lvl9pPr>
              <a:defRPr sz="242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9009" y="2496502"/>
            <a:ext cx="4771422" cy="4625080"/>
          </a:xfrm>
        </p:spPr>
        <p:txBody>
          <a:bodyPr/>
          <a:lstStyle>
            <a:lvl1pPr marL="0" indent="0">
              <a:buNone/>
              <a:defRPr sz="1941"/>
            </a:lvl1pPr>
            <a:lvl2pPr marL="554766" indent="0">
              <a:buNone/>
              <a:defRPr sz="1699"/>
            </a:lvl2pPr>
            <a:lvl3pPr marL="1109533" indent="0">
              <a:buNone/>
              <a:defRPr sz="1456"/>
            </a:lvl3pPr>
            <a:lvl4pPr marL="1664299" indent="0">
              <a:buNone/>
              <a:defRPr sz="1213"/>
            </a:lvl4pPr>
            <a:lvl5pPr marL="2219066" indent="0">
              <a:buNone/>
              <a:defRPr sz="1213"/>
            </a:lvl5pPr>
            <a:lvl6pPr marL="2773832" indent="0">
              <a:buNone/>
              <a:defRPr sz="1213"/>
            </a:lvl6pPr>
            <a:lvl7pPr marL="3328599" indent="0">
              <a:buNone/>
              <a:defRPr sz="1213"/>
            </a:lvl7pPr>
            <a:lvl8pPr marL="3883365" indent="0">
              <a:buNone/>
              <a:defRPr sz="1213"/>
            </a:lvl8pPr>
            <a:lvl9pPr marL="4438132" indent="0">
              <a:buNone/>
              <a:defRPr sz="1213"/>
            </a:lvl9pPr>
          </a:lstStyle>
          <a:p>
            <a:pPr lvl="0"/>
            <a:r>
              <a:rPr lang="en-US"/>
              <a:t>Edit Master text styles</a:t>
            </a:r>
          </a:p>
        </p:txBody>
      </p:sp>
      <p:sp>
        <p:nvSpPr>
          <p:cNvPr id="5" name="Date Placeholder 3">
            <a:extLst>
              <a:ext uri="{FF2B5EF4-FFF2-40B4-BE49-F238E27FC236}">
                <a16:creationId xmlns:a16="http://schemas.microsoft.com/office/drawing/2014/main" id="{CBF88633-D790-4E9F-8E72-E312A35D3582}"/>
              </a:ext>
            </a:extLst>
          </p:cNvPr>
          <p:cNvSpPr>
            <a:spLocks noGrp="1"/>
          </p:cNvSpPr>
          <p:nvPr>
            <p:ph type="dt" sz="half" idx="10"/>
          </p:nvPr>
        </p:nvSpPr>
        <p:spPr/>
        <p:txBody>
          <a:bodyPr/>
          <a:lstStyle>
            <a:lvl1pPr>
              <a:defRPr/>
            </a:lvl1pPr>
          </a:lstStyle>
          <a:p>
            <a:pPr>
              <a:defRPr/>
            </a:pPr>
            <a:fld id="{46F8AF6E-21AF-4086-A9BE-0ED4E50045FA}" type="datetime1">
              <a:rPr lang="en-US" smtClean="0"/>
              <a:t>10/17/2018</a:t>
            </a:fld>
            <a:endParaRPr lang="en-US"/>
          </a:p>
        </p:txBody>
      </p:sp>
      <p:sp>
        <p:nvSpPr>
          <p:cNvPr id="6" name="Footer Placeholder 4">
            <a:extLst>
              <a:ext uri="{FF2B5EF4-FFF2-40B4-BE49-F238E27FC236}">
                <a16:creationId xmlns:a16="http://schemas.microsoft.com/office/drawing/2014/main" id="{C14227C9-70F8-4A9F-9BF3-0545CA9FF3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0BA36-2EC6-4D90-871E-9A0B46B16707}"/>
              </a:ext>
            </a:extLst>
          </p:cNvPr>
          <p:cNvSpPr>
            <a:spLocks noGrp="1"/>
          </p:cNvSpPr>
          <p:nvPr>
            <p:ph type="sldNum" sz="quarter" idx="12"/>
          </p:nvPr>
        </p:nvSpPr>
        <p:spPr/>
        <p:txBody>
          <a:bodyPr/>
          <a:lstStyle>
            <a:lvl1pPr>
              <a:defRPr/>
            </a:lvl1pPr>
          </a:lstStyle>
          <a:p>
            <a:pPr>
              <a:defRPr/>
            </a:pPr>
            <a:fld id="{053C3B8B-EDAB-4E55-B079-4B2ED631ADA9}" type="slidenum">
              <a:rPr lang="en-US"/>
              <a:pPr>
                <a:defRPr/>
              </a:pPr>
              <a:t>‹#›</a:t>
            </a:fld>
            <a:endParaRPr lang="en-US"/>
          </a:p>
        </p:txBody>
      </p:sp>
    </p:spTree>
    <p:extLst>
      <p:ext uri="{BB962C8B-B14F-4D97-AF65-F5344CB8AC3E}">
        <p14:creationId xmlns:p14="http://schemas.microsoft.com/office/powerpoint/2010/main" val="2321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9009" y="554778"/>
            <a:ext cx="4771422" cy="1941724"/>
          </a:xfrm>
        </p:spPr>
        <p:txBody>
          <a:bodyPr anchor="b"/>
          <a:lstStyle>
            <a:lvl1pPr>
              <a:defRPr sz="3883"/>
            </a:lvl1pPr>
          </a:lstStyle>
          <a:p>
            <a:r>
              <a:rPr lang="en-US"/>
              <a:t>Click to edit Master title style</a:t>
            </a:r>
            <a:endParaRPr lang="en-US" dirty="0"/>
          </a:p>
        </p:txBody>
      </p:sp>
      <p:sp>
        <p:nvSpPr>
          <p:cNvPr id="3" name="Picture Placeholder 2"/>
          <p:cNvSpPr>
            <a:spLocks noGrp="1" noChangeAspect="1"/>
          </p:cNvSpPr>
          <p:nvPr>
            <p:ph type="pic" idx="1"/>
          </p:nvPr>
        </p:nvSpPr>
        <p:spPr>
          <a:xfrm>
            <a:off x="6289340" y="1198168"/>
            <a:ext cx="7489418" cy="5913783"/>
          </a:xfrm>
        </p:spPr>
        <p:txBody>
          <a:bodyPr rtlCol="0">
            <a:normAutofit/>
          </a:bodyPr>
          <a:lstStyle>
            <a:lvl1pPr marL="0" indent="0">
              <a:buNone/>
              <a:defRPr sz="3883"/>
            </a:lvl1pPr>
            <a:lvl2pPr marL="554766" indent="0">
              <a:buNone/>
              <a:defRPr sz="3398"/>
            </a:lvl2pPr>
            <a:lvl3pPr marL="1109533" indent="0">
              <a:buNone/>
              <a:defRPr sz="2912"/>
            </a:lvl3pPr>
            <a:lvl4pPr marL="1664299" indent="0">
              <a:buNone/>
              <a:defRPr sz="2427"/>
            </a:lvl4pPr>
            <a:lvl5pPr marL="2219066" indent="0">
              <a:buNone/>
              <a:defRPr sz="2427"/>
            </a:lvl5pPr>
            <a:lvl6pPr marL="2773832" indent="0">
              <a:buNone/>
              <a:defRPr sz="2427"/>
            </a:lvl6pPr>
            <a:lvl7pPr marL="3328599" indent="0">
              <a:buNone/>
              <a:defRPr sz="2427"/>
            </a:lvl7pPr>
            <a:lvl8pPr marL="3883365" indent="0">
              <a:buNone/>
              <a:defRPr sz="2427"/>
            </a:lvl8pPr>
            <a:lvl9pPr marL="4438132" indent="0">
              <a:buNone/>
              <a:defRPr sz="242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19009" y="2496502"/>
            <a:ext cx="4771422" cy="4625080"/>
          </a:xfrm>
        </p:spPr>
        <p:txBody>
          <a:bodyPr/>
          <a:lstStyle>
            <a:lvl1pPr marL="0" indent="0">
              <a:buNone/>
              <a:defRPr sz="1941"/>
            </a:lvl1pPr>
            <a:lvl2pPr marL="554766" indent="0">
              <a:buNone/>
              <a:defRPr sz="1699"/>
            </a:lvl2pPr>
            <a:lvl3pPr marL="1109533" indent="0">
              <a:buNone/>
              <a:defRPr sz="1456"/>
            </a:lvl3pPr>
            <a:lvl4pPr marL="1664299" indent="0">
              <a:buNone/>
              <a:defRPr sz="1213"/>
            </a:lvl4pPr>
            <a:lvl5pPr marL="2219066" indent="0">
              <a:buNone/>
              <a:defRPr sz="1213"/>
            </a:lvl5pPr>
            <a:lvl6pPr marL="2773832" indent="0">
              <a:buNone/>
              <a:defRPr sz="1213"/>
            </a:lvl6pPr>
            <a:lvl7pPr marL="3328599" indent="0">
              <a:buNone/>
              <a:defRPr sz="1213"/>
            </a:lvl7pPr>
            <a:lvl8pPr marL="3883365" indent="0">
              <a:buNone/>
              <a:defRPr sz="1213"/>
            </a:lvl8pPr>
            <a:lvl9pPr marL="4438132" indent="0">
              <a:buNone/>
              <a:defRPr sz="1213"/>
            </a:lvl9pPr>
          </a:lstStyle>
          <a:p>
            <a:pPr lvl="0"/>
            <a:r>
              <a:rPr lang="en-US"/>
              <a:t>Edit Master text styles</a:t>
            </a:r>
          </a:p>
        </p:txBody>
      </p:sp>
      <p:sp>
        <p:nvSpPr>
          <p:cNvPr id="5" name="Date Placeholder 3">
            <a:extLst>
              <a:ext uri="{FF2B5EF4-FFF2-40B4-BE49-F238E27FC236}">
                <a16:creationId xmlns:a16="http://schemas.microsoft.com/office/drawing/2014/main" id="{2FBA6F3A-900E-43B3-8EDA-191BE08DF0D8}"/>
              </a:ext>
            </a:extLst>
          </p:cNvPr>
          <p:cNvSpPr>
            <a:spLocks noGrp="1"/>
          </p:cNvSpPr>
          <p:nvPr>
            <p:ph type="dt" sz="half" idx="10"/>
          </p:nvPr>
        </p:nvSpPr>
        <p:spPr/>
        <p:txBody>
          <a:bodyPr/>
          <a:lstStyle>
            <a:lvl1pPr>
              <a:defRPr/>
            </a:lvl1pPr>
          </a:lstStyle>
          <a:p>
            <a:pPr>
              <a:defRPr/>
            </a:pPr>
            <a:fld id="{2646A053-5C83-4ED3-B7A0-18F55E25A467}" type="datetime1">
              <a:rPr lang="en-US" smtClean="0"/>
              <a:t>10/17/2018</a:t>
            </a:fld>
            <a:endParaRPr lang="en-US"/>
          </a:p>
        </p:txBody>
      </p:sp>
      <p:sp>
        <p:nvSpPr>
          <p:cNvPr id="6" name="Footer Placeholder 4">
            <a:extLst>
              <a:ext uri="{FF2B5EF4-FFF2-40B4-BE49-F238E27FC236}">
                <a16:creationId xmlns:a16="http://schemas.microsoft.com/office/drawing/2014/main" id="{537AAB60-6FE6-4455-AA1D-51624A3433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27BC3C-466B-46B8-B933-61D383F569EF}"/>
              </a:ext>
            </a:extLst>
          </p:cNvPr>
          <p:cNvSpPr>
            <a:spLocks noGrp="1"/>
          </p:cNvSpPr>
          <p:nvPr>
            <p:ph type="sldNum" sz="quarter" idx="12"/>
          </p:nvPr>
        </p:nvSpPr>
        <p:spPr/>
        <p:txBody>
          <a:bodyPr/>
          <a:lstStyle>
            <a:lvl1pPr>
              <a:defRPr/>
            </a:lvl1pPr>
          </a:lstStyle>
          <a:p>
            <a:pPr>
              <a:defRPr/>
            </a:pPr>
            <a:fld id="{9C94DC64-9131-47F8-AACB-7F82557D7E02}" type="slidenum">
              <a:rPr lang="en-US"/>
              <a:pPr>
                <a:defRPr/>
              </a:pPr>
              <a:t>‹#›</a:t>
            </a:fld>
            <a:endParaRPr lang="en-US"/>
          </a:p>
        </p:txBody>
      </p:sp>
    </p:spTree>
    <p:extLst>
      <p:ext uri="{BB962C8B-B14F-4D97-AF65-F5344CB8AC3E}">
        <p14:creationId xmlns:p14="http://schemas.microsoft.com/office/powerpoint/2010/main" val="186231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280005-A52D-46C5-B367-9A0797957BF9}"/>
              </a:ext>
            </a:extLst>
          </p:cNvPr>
          <p:cNvSpPr>
            <a:spLocks noGrp="1" noChangeArrowheads="1"/>
          </p:cNvSpPr>
          <p:nvPr>
            <p:ph type="title"/>
          </p:nvPr>
        </p:nvSpPr>
        <p:spPr bwMode="auto">
          <a:xfrm>
            <a:off x="1017588" y="442913"/>
            <a:ext cx="1275873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ED782C-5566-48C8-9D84-7A8974D03E56}"/>
              </a:ext>
            </a:extLst>
          </p:cNvPr>
          <p:cNvSpPr>
            <a:spLocks noGrp="1" noChangeArrowheads="1"/>
          </p:cNvSpPr>
          <p:nvPr>
            <p:ph type="body" idx="1"/>
          </p:nvPr>
        </p:nvSpPr>
        <p:spPr bwMode="auto">
          <a:xfrm>
            <a:off x="1017588" y="2214563"/>
            <a:ext cx="12758737"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D5984A-A143-462A-8EBF-7FD5B4C9B2BB}"/>
              </a:ext>
            </a:extLst>
          </p:cNvPr>
          <p:cNvSpPr>
            <a:spLocks noGrp="1"/>
          </p:cNvSpPr>
          <p:nvPr>
            <p:ph type="dt" sz="half" idx="2"/>
          </p:nvPr>
        </p:nvSpPr>
        <p:spPr>
          <a:xfrm>
            <a:off x="1017588" y="7713663"/>
            <a:ext cx="3327400" cy="442912"/>
          </a:xfrm>
          <a:prstGeom prst="rect">
            <a:avLst/>
          </a:prstGeom>
        </p:spPr>
        <p:txBody>
          <a:bodyPr vert="horz" lIns="91440" tIns="45720" rIns="91440" bIns="45720" rtlCol="0" anchor="ctr"/>
          <a:lstStyle>
            <a:lvl1pPr algn="l" eaLnBrk="1" fontAlgn="auto" hangingPunct="1">
              <a:spcBef>
                <a:spcPts val="0"/>
              </a:spcBef>
              <a:spcAft>
                <a:spcPts val="0"/>
              </a:spcAft>
              <a:defRPr sz="1456">
                <a:solidFill>
                  <a:schemeClr val="tx1">
                    <a:tint val="75000"/>
                  </a:schemeClr>
                </a:solidFill>
                <a:latin typeface="+mn-lt"/>
              </a:defRPr>
            </a:lvl1pPr>
          </a:lstStyle>
          <a:p>
            <a:pPr>
              <a:defRPr/>
            </a:pPr>
            <a:fld id="{1686BEDF-C71F-4729-BAD8-5A923E1744B8}" type="datetime1">
              <a:rPr lang="en-US" smtClean="0"/>
              <a:t>10/17/2018</a:t>
            </a:fld>
            <a:endParaRPr lang="en-US"/>
          </a:p>
        </p:txBody>
      </p:sp>
      <p:sp>
        <p:nvSpPr>
          <p:cNvPr id="5" name="Footer Placeholder 4">
            <a:extLst>
              <a:ext uri="{FF2B5EF4-FFF2-40B4-BE49-F238E27FC236}">
                <a16:creationId xmlns:a16="http://schemas.microsoft.com/office/drawing/2014/main" id="{1B1B31BA-6336-40F6-8645-29EEEE8620CB}"/>
              </a:ext>
            </a:extLst>
          </p:cNvPr>
          <p:cNvSpPr>
            <a:spLocks noGrp="1"/>
          </p:cNvSpPr>
          <p:nvPr>
            <p:ph type="ftr" sz="quarter" idx="3"/>
          </p:nvPr>
        </p:nvSpPr>
        <p:spPr>
          <a:xfrm>
            <a:off x="4900613" y="7713663"/>
            <a:ext cx="4992687" cy="442912"/>
          </a:xfrm>
          <a:prstGeom prst="rect">
            <a:avLst/>
          </a:prstGeom>
        </p:spPr>
        <p:txBody>
          <a:bodyPr vert="horz" lIns="91440" tIns="45720" rIns="91440" bIns="45720" rtlCol="0" anchor="ctr"/>
          <a:lstStyle>
            <a:lvl1pPr algn="ctr" eaLnBrk="1" fontAlgn="auto" hangingPunct="1">
              <a:spcBef>
                <a:spcPts val="0"/>
              </a:spcBef>
              <a:spcAft>
                <a:spcPts val="0"/>
              </a:spcAft>
              <a:defRPr sz="1456">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DE7BE8C-3A96-41F8-B9C4-8A1D02002994}"/>
              </a:ext>
            </a:extLst>
          </p:cNvPr>
          <p:cNvSpPr>
            <a:spLocks noGrp="1"/>
          </p:cNvSpPr>
          <p:nvPr>
            <p:ph type="sldNum" sz="quarter" idx="4"/>
          </p:nvPr>
        </p:nvSpPr>
        <p:spPr>
          <a:xfrm>
            <a:off x="10448925" y="7713663"/>
            <a:ext cx="3327400" cy="442912"/>
          </a:xfrm>
          <a:prstGeom prst="rect">
            <a:avLst/>
          </a:prstGeom>
        </p:spPr>
        <p:txBody>
          <a:bodyPr vert="horz" lIns="91440" tIns="45720" rIns="91440" bIns="45720" rtlCol="0" anchor="ctr"/>
          <a:lstStyle>
            <a:lvl1pPr algn="r" eaLnBrk="1" fontAlgn="auto" hangingPunct="1">
              <a:spcBef>
                <a:spcPts val="0"/>
              </a:spcBef>
              <a:spcAft>
                <a:spcPts val="0"/>
              </a:spcAft>
              <a:defRPr sz="1456">
                <a:solidFill>
                  <a:schemeClr val="tx1">
                    <a:tint val="75000"/>
                  </a:schemeClr>
                </a:solidFill>
                <a:latin typeface="+mn-lt"/>
              </a:defRPr>
            </a:lvl1pPr>
          </a:lstStyle>
          <a:p>
            <a:pPr>
              <a:defRPr/>
            </a:pPr>
            <a:fld id="{C369E4A1-4E3C-463A-B215-A3B5DDFDD9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1108075"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defTabSz="1108075" rtl="0" eaLnBrk="0" fontAlgn="base" hangingPunct="0">
        <a:lnSpc>
          <a:spcPct val="90000"/>
        </a:lnSpc>
        <a:spcBef>
          <a:spcPct val="0"/>
        </a:spcBef>
        <a:spcAft>
          <a:spcPct val="0"/>
        </a:spcAft>
        <a:defRPr sz="5300">
          <a:solidFill>
            <a:schemeClr val="tx1"/>
          </a:solidFill>
          <a:latin typeface="Calibri Light" panose="020F0302020204030204" pitchFamily="34" charset="0"/>
        </a:defRPr>
      </a:lvl2pPr>
      <a:lvl3pPr algn="l" defTabSz="1108075" rtl="0" eaLnBrk="0" fontAlgn="base" hangingPunct="0">
        <a:lnSpc>
          <a:spcPct val="90000"/>
        </a:lnSpc>
        <a:spcBef>
          <a:spcPct val="0"/>
        </a:spcBef>
        <a:spcAft>
          <a:spcPct val="0"/>
        </a:spcAft>
        <a:defRPr sz="5300">
          <a:solidFill>
            <a:schemeClr val="tx1"/>
          </a:solidFill>
          <a:latin typeface="Calibri Light" panose="020F0302020204030204" pitchFamily="34" charset="0"/>
        </a:defRPr>
      </a:lvl3pPr>
      <a:lvl4pPr algn="l" defTabSz="1108075" rtl="0" eaLnBrk="0" fontAlgn="base" hangingPunct="0">
        <a:lnSpc>
          <a:spcPct val="90000"/>
        </a:lnSpc>
        <a:spcBef>
          <a:spcPct val="0"/>
        </a:spcBef>
        <a:spcAft>
          <a:spcPct val="0"/>
        </a:spcAft>
        <a:defRPr sz="5300">
          <a:solidFill>
            <a:schemeClr val="tx1"/>
          </a:solidFill>
          <a:latin typeface="Calibri Light" panose="020F0302020204030204" pitchFamily="34" charset="0"/>
        </a:defRPr>
      </a:lvl4pPr>
      <a:lvl5pPr algn="l" defTabSz="1108075" rtl="0" eaLnBrk="0" fontAlgn="base" hangingPunct="0">
        <a:lnSpc>
          <a:spcPct val="90000"/>
        </a:lnSpc>
        <a:spcBef>
          <a:spcPct val="0"/>
        </a:spcBef>
        <a:spcAft>
          <a:spcPct val="0"/>
        </a:spcAft>
        <a:defRPr sz="5300">
          <a:solidFill>
            <a:schemeClr val="tx1"/>
          </a:solidFill>
          <a:latin typeface="Calibri Light" panose="020F0302020204030204" pitchFamily="34" charset="0"/>
        </a:defRPr>
      </a:lvl5pPr>
      <a:lvl6pPr marL="457200" algn="l" defTabSz="1108075" rtl="0" fontAlgn="base">
        <a:lnSpc>
          <a:spcPct val="90000"/>
        </a:lnSpc>
        <a:spcBef>
          <a:spcPct val="0"/>
        </a:spcBef>
        <a:spcAft>
          <a:spcPct val="0"/>
        </a:spcAft>
        <a:defRPr sz="5300">
          <a:solidFill>
            <a:schemeClr val="tx1"/>
          </a:solidFill>
          <a:latin typeface="Calibri Light" panose="020F0302020204030204" pitchFamily="34" charset="0"/>
        </a:defRPr>
      </a:lvl6pPr>
      <a:lvl7pPr marL="914400" algn="l" defTabSz="1108075" rtl="0" fontAlgn="base">
        <a:lnSpc>
          <a:spcPct val="90000"/>
        </a:lnSpc>
        <a:spcBef>
          <a:spcPct val="0"/>
        </a:spcBef>
        <a:spcAft>
          <a:spcPct val="0"/>
        </a:spcAft>
        <a:defRPr sz="5300">
          <a:solidFill>
            <a:schemeClr val="tx1"/>
          </a:solidFill>
          <a:latin typeface="Calibri Light" panose="020F0302020204030204" pitchFamily="34" charset="0"/>
        </a:defRPr>
      </a:lvl7pPr>
      <a:lvl8pPr marL="1371600" algn="l" defTabSz="1108075" rtl="0" fontAlgn="base">
        <a:lnSpc>
          <a:spcPct val="90000"/>
        </a:lnSpc>
        <a:spcBef>
          <a:spcPct val="0"/>
        </a:spcBef>
        <a:spcAft>
          <a:spcPct val="0"/>
        </a:spcAft>
        <a:defRPr sz="5300">
          <a:solidFill>
            <a:schemeClr val="tx1"/>
          </a:solidFill>
          <a:latin typeface="Calibri Light" panose="020F0302020204030204" pitchFamily="34" charset="0"/>
        </a:defRPr>
      </a:lvl8pPr>
      <a:lvl9pPr marL="1828800" algn="l" defTabSz="1108075" rtl="0" fontAlgn="base">
        <a:lnSpc>
          <a:spcPct val="90000"/>
        </a:lnSpc>
        <a:spcBef>
          <a:spcPct val="0"/>
        </a:spcBef>
        <a:spcAft>
          <a:spcPct val="0"/>
        </a:spcAft>
        <a:defRPr sz="5300">
          <a:solidFill>
            <a:schemeClr val="tx1"/>
          </a:solidFill>
          <a:latin typeface="Calibri Light" panose="020F0302020204030204" pitchFamily="34" charset="0"/>
        </a:defRPr>
      </a:lvl9pPr>
    </p:titleStyle>
    <p:bodyStyle>
      <a:lvl1pPr marL="276225" indent="-276225" algn="l" defTabSz="1108075" rtl="0" eaLnBrk="0" fontAlgn="base" hangingPunct="0">
        <a:lnSpc>
          <a:spcPct val="90000"/>
        </a:lnSpc>
        <a:spcBef>
          <a:spcPts val="1213"/>
        </a:spcBef>
        <a:spcAft>
          <a:spcPct val="0"/>
        </a:spcAft>
        <a:buFont typeface="Arial" panose="020B0604020202020204" pitchFamily="34" charset="0"/>
        <a:buChar char="•"/>
        <a:defRPr sz="3300" kern="1200">
          <a:solidFill>
            <a:schemeClr val="tx1"/>
          </a:solidFill>
          <a:latin typeface="+mn-lt"/>
          <a:ea typeface="+mn-ea"/>
          <a:cs typeface="+mn-cs"/>
        </a:defRPr>
      </a:lvl1pPr>
      <a:lvl2pPr marL="831850" indent="-276225" algn="l" defTabSz="1108075" rtl="0" eaLnBrk="0" fontAlgn="base" hangingPunct="0">
        <a:lnSpc>
          <a:spcPct val="90000"/>
        </a:lnSpc>
        <a:spcBef>
          <a:spcPts val="613"/>
        </a:spcBef>
        <a:spcAft>
          <a:spcPct val="0"/>
        </a:spcAft>
        <a:buFont typeface="Arial" panose="020B0604020202020204" pitchFamily="34" charset="0"/>
        <a:buChar char="•"/>
        <a:defRPr sz="2900" kern="1200">
          <a:solidFill>
            <a:schemeClr val="tx1"/>
          </a:solidFill>
          <a:latin typeface="+mn-lt"/>
          <a:ea typeface="+mn-ea"/>
          <a:cs typeface="+mn-cs"/>
        </a:defRPr>
      </a:lvl2pPr>
      <a:lvl3pPr marL="1385888" indent="-276225" algn="l" defTabSz="1108075" rtl="0" eaLnBrk="0" fontAlgn="base" hangingPunct="0">
        <a:lnSpc>
          <a:spcPct val="90000"/>
        </a:lnSpc>
        <a:spcBef>
          <a:spcPts val="613"/>
        </a:spcBef>
        <a:spcAft>
          <a:spcPct val="0"/>
        </a:spcAft>
        <a:buFont typeface="Arial" panose="020B0604020202020204" pitchFamily="34" charset="0"/>
        <a:buChar char="•"/>
        <a:defRPr sz="2400" kern="1200">
          <a:solidFill>
            <a:schemeClr val="tx1"/>
          </a:solidFill>
          <a:latin typeface="+mn-lt"/>
          <a:ea typeface="+mn-ea"/>
          <a:cs typeface="+mn-cs"/>
        </a:defRPr>
      </a:lvl3pPr>
      <a:lvl4pPr marL="1941513" indent="-276225" algn="l" defTabSz="1108075" rtl="0" eaLnBrk="0" fontAlgn="base" hangingPunct="0">
        <a:lnSpc>
          <a:spcPct val="90000"/>
        </a:lnSpc>
        <a:spcBef>
          <a:spcPts val="613"/>
        </a:spcBef>
        <a:spcAft>
          <a:spcPct val="0"/>
        </a:spcAft>
        <a:buFont typeface="Arial" panose="020B0604020202020204" pitchFamily="34" charset="0"/>
        <a:buChar char="•"/>
        <a:defRPr sz="2100" kern="1200">
          <a:solidFill>
            <a:schemeClr val="tx1"/>
          </a:solidFill>
          <a:latin typeface="+mn-lt"/>
          <a:ea typeface="+mn-ea"/>
          <a:cs typeface="+mn-cs"/>
        </a:defRPr>
      </a:lvl4pPr>
      <a:lvl5pPr marL="2495550" indent="-276225" algn="l" defTabSz="1108075" rtl="0" eaLnBrk="0" fontAlgn="base" hangingPunct="0">
        <a:lnSpc>
          <a:spcPct val="90000"/>
        </a:lnSpc>
        <a:spcBef>
          <a:spcPts val="613"/>
        </a:spcBef>
        <a:spcAft>
          <a:spcPct val="0"/>
        </a:spcAft>
        <a:buFont typeface="Arial" panose="020B0604020202020204" pitchFamily="34" charset="0"/>
        <a:buChar char="•"/>
        <a:defRPr sz="2100" kern="1200">
          <a:solidFill>
            <a:schemeClr val="tx1"/>
          </a:solidFill>
          <a:latin typeface="+mn-lt"/>
          <a:ea typeface="+mn-ea"/>
          <a:cs typeface="+mn-cs"/>
        </a:defRPr>
      </a:lvl5pPr>
      <a:lvl6pPr marL="3051216" indent="-277383" algn="l" defTabSz="1109533" rtl="0" eaLnBrk="1" latinLnBrk="0" hangingPunct="1">
        <a:lnSpc>
          <a:spcPct val="90000"/>
        </a:lnSpc>
        <a:spcBef>
          <a:spcPts val="607"/>
        </a:spcBef>
        <a:buFont typeface="Arial" panose="020B0604020202020204" pitchFamily="34" charset="0"/>
        <a:buChar char="•"/>
        <a:defRPr sz="2184" kern="1200">
          <a:solidFill>
            <a:schemeClr val="tx1"/>
          </a:solidFill>
          <a:latin typeface="+mn-lt"/>
          <a:ea typeface="+mn-ea"/>
          <a:cs typeface="+mn-cs"/>
        </a:defRPr>
      </a:lvl6pPr>
      <a:lvl7pPr marL="3605982" indent="-277383" algn="l" defTabSz="1109533" rtl="0" eaLnBrk="1" latinLnBrk="0" hangingPunct="1">
        <a:lnSpc>
          <a:spcPct val="90000"/>
        </a:lnSpc>
        <a:spcBef>
          <a:spcPts val="607"/>
        </a:spcBef>
        <a:buFont typeface="Arial" panose="020B0604020202020204" pitchFamily="34" charset="0"/>
        <a:buChar char="•"/>
        <a:defRPr sz="2184" kern="1200">
          <a:solidFill>
            <a:schemeClr val="tx1"/>
          </a:solidFill>
          <a:latin typeface="+mn-lt"/>
          <a:ea typeface="+mn-ea"/>
          <a:cs typeface="+mn-cs"/>
        </a:defRPr>
      </a:lvl7pPr>
      <a:lvl8pPr marL="4160749" indent="-277383" algn="l" defTabSz="1109533" rtl="0" eaLnBrk="1" latinLnBrk="0" hangingPunct="1">
        <a:lnSpc>
          <a:spcPct val="90000"/>
        </a:lnSpc>
        <a:spcBef>
          <a:spcPts val="607"/>
        </a:spcBef>
        <a:buFont typeface="Arial" panose="020B0604020202020204" pitchFamily="34" charset="0"/>
        <a:buChar char="•"/>
        <a:defRPr sz="2184" kern="1200">
          <a:solidFill>
            <a:schemeClr val="tx1"/>
          </a:solidFill>
          <a:latin typeface="+mn-lt"/>
          <a:ea typeface="+mn-ea"/>
          <a:cs typeface="+mn-cs"/>
        </a:defRPr>
      </a:lvl8pPr>
      <a:lvl9pPr marL="4715515" indent="-277383" algn="l" defTabSz="1109533" rtl="0" eaLnBrk="1" latinLnBrk="0" hangingPunct="1">
        <a:lnSpc>
          <a:spcPct val="90000"/>
        </a:lnSpc>
        <a:spcBef>
          <a:spcPts val="607"/>
        </a:spcBef>
        <a:buFont typeface="Arial" panose="020B0604020202020204" pitchFamily="34" charset="0"/>
        <a:buChar char="•"/>
        <a:defRPr sz="2184" kern="1200">
          <a:solidFill>
            <a:schemeClr val="tx1"/>
          </a:solidFill>
          <a:latin typeface="+mn-lt"/>
          <a:ea typeface="+mn-ea"/>
          <a:cs typeface="+mn-cs"/>
        </a:defRPr>
      </a:lvl9pPr>
    </p:bodyStyle>
    <p:otherStyle>
      <a:defPPr>
        <a:defRPr lang="en-US"/>
      </a:defPPr>
      <a:lvl1pPr marL="0" algn="l" defTabSz="1109533" rtl="0" eaLnBrk="1" latinLnBrk="0" hangingPunct="1">
        <a:defRPr sz="2184" kern="1200">
          <a:solidFill>
            <a:schemeClr val="tx1"/>
          </a:solidFill>
          <a:latin typeface="+mn-lt"/>
          <a:ea typeface="+mn-ea"/>
          <a:cs typeface="+mn-cs"/>
        </a:defRPr>
      </a:lvl1pPr>
      <a:lvl2pPr marL="554766" algn="l" defTabSz="1109533" rtl="0" eaLnBrk="1" latinLnBrk="0" hangingPunct="1">
        <a:defRPr sz="2184" kern="1200">
          <a:solidFill>
            <a:schemeClr val="tx1"/>
          </a:solidFill>
          <a:latin typeface="+mn-lt"/>
          <a:ea typeface="+mn-ea"/>
          <a:cs typeface="+mn-cs"/>
        </a:defRPr>
      </a:lvl2pPr>
      <a:lvl3pPr marL="1109533" algn="l" defTabSz="1109533" rtl="0" eaLnBrk="1" latinLnBrk="0" hangingPunct="1">
        <a:defRPr sz="2184" kern="1200">
          <a:solidFill>
            <a:schemeClr val="tx1"/>
          </a:solidFill>
          <a:latin typeface="+mn-lt"/>
          <a:ea typeface="+mn-ea"/>
          <a:cs typeface="+mn-cs"/>
        </a:defRPr>
      </a:lvl3pPr>
      <a:lvl4pPr marL="1664299" algn="l" defTabSz="1109533" rtl="0" eaLnBrk="1" latinLnBrk="0" hangingPunct="1">
        <a:defRPr sz="2184" kern="1200">
          <a:solidFill>
            <a:schemeClr val="tx1"/>
          </a:solidFill>
          <a:latin typeface="+mn-lt"/>
          <a:ea typeface="+mn-ea"/>
          <a:cs typeface="+mn-cs"/>
        </a:defRPr>
      </a:lvl4pPr>
      <a:lvl5pPr marL="2219066" algn="l" defTabSz="1109533" rtl="0" eaLnBrk="1" latinLnBrk="0" hangingPunct="1">
        <a:defRPr sz="2184" kern="1200">
          <a:solidFill>
            <a:schemeClr val="tx1"/>
          </a:solidFill>
          <a:latin typeface="+mn-lt"/>
          <a:ea typeface="+mn-ea"/>
          <a:cs typeface="+mn-cs"/>
        </a:defRPr>
      </a:lvl5pPr>
      <a:lvl6pPr marL="2773832" algn="l" defTabSz="1109533" rtl="0" eaLnBrk="1" latinLnBrk="0" hangingPunct="1">
        <a:defRPr sz="2184" kern="1200">
          <a:solidFill>
            <a:schemeClr val="tx1"/>
          </a:solidFill>
          <a:latin typeface="+mn-lt"/>
          <a:ea typeface="+mn-ea"/>
          <a:cs typeface="+mn-cs"/>
        </a:defRPr>
      </a:lvl6pPr>
      <a:lvl7pPr marL="3328599" algn="l" defTabSz="1109533" rtl="0" eaLnBrk="1" latinLnBrk="0" hangingPunct="1">
        <a:defRPr sz="2184" kern="1200">
          <a:solidFill>
            <a:schemeClr val="tx1"/>
          </a:solidFill>
          <a:latin typeface="+mn-lt"/>
          <a:ea typeface="+mn-ea"/>
          <a:cs typeface="+mn-cs"/>
        </a:defRPr>
      </a:lvl7pPr>
      <a:lvl8pPr marL="3883365" algn="l" defTabSz="1109533" rtl="0" eaLnBrk="1" latinLnBrk="0" hangingPunct="1">
        <a:defRPr sz="2184" kern="1200">
          <a:solidFill>
            <a:schemeClr val="tx1"/>
          </a:solidFill>
          <a:latin typeface="+mn-lt"/>
          <a:ea typeface="+mn-ea"/>
          <a:cs typeface="+mn-cs"/>
        </a:defRPr>
      </a:lvl8pPr>
      <a:lvl9pPr marL="4438132" algn="l" defTabSz="1109533" rtl="0" eaLnBrk="1" latinLnBrk="0" hangingPunct="1">
        <a:defRPr sz="21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oquecigue.deviantart.com/art/Hell-Fire-33267494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espuesdeana.blogspot.com/2010/04/its-too-late_20.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ruach.wordpress.com/2013/08/14/what-hell-has-that-the-church-needs/" TargetMode="Externa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hyperlink" Target="http://www.wad-archive.com/wad/Hellfire" TargetMode="External"/><Relationship Id="rId2" Type="http://schemas.openxmlformats.org/officeDocument/2006/relationships/image" Target="../media/image4.BMP"/><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DF54A-5725-4EA4-82A5-1DEF1DDA188A}"/>
              </a:ext>
            </a:extLst>
          </p:cNvPr>
          <p:cNvSpPr>
            <a:spLocks noGrp="1"/>
          </p:cNvSpPr>
          <p:nvPr>
            <p:ph type="title"/>
          </p:nvPr>
        </p:nvSpPr>
        <p:spPr>
          <a:xfrm>
            <a:off x="1017588" y="442913"/>
            <a:ext cx="12758737" cy="1771650"/>
          </a:xfrm>
        </p:spPr>
        <p:txBody>
          <a:bodyPr rtlCol="0" anchor="t">
            <a:normAutofit fontScale="90000"/>
          </a:bodyPr>
          <a:lstStyle/>
          <a:p>
            <a:pPr defTabSz="1109533" eaLnBrk="1" fontAlgn="auto" hangingPunct="1">
              <a:spcAft>
                <a:spcPts val="0"/>
              </a:spcAft>
              <a:defRPr/>
            </a:pPr>
            <a:r>
              <a:rPr lang="en-US" sz="4368" b="1" dirty="0">
                <a:effectLst>
                  <a:outerShdw blurRad="38100" dist="38100" dir="2700000" algn="tl">
                    <a:srgbClr val="000000">
                      <a:alpha val="43137"/>
                    </a:srgbClr>
                  </a:outerShdw>
                </a:effectLst>
              </a:rPr>
              <a:t>MAN’S PROBLEM FROM THE BEGINNING IS HIS SIN; AND GOD’S </a:t>
            </a:r>
            <a:r>
              <a:rPr lang="en-US" sz="4368" b="1">
                <a:effectLst>
                  <a:outerShdw blurRad="38100" dist="38100" dir="2700000" algn="tl">
                    <a:srgbClr val="000000">
                      <a:alpha val="43137"/>
                    </a:srgbClr>
                  </a:outerShdw>
                </a:effectLst>
              </a:rPr>
              <a:t>SOLUTION - HIS </a:t>
            </a:r>
            <a:r>
              <a:rPr lang="en-US" sz="4368" b="1" dirty="0">
                <a:effectLst>
                  <a:outerShdw blurRad="38100" dist="38100" dir="2700000" algn="tl">
                    <a:srgbClr val="000000">
                      <a:alpha val="43137"/>
                    </a:srgbClr>
                  </a:outerShdw>
                </a:effectLst>
              </a:rPr>
              <a:t>ABUNDANT LOVE EMBODIED IN HIS BELOVED SON, JESUS THE CHRIST</a:t>
            </a:r>
            <a:br>
              <a:rPr lang="en-US" sz="5339" dirty="0">
                <a:effectLst>
                  <a:outerShdw blurRad="38100" dist="38100" dir="2700000" algn="tl">
                    <a:srgbClr val="000000">
                      <a:alpha val="43137"/>
                    </a:srgbClr>
                  </a:outerShdw>
                </a:effectLst>
              </a:rPr>
            </a:br>
            <a:endParaRPr lang="en-US" sz="5339" dirty="0">
              <a:effectLst>
                <a:outerShdw blurRad="38100" dist="38100" dir="2700000" algn="tl">
                  <a:srgbClr val="000000">
                    <a:alpha val="43137"/>
                  </a:srgbClr>
                </a:outerShdw>
              </a:effectLst>
            </a:endParaRPr>
          </a:p>
        </p:txBody>
      </p:sp>
      <p:sp>
        <p:nvSpPr>
          <p:cNvPr id="3075" name="Content Placeholder 4">
            <a:extLst>
              <a:ext uri="{FF2B5EF4-FFF2-40B4-BE49-F238E27FC236}">
                <a16:creationId xmlns:a16="http://schemas.microsoft.com/office/drawing/2014/main" id="{B227C2CC-B2D0-4EB7-ADAE-4588D1768776}"/>
              </a:ext>
            </a:extLst>
          </p:cNvPr>
          <p:cNvSpPr>
            <a:spLocks noGrp="1" noChangeArrowheads="1"/>
          </p:cNvSpPr>
          <p:nvPr>
            <p:ph idx="1"/>
          </p:nvPr>
        </p:nvSpPr>
        <p:spPr/>
        <p:txBody>
          <a:bodyPr rtlCol="0">
            <a:normAutofit fontScale="92500" lnSpcReduction="10000"/>
          </a:bodyPr>
          <a:lstStyle/>
          <a:p>
            <a:pPr marL="277383" indent="-277383" defTabSz="1109533" eaLnBrk="1" fontAlgn="auto" hangingPunct="1">
              <a:spcAft>
                <a:spcPts val="0"/>
              </a:spcAft>
              <a:defRPr/>
            </a:pPr>
            <a:r>
              <a:rPr lang="en-US" altLang="en-US" sz="3398" dirty="0"/>
              <a:t>I. Let us start with the biblical definition of sin:</a:t>
            </a:r>
          </a:p>
          <a:p>
            <a:pPr eaLnBrk="1" hangingPunct="1">
              <a:defRPr/>
            </a:pPr>
            <a:r>
              <a:rPr lang="en-US" altLang="en-US" sz="3398" dirty="0"/>
              <a:t>A. </a:t>
            </a:r>
            <a:r>
              <a:rPr lang="en-US" altLang="en-US" sz="3398"/>
              <a:t>Greek – hamartia </a:t>
            </a:r>
            <a:r>
              <a:rPr lang="en-US" i="1"/>
              <a:t>Any </a:t>
            </a:r>
            <a:r>
              <a:rPr lang="en-US" i="1" dirty="0"/>
              <a:t>thing that violates divine will, an offense, missing a standard</a:t>
            </a:r>
            <a:r>
              <a:rPr lang="en-US" i="1"/>
              <a:t>, missing.</a:t>
            </a:r>
            <a:endParaRPr lang="en-US" i="1" dirty="0"/>
          </a:p>
          <a:p>
            <a:pPr eaLnBrk="1" hangingPunct="1">
              <a:defRPr/>
            </a:pPr>
            <a:r>
              <a:rPr lang="en-US" i="1" dirty="0"/>
              <a:t>the mark</a:t>
            </a:r>
            <a:r>
              <a:rPr lang="en-US" dirty="0"/>
              <a:t>.</a:t>
            </a:r>
            <a:endParaRPr lang="en-US" altLang="en-US" sz="3398" dirty="0"/>
          </a:p>
          <a:p>
            <a:pPr marL="277383" indent="-277383" defTabSz="1109533" eaLnBrk="1" fontAlgn="auto" hangingPunct="1">
              <a:spcAft>
                <a:spcPts val="0"/>
              </a:spcAft>
              <a:defRPr/>
            </a:pPr>
            <a:r>
              <a:rPr lang="en-US" altLang="en-US" sz="3398" dirty="0"/>
              <a:t>1. W. E. Vine, </a:t>
            </a:r>
            <a:r>
              <a:rPr lang="en-US" altLang="en-US" sz="3398" i="1" dirty="0"/>
              <a:t>Expository Dictionary of New Testament Terms </a:t>
            </a:r>
            <a:r>
              <a:rPr lang="en-US" altLang="en-US" sz="3398" dirty="0"/>
              <a:t>-</a:t>
            </a:r>
          </a:p>
          <a:p>
            <a:pPr marL="277383" indent="-277383" defTabSz="1109533" eaLnBrk="1" fontAlgn="auto" hangingPunct="1">
              <a:spcAft>
                <a:spcPts val="0"/>
              </a:spcAft>
              <a:defRPr/>
            </a:pPr>
            <a:r>
              <a:rPr lang="en-US" altLang="en-US" sz="3398" dirty="0"/>
              <a:t>2. J. B. Thayer, </a:t>
            </a:r>
            <a:r>
              <a:rPr lang="en-US" altLang="en-US" sz="3398" i="1" dirty="0"/>
              <a:t>The New Thayer’s Greek-English Lexicon </a:t>
            </a:r>
            <a:r>
              <a:rPr lang="en-US" altLang="en-US" sz="3398" dirty="0"/>
              <a:t>-</a:t>
            </a:r>
          </a:p>
          <a:p>
            <a:pPr marL="277383" indent="-277383" defTabSz="1109533" eaLnBrk="1" fontAlgn="auto" hangingPunct="1">
              <a:spcAft>
                <a:spcPts val="0"/>
              </a:spcAft>
              <a:defRPr/>
            </a:pPr>
            <a:r>
              <a:rPr lang="en-US" altLang="en-US" sz="3398" dirty="0"/>
              <a:t>B. New Testament verses:</a:t>
            </a:r>
          </a:p>
          <a:p>
            <a:pPr marL="277383" indent="-277383" defTabSz="1109533" eaLnBrk="1" fontAlgn="auto" hangingPunct="1">
              <a:spcAft>
                <a:spcPts val="0"/>
              </a:spcAft>
              <a:defRPr/>
            </a:pPr>
            <a:r>
              <a:rPr lang="en-US" altLang="en-US" sz="3398" dirty="0"/>
              <a:t>1. 1 Jn 3:4</a:t>
            </a:r>
          </a:p>
          <a:p>
            <a:pPr marL="277383" indent="-277383" defTabSz="1109533" eaLnBrk="1" fontAlgn="auto" hangingPunct="1">
              <a:spcAft>
                <a:spcPts val="0"/>
              </a:spcAft>
              <a:defRPr/>
            </a:pPr>
            <a:r>
              <a:rPr lang="en-US" altLang="en-US" sz="3398" dirty="0"/>
              <a:t>2. 1 Jn 5:17</a:t>
            </a:r>
          </a:p>
          <a:p>
            <a:pPr marL="277383" indent="-277383" defTabSz="1109533" eaLnBrk="1" fontAlgn="auto" hangingPunct="1">
              <a:spcAft>
                <a:spcPts val="0"/>
              </a:spcAft>
              <a:defRPr/>
            </a:pPr>
            <a:r>
              <a:rPr lang="en-US" altLang="en-US" sz="3398" dirty="0"/>
              <a:t>3. Jas 4:17</a:t>
            </a:r>
          </a:p>
          <a:p>
            <a:pPr marL="277383" indent="-277383" defTabSz="1109533" eaLnBrk="1" fontAlgn="auto" hangingPunct="1">
              <a:spcAft>
                <a:spcPts val="0"/>
              </a:spcAft>
              <a:defRPr/>
            </a:pPr>
            <a:endParaRPr lang="en-US" altLang="en-US" sz="3398" dirty="0"/>
          </a:p>
        </p:txBody>
      </p:sp>
      <p:sp>
        <p:nvSpPr>
          <p:cNvPr id="6" name="Slide Number Placeholder 5">
            <a:extLst>
              <a:ext uri="{FF2B5EF4-FFF2-40B4-BE49-F238E27FC236}">
                <a16:creationId xmlns:a16="http://schemas.microsoft.com/office/drawing/2014/main" id="{D4A89A5D-D714-4B7E-941F-5A347112E56B}"/>
              </a:ext>
            </a:extLst>
          </p:cNvPr>
          <p:cNvSpPr>
            <a:spLocks noGrp="1"/>
          </p:cNvSpPr>
          <p:nvPr>
            <p:ph type="sldNum" sz="quarter" idx="12"/>
          </p:nvPr>
        </p:nvSpPr>
        <p:spPr/>
        <p:txBody>
          <a:bodyPr/>
          <a:lstStyle/>
          <a:p>
            <a:pPr>
              <a:defRPr/>
            </a:pPr>
            <a:fld id="{E1822A46-1E07-465A-8834-3B41374348B1}" type="slidenum">
              <a:rPr lang="en-US"/>
              <a:pPr>
                <a:defRPr/>
              </a:pPr>
              <a:t>1</a:t>
            </a:fld>
            <a:endParaRPr lang="en-US"/>
          </a:p>
        </p:txBody>
      </p:sp>
      <p:sp>
        <p:nvSpPr>
          <p:cNvPr id="2" name="Date Placeholder 1">
            <a:extLst>
              <a:ext uri="{FF2B5EF4-FFF2-40B4-BE49-F238E27FC236}">
                <a16:creationId xmlns:a16="http://schemas.microsoft.com/office/drawing/2014/main" id="{FECD3BDD-C40E-44E8-88AE-27A5166E2CA7}"/>
              </a:ext>
            </a:extLst>
          </p:cNvPr>
          <p:cNvSpPr>
            <a:spLocks noGrp="1"/>
          </p:cNvSpPr>
          <p:nvPr>
            <p:ph type="dt" sz="half" idx="10"/>
          </p:nvPr>
        </p:nvSpPr>
        <p:spPr/>
        <p:txBody>
          <a:bodyPr/>
          <a:lstStyle/>
          <a:p>
            <a:pPr>
              <a:defRPr/>
            </a:pPr>
            <a:fld id="{F6580FBD-E174-4175-AF8D-AC536A5BA3D5}" type="datetime1">
              <a:rPr lang="en-US" smtClean="0"/>
              <a:t>10/17/2018</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7D8B4-C6D4-4A13-B887-D11DBB694CEF}"/>
              </a:ext>
            </a:extLst>
          </p:cNvPr>
          <p:cNvSpPr>
            <a:spLocks noGrp="1"/>
          </p:cNvSpPr>
          <p:nvPr>
            <p:ph type="sldNum" sz="quarter" idx="12"/>
          </p:nvPr>
        </p:nvSpPr>
        <p:spPr/>
        <p:txBody>
          <a:bodyPr/>
          <a:lstStyle/>
          <a:p>
            <a:pPr>
              <a:defRPr/>
            </a:pPr>
            <a:fld id="{55B05BA6-B44F-4A77-8492-A870B450D9BE}" type="slidenum">
              <a:rPr lang="en-US" smtClean="0"/>
              <a:pPr>
                <a:defRPr/>
              </a:pPr>
              <a:t>10</a:t>
            </a:fld>
            <a:endParaRPr lang="en-US"/>
          </a:p>
        </p:txBody>
      </p:sp>
      <p:sp>
        <p:nvSpPr>
          <p:cNvPr id="3" name="Rectangle 2">
            <a:extLst>
              <a:ext uri="{FF2B5EF4-FFF2-40B4-BE49-F238E27FC236}">
                <a16:creationId xmlns:a16="http://schemas.microsoft.com/office/drawing/2014/main" id="{54D082E3-B372-4638-A111-39A7DE8F7CA1}"/>
              </a:ext>
            </a:extLst>
          </p:cNvPr>
          <p:cNvSpPr/>
          <p:nvPr/>
        </p:nvSpPr>
        <p:spPr>
          <a:xfrm>
            <a:off x="1083849" y="729128"/>
            <a:ext cx="12857437" cy="6247864"/>
          </a:xfrm>
          <a:prstGeom prst="rect">
            <a:avLst/>
          </a:prstGeom>
        </p:spPr>
        <p:txBody>
          <a:bodyPr wrap="square">
            <a:spAutoFit/>
          </a:bodyPr>
          <a:lstStyle/>
          <a:p>
            <a:r>
              <a:rPr lang="en-US" sz="4000" dirty="0">
                <a:latin typeface="Arial" panose="020B0604020202020204" pitchFamily="34" charset="0"/>
              </a:rPr>
              <a:t>A. By record of </a:t>
            </a:r>
            <a:r>
              <a:rPr lang="en-US" sz="4000" i="1" dirty="0">
                <a:latin typeface="Arial" panose="020B0604020202020204" pitchFamily="34" charset="0"/>
              </a:rPr>
              <a:t>growth</a:t>
            </a:r>
            <a:r>
              <a:rPr lang="en-US" sz="4000" dirty="0">
                <a:latin typeface="Arial" panose="020B0604020202020204" pitchFamily="34" charset="0"/>
              </a:rPr>
              <a:t>:</a:t>
            </a:r>
          </a:p>
          <a:p>
            <a:r>
              <a:rPr lang="en-US" sz="4000" dirty="0">
                <a:latin typeface="Arial" panose="020B0604020202020204" pitchFamily="34" charset="0"/>
              </a:rPr>
              <a:t>1. 2:41 - 3,000 souls.</a:t>
            </a:r>
          </a:p>
          <a:p>
            <a:r>
              <a:rPr lang="en-US" sz="4000" dirty="0">
                <a:latin typeface="Arial" panose="020B0604020202020204" pitchFamily="34" charset="0"/>
              </a:rPr>
              <a:t>2. 4:4 - number of men about 5,000.</a:t>
            </a:r>
          </a:p>
          <a:p>
            <a:r>
              <a:rPr lang="en-US" sz="4000" dirty="0">
                <a:latin typeface="Arial" panose="020B0604020202020204" pitchFamily="34" charset="0"/>
              </a:rPr>
              <a:t>3. 5:14 - believers increasingly added - multitudes.</a:t>
            </a:r>
          </a:p>
          <a:p>
            <a:r>
              <a:rPr lang="en-US" sz="4000" dirty="0">
                <a:latin typeface="Arial" panose="020B0604020202020204" pitchFamily="34" charset="0"/>
              </a:rPr>
              <a:t>4. 6:7 - number of disciples multiplied greatly - great many priests obedient.</a:t>
            </a:r>
          </a:p>
          <a:p>
            <a:r>
              <a:rPr lang="en-US" sz="4000" dirty="0">
                <a:latin typeface="Arial" panose="020B0604020202020204" pitchFamily="34" charset="0"/>
              </a:rPr>
              <a:t>5. 9:31 - churches ... were multiplied.</a:t>
            </a:r>
          </a:p>
          <a:p>
            <a:r>
              <a:rPr lang="en-US" sz="4000" dirty="0">
                <a:latin typeface="Arial" panose="020B0604020202020204" pitchFamily="34" charset="0"/>
              </a:rPr>
              <a:t>6. 12:24 - word of God grew and multiplied.</a:t>
            </a:r>
          </a:p>
          <a:p>
            <a:r>
              <a:rPr lang="en-US" sz="4000" dirty="0">
                <a:latin typeface="Arial" panose="020B0604020202020204" pitchFamily="34" charset="0"/>
              </a:rPr>
              <a:t>7. 16:5 - churches ... increased in number daily.</a:t>
            </a:r>
          </a:p>
          <a:p>
            <a:r>
              <a:rPr lang="en-US" sz="4000" dirty="0">
                <a:latin typeface="Arial" panose="020B0604020202020204" pitchFamily="34" charset="0"/>
              </a:rPr>
              <a:t>8. 19:20 - word of God grew mightily and prevailed.</a:t>
            </a:r>
            <a:endParaRPr lang="en-US" sz="4000" dirty="0"/>
          </a:p>
        </p:txBody>
      </p:sp>
      <p:sp>
        <p:nvSpPr>
          <p:cNvPr id="4" name="Date Placeholder 3">
            <a:extLst>
              <a:ext uri="{FF2B5EF4-FFF2-40B4-BE49-F238E27FC236}">
                <a16:creationId xmlns:a16="http://schemas.microsoft.com/office/drawing/2014/main" id="{2FD0EA8F-2541-4B7C-BE44-2CF3827E2F17}"/>
              </a:ext>
            </a:extLst>
          </p:cNvPr>
          <p:cNvSpPr>
            <a:spLocks noGrp="1"/>
          </p:cNvSpPr>
          <p:nvPr>
            <p:ph type="dt" sz="half" idx="10"/>
          </p:nvPr>
        </p:nvSpPr>
        <p:spPr/>
        <p:txBody>
          <a:bodyPr/>
          <a:lstStyle/>
          <a:p>
            <a:pPr>
              <a:defRPr/>
            </a:pPr>
            <a:fld id="{17C75DD1-9FC6-418D-AB83-68CE7065E049}" type="datetime1">
              <a:rPr lang="en-US" smtClean="0"/>
              <a:t>10/17/2018</a:t>
            </a:fld>
            <a:endParaRPr lang="en-US"/>
          </a:p>
        </p:txBody>
      </p:sp>
    </p:spTree>
    <p:extLst>
      <p:ext uri="{BB962C8B-B14F-4D97-AF65-F5344CB8AC3E}">
        <p14:creationId xmlns:p14="http://schemas.microsoft.com/office/powerpoint/2010/main" val="385889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37CB506-ED08-4301-B8C1-D9221D5934B2}"/>
              </a:ext>
            </a:extLst>
          </p:cNvPr>
          <p:cNvSpPr>
            <a:spLocks noGrp="1" noChangeArrowheads="1"/>
          </p:cNvSpPr>
          <p:nvPr>
            <p:ph idx="1"/>
          </p:nvPr>
        </p:nvSpPr>
        <p:spPr>
          <a:xfrm>
            <a:off x="556592" y="397565"/>
            <a:ext cx="13742504" cy="7316097"/>
          </a:xfrm>
        </p:spPr>
        <p:txBody>
          <a:bodyPr/>
          <a:lstStyle/>
          <a:p>
            <a:pPr eaLnBrk="1" hangingPunct="1"/>
            <a:r>
              <a:rPr lang="en-US" altLang="en-US" sz="4400" b="1" dirty="0">
                <a:effectLst>
                  <a:outerShdw blurRad="38100" dist="38100" dir="2700000" algn="tl">
                    <a:srgbClr val="000000">
                      <a:alpha val="43137"/>
                    </a:srgbClr>
                  </a:outerShdw>
                </a:effectLst>
                <a:latin typeface="+mj-lt"/>
              </a:rPr>
              <a:t>E. What does the rest of the New Testament say about baptism?</a:t>
            </a:r>
          </a:p>
          <a:p>
            <a:pPr eaLnBrk="1" hangingPunct="1"/>
            <a:r>
              <a:rPr lang="en-US" altLang="en-US" sz="4400" b="1" dirty="0">
                <a:effectLst>
                  <a:outerShdw blurRad="38100" dist="38100" dir="2700000" algn="tl">
                    <a:srgbClr val="000000">
                      <a:alpha val="43137"/>
                    </a:srgbClr>
                  </a:outerShdw>
                </a:effectLst>
                <a:latin typeface="+mj-lt"/>
              </a:rPr>
              <a:t>1. Rom 6:3,4,17,18</a:t>
            </a:r>
          </a:p>
          <a:p>
            <a:pPr eaLnBrk="1" hangingPunct="1"/>
            <a:r>
              <a:rPr lang="en-US" altLang="en-US" sz="4400" b="1" dirty="0">
                <a:effectLst>
                  <a:outerShdw blurRad="38100" dist="38100" dir="2700000" algn="tl">
                    <a:srgbClr val="000000">
                      <a:alpha val="43137"/>
                    </a:srgbClr>
                  </a:outerShdw>
                </a:effectLst>
                <a:latin typeface="+mj-lt"/>
              </a:rPr>
              <a:t>2. 1 Cor 12:13</a:t>
            </a:r>
          </a:p>
          <a:p>
            <a:pPr eaLnBrk="1" hangingPunct="1"/>
            <a:r>
              <a:rPr lang="en-US" altLang="en-US" sz="4400" b="1" dirty="0">
                <a:effectLst>
                  <a:outerShdw blurRad="38100" dist="38100" dir="2700000" algn="tl">
                    <a:srgbClr val="000000">
                      <a:alpha val="43137"/>
                    </a:srgbClr>
                  </a:outerShdw>
                </a:effectLst>
                <a:latin typeface="+mj-lt"/>
              </a:rPr>
              <a:t>3. Gal 3:26,27</a:t>
            </a:r>
          </a:p>
          <a:p>
            <a:pPr eaLnBrk="1" hangingPunct="1"/>
            <a:r>
              <a:rPr lang="en-US" altLang="en-US" sz="4400" b="1" dirty="0">
                <a:effectLst>
                  <a:outerShdw blurRad="38100" dist="38100" dir="2700000" algn="tl">
                    <a:srgbClr val="000000">
                      <a:alpha val="43137"/>
                    </a:srgbClr>
                  </a:outerShdw>
                </a:effectLst>
                <a:latin typeface="+mj-lt"/>
              </a:rPr>
              <a:t>4. Eph 4:5</a:t>
            </a:r>
          </a:p>
          <a:p>
            <a:pPr eaLnBrk="1" hangingPunct="1"/>
            <a:r>
              <a:rPr lang="en-US" altLang="en-US" sz="4400" b="1" dirty="0">
                <a:effectLst>
                  <a:outerShdw blurRad="38100" dist="38100" dir="2700000" algn="tl">
                    <a:srgbClr val="000000">
                      <a:alpha val="43137"/>
                    </a:srgbClr>
                  </a:outerShdw>
                </a:effectLst>
                <a:latin typeface="+mj-lt"/>
              </a:rPr>
              <a:t>5. Col 2:12,13</a:t>
            </a:r>
          </a:p>
          <a:p>
            <a:pPr eaLnBrk="1" hangingPunct="1"/>
            <a:r>
              <a:rPr lang="en-US" altLang="en-US" sz="4400" b="1" dirty="0">
                <a:effectLst>
                  <a:outerShdw blurRad="38100" dist="38100" dir="2700000" algn="tl">
                    <a:srgbClr val="000000">
                      <a:alpha val="43137"/>
                    </a:srgbClr>
                  </a:outerShdw>
                </a:effectLst>
                <a:latin typeface="+mj-lt"/>
              </a:rPr>
              <a:t>6. 1 Pet 3:20,21</a:t>
            </a:r>
          </a:p>
          <a:p>
            <a:pPr eaLnBrk="1" hangingPunct="1"/>
            <a:r>
              <a:rPr lang="en-US" altLang="en-US" sz="4400" b="1" dirty="0">
                <a:effectLst>
                  <a:outerShdw blurRad="38100" dist="38100" dir="2700000" algn="tl">
                    <a:srgbClr val="000000">
                      <a:alpha val="43137"/>
                    </a:srgbClr>
                  </a:outerShdw>
                </a:effectLst>
                <a:latin typeface="+mj-lt"/>
              </a:rPr>
              <a:t>F. Now, with all of those Scriptures in mind, is baptism optional or essential in God’s eyes?</a:t>
            </a:r>
          </a:p>
          <a:p>
            <a:pPr eaLnBrk="1" hangingPunct="1"/>
            <a:endParaRPr lang="en-US" altLang="en-US" sz="4400" b="1" dirty="0">
              <a:effectLst>
                <a:outerShdw blurRad="38100" dist="38100" dir="2700000" algn="tl">
                  <a:srgbClr val="000000">
                    <a:alpha val="43137"/>
                  </a:srgbClr>
                </a:outerShdw>
              </a:effectLst>
              <a:latin typeface="+mj-lt"/>
            </a:endParaRPr>
          </a:p>
        </p:txBody>
      </p:sp>
      <p:sp>
        <p:nvSpPr>
          <p:cNvPr id="6" name="Slide Number Placeholder 5">
            <a:extLst>
              <a:ext uri="{FF2B5EF4-FFF2-40B4-BE49-F238E27FC236}">
                <a16:creationId xmlns:a16="http://schemas.microsoft.com/office/drawing/2014/main" id="{66EF0559-2ECB-4519-9D8F-5F3848FA9A72}"/>
              </a:ext>
            </a:extLst>
          </p:cNvPr>
          <p:cNvSpPr>
            <a:spLocks noGrp="1"/>
          </p:cNvSpPr>
          <p:nvPr>
            <p:ph type="sldNum" sz="quarter" idx="12"/>
          </p:nvPr>
        </p:nvSpPr>
        <p:spPr/>
        <p:txBody>
          <a:bodyPr/>
          <a:lstStyle/>
          <a:p>
            <a:pPr>
              <a:defRPr/>
            </a:pPr>
            <a:fld id="{700B7E77-0377-4F07-B16C-83C5136B1AD0}" type="slidenum">
              <a:rPr lang="en-US"/>
              <a:pPr>
                <a:defRPr/>
              </a:pPr>
              <a:t>11</a:t>
            </a:fld>
            <a:endParaRPr lang="en-US"/>
          </a:p>
        </p:txBody>
      </p:sp>
      <p:sp>
        <p:nvSpPr>
          <p:cNvPr id="2" name="Date Placeholder 1">
            <a:extLst>
              <a:ext uri="{FF2B5EF4-FFF2-40B4-BE49-F238E27FC236}">
                <a16:creationId xmlns:a16="http://schemas.microsoft.com/office/drawing/2014/main" id="{D6814A4C-83C4-45F3-AD6E-8DF8EF1FFC4F}"/>
              </a:ext>
            </a:extLst>
          </p:cNvPr>
          <p:cNvSpPr>
            <a:spLocks noGrp="1"/>
          </p:cNvSpPr>
          <p:nvPr>
            <p:ph type="dt" sz="half" idx="10"/>
          </p:nvPr>
        </p:nvSpPr>
        <p:spPr/>
        <p:txBody>
          <a:bodyPr/>
          <a:lstStyle/>
          <a:p>
            <a:pPr>
              <a:defRPr/>
            </a:pPr>
            <a:fld id="{330A573C-1A7D-41CA-9C11-D31BE42FFFEB}" type="datetime1">
              <a:rPr lang="en-US" smtClean="0"/>
              <a:t>10/17/2018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randombar(horizontal)">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randombar(horizontal)">
                                      <p:cBhvr>
                                        <p:cTn id="12" dur="5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randombar(horizontal)">
                                      <p:cBhvr>
                                        <p:cTn id="17" dur="500"/>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randombar(horizontal)">
                                      <p:cBhvr>
                                        <p:cTn id="22" dur="500"/>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randombar(horizontal)">
                                      <p:cBhvr>
                                        <p:cTn id="27" dur="500"/>
                                        <p:tgtEl>
                                          <p:spTgt spid="10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randombar(horizontal)">
                                      <p:cBhvr>
                                        <p:cTn id="32" dur="500"/>
                                        <p:tgtEl>
                                          <p:spTgt spid="102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242">
                                            <p:txEl>
                                              <p:pRg st="6" end="6"/>
                                            </p:txEl>
                                          </p:spTgt>
                                        </p:tgtEl>
                                        <p:attrNameLst>
                                          <p:attrName>style.visibility</p:attrName>
                                        </p:attrNameLst>
                                      </p:cBhvr>
                                      <p:to>
                                        <p:strVal val="visible"/>
                                      </p:to>
                                    </p:set>
                                    <p:animEffect transition="in" filter="randombar(horizontal)">
                                      <p:cBhvr>
                                        <p:cTn id="37" dur="500"/>
                                        <p:tgtEl>
                                          <p:spTgt spid="102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242">
                                            <p:txEl>
                                              <p:pRg st="7" end="7"/>
                                            </p:txEl>
                                          </p:spTgt>
                                        </p:tgtEl>
                                        <p:attrNameLst>
                                          <p:attrName>style.visibility</p:attrName>
                                        </p:attrNameLst>
                                      </p:cBhvr>
                                      <p:to>
                                        <p:strVal val="visible"/>
                                      </p:to>
                                    </p:set>
                                    <p:animEffect transition="in" filter="randombar(horizontal)">
                                      <p:cBhvr>
                                        <p:cTn id="42" dur="5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45E22A6-E26C-4F19-A81F-CFB2844EDF15}"/>
              </a:ext>
            </a:extLst>
          </p:cNvPr>
          <p:cNvSpPr>
            <a:spLocks noGrp="1" noChangeArrowheads="1"/>
          </p:cNvSpPr>
          <p:nvPr>
            <p:ph type="title"/>
          </p:nvPr>
        </p:nvSpPr>
        <p:spPr>
          <a:xfrm>
            <a:off x="543339" y="442913"/>
            <a:ext cx="13702748" cy="1608137"/>
          </a:xfrm>
        </p:spPr>
        <p:txBody>
          <a:bodyPr rtlCol="0">
            <a:noAutofit/>
          </a:bodyPr>
          <a:lstStyle/>
          <a:p>
            <a:pP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0243" name="Content Placeholder 2">
            <a:extLst>
              <a:ext uri="{FF2B5EF4-FFF2-40B4-BE49-F238E27FC236}">
                <a16:creationId xmlns:a16="http://schemas.microsoft.com/office/drawing/2014/main" id="{A89422E0-8918-4486-A231-A15831450E22}"/>
              </a:ext>
            </a:extLst>
          </p:cNvPr>
          <p:cNvSpPr>
            <a:spLocks noGrp="1" noChangeArrowheads="1"/>
          </p:cNvSpPr>
          <p:nvPr>
            <p:ph idx="1"/>
          </p:nvPr>
        </p:nvSpPr>
        <p:spPr>
          <a:xfrm>
            <a:off x="543339" y="2214563"/>
            <a:ext cx="13702747" cy="5664199"/>
          </a:xfrm>
        </p:spPr>
        <p:txBody>
          <a:bodyPr rtlCol="0">
            <a:noAutofit/>
          </a:bodyPr>
          <a:lstStyle/>
          <a:p>
            <a:pPr marL="277383" indent="-277383" defTabSz="1109533" eaLnBrk="1" fontAlgn="auto" hangingPunct="1">
              <a:spcAft>
                <a:spcPts val="0"/>
              </a:spcAft>
              <a:defRPr/>
            </a:pPr>
            <a:r>
              <a:rPr lang="en-US" altLang="en-US" sz="4000" dirty="0">
                <a:effectLst>
                  <a:outerShdw blurRad="38100" dist="38100" dir="2700000" algn="tl">
                    <a:srgbClr val="000000">
                      <a:alpha val="43137"/>
                    </a:srgbClr>
                  </a:outerShdw>
                </a:effectLst>
              </a:rPr>
              <a:t>A. First, are we “bad” if we sin after becoming a Christian?</a:t>
            </a:r>
          </a:p>
          <a:p>
            <a:pPr marL="277383" indent="-277383" defTabSz="1109533" eaLnBrk="1" fontAlgn="auto" hangingPunct="1">
              <a:spcAft>
                <a:spcPts val="0"/>
              </a:spcAft>
              <a:defRPr/>
            </a:pPr>
            <a:r>
              <a:rPr lang="en-US" altLang="en-US" sz="4000" dirty="0">
                <a:effectLst>
                  <a:outerShdw blurRad="38100" dist="38100" dir="2700000" algn="tl">
                    <a:srgbClr val="000000">
                      <a:alpha val="43137"/>
                    </a:srgbClr>
                  </a:outerShdw>
                </a:effectLst>
              </a:rPr>
              <a:t>1. We must keep in mind how much our sins hurt God and His Son.</a:t>
            </a:r>
          </a:p>
          <a:p>
            <a:pPr marL="277383" indent="-277383" defTabSz="1109533" eaLnBrk="1" fontAlgn="auto" hangingPunct="1">
              <a:spcAft>
                <a:spcPts val="0"/>
              </a:spcAft>
              <a:defRPr/>
            </a:pPr>
            <a:r>
              <a:rPr lang="en-US" altLang="en-US" sz="4000" dirty="0">
                <a:effectLst>
                  <a:outerShdw blurRad="38100" dist="38100" dir="2700000" algn="tl">
                    <a:srgbClr val="000000">
                      <a:alpha val="43137"/>
                    </a:srgbClr>
                  </a:outerShdw>
                </a:effectLst>
              </a:rPr>
              <a:t>Consider the price that God paid to redeem us from our sins.</a:t>
            </a:r>
          </a:p>
          <a:p>
            <a:pPr marL="277383" indent="-277383" defTabSz="1109533" eaLnBrk="1" fontAlgn="auto" hangingPunct="1">
              <a:spcAft>
                <a:spcPts val="0"/>
              </a:spcAft>
              <a:defRPr/>
            </a:pPr>
            <a:r>
              <a:rPr lang="en-US" altLang="en-US" sz="4000" dirty="0">
                <a:effectLst>
                  <a:outerShdw blurRad="38100" dist="38100" dir="2700000" algn="tl">
                    <a:srgbClr val="000000">
                      <a:alpha val="43137"/>
                    </a:srgbClr>
                  </a:outerShdw>
                </a:effectLst>
              </a:rPr>
              <a:t>a. 1 Pet 1:19</a:t>
            </a:r>
          </a:p>
        </p:txBody>
      </p:sp>
      <p:sp>
        <p:nvSpPr>
          <p:cNvPr id="4" name="Slide Number Placeholder 3">
            <a:extLst>
              <a:ext uri="{FF2B5EF4-FFF2-40B4-BE49-F238E27FC236}">
                <a16:creationId xmlns:a16="http://schemas.microsoft.com/office/drawing/2014/main" id="{3D8E72AF-7693-49BC-94D7-EEC4971EFA8C}"/>
              </a:ext>
            </a:extLst>
          </p:cNvPr>
          <p:cNvSpPr>
            <a:spLocks noGrp="1"/>
          </p:cNvSpPr>
          <p:nvPr>
            <p:ph type="sldNum" sz="quarter" idx="12"/>
          </p:nvPr>
        </p:nvSpPr>
        <p:spPr/>
        <p:txBody>
          <a:bodyPr/>
          <a:lstStyle/>
          <a:p>
            <a:pPr>
              <a:defRPr/>
            </a:pPr>
            <a:fld id="{CF7F428D-90FE-45AF-BF25-02FB80364625}" type="slidenum">
              <a:rPr lang="en-US"/>
              <a:pPr>
                <a:defRPr/>
              </a:pPr>
              <a:t>12</a:t>
            </a:fld>
            <a:endParaRPr lang="en-US"/>
          </a:p>
        </p:txBody>
      </p:sp>
      <p:sp>
        <p:nvSpPr>
          <p:cNvPr id="2" name="Date Placeholder 1">
            <a:extLst>
              <a:ext uri="{FF2B5EF4-FFF2-40B4-BE49-F238E27FC236}">
                <a16:creationId xmlns:a16="http://schemas.microsoft.com/office/drawing/2014/main" id="{9B094FE6-B010-4539-AB82-26A7CD2190E1}"/>
              </a:ext>
            </a:extLst>
          </p:cNvPr>
          <p:cNvSpPr>
            <a:spLocks noGrp="1"/>
          </p:cNvSpPr>
          <p:nvPr>
            <p:ph type="dt" sz="half" idx="10"/>
          </p:nvPr>
        </p:nvSpPr>
        <p:spPr/>
        <p:txBody>
          <a:bodyPr/>
          <a:lstStyle/>
          <a:p>
            <a:pPr>
              <a:defRPr/>
            </a:pPr>
            <a:fld id="{205ED536-E547-4BFA-ACD6-C94C643AAD32}" type="datetime1">
              <a:rPr lang="en-US" smtClean="0"/>
              <a:t>10/17/2018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45E22A6-E26C-4F19-A81F-CFB2844EDF15}"/>
              </a:ext>
            </a:extLst>
          </p:cNvPr>
          <p:cNvSpPr>
            <a:spLocks noGrp="1" noChangeArrowheads="1"/>
          </p:cNvSpPr>
          <p:nvPr>
            <p:ph type="title"/>
          </p:nvPr>
        </p:nvSpPr>
        <p:spPr>
          <a:xfrm>
            <a:off x="543339" y="442913"/>
            <a:ext cx="13702748" cy="1608137"/>
          </a:xfrm>
        </p:spPr>
        <p:txBody>
          <a:bodyPr rtlCol="0">
            <a:noAutofit/>
          </a:bodyPr>
          <a:lstStyle/>
          <a:p>
            <a:pP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0243" name="Content Placeholder 2">
            <a:extLst>
              <a:ext uri="{FF2B5EF4-FFF2-40B4-BE49-F238E27FC236}">
                <a16:creationId xmlns:a16="http://schemas.microsoft.com/office/drawing/2014/main" id="{A89422E0-8918-4486-A231-A15831450E22}"/>
              </a:ext>
            </a:extLst>
          </p:cNvPr>
          <p:cNvSpPr>
            <a:spLocks noGrp="1" noChangeArrowheads="1"/>
          </p:cNvSpPr>
          <p:nvPr>
            <p:ph idx="1"/>
          </p:nvPr>
        </p:nvSpPr>
        <p:spPr>
          <a:xfrm>
            <a:off x="543339" y="2332383"/>
            <a:ext cx="13702747" cy="5546379"/>
          </a:xfrm>
        </p:spPr>
        <p:txBody>
          <a:bodyPr rtlCol="0">
            <a:noAutofit/>
          </a:bodyPr>
          <a:lstStyle/>
          <a:p>
            <a:pPr marL="277383" indent="-277383" defTabSz="1109533" eaLnBrk="1" fontAlgn="auto" hangingPunct="1">
              <a:spcAft>
                <a:spcPts val="0"/>
              </a:spcAft>
              <a:defRPr/>
            </a:pPr>
            <a:r>
              <a:rPr lang="en-US" altLang="en-US" sz="4400" dirty="0">
                <a:effectLst>
                  <a:outerShdw blurRad="38100" dist="38100" dir="2700000" algn="tl">
                    <a:srgbClr val="000000">
                      <a:alpha val="43137"/>
                    </a:srgbClr>
                  </a:outerShdw>
                </a:effectLst>
              </a:rPr>
              <a:t>2. We must temper that with the knowledge that God knows that we will fall occasionally because we are human. </a:t>
            </a:r>
          </a:p>
          <a:p>
            <a:pPr marL="277383" indent="-277383" defTabSz="1109533" eaLnBrk="1" fontAlgn="auto" hangingPunct="1">
              <a:spcAft>
                <a:spcPts val="0"/>
              </a:spcAft>
              <a:defRPr/>
            </a:pPr>
            <a:r>
              <a:rPr lang="en-US" altLang="en-US" sz="4400" dirty="0">
                <a:effectLst>
                  <a:outerShdw blurRad="38100" dist="38100" dir="2700000" algn="tl">
                    <a:srgbClr val="000000">
                      <a:alpha val="43137"/>
                    </a:srgbClr>
                  </a:outerShdw>
                </a:effectLst>
              </a:rPr>
              <a:t>(But we need to be careful that we do not use that as a crutch or excuse!)</a:t>
            </a:r>
          </a:p>
          <a:p>
            <a:pPr marL="277383" indent="-277383" defTabSz="1109533" eaLnBrk="1" fontAlgn="auto" hangingPunct="1">
              <a:spcAft>
                <a:spcPts val="0"/>
              </a:spcAft>
              <a:defRPr/>
            </a:pPr>
            <a:r>
              <a:rPr lang="en-US" altLang="en-US" sz="4400" dirty="0">
                <a:effectLst>
                  <a:outerShdw blurRad="38100" dist="38100" dir="2700000" algn="tl">
                    <a:srgbClr val="000000">
                      <a:alpha val="43137"/>
                    </a:srgbClr>
                  </a:outerShdw>
                </a:effectLst>
              </a:rPr>
              <a:t>a. Rom 3:23</a:t>
            </a:r>
          </a:p>
        </p:txBody>
      </p:sp>
      <p:sp>
        <p:nvSpPr>
          <p:cNvPr id="4" name="Slide Number Placeholder 3">
            <a:extLst>
              <a:ext uri="{FF2B5EF4-FFF2-40B4-BE49-F238E27FC236}">
                <a16:creationId xmlns:a16="http://schemas.microsoft.com/office/drawing/2014/main" id="{3D8E72AF-7693-49BC-94D7-EEC4971EFA8C}"/>
              </a:ext>
            </a:extLst>
          </p:cNvPr>
          <p:cNvSpPr>
            <a:spLocks noGrp="1"/>
          </p:cNvSpPr>
          <p:nvPr>
            <p:ph type="sldNum" sz="quarter" idx="12"/>
          </p:nvPr>
        </p:nvSpPr>
        <p:spPr/>
        <p:txBody>
          <a:bodyPr/>
          <a:lstStyle/>
          <a:p>
            <a:pPr>
              <a:defRPr/>
            </a:pPr>
            <a:fld id="{CF7F428D-90FE-45AF-BF25-02FB80364625}" type="slidenum">
              <a:rPr lang="en-US"/>
              <a:pPr>
                <a:defRPr/>
              </a:pPr>
              <a:t>13</a:t>
            </a:fld>
            <a:endParaRPr lang="en-US"/>
          </a:p>
        </p:txBody>
      </p:sp>
      <p:sp>
        <p:nvSpPr>
          <p:cNvPr id="2" name="Date Placeholder 1">
            <a:extLst>
              <a:ext uri="{FF2B5EF4-FFF2-40B4-BE49-F238E27FC236}">
                <a16:creationId xmlns:a16="http://schemas.microsoft.com/office/drawing/2014/main" id="{0DCEFA20-9D9A-457D-8E63-D8EE0BD48467}"/>
              </a:ext>
            </a:extLst>
          </p:cNvPr>
          <p:cNvSpPr>
            <a:spLocks noGrp="1"/>
          </p:cNvSpPr>
          <p:nvPr>
            <p:ph type="dt" sz="half" idx="10"/>
          </p:nvPr>
        </p:nvSpPr>
        <p:spPr/>
        <p:txBody>
          <a:bodyPr/>
          <a:lstStyle/>
          <a:p>
            <a:pPr>
              <a:defRPr/>
            </a:pPr>
            <a:fld id="{FBE6FBE2-7578-45E8-8391-96CA9213F1E3}" type="datetime1">
              <a:rPr lang="en-US" smtClean="0"/>
              <a:t>10/17/2018</a:t>
            </a:fld>
            <a:endParaRPr lang="en-US"/>
          </a:p>
        </p:txBody>
      </p:sp>
    </p:spTree>
    <p:extLst>
      <p:ext uri="{BB962C8B-B14F-4D97-AF65-F5344CB8AC3E}">
        <p14:creationId xmlns:p14="http://schemas.microsoft.com/office/powerpoint/2010/main" val="41751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988982B-C237-40E3-8278-089075FF4A8D}"/>
              </a:ext>
            </a:extLst>
          </p:cNvPr>
          <p:cNvSpPr>
            <a:spLocks noGrp="1" noChangeArrowheads="1"/>
          </p:cNvSpPr>
          <p:nvPr>
            <p:ph type="title"/>
          </p:nvPr>
        </p:nvSpPr>
        <p:spPr>
          <a:xfrm>
            <a:off x="569843" y="442913"/>
            <a:ext cx="13742505" cy="1608137"/>
          </a:xfrm>
        </p:spPr>
        <p:txBody>
          <a:bodyPr rtlCol="0">
            <a:normAutofit fontScale="90000"/>
          </a:bodyPr>
          <a:lstStyle/>
          <a:p>
            <a:pP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1267" name="Content Placeholder 2">
            <a:extLst>
              <a:ext uri="{FF2B5EF4-FFF2-40B4-BE49-F238E27FC236}">
                <a16:creationId xmlns:a16="http://schemas.microsoft.com/office/drawing/2014/main" id="{59BBD534-3871-4728-9CF3-31EA0B19345C}"/>
              </a:ext>
            </a:extLst>
          </p:cNvPr>
          <p:cNvSpPr>
            <a:spLocks noGrp="1" noChangeArrowheads="1"/>
          </p:cNvSpPr>
          <p:nvPr>
            <p:ph idx="1"/>
          </p:nvPr>
        </p:nvSpPr>
        <p:spPr>
          <a:xfrm>
            <a:off x="569843" y="2214563"/>
            <a:ext cx="13450957" cy="5280025"/>
          </a:xfrm>
        </p:spPr>
        <p:txBody>
          <a:bodyPr rtlCol="0">
            <a:noAutofit/>
          </a:bodyPr>
          <a:lstStyle/>
          <a:p>
            <a:pPr marL="277383" indent="-277383" defTabSz="1109533" eaLnBrk="1" fontAlgn="auto" hangingPunct="1">
              <a:spcAft>
                <a:spcPts val="0"/>
              </a:spcAft>
              <a:defRPr/>
            </a:pPr>
            <a:r>
              <a:rPr lang="en-US" altLang="en-US" sz="4800" dirty="0"/>
              <a:t>b. 1 Jn 1:8</a:t>
            </a:r>
          </a:p>
          <a:p>
            <a:pPr marL="277383" indent="-277383" defTabSz="1109533" eaLnBrk="1" fontAlgn="auto" hangingPunct="1">
              <a:spcAft>
                <a:spcPts val="0"/>
              </a:spcAft>
              <a:defRPr/>
            </a:pPr>
            <a:r>
              <a:rPr lang="en-US" altLang="en-US" sz="4800" dirty="0"/>
              <a:t>B. God, knowing us very well and loving us deeply, has provided for our continuing forgiveness, IF we meet HIS conditions.</a:t>
            </a:r>
          </a:p>
          <a:p>
            <a:pPr marL="277383" indent="-277383" defTabSz="1109533" eaLnBrk="1" fontAlgn="auto" hangingPunct="1">
              <a:spcAft>
                <a:spcPts val="0"/>
              </a:spcAft>
              <a:defRPr/>
            </a:pPr>
            <a:r>
              <a:rPr lang="en-US" altLang="en-US" sz="4800" dirty="0"/>
              <a:t>1. 1 Jn 1:7</a:t>
            </a:r>
          </a:p>
        </p:txBody>
      </p:sp>
      <p:sp>
        <p:nvSpPr>
          <p:cNvPr id="4" name="Slide Number Placeholder 3">
            <a:extLst>
              <a:ext uri="{FF2B5EF4-FFF2-40B4-BE49-F238E27FC236}">
                <a16:creationId xmlns:a16="http://schemas.microsoft.com/office/drawing/2014/main" id="{9B0C2560-4F79-4079-B648-79EC5B10202A}"/>
              </a:ext>
            </a:extLst>
          </p:cNvPr>
          <p:cNvSpPr>
            <a:spLocks noGrp="1"/>
          </p:cNvSpPr>
          <p:nvPr>
            <p:ph type="sldNum" sz="quarter" idx="12"/>
          </p:nvPr>
        </p:nvSpPr>
        <p:spPr/>
        <p:txBody>
          <a:bodyPr/>
          <a:lstStyle/>
          <a:p>
            <a:pPr>
              <a:defRPr/>
            </a:pPr>
            <a:fld id="{EF18DB96-47C3-480A-B64E-EEA0DA86B6FB}" type="slidenum">
              <a:rPr lang="en-US"/>
              <a:pPr>
                <a:defRPr/>
              </a:pPr>
              <a:t>14</a:t>
            </a:fld>
            <a:endParaRPr lang="en-US"/>
          </a:p>
        </p:txBody>
      </p:sp>
      <p:sp>
        <p:nvSpPr>
          <p:cNvPr id="2" name="Date Placeholder 1">
            <a:extLst>
              <a:ext uri="{FF2B5EF4-FFF2-40B4-BE49-F238E27FC236}">
                <a16:creationId xmlns:a16="http://schemas.microsoft.com/office/drawing/2014/main" id="{A57B8023-8CD2-4C03-87F9-E44B6B042BE6}"/>
              </a:ext>
            </a:extLst>
          </p:cNvPr>
          <p:cNvSpPr>
            <a:spLocks noGrp="1"/>
          </p:cNvSpPr>
          <p:nvPr>
            <p:ph type="dt" sz="half" idx="10"/>
          </p:nvPr>
        </p:nvSpPr>
        <p:spPr/>
        <p:txBody>
          <a:bodyPr/>
          <a:lstStyle/>
          <a:p>
            <a:pPr>
              <a:defRPr/>
            </a:pPr>
            <a:fld id="{52A4E146-E1E4-48D6-95CB-47F845CE79B1}" type="datetime1">
              <a:rPr lang="en-US" smtClean="0"/>
              <a:t>10/17/2018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988982B-C237-40E3-8278-089075FF4A8D}"/>
              </a:ext>
            </a:extLst>
          </p:cNvPr>
          <p:cNvSpPr>
            <a:spLocks noGrp="1" noChangeArrowheads="1"/>
          </p:cNvSpPr>
          <p:nvPr>
            <p:ph type="title"/>
          </p:nvPr>
        </p:nvSpPr>
        <p:spPr>
          <a:xfrm>
            <a:off x="569843" y="442913"/>
            <a:ext cx="13742505" cy="1608137"/>
          </a:xfrm>
        </p:spPr>
        <p:txBody>
          <a:bodyPr rtlCol="0">
            <a:normAutofit fontScale="90000"/>
          </a:bodyPr>
          <a:lstStyle/>
          <a:p>
            <a:pP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1267" name="Content Placeholder 2">
            <a:extLst>
              <a:ext uri="{FF2B5EF4-FFF2-40B4-BE49-F238E27FC236}">
                <a16:creationId xmlns:a16="http://schemas.microsoft.com/office/drawing/2014/main" id="{59BBD534-3871-4728-9CF3-31EA0B19345C}"/>
              </a:ext>
            </a:extLst>
          </p:cNvPr>
          <p:cNvSpPr>
            <a:spLocks noGrp="1" noChangeArrowheads="1"/>
          </p:cNvSpPr>
          <p:nvPr>
            <p:ph idx="1"/>
          </p:nvPr>
        </p:nvSpPr>
        <p:spPr>
          <a:xfrm>
            <a:off x="569843" y="2214563"/>
            <a:ext cx="13450957" cy="5280025"/>
          </a:xfrm>
        </p:spPr>
        <p:txBody>
          <a:bodyPr rtlCol="0">
            <a:noAutofit/>
          </a:bodyPr>
          <a:lstStyle/>
          <a:p>
            <a:pPr marL="277383" indent="-277383" defTabSz="1109533" eaLnBrk="1" fontAlgn="auto" hangingPunct="1">
              <a:spcAft>
                <a:spcPts val="0"/>
              </a:spcAft>
              <a:defRPr/>
            </a:pPr>
            <a:r>
              <a:rPr lang="en-US" altLang="en-US" sz="6000" dirty="0"/>
              <a:t>2. Acts 8:22</a:t>
            </a:r>
          </a:p>
          <a:p>
            <a:pPr marL="277383" indent="-277383" defTabSz="1109533" eaLnBrk="1" fontAlgn="auto" hangingPunct="1">
              <a:spcAft>
                <a:spcPts val="0"/>
              </a:spcAft>
              <a:defRPr/>
            </a:pPr>
            <a:r>
              <a:rPr lang="en-US" altLang="en-US" sz="5400" dirty="0"/>
              <a:t>3. 1 Jn 1:9</a:t>
            </a:r>
          </a:p>
          <a:p>
            <a:pPr marL="277383" indent="-277383" defTabSz="1109533" eaLnBrk="1" fontAlgn="auto" hangingPunct="1">
              <a:spcAft>
                <a:spcPts val="0"/>
              </a:spcAft>
              <a:defRPr/>
            </a:pPr>
            <a:r>
              <a:rPr lang="en-US" altLang="en-US" sz="5400" dirty="0"/>
              <a:t>C. Don’t be deceived, it will be a constant battle against sin.</a:t>
            </a:r>
          </a:p>
          <a:p>
            <a:pPr marL="277383" indent="-277383" defTabSz="1109533" eaLnBrk="1" fontAlgn="auto" hangingPunct="1">
              <a:spcAft>
                <a:spcPts val="0"/>
              </a:spcAft>
              <a:defRPr/>
            </a:pPr>
            <a:r>
              <a:rPr lang="en-US" altLang="en-US" sz="5400" dirty="0"/>
              <a:t>1. 1 Pet 5:8</a:t>
            </a:r>
          </a:p>
        </p:txBody>
      </p:sp>
      <p:sp>
        <p:nvSpPr>
          <p:cNvPr id="4" name="Slide Number Placeholder 3">
            <a:extLst>
              <a:ext uri="{FF2B5EF4-FFF2-40B4-BE49-F238E27FC236}">
                <a16:creationId xmlns:a16="http://schemas.microsoft.com/office/drawing/2014/main" id="{9B0C2560-4F79-4079-B648-79EC5B10202A}"/>
              </a:ext>
            </a:extLst>
          </p:cNvPr>
          <p:cNvSpPr>
            <a:spLocks noGrp="1"/>
          </p:cNvSpPr>
          <p:nvPr>
            <p:ph type="sldNum" sz="quarter" idx="12"/>
          </p:nvPr>
        </p:nvSpPr>
        <p:spPr/>
        <p:txBody>
          <a:bodyPr/>
          <a:lstStyle/>
          <a:p>
            <a:pPr>
              <a:defRPr/>
            </a:pPr>
            <a:fld id="{EF18DB96-47C3-480A-B64E-EEA0DA86B6FB}" type="slidenum">
              <a:rPr lang="en-US"/>
              <a:pPr>
                <a:defRPr/>
              </a:pPr>
              <a:t>15</a:t>
            </a:fld>
            <a:endParaRPr lang="en-US"/>
          </a:p>
        </p:txBody>
      </p:sp>
      <p:sp>
        <p:nvSpPr>
          <p:cNvPr id="2" name="Date Placeholder 1">
            <a:extLst>
              <a:ext uri="{FF2B5EF4-FFF2-40B4-BE49-F238E27FC236}">
                <a16:creationId xmlns:a16="http://schemas.microsoft.com/office/drawing/2014/main" id="{7B596517-5ED5-480B-A007-CA2D4AF74A24}"/>
              </a:ext>
            </a:extLst>
          </p:cNvPr>
          <p:cNvSpPr>
            <a:spLocks noGrp="1"/>
          </p:cNvSpPr>
          <p:nvPr>
            <p:ph type="dt" sz="half" idx="10"/>
          </p:nvPr>
        </p:nvSpPr>
        <p:spPr/>
        <p:txBody>
          <a:bodyPr/>
          <a:lstStyle/>
          <a:p>
            <a:pPr>
              <a:defRPr/>
            </a:pPr>
            <a:fld id="{A4E987BD-36AE-49B3-96F0-6CA529FF3E7C}" type="datetime1">
              <a:rPr lang="en-US" smtClean="0"/>
              <a:t>10/17/2018</a:t>
            </a:fld>
            <a:endParaRPr lang="en-US"/>
          </a:p>
        </p:txBody>
      </p:sp>
    </p:spTree>
    <p:extLst>
      <p:ext uri="{BB962C8B-B14F-4D97-AF65-F5344CB8AC3E}">
        <p14:creationId xmlns:p14="http://schemas.microsoft.com/office/powerpoint/2010/main" val="41244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C05F316-2E78-4E96-9FC7-CA36A27C956E}"/>
              </a:ext>
            </a:extLst>
          </p:cNvPr>
          <p:cNvSpPr>
            <a:spLocks noGrp="1" noChangeArrowheads="1"/>
          </p:cNvSpPr>
          <p:nvPr>
            <p:ph type="title"/>
          </p:nvPr>
        </p:nvSpPr>
        <p:spPr>
          <a:xfrm>
            <a:off x="543339" y="442913"/>
            <a:ext cx="13769009" cy="1608137"/>
          </a:xfrm>
        </p:spPr>
        <p:txBody>
          <a:bodyPr rtlCol="0">
            <a:normAutofit fontScale="90000"/>
          </a:bodyPr>
          <a:lstStyle/>
          <a:p>
            <a:pPr algn="ct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2291" name="Content Placeholder 2">
            <a:extLst>
              <a:ext uri="{FF2B5EF4-FFF2-40B4-BE49-F238E27FC236}">
                <a16:creationId xmlns:a16="http://schemas.microsoft.com/office/drawing/2014/main" id="{D8A45994-266F-4121-900D-997CC0C506F0}"/>
              </a:ext>
            </a:extLst>
          </p:cNvPr>
          <p:cNvSpPr>
            <a:spLocks noGrp="1" noChangeArrowheads="1"/>
          </p:cNvSpPr>
          <p:nvPr>
            <p:ph idx="1"/>
          </p:nvPr>
        </p:nvSpPr>
        <p:spPr>
          <a:xfrm>
            <a:off x="706438" y="2214563"/>
            <a:ext cx="13314362" cy="5280025"/>
          </a:xfrm>
        </p:spPr>
        <p:txBody>
          <a:bodyPr rtlCol="0">
            <a:noAutofit/>
          </a:bodyPr>
          <a:lstStyle/>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2. Lk 22:31</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3. Eph 6:12</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D. But God hasn’t left us defenseless here.</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1. Eph 6:10</a:t>
            </a:r>
          </a:p>
        </p:txBody>
      </p:sp>
      <p:sp>
        <p:nvSpPr>
          <p:cNvPr id="4" name="Slide Number Placeholder 3">
            <a:extLst>
              <a:ext uri="{FF2B5EF4-FFF2-40B4-BE49-F238E27FC236}">
                <a16:creationId xmlns:a16="http://schemas.microsoft.com/office/drawing/2014/main" id="{07C71128-46C1-4FE9-9932-0FF317295FE4}"/>
              </a:ext>
            </a:extLst>
          </p:cNvPr>
          <p:cNvSpPr>
            <a:spLocks noGrp="1"/>
          </p:cNvSpPr>
          <p:nvPr>
            <p:ph type="sldNum" sz="quarter" idx="12"/>
          </p:nvPr>
        </p:nvSpPr>
        <p:spPr/>
        <p:txBody>
          <a:bodyPr/>
          <a:lstStyle/>
          <a:p>
            <a:pPr>
              <a:defRPr/>
            </a:pPr>
            <a:fld id="{A0885DCC-C873-4CED-B79C-26B9E60FB7F3}" type="slidenum">
              <a:rPr lang="en-US"/>
              <a:pPr>
                <a:defRPr/>
              </a:pPr>
              <a:t>16</a:t>
            </a:fld>
            <a:endParaRPr lang="en-US"/>
          </a:p>
        </p:txBody>
      </p:sp>
      <p:sp>
        <p:nvSpPr>
          <p:cNvPr id="2" name="Date Placeholder 1">
            <a:extLst>
              <a:ext uri="{FF2B5EF4-FFF2-40B4-BE49-F238E27FC236}">
                <a16:creationId xmlns:a16="http://schemas.microsoft.com/office/drawing/2014/main" id="{DA934CC5-073C-4775-9287-2CC241B5DC08}"/>
              </a:ext>
            </a:extLst>
          </p:cNvPr>
          <p:cNvSpPr>
            <a:spLocks noGrp="1"/>
          </p:cNvSpPr>
          <p:nvPr>
            <p:ph type="dt" sz="half" idx="10"/>
          </p:nvPr>
        </p:nvSpPr>
        <p:spPr/>
        <p:txBody>
          <a:bodyPr/>
          <a:lstStyle/>
          <a:p>
            <a:pPr>
              <a:defRPr/>
            </a:pPr>
            <a:fld id="{28D673C3-D933-4E90-B042-6509BBD6CC0F}" type="datetime1">
              <a:rPr lang="en-US" smtClean="0"/>
              <a:t>10/17/2018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C05F316-2E78-4E96-9FC7-CA36A27C956E}"/>
              </a:ext>
            </a:extLst>
          </p:cNvPr>
          <p:cNvSpPr>
            <a:spLocks noGrp="1" noChangeArrowheads="1"/>
          </p:cNvSpPr>
          <p:nvPr>
            <p:ph type="title"/>
          </p:nvPr>
        </p:nvSpPr>
        <p:spPr>
          <a:xfrm>
            <a:off x="543339" y="442913"/>
            <a:ext cx="13769009" cy="1608137"/>
          </a:xfrm>
        </p:spPr>
        <p:txBody>
          <a:bodyPr rtlCol="0">
            <a:normAutofit fontScale="90000"/>
          </a:bodyPr>
          <a:lstStyle/>
          <a:p>
            <a:pPr algn="ctr" defTabSz="1109533" eaLnBrk="1" fontAlgn="auto" hangingPunct="1">
              <a:spcAft>
                <a:spcPts val="0"/>
              </a:spcAft>
              <a:defRPr/>
            </a:pPr>
            <a:r>
              <a:rPr lang="en-US" altLang="en-US" sz="6000" b="1" dirty="0">
                <a:effectLst>
                  <a:outerShdw blurRad="38100" dist="38100" dir="2700000" algn="tl">
                    <a:srgbClr val="000000">
                      <a:alpha val="43137"/>
                    </a:srgbClr>
                  </a:outerShdw>
                </a:effectLst>
              </a:rPr>
              <a:t>VII. What happens if we sin after we are baptized? Has God made provision for that?</a:t>
            </a:r>
          </a:p>
        </p:txBody>
      </p:sp>
      <p:sp>
        <p:nvSpPr>
          <p:cNvPr id="12291" name="Content Placeholder 2">
            <a:extLst>
              <a:ext uri="{FF2B5EF4-FFF2-40B4-BE49-F238E27FC236}">
                <a16:creationId xmlns:a16="http://schemas.microsoft.com/office/drawing/2014/main" id="{D8A45994-266F-4121-900D-997CC0C506F0}"/>
              </a:ext>
            </a:extLst>
          </p:cNvPr>
          <p:cNvSpPr>
            <a:spLocks noGrp="1" noChangeArrowheads="1"/>
          </p:cNvSpPr>
          <p:nvPr>
            <p:ph idx="1"/>
          </p:nvPr>
        </p:nvSpPr>
        <p:spPr>
          <a:xfrm>
            <a:off x="543339" y="2214563"/>
            <a:ext cx="13769009" cy="5280025"/>
          </a:xfrm>
        </p:spPr>
        <p:txBody>
          <a:bodyPr rtlCol="0">
            <a:noAutofit/>
          </a:bodyPr>
          <a:lstStyle/>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2. Eph 6:11ff</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3. 1 Jn 2:14</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4. Jas 4:7</a:t>
            </a:r>
          </a:p>
          <a:p>
            <a:pPr marL="277383" indent="-277383" defTabSz="1109533" eaLnBrk="1" fontAlgn="auto" hangingPunct="1">
              <a:spcAft>
                <a:spcPts val="0"/>
              </a:spcAft>
              <a:defRPr/>
            </a:pPr>
            <a:r>
              <a:rPr lang="en-US" altLang="en-US" sz="5400" dirty="0">
                <a:effectLst>
                  <a:outerShdw blurRad="38100" dist="38100" dir="2700000" algn="tl">
                    <a:srgbClr val="000000">
                      <a:alpha val="43137"/>
                    </a:srgbClr>
                  </a:outerShdw>
                </a:effectLst>
              </a:rPr>
              <a:t>E. With God’s help then, we can win the victory over sin and death.</a:t>
            </a:r>
          </a:p>
        </p:txBody>
      </p:sp>
      <p:sp>
        <p:nvSpPr>
          <p:cNvPr id="4" name="Slide Number Placeholder 3">
            <a:extLst>
              <a:ext uri="{FF2B5EF4-FFF2-40B4-BE49-F238E27FC236}">
                <a16:creationId xmlns:a16="http://schemas.microsoft.com/office/drawing/2014/main" id="{07C71128-46C1-4FE9-9932-0FF317295FE4}"/>
              </a:ext>
            </a:extLst>
          </p:cNvPr>
          <p:cNvSpPr>
            <a:spLocks noGrp="1"/>
          </p:cNvSpPr>
          <p:nvPr>
            <p:ph type="sldNum" sz="quarter" idx="12"/>
          </p:nvPr>
        </p:nvSpPr>
        <p:spPr/>
        <p:txBody>
          <a:bodyPr/>
          <a:lstStyle/>
          <a:p>
            <a:pPr>
              <a:defRPr/>
            </a:pPr>
            <a:fld id="{A0885DCC-C873-4CED-B79C-26B9E60FB7F3}" type="slidenum">
              <a:rPr lang="en-US"/>
              <a:pPr>
                <a:defRPr/>
              </a:pPr>
              <a:t>17</a:t>
            </a:fld>
            <a:endParaRPr lang="en-US"/>
          </a:p>
        </p:txBody>
      </p:sp>
      <p:sp>
        <p:nvSpPr>
          <p:cNvPr id="2" name="Date Placeholder 1">
            <a:extLst>
              <a:ext uri="{FF2B5EF4-FFF2-40B4-BE49-F238E27FC236}">
                <a16:creationId xmlns:a16="http://schemas.microsoft.com/office/drawing/2014/main" id="{0FBF230E-8627-4ECF-971F-5D6AE5A5A114}"/>
              </a:ext>
            </a:extLst>
          </p:cNvPr>
          <p:cNvSpPr>
            <a:spLocks noGrp="1"/>
          </p:cNvSpPr>
          <p:nvPr>
            <p:ph type="dt" sz="half" idx="10"/>
          </p:nvPr>
        </p:nvSpPr>
        <p:spPr/>
        <p:txBody>
          <a:bodyPr/>
          <a:lstStyle/>
          <a:p>
            <a:pPr>
              <a:defRPr/>
            </a:pPr>
            <a:fld id="{1126DC32-F91A-406F-B35F-F29C6D141FCD}" type="datetime1">
              <a:rPr lang="en-US" smtClean="0"/>
              <a:t>10/17/2018</a:t>
            </a:fld>
            <a:endParaRPr lang="en-US"/>
          </a:p>
        </p:txBody>
      </p:sp>
    </p:spTree>
    <p:extLst>
      <p:ext uri="{BB962C8B-B14F-4D97-AF65-F5344CB8AC3E}">
        <p14:creationId xmlns:p14="http://schemas.microsoft.com/office/powerpoint/2010/main" val="10787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16849E19-ABCD-4ECB-9460-264C19CB962E}"/>
              </a:ext>
            </a:extLst>
          </p:cNvPr>
          <p:cNvSpPr>
            <a:spLocks noGrp="1" noChangeArrowheads="1"/>
          </p:cNvSpPr>
          <p:nvPr>
            <p:ph idx="1"/>
          </p:nvPr>
        </p:nvSpPr>
        <p:spPr>
          <a:xfrm>
            <a:off x="706438" y="622853"/>
            <a:ext cx="13314362" cy="7235686"/>
          </a:xfrm>
        </p:spPr>
        <p:txBody>
          <a:bodyPr rtlCol="0">
            <a:noAutofit/>
          </a:bodyPr>
          <a:lstStyle/>
          <a:p>
            <a:pPr marL="277383" indent="-277383" defTabSz="1109533" eaLnBrk="1" fontAlgn="auto" hangingPunct="1">
              <a:spcAft>
                <a:spcPts val="0"/>
              </a:spcAft>
              <a:defRPr/>
            </a:pPr>
            <a:r>
              <a:rPr lang="en-US" altLang="en-US" sz="6000" dirty="0"/>
              <a:t>1. 1 Jn 5:4,5</a:t>
            </a:r>
          </a:p>
          <a:p>
            <a:pPr marL="277383" indent="-277383" defTabSz="1109533" eaLnBrk="1" fontAlgn="auto" hangingPunct="1">
              <a:spcAft>
                <a:spcPts val="0"/>
              </a:spcAft>
              <a:defRPr/>
            </a:pPr>
            <a:r>
              <a:rPr lang="en-US" altLang="en-US" sz="6000" dirty="0"/>
              <a:t>2. 1 Jn 4:4</a:t>
            </a:r>
          </a:p>
          <a:p>
            <a:pPr marL="277383" indent="-277383" defTabSz="1109533" eaLnBrk="1" fontAlgn="auto" hangingPunct="1">
              <a:spcAft>
                <a:spcPts val="0"/>
              </a:spcAft>
              <a:defRPr/>
            </a:pPr>
            <a:r>
              <a:rPr lang="en-US" altLang="en-US" sz="6000" dirty="0"/>
              <a:t>3. 1 Cor 15:57</a:t>
            </a:r>
          </a:p>
          <a:p>
            <a:pPr marL="277383" indent="-277383" defTabSz="1109533" eaLnBrk="1" fontAlgn="auto" hangingPunct="1">
              <a:spcAft>
                <a:spcPts val="0"/>
              </a:spcAft>
              <a:defRPr/>
            </a:pPr>
            <a:r>
              <a:rPr lang="en-US" altLang="en-US" sz="6000" dirty="0"/>
              <a:t>4. Rom 8:37-39</a:t>
            </a:r>
          </a:p>
        </p:txBody>
      </p:sp>
      <p:sp>
        <p:nvSpPr>
          <p:cNvPr id="4" name="Slide Number Placeholder 3">
            <a:extLst>
              <a:ext uri="{FF2B5EF4-FFF2-40B4-BE49-F238E27FC236}">
                <a16:creationId xmlns:a16="http://schemas.microsoft.com/office/drawing/2014/main" id="{714095A5-9B3A-4B87-9EF6-CA529F217FA7}"/>
              </a:ext>
            </a:extLst>
          </p:cNvPr>
          <p:cNvSpPr>
            <a:spLocks noGrp="1"/>
          </p:cNvSpPr>
          <p:nvPr>
            <p:ph type="sldNum" sz="quarter" idx="12"/>
          </p:nvPr>
        </p:nvSpPr>
        <p:spPr/>
        <p:txBody>
          <a:bodyPr/>
          <a:lstStyle/>
          <a:p>
            <a:pPr>
              <a:defRPr/>
            </a:pPr>
            <a:fld id="{4767085A-6EB2-4997-B936-1AB6AE606DBF}" type="slidenum">
              <a:rPr lang="en-US"/>
              <a:pPr>
                <a:defRPr/>
              </a:pPr>
              <a:t>18</a:t>
            </a:fld>
            <a:endParaRPr lang="en-US"/>
          </a:p>
        </p:txBody>
      </p:sp>
      <p:sp>
        <p:nvSpPr>
          <p:cNvPr id="2" name="Date Placeholder 1">
            <a:extLst>
              <a:ext uri="{FF2B5EF4-FFF2-40B4-BE49-F238E27FC236}">
                <a16:creationId xmlns:a16="http://schemas.microsoft.com/office/drawing/2014/main" id="{6065A823-B6A0-42D1-8623-A695140961EC}"/>
              </a:ext>
            </a:extLst>
          </p:cNvPr>
          <p:cNvSpPr>
            <a:spLocks noGrp="1"/>
          </p:cNvSpPr>
          <p:nvPr>
            <p:ph type="dt" sz="half" idx="10"/>
          </p:nvPr>
        </p:nvSpPr>
        <p:spPr/>
        <p:txBody>
          <a:bodyPr/>
          <a:lstStyle/>
          <a:p>
            <a:pPr>
              <a:defRPr/>
            </a:pPr>
            <a:fld id="{BC56969B-DAA9-4158-92D7-A200C25E7033}" type="datetime1">
              <a:rPr lang="en-US" smtClean="0"/>
              <a:t>10/17/2018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randombar(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randombar(horizont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randombar(horizontal)">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16849E19-ABCD-4ECB-9460-264C19CB962E}"/>
              </a:ext>
            </a:extLst>
          </p:cNvPr>
          <p:cNvSpPr>
            <a:spLocks noGrp="1" noChangeArrowheads="1"/>
          </p:cNvSpPr>
          <p:nvPr>
            <p:ph idx="1"/>
          </p:nvPr>
        </p:nvSpPr>
        <p:spPr>
          <a:xfrm>
            <a:off x="706438" y="622853"/>
            <a:ext cx="13314362" cy="7235686"/>
          </a:xfrm>
        </p:spPr>
        <p:txBody>
          <a:bodyPr rtlCol="0">
            <a:noAutofit/>
          </a:bodyPr>
          <a:lstStyle/>
          <a:p>
            <a:pPr marL="277383" indent="-277383" defTabSz="1109533" eaLnBrk="1" fontAlgn="auto" hangingPunct="1">
              <a:spcAft>
                <a:spcPts val="0"/>
              </a:spcAft>
              <a:defRPr/>
            </a:pPr>
            <a:r>
              <a:rPr lang="en-US" altLang="en-US" sz="6000" dirty="0"/>
              <a:t>F. After our battle, there is MUCH in store for us if we have remained faithful to the Lord!</a:t>
            </a:r>
          </a:p>
          <a:p>
            <a:pPr marL="277383" indent="-277383" defTabSz="1109533" eaLnBrk="1" fontAlgn="auto" hangingPunct="1">
              <a:spcAft>
                <a:spcPts val="0"/>
              </a:spcAft>
              <a:defRPr/>
            </a:pPr>
            <a:r>
              <a:rPr lang="en-US" altLang="en-US" sz="6000" dirty="0"/>
              <a:t>1. Rev 2:10</a:t>
            </a:r>
          </a:p>
          <a:p>
            <a:pPr marL="277383" indent="-277383" defTabSz="1109533" eaLnBrk="1" fontAlgn="auto" hangingPunct="1">
              <a:spcAft>
                <a:spcPts val="0"/>
              </a:spcAft>
              <a:defRPr/>
            </a:pPr>
            <a:r>
              <a:rPr lang="en-US" altLang="en-US" sz="6000" dirty="0"/>
              <a:t>2. 2 Tim 4:6-8</a:t>
            </a:r>
          </a:p>
          <a:p>
            <a:pPr marL="277383" indent="-277383" defTabSz="1109533" eaLnBrk="1" fontAlgn="auto" hangingPunct="1">
              <a:spcAft>
                <a:spcPts val="0"/>
              </a:spcAft>
              <a:defRPr/>
            </a:pPr>
            <a:r>
              <a:rPr lang="en-US" altLang="en-US" sz="6000" dirty="0"/>
              <a:t>3. Mt 25:21</a:t>
            </a:r>
          </a:p>
        </p:txBody>
      </p:sp>
      <p:sp>
        <p:nvSpPr>
          <p:cNvPr id="4" name="Slide Number Placeholder 3">
            <a:extLst>
              <a:ext uri="{FF2B5EF4-FFF2-40B4-BE49-F238E27FC236}">
                <a16:creationId xmlns:a16="http://schemas.microsoft.com/office/drawing/2014/main" id="{714095A5-9B3A-4B87-9EF6-CA529F217FA7}"/>
              </a:ext>
            </a:extLst>
          </p:cNvPr>
          <p:cNvSpPr>
            <a:spLocks noGrp="1"/>
          </p:cNvSpPr>
          <p:nvPr>
            <p:ph type="sldNum" sz="quarter" idx="12"/>
          </p:nvPr>
        </p:nvSpPr>
        <p:spPr/>
        <p:txBody>
          <a:bodyPr/>
          <a:lstStyle/>
          <a:p>
            <a:pPr>
              <a:defRPr/>
            </a:pPr>
            <a:fld id="{4767085A-6EB2-4997-B936-1AB6AE606DBF}" type="slidenum">
              <a:rPr lang="en-US"/>
              <a:pPr>
                <a:defRPr/>
              </a:pPr>
              <a:t>19</a:t>
            </a:fld>
            <a:endParaRPr lang="en-US"/>
          </a:p>
        </p:txBody>
      </p:sp>
      <p:sp>
        <p:nvSpPr>
          <p:cNvPr id="2" name="Date Placeholder 1">
            <a:extLst>
              <a:ext uri="{FF2B5EF4-FFF2-40B4-BE49-F238E27FC236}">
                <a16:creationId xmlns:a16="http://schemas.microsoft.com/office/drawing/2014/main" id="{AB2CA814-605F-4FFF-80A1-D75FCDBAC67B}"/>
              </a:ext>
            </a:extLst>
          </p:cNvPr>
          <p:cNvSpPr>
            <a:spLocks noGrp="1"/>
          </p:cNvSpPr>
          <p:nvPr>
            <p:ph type="dt" sz="half" idx="10"/>
          </p:nvPr>
        </p:nvSpPr>
        <p:spPr/>
        <p:txBody>
          <a:bodyPr/>
          <a:lstStyle/>
          <a:p>
            <a:pPr>
              <a:defRPr/>
            </a:pPr>
            <a:fld id="{292FB3F1-6637-4DA5-9AFD-309751BD25BC}" type="datetime1">
              <a:rPr lang="en-US" smtClean="0"/>
              <a:t>10/17/2018</a:t>
            </a:fld>
            <a:endParaRPr lang="en-US"/>
          </a:p>
        </p:txBody>
      </p:sp>
    </p:spTree>
    <p:extLst>
      <p:ext uri="{BB962C8B-B14F-4D97-AF65-F5344CB8AC3E}">
        <p14:creationId xmlns:p14="http://schemas.microsoft.com/office/powerpoint/2010/main" val="7785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randombar(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randombar(horizont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randombar(horizontal)">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CE67F07-E02E-4B6E-8323-54E8F6C3232A}"/>
              </a:ext>
            </a:extLst>
          </p:cNvPr>
          <p:cNvSpPr>
            <a:spLocks noGrp="1" noChangeArrowheads="1"/>
          </p:cNvSpPr>
          <p:nvPr>
            <p:ph type="title"/>
          </p:nvPr>
        </p:nvSpPr>
        <p:spPr>
          <a:xfrm>
            <a:off x="1017588" y="442913"/>
            <a:ext cx="12758737" cy="1771650"/>
          </a:xfrm>
        </p:spPr>
        <p:txBody>
          <a:bodyPr rtlCol="0">
            <a:normAutofit fontScale="90000"/>
          </a:bodyPr>
          <a:lstStyle/>
          <a:p>
            <a:pPr defTabSz="1109533" eaLnBrk="1" fontAlgn="auto" hangingPunct="1">
              <a:spcAft>
                <a:spcPts val="0"/>
              </a:spcAft>
              <a:defRPr/>
            </a:pPr>
            <a:r>
              <a:rPr lang="en-US" altLang="en-US" sz="4368"/>
              <a:t>II. Our topic is man’s problem from the beginning, so let us go back to the beginning and look at several examples in the history of man.</a:t>
            </a:r>
          </a:p>
        </p:txBody>
      </p:sp>
      <p:sp>
        <p:nvSpPr>
          <p:cNvPr id="3" name="Content Placeholder 2">
            <a:extLst>
              <a:ext uri="{FF2B5EF4-FFF2-40B4-BE49-F238E27FC236}">
                <a16:creationId xmlns:a16="http://schemas.microsoft.com/office/drawing/2014/main" id="{9EF42A85-2CFC-4481-A6F7-810A22C78E06}"/>
              </a:ext>
            </a:extLst>
          </p:cNvPr>
          <p:cNvSpPr>
            <a:spLocks noGrp="1"/>
          </p:cNvSpPr>
          <p:nvPr>
            <p:ph idx="1"/>
          </p:nvPr>
        </p:nvSpPr>
        <p:spPr>
          <a:xfrm>
            <a:off x="1017588" y="2347913"/>
            <a:ext cx="12758737" cy="5146675"/>
          </a:xfrm>
        </p:spPr>
        <p:txBody>
          <a:bodyPr rtlCol="0">
            <a:normAutofit lnSpcReduction="10000"/>
          </a:bodyPr>
          <a:lstStyle/>
          <a:p>
            <a:pPr marL="277383" indent="-277383" defTabSz="1109533" eaLnBrk="1" fontAlgn="auto" hangingPunct="1">
              <a:spcAft>
                <a:spcPts val="0"/>
              </a:spcAft>
              <a:defRPr/>
            </a:pPr>
            <a:r>
              <a:rPr lang="en-US" sz="3398" dirty="0"/>
              <a:t>A. Garden of Eden (Gen 3).</a:t>
            </a:r>
          </a:p>
          <a:p>
            <a:pPr marL="277383" indent="-277383" defTabSz="1109533" eaLnBrk="1" fontAlgn="auto" hangingPunct="1">
              <a:spcAft>
                <a:spcPts val="0"/>
              </a:spcAft>
              <a:defRPr/>
            </a:pPr>
            <a:r>
              <a:rPr lang="en-US" sz="3398" dirty="0"/>
              <a:t>B. World at Noah’s time (Gen 6:5, 11-13).</a:t>
            </a:r>
          </a:p>
          <a:p>
            <a:pPr marL="277383" indent="-277383" defTabSz="1109533" eaLnBrk="1" fontAlgn="auto" hangingPunct="1">
              <a:spcAft>
                <a:spcPts val="0"/>
              </a:spcAft>
              <a:defRPr/>
            </a:pPr>
            <a:r>
              <a:rPr lang="en-US" sz="3398" dirty="0"/>
              <a:t>C. Sodom and Gomorrah (Gen 13:13; 18:20; 2 Pet 2:7,8).</a:t>
            </a:r>
          </a:p>
          <a:p>
            <a:pPr marL="277383" indent="-277383" defTabSz="1109533" eaLnBrk="1" fontAlgn="auto" hangingPunct="1">
              <a:spcAft>
                <a:spcPts val="0"/>
              </a:spcAft>
              <a:defRPr/>
            </a:pPr>
            <a:r>
              <a:rPr lang="en-US" sz="3398" dirty="0"/>
              <a:t>D. Period of the judges (Jud 17:6).</a:t>
            </a:r>
          </a:p>
          <a:p>
            <a:pPr marL="277383" indent="-277383" defTabSz="1109533" eaLnBrk="1" fontAlgn="auto" hangingPunct="1">
              <a:spcAft>
                <a:spcPts val="0"/>
              </a:spcAft>
              <a:defRPr/>
            </a:pPr>
            <a:r>
              <a:rPr lang="en-US" sz="3398" dirty="0"/>
              <a:t>E. Israel during the divided kingdom</a:t>
            </a:r>
          </a:p>
          <a:p>
            <a:pPr marL="277383" indent="-277383" defTabSz="1109533" eaLnBrk="1" fontAlgn="auto" hangingPunct="1">
              <a:spcAft>
                <a:spcPts val="0"/>
              </a:spcAft>
              <a:defRPr/>
            </a:pPr>
            <a:r>
              <a:rPr lang="en-US" sz="3398" dirty="0"/>
              <a:t>III. How does sin work in our lives?</a:t>
            </a:r>
          </a:p>
          <a:p>
            <a:pPr marL="277383" indent="-277383" defTabSz="1109533" eaLnBrk="1" fontAlgn="auto" hangingPunct="1">
              <a:spcAft>
                <a:spcPts val="0"/>
              </a:spcAft>
              <a:defRPr/>
            </a:pPr>
            <a:r>
              <a:rPr lang="en-US" sz="3398" dirty="0"/>
              <a:t>A. How did it work in the Garden (Gen 3:6)?</a:t>
            </a:r>
          </a:p>
          <a:p>
            <a:pPr marL="277383" indent="-277383" defTabSz="1109533" eaLnBrk="1" fontAlgn="auto" hangingPunct="1">
              <a:spcAft>
                <a:spcPts val="0"/>
              </a:spcAft>
              <a:defRPr/>
            </a:pPr>
            <a:r>
              <a:rPr lang="en-US" sz="3398" dirty="0"/>
              <a:t>B. 1 Jn 2:16</a:t>
            </a:r>
          </a:p>
          <a:p>
            <a:pPr marL="277383" indent="-277383" defTabSz="1109533" eaLnBrk="1" fontAlgn="auto" hangingPunct="1">
              <a:spcAft>
                <a:spcPts val="0"/>
              </a:spcAft>
              <a:defRPr/>
            </a:pPr>
            <a:r>
              <a:rPr lang="en-US" sz="3398" dirty="0"/>
              <a:t>C. Jas 1:14,15</a:t>
            </a:r>
          </a:p>
        </p:txBody>
      </p:sp>
      <p:sp>
        <p:nvSpPr>
          <p:cNvPr id="4" name="Slide Number Placeholder 3">
            <a:extLst>
              <a:ext uri="{FF2B5EF4-FFF2-40B4-BE49-F238E27FC236}">
                <a16:creationId xmlns:a16="http://schemas.microsoft.com/office/drawing/2014/main" id="{C9FBDCD7-2617-4FA9-97D6-A8D757C219C3}"/>
              </a:ext>
            </a:extLst>
          </p:cNvPr>
          <p:cNvSpPr>
            <a:spLocks noGrp="1"/>
          </p:cNvSpPr>
          <p:nvPr>
            <p:ph type="sldNum" sz="quarter" idx="12"/>
          </p:nvPr>
        </p:nvSpPr>
        <p:spPr/>
        <p:txBody>
          <a:bodyPr/>
          <a:lstStyle/>
          <a:p>
            <a:pPr>
              <a:defRPr/>
            </a:pPr>
            <a:fld id="{EE7C0B6C-94C3-40D5-8EB8-A0F24804CDBF}" type="slidenum">
              <a:rPr lang="en-US"/>
              <a:pPr>
                <a:defRPr/>
              </a:pPr>
              <a:t>2</a:t>
            </a:fld>
            <a:endParaRPr lang="en-US"/>
          </a:p>
        </p:txBody>
      </p:sp>
      <p:sp>
        <p:nvSpPr>
          <p:cNvPr id="2" name="Date Placeholder 1">
            <a:extLst>
              <a:ext uri="{FF2B5EF4-FFF2-40B4-BE49-F238E27FC236}">
                <a16:creationId xmlns:a16="http://schemas.microsoft.com/office/drawing/2014/main" id="{FB241AD9-2E10-4172-8A07-C050EFE8C129}"/>
              </a:ext>
            </a:extLst>
          </p:cNvPr>
          <p:cNvSpPr>
            <a:spLocks noGrp="1"/>
          </p:cNvSpPr>
          <p:nvPr>
            <p:ph type="dt" sz="half" idx="10"/>
          </p:nvPr>
        </p:nvSpPr>
        <p:spPr/>
        <p:txBody>
          <a:bodyPr/>
          <a:lstStyle/>
          <a:p>
            <a:pPr>
              <a:defRPr/>
            </a:pPr>
            <a:fld id="{5A458CBE-2D96-4716-8895-485A03723D51}" type="datetime1">
              <a:rPr lang="en-US" smtClean="0"/>
              <a:t>10/17/2018</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0C32-61E2-4C22-81A7-DEEBE3C8986F}"/>
              </a:ext>
            </a:extLst>
          </p:cNvPr>
          <p:cNvSpPr>
            <a:spLocks noGrp="1"/>
          </p:cNvSpPr>
          <p:nvPr>
            <p:ph type="title"/>
          </p:nvPr>
        </p:nvSpPr>
        <p:spPr>
          <a:xfrm>
            <a:off x="1017588" y="442913"/>
            <a:ext cx="12758737" cy="2432904"/>
          </a:xfrm>
        </p:spPr>
        <p:txBody>
          <a:bodyPr/>
          <a:lstStyle/>
          <a:p>
            <a:r>
              <a:rPr lang="en-US" altLang="en-US" sz="6000" b="1" dirty="0">
                <a:effectLst>
                  <a:outerShdw blurRad="38100" dist="38100" dir="2700000" algn="tl">
                    <a:srgbClr val="000000">
                      <a:alpha val="43137"/>
                    </a:srgbClr>
                  </a:outerShdw>
                </a:effectLst>
              </a:rPr>
              <a:t>VIII. Since Jesus is God’s answer to man’s problem of sin, exactly what does Jesus mean to the Christian?</a:t>
            </a:r>
            <a:endParaRPr lang="en-US" sz="5400" dirty="0"/>
          </a:p>
        </p:txBody>
      </p:sp>
      <p:sp>
        <p:nvSpPr>
          <p:cNvPr id="3" name="Content Placeholder 2">
            <a:extLst>
              <a:ext uri="{FF2B5EF4-FFF2-40B4-BE49-F238E27FC236}">
                <a16:creationId xmlns:a16="http://schemas.microsoft.com/office/drawing/2014/main" id="{7B447B13-D9D9-4075-9326-443F26F7224D}"/>
              </a:ext>
            </a:extLst>
          </p:cNvPr>
          <p:cNvSpPr>
            <a:spLocks noGrp="1"/>
          </p:cNvSpPr>
          <p:nvPr>
            <p:ph idx="1"/>
          </p:nvPr>
        </p:nvSpPr>
        <p:spPr>
          <a:xfrm>
            <a:off x="1017588" y="3094892"/>
            <a:ext cx="12758737" cy="4399696"/>
          </a:xfrm>
        </p:spPr>
        <p:txBody>
          <a:bodyPr/>
          <a:lstStyle/>
          <a:p>
            <a:r>
              <a:rPr lang="en-US" sz="5400" dirty="0"/>
              <a:t>A. He is God.</a:t>
            </a:r>
          </a:p>
          <a:p>
            <a:r>
              <a:rPr lang="en-US" sz="5400" dirty="0"/>
              <a:t>1. Jn 1:1-3,14</a:t>
            </a:r>
          </a:p>
          <a:p>
            <a:r>
              <a:rPr lang="en-US" sz="5400" dirty="0"/>
              <a:t>2. Jn 20:28</a:t>
            </a:r>
            <a:endParaRPr lang="en-US" sz="4800" dirty="0"/>
          </a:p>
        </p:txBody>
      </p:sp>
      <p:sp>
        <p:nvSpPr>
          <p:cNvPr id="4" name="Slide Number Placeholder 3">
            <a:extLst>
              <a:ext uri="{FF2B5EF4-FFF2-40B4-BE49-F238E27FC236}">
                <a16:creationId xmlns:a16="http://schemas.microsoft.com/office/drawing/2014/main" id="{B0F4D18B-539E-43EB-A3C5-679491CD1EC5}"/>
              </a:ext>
            </a:extLst>
          </p:cNvPr>
          <p:cNvSpPr>
            <a:spLocks noGrp="1"/>
          </p:cNvSpPr>
          <p:nvPr>
            <p:ph type="sldNum" sz="quarter" idx="12"/>
          </p:nvPr>
        </p:nvSpPr>
        <p:spPr/>
        <p:txBody>
          <a:bodyPr/>
          <a:lstStyle/>
          <a:p>
            <a:pPr>
              <a:defRPr/>
            </a:pPr>
            <a:fld id="{A4662B58-22B6-4123-B0EB-95CF68DFB6C2}" type="slidenum">
              <a:rPr lang="en-US" smtClean="0"/>
              <a:pPr>
                <a:defRPr/>
              </a:pPr>
              <a:t>20</a:t>
            </a:fld>
            <a:endParaRPr lang="en-US"/>
          </a:p>
        </p:txBody>
      </p:sp>
      <p:sp>
        <p:nvSpPr>
          <p:cNvPr id="5" name="Date Placeholder 4">
            <a:extLst>
              <a:ext uri="{FF2B5EF4-FFF2-40B4-BE49-F238E27FC236}">
                <a16:creationId xmlns:a16="http://schemas.microsoft.com/office/drawing/2014/main" id="{B1A49EAF-F34B-4E87-A60D-F246D805685D}"/>
              </a:ext>
            </a:extLst>
          </p:cNvPr>
          <p:cNvSpPr>
            <a:spLocks noGrp="1"/>
          </p:cNvSpPr>
          <p:nvPr>
            <p:ph type="dt" sz="half" idx="10"/>
          </p:nvPr>
        </p:nvSpPr>
        <p:spPr/>
        <p:txBody>
          <a:bodyPr/>
          <a:lstStyle/>
          <a:p>
            <a:pPr>
              <a:defRPr/>
            </a:pPr>
            <a:fld id="{CC997D07-E72B-4E07-B5CF-25D8662E0375}" type="datetime1">
              <a:rPr lang="en-US" smtClean="0"/>
              <a:t>10/17/2018</a:t>
            </a:fld>
            <a:endParaRPr lang="en-US"/>
          </a:p>
        </p:txBody>
      </p:sp>
    </p:spTree>
    <p:extLst>
      <p:ext uri="{BB962C8B-B14F-4D97-AF65-F5344CB8AC3E}">
        <p14:creationId xmlns:p14="http://schemas.microsoft.com/office/powerpoint/2010/main" val="3360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489A6-49B1-4A31-B427-630A2E825CC4}"/>
              </a:ext>
            </a:extLst>
          </p:cNvPr>
          <p:cNvSpPr>
            <a:spLocks noGrp="1"/>
          </p:cNvSpPr>
          <p:nvPr>
            <p:ph idx="1"/>
          </p:nvPr>
        </p:nvSpPr>
        <p:spPr>
          <a:xfrm>
            <a:off x="1017588" y="703385"/>
            <a:ext cx="12758737" cy="6791203"/>
          </a:xfrm>
        </p:spPr>
        <p:txBody>
          <a:bodyPr/>
          <a:lstStyle/>
          <a:p>
            <a:r>
              <a:rPr lang="en-US" sz="4400" dirty="0">
                <a:effectLst>
                  <a:outerShdw blurRad="38100" dist="38100" dir="2700000" algn="tl">
                    <a:srgbClr val="000000">
                      <a:alpha val="43137"/>
                    </a:srgbClr>
                  </a:outerShdw>
                </a:effectLst>
              </a:rPr>
              <a:t>1. Acts 2:36</a:t>
            </a:r>
          </a:p>
          <a:p>
            <a:r>
              <a:rPr lang="en-US" sz="4400" dirty="0">
                <a:effectLst>
                  <a:outerShdw blurRad="38100" dist="38100" dir="2700000" algn="tl">
                    <a:srgbClr val="000000">
                      <a:alpha val="43137"/>
                    </a:srgbClr>
                  </a:outerShdw>
                </a:effectLst>
              </a:rPr>
              <a:t>2. Lord - Greek - kurios = having power or authority; owner; master; one to whom service is owed on any ground.</a:t>
            </a:r>
          </a:p>
          <a:p>
            <a:r>
              <a:rPr lang="en-US" sz="4400" dirty="0">
                <a:effectLst>
                  <a:outerShdw blurRad="38100" dist="38100" dir="2700000" algn="tl">
                    <a:srgbClr val="000000">
                      <a:alpha val="43137"/>
                    </a:srgbClr>
                  </a:outerShdw>
                </a:effectLst>
              </a:rPr>
              <a:t>a. Christians then are the servants of the Lord (master) Jesus Christ (cf. Jas 1:1; Phil 1:1).</a:t>
            </a:r>
          </a:p>
          <a:p>
            <a:r>
              <a:rPr lang="en-US" sz="4400" dirty="0">
                <a:effectLst>
                  <a:outerShdw blurRad="38100" dist="38100" dir="2700000" algn="tl">
                    <a:srgbClr val="000000">
                      <a:alpha val="43137"/>
                    </a:srgbClr>
                  </a:outerShdw>
                </a:effectLst>
              </a:rPr>
              <a:t>b. But what does that mean to you and me?</a:t>
            </a:r>
          </a:p>
          <a:p>
            <a:r>
              <a:rPr lang="en-US" sz="4400" dirty="0">
                <a:effectLst>
                  <a:outerShdw blurRad="38100" dist="38100" dir="2700000" algn="tl">
                    <a:srgbClr val="000000">
                      <a:alpha val="43137"/>
                    </a:srgbClr>
                  </a:outerShdw>
                </a:effectLst>
              </a:rPr>
              <a:t>c. That means that we are to submit ourselves totally to His will.</a:t>
            </a:r>
          </a:p>
        </p:txBody>
      </p:sp>
      <p:sp>
        <p:nvSpPr>
          <p:cNvPr id="4" name="Slide Number Placeholder 3">
            <a:extLst>
              <a:ext uri="{FF2B5EF4-FFF2-40B4-BE49-F238E27FC236}">
                <a16:creationId xmlns:a16="http://schemas.microsoft.com/office/drawing/2014/main" id="{89807066-5475-4B42-89D3-6FD40BC48A07}"/>
              </a:ext>
            </a:extLst>
          </p:cNvPr>
          <p:cNvSpPr>
            <a:spLocks noGrp="1"/>
          </p:cNvSpPr>
          <p:nvPr>
            <p:ph type="sldNum" sz="quarter" idx="12"/>
          </p:nvPr>
        </p:nvSpPr>
        <p:spPr/>
        <p:txBody>
          <a:bodyPr/>
          <a:lstStyle/>
          <a:p>
            <a:pPr>
              <a:defRPr/>
            </a:pPr>
            <a:fld id="{A4662B58-22B6-4123-B0EB-95CF68DFB6C2}" type="slidenum">
              <a:rPr lang="en-US" smtClean="0"/>
              <a:pPr>
                <a:defRPr/>
              </a:pPr>
              <a:t>21</a:t>
            </a:fld>
            <a:endParaRPr lang="en-US"/>
          </a:p>
        </p:txBody>
      </p:sp>
      <p:sp>
        <p:nvSpPr>
          <p:cNvPr id="2" name="Date Placeholder 1">
            <a:extLst>
              <a:ext uri="{FF2B5EF4-FFF2-40B4-BE49-F238E27FC236}">
                <a16:creationId xmlns:a16="http://schemas.microsoft.com/office/drawing/2014/main" id="{29202B42-EA37-4601-8AC1-EE84116ED4CD}"/>
              </a:ext>
            </a:extLst>
          </p:cNvPr>
          <p:cNvSpPr>
            <a:spLocks noGrp="1"/>
          </p:cNvSpPr>
          <p:nvPr>
            <p:ph type="dt" sz="half" idx="10"/>
          </p:nvPr>
        </p:nvSpPr>
        <p:spPr/>
        <p:txBody>
          <a:bodyPr/>
          <a:lstStyle/>
          <a:p>
            <a:pPr>
              <a:defRPr/>
            </a:pPr>
            <a:fld id="{733D9BE6-6932-49AD-89AD-7F08E12B061A}" type="datetime1">
              <a:rPr lang="en-US" smtClean="0"/>
              <a:t>10/17/2018</a:t>
            </a:fld>
            <a:endParaRPr lang="en-US"/>
          </a:p>
        </p:txBody>
      </p:sp>
    </p:spTree>
    <p:extLst>
      <p:ext uri="{BB962C8B-B14F-4D97-AF65-F5344CB8AC3E}">
        <p14:creationId xmlns:p14="http://schemas.microsoft.com/office/powerpoint/2010/main" val="4877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DE62-D03E-4C41-A25E-80D08520B1CB}"/>
              </a:ext>
            </a:extLst>
          </p:cNvPr>
          <p:cNvSpPr>
            <a:spLocks noGrp="1"/>
          </p:cNvSpPr>
          <p:nvPr>
            <p:ph type="title"/>
          </p:nvPr>
        </p:nvSpPr>
        <p:spPr/>
        <p:txBody>
          <a:bodyPr/>
          <a:lstStyle/>
          <a:p>
            <a:r>
              <a:rPr lang="en-US" sz="6000" b="1" dirty="0">
                <a:effectLst>
                  <a:outerShdw blurRad="38100" dist="38100" dir="2700000" algn="tl">
                    <a:srgbClr val="000000">
                      <a:alpha val="43137"/>
                    </a:srgbClr>
                  </a:outerShdw>
                </a:effectLst>
              </a:rPr>
              <a:t>B. He is our Lord and Christ.</a:t>
            </a:r>
          </a:p>
        </p:txBody>
      </p:sp>
      <p:sp>
        <p:nvSpPr>
          <p:cNvPr id="3" name="Content Placeholder 2">
            <a:extLst>
              <a:ext uri="{FF2B5EF4-FFF2-40B4-BE49-F238E27FC236}">
                <a16:creationId xmlns:a16="http://schemas.microsoft.com/office/drawing/2014/main" id="{D90489A6-49B1-4A31-B427-630A2E825CC4}"/>
              </a:ext>
            </a:extLst>
          </p:cNvPr>
          <p:cNvSpPr>
            <a:spLocks noGrp="1"/>
          </p:cNvSpPr>
          <p:nvPr>
            <p:ph idx="1"/>
          </p:nvPr>
        </p:nvSpPr>
        <p:spPr>
          <a:xfrm>
            <a:off x="1017588" y="1856935"/>
            <a:ext cx="12758737" cy="5856728"/>
          </a:xfrm>
        </p:spPr>
        <p:txBody>
          <a:bodyPr/>
          <a:lstStyle/>
          <a:p>
            <a:r>
              <a:rPr lang="en-US" sz="4000" dirty="0"/>
              <a:t>1) Eph 6:5-8</a:t>
            </a:r>
          </a:p>
          <a:p>
            <a:r>
              <a:rPr lang="en-US" sz="4000" dirty="0"/>
              <a:t>d. How did Jesus earn the right to be our Lord (master)?</a:t>
            </a:r>
          </a:p>
          <a:p>
            <a:r>
              <a:rPr lang="en-US" sz="4000" dirty="0"/>
              <a:t>1) Eph 5:2</a:t>
            </a:r>
          </a:p>
          <a:p>
            <a:r>
              <a:rPr lang="en-US" sz="4000" dirty="0"/>
              <a:t>2) Titus 2:14</a:t>
            </a:r>
          </a:p>
          <a:p>
            <a:r>
              <a:rPr lang="en-US" sz="4000" dirty="0"/>
              <a:t>3) 1 Cor 6:19,20</a:t>
            </a:r>
          </a:p>
          <a:p>
            <a:r>
              <a:rPr lang="en-US" sz="4000" dirty="0"/>
              <a:t>3. Christ - Greek - </a:t>
            </a:r>
            <a:r>
              <a:rPr lang="en-US" sz="4000" dirty="0">
                <a:effectLst>
                  <a:outerShdw blurRad="38100" dist="38100" dir="2700000" algn="tl">
                    <a:srgbClr val="000000">
                      <a:alpha val="43137"/>
                    </a:srgbClr>
                  </a:outerShdw>
                </a:effectLst>
              </a:rPr>
              <a:t>Christos; </a:t>
            </a:r>
            <a:r>
              <a:rPr lang="en-US" sz="4000" dirty="0"/>
              <a:t>Hebrew - </a:t>
            </a:r>
            <a:r>
              <a:rPr lang="en-US" sz="4000" dirty="0">
                <a:effectLst>
                  <a:outerShdw blurRad="38100" dist="38100" dir="2700000" algn="tl">
                    <a:srgbClr val="000000">
                      <a:alpha val="43137"/>
                    </a:srgbClr>
                  </a:outerShdw>
                </a:effectLst>
              </a:rPr>
              <a:t>Messiah</a:t>
            </a:r>
            <a:r>
              <a:rPr lang="en-US" sz="4000" dirty="0"/>
              <a:t> = anointed; often used to refer to kings; then came to be used for the coming King whom the Jews expected to be the savior of their nation.</a:t>
            </a:r>
          </a:p>
        </p:txBody>
      </p:sp>
      <p:sp>
        <p:nvSpPr>
          <p:cNvPr id="4" name="Slide Number Placeholder 3">
            <a:extLst>
              <a:ext uri="{FF2B5EF4-FFF2-40B4-BE49-F238E27FC236}">
                <a16:creationId xmlns:a16="http://schemas.microsoft.com/office/drawing/2014/main" id="{89807066-5475-4B42-89D3-6FD40BC48A07}"/>
              </a:ext>
            </a:extLst>
          </p:cNvPr>
          <p:cNvSpPr>
            <a:spLocks noGrp="1"/>
          </p:cNvSpPr>
          <p:nvPr>
            <p:ph type="sldNum" sz="quarter" idx="12"/>
          </p:nvPr>
        </p:nvSpPr>
        <p:spPr/>
        <p:txBody>
          <a:bodyPr/>
          <a:lstStyle/>
          <a:p>
            <a:pPr>
              <a:defRPr/>
            </a:pPr>
            <a:fld id="{A4662B58-22B6-4123-B0EB-95CF68DFB6C2}" type="slidenum">
              <a:rPr lang="en-US" smtClean="0"/>
              <a:pPr>
                <a:defRPr/>
              </a:pPr>
              <a:t>22</a:t>
            </a:fld>
            <a:endParaRPr lang="en-US"/>
          </a:p>
        </p:txBody>
      </p:sp>
      <p:sp>
        <p:nvSpPr>
          <p:cNvPr id="5" name="Date Placeholder 4">
            <a:extLst>
              <a:ext uri="{FF2B5EF4-FFF2-40B4-BE49-F238E27FC236}">
                <a16:creationId xmlns:a16="http://schemas.microsoft.com/office/drawing/2014/main" id="{AA4562BC-1151-43EA-99C4-F9AADD4E3E8F}"/>
              </a:ext>
            </a:extLst>
          </p:cNvPr>
          <p:cNvSpPr>
            <a:spLocks noGrp="1"/>
          </p:cNvSpPr>
          <p:nvPr>
            <p:ph type="dt" sz="half" idx="10"/>
          </p:nvPr>
        </p:nvSpPr>
        <p:spPr/>
        <p:txBody>
          <a:bodyPr/>
          <a:lstStyle/>
          <a:p>
            <a:pPr>
              <a:defRPr/>
            </a:pPr>
            <a:fld id="{466666C3-6E7B-4D60-A9DE-407E944DC59A}" type="datetime1">
              <a:rPr lang="en-US" smtClean="0"/>
              <a:t>10/17/2018</a:t>
            </a:fld>
            <a:endParaRPr lang="en-US"/>
          </a:p>
        </p:txBody>
      </p:sp>
    </p:spTree>
    <p:extLst>
      <p:ext uri="{BB962C8B-B14F-4D97-AF65-F5344CB8AC3E}">
        <p14:creationId xmlns:p14="http://schemas.microsoft.com/office/powerpoint/2010/main" val="39600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C4EA-2EA7-4AB1-9C66-8C8919E1F9C9}"/>
              </a:ext>
            </a:extLst>
          </p:cNvPr>
          <p:cNvSpPr>
            <a:spLocks noGrp="1"/>
          </p:cNvSpPr>
          <p:nvPr>
            <p:ph idx="1"/>
          </p:nvPr>
        </p:nvSpPr>
        <p:spPr>
          <a:xfrm>
            <a:off x="576775" y="1392702"/>
            <a:ext cx="13659729" cy="6101886"/>
          </a:xfrm>
        </p:spPr>
        <p:txBody>
          <a:bodyPr/>
          <a:lstStyle/>
          <a:p>
            <a:r>
              <a:rPr lang="en-US" sz="4800" dirty="0"/>
              <a:t>C. He is our King.</a:t>
            </a:r>
          </a:p>
          <a:p>
            <a:r>
              <a:rPr lang="en-US" sz="4800" dirty="0"/>
              <a:t>1. Rev 17:14</a:t>
            </a:r>
          </a:p>
          <a:p>
            <a:r>
              <a:rPr lang="en-US" sz="5400" b="1" dirty="0"/>
              <a:t>D. HE IS OUR GREAT HIGH PRIEST.</a:t>
            </a:r>
          </a:p>
          <a:p>
            <a:r>
              <a:rPr lang="en-US" sz="4800" dirty="0"/>
              <a:t>1. Heb 2:17,18</a:t>
            </a:r>
          </a:p>
          <a:p>
            <a:r>
              <a:rPr lang="en-US" sz="4800" dirty="0"/>
              <a:t>2. Heb 4:14-16</a:t>
            </a:r>
          </a:p>
          <a:p>
            <a:r>
              <a:rPr lang="en-US" sz="4800" dirty="0"/>
              <a:t>3. Heb 7:23,24</a:t>
            </a:r>
          </a:p>
        </p:txBody>
      </p:sp>
      <p:sp>
        <p:nvSpPr>
          <p:cNvPr id="4" name="Slide Number Placeholder 3">
            <a:extLst>
              <a:ext uri="{FF2B5EF4-FFF2-40B4-BE49-F238E27FC236}">
                <a16:creationId xmlns:a16="http://schemas.microsoft.com/office/drawing/2014/main" id="{9C9A1EEC-59A7-4B70-B545-F42DBDF9987E}"/>
              </a:ext>
            </a:extLst>
          </p:cNvPr>
          <p:cNvSpPr>
            <a:spLocks noGrp="1"/>
          </p:cNvSpPr>
          <p:nvPr>
            <p:ph type="sldNum" sz="quarter" idx="12"/>
          </p:nvPr>
        </p:nvSpPr>
        <p:spPr/>
        <p:txBody>
          <a:bodyPr/>
          <a:lstStyle/>
          <a:p>
            <a:pPr>
              <a:defRPr/>
            </a:pPr>
            <a:fld id="{A4662B58-22B6-4123-B0EB-95CF68DFB6C2}" type="slidenum">
              <a:rPr lang="en-US" smtClean="0"/>
              <a:pPr>
                <a:defRPr/>
              </a:pPr>
              <a:t>23</a:t>
            </a:fld>
            <a:endParaRPr lang="en-US"/>
          </a:p>
        </p:txBody>
      </p:sp>
      <p:sp>
        <p:nvSpPr>
          <p:cNvPr id="2" name="Date Placeholder 1">
            <a:extLst>
              <a:ext uri="{FF2B5EF4-FFF2-40B4-BE49-F238E27FC236}">
                <a16:creationId xmlns:a16="http://schemas.microsoft.com/office/drawing/2014/main" id="{136A7CF2-402B-4BE6-A19C-C334BC71EEDB}"/>
              </a:ext>
            </a:extLst>
          </p:cNvPr>
          <p:cNvSpPr>
            <a:spLocks noGrp="1"/>
          </p:cNvSpPr>
          <p:nvPr>
            <p:ph type="dt" sz="half" idx="10"/>
          </p:nvPr>
        </p:nvSpPr>
        <p:spPr/>
        <p:txBody>
          <a:bodyPr/>
          <a:lstStyle/>
          <a:p>
            <a:pPr>
              <a:defRPr/>
            </a:pPr>
            <a:fld id="{630785A0-4636-4255-9F83-11D55583158F}" type="datetime1">
              <a:rPr lang="en-US" smtClean="0"/>
              <a:t>10/17/2018</a:t>
            </a:fld>
            <a:endParaRPr lang="en-US"/>
          </a:p>
        </p:txBody>
      </p:sp>
    </p:spTree>
    <p:extLst>
      <p:ext uri="{BB962C8B-B14F-4D97-AF65-F5344CB8AC3E}">
        <p14:creationId xmlns:p14="http://schemas.microsoft.com/office/powerpoint/2010/main" val="34587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C4EA-2EA7-4AB1-9C66-8C8919E1F9C9}"/>
              </a:ext>
            </a:extLst>
          </p:cNvPr>
          <p:cNvSpPr>
            <a:spLocks noGrp="1"/>
          </p:cNvSpPr>
          <p:nvPr>
            <p:ph idx="1"/>
          </p:nvPr>
        </p:nvSpPr>
        <p:spPr>
          <a:xfrm>
            <a:off x="576775" y="428625"/>
            <a:ext cx="13659729" cy="7065963"/>
          </a:xfrm>
        </p:spPr>
        <p:txBody>
          <a:bodyPr numCol="2"/>
          <a:lstStyle/>
          <a:p>
            <a:r>
              <a:rPr lang="en-US" sz="4800" dirty="0"/>
              <a:t>4. Heb 8:1</a:t>
            </a:r>
          </a:p>
          <a:p>
            <a:r>
              <a:rPr lang="en-US" sz="4800" dirty="0"/>
              <a:t>5. Heb 9:12,24</a:t>
            </a:r>
          </a:p>
          <a:p>
            <a:r>
              <a:rPr lang="en-US" sz="4800" dirty="0"/>
              <a:t>6. Heb 10:18-24</a:t>
            </a:r>
          </a:p>
          <a:p>
            <a:r>
              <a:rPr lang="en-US" sz="4800" b="1" i="1" u="sng" dirty="0"/>
              <a:t>7. And each Christian is a priest!</a:t>
            </a:r>
          </a:p>
          <a:p>
            <a:r>
              <a:rPr lang="en-US" sz="4800" dirty="0"/>
              <a:t>a. 1 Pet 2:5,9</a:t>
            </a:r>
          </a:p>
          <a:p>
            <a:r>
              <a:rPr lang="en-US" sz="4800" dirty="0"/>
              <a:t>b. Rev 1:5,6</a:t>
            </a:r>
          </a:p>
          <a:p>
            <a:r>
              <a:rPr lang="en-US" sz="4800" b="1" dirty="0"/>
              <a:t>E. He will be our Judge.</a:t>
            </a:r>
          </a:p>
          <a:p>
            <a:r>
              <a:rPr lang="en-US" sz="4800" dirty="0"/>
              <a:t>1. Acts 17:30,31</a:t>
            </a:r>
          </a:p>
          <a:p>
            <a:r>
              <a:rPr lang="en-US" sz="4800" dirty="0"/>
              <a:t>2. Rom 2:16</a:t>
            </a:r>
          </a:p>
          <a:p>
            <a:r>
              <a:rPr lang="en-US" sz="4800" dirty="0"/>
              <a:t>3. 2 Cor 5:10,11</a:t>
            </a:r>
          </a:p>
          <a:p>
            <a:endParaRPr lang="en-US" sz="4800" dirty="0"/>
          </a:p>
        </p:txBody>
      </p:sp>
      <p:sp>
        <p:nvSpPr>
          <p:cNvPr id="4" name="Slide Number Placeholder 3">
            <a:extLst>
              <a:ext uri="{FF2B5EF4-FFF2-40B4-BE49-F238E27FC236}">
                <a16:creationId xmlns:a16="http://schemas.microsoft.com/office/drawing/2014/main" id="{9C9A1EEC-59A7-4B70-B545-F42DBDF9987E}"/>
              </a:ext>
            </a:extLst>
          </p:cNvPr>
          <p:cNvSpPr>
            <a:spLocks noGrp="1"/>
          </p:cNvSpPr>
          <p:nvPr>
            <p:ph type="sldNum" sz="quarter" idx="12"/>
          </p:nvPr>
        </p:nvSpPr>
        <p:spPr/>
        <p:txBody>
          <a:bodyPr/>
          <a:lstStyle/>
          <a:p>
            <a:pPr>
              <a:defRPr/>
            </a:pPr>
            <a:fld id="{A4662B58-22B6-4123-B0EB-95CF68DFB6C2}" type="slidenum">
              <a:rPr lang="en-US" smtClean="0"/>
              <a:pPr>
                <a:defRPr/>
              </a:pPr>
              <a:t>24</a:t>
            </a:fld>
            <a:endParaRPr lang="en-US"/>
          </a:p>
        </p:txBody>
      </p:sp>
      <p:sp>
        <p:nvSpPr>
          <p:cNvPr id="2" name="Date Placeholder 1">
            <a:extLst>
              <a:ext uri="{FF2B5EF4-FFF2-40B4-BE49-F238E27FC236}">
                <a16:creationId xmlns:a16="http://schemas.microsoft.com/office/drawing/2014/main" id="{8C4378FE-0C42-4102-B1C8-271CF3672906}"/>
              </a:ext>
            </a:extLst>
          </p:cNvPr>
          <p:cNvSpPr>
            <a:spLocks noGrp="1"/>
          </p:cNvSpPr>
          <p:nvPr>
            <p:ph type="dt" sz="half" idx="10"/>
          </p:nvPr>
        </p:nvSpPr>
        <p:spPr/>
        <p:txBody>
          <a:bodyPr/>
          <a:lstStyle/>
          <a:p>
            <a:pPr>
              <a:defRPr/>
            </a:pPr>
            <a:fld id="{0E70847D-0000-4DEC-B308-8015AF344F9C}" type="datetime1">
              <a:rPr lang="en-US" smtClean="0"/>
              <a:t>10/17/2018</a:t>
            </a:fld>
            <a:endParaRPr lang="en-US"/>
          </a:p>
        </p:txBody>
      </p:sp>
    </p:spTree>
    <p:extLst>
      <p:ext uri="{BB962C8B-B14F-4D97-AF65-F5344CB8AC3E}">
        <p14:creationId xmlns:p14="http://schemas.microsoft.com/office/powerpoint/2010/main" val="12705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C4EA-2EA7-4AB1-9C66-8C8919E1F9C9}"/>
              </a:ext>
            </a:extLst>
          </p:cNvPr>
          <p:cNvSpPr>
            <a:spLocks noGrp="1"/>
          </p:cNvSpPr>
          <p:nvPr>
            <p:ph idx="1"/>
          </p:nvPr>
        </p:nvSpPr>
        <p:spPr>
          <a:xfrm>
            <a:off x="576775" y="500063"/>
            <a:ext cx="13659729" cy="6994525"/>
          </a:xfrm>
        </p:spPr>
        <p:txBody>
          <a:bodyPr/>
          <a:lstStyle/>
          <a:p>
            <a:r>
              <a:rPr lang="en-US" sz="4400" b="1" i="1" u="sng" dirty="0"/>
              <a:t>F. He is the Christian’s best friend!  </a:t>
            </a:r>
            <a:r>
              <a:rPr lang="en-US" sz="4400" dirty="0"/>
              <a:t>1. What is a friend? </a:t>
            </a:r>
          </a:p>
          <a:p>
            <a:r>
              <a:rPr lang="en-US" sz="4400" dirty="0"/>
              <a:t>a. Webster - a person who has a strong liking for and trust in another really close </a:t>
            </a:r>
            <a:r>
              <a:rPr lang="en-US" sz="4400" i="1" dirty="0"/>
              <a:t>friends</a:t>
            </a:r>
            <a:r>
              <a:rPr lang="en-US" sz="4400" dirty="0"/>
              <a:t> who like to do everything together and are always sharing secrets</a:t>
            </a:r>
          </a:p>
          <a:p>
            <a:r>
              <a:rPr lang="en-US" sz="4400" dirty="0"/>
              <a:t>b. God’s definition:</a:t>
            </a:r>
          </a:p>
          <a:p>
            <a:r>
              <a:rPr lang="en-US" sz="4400" dirty="0"/>
              <a:t>1) Prov 17:17¶A friend loveth at all times, and a brother is born for adversity. </a:t>
            </a:r>
          </a:p>
          <a:p>
            <a:r>
              <a:rPr lang="en-US" sz="4400" dirty="0"/>
              <a:t>2) Prov 18:24, A man that hath friends must shew himself friendly: and there is a friend that </a:t>
            </a:r>
            <a:r>
              <a:rPr lang="en-US" sz="4400" dirty="0" err="1"/>
              <a:t>sticketh</a:t>
            </a:r>
            <a:r>
              <a:rPr lang="en-US" sz="4400" dirty="0"/>
              <a:t> closer than a brother. </a:t>
            </a:r>
          </a:p>
        </p:txBody>
      </p:sp>
      <p:sp>
        <p:nvSpPr>
          <p:cNvPr id="4" name="Slide Number Placeholder 3">
            <a:extLst>
              <a:ext uri="{FF2B5EF4-FFF2-40B4-BE49-F238E27FC236}">
                <a16:creationId xmlns:a16="http://schemas.microsoft.com/office/drawing/2014/main" id="{9C9A1EEC-59A7-4B70-B545-F42DBDF9987E}"/>
              </a:ext>
            </a:extLst>
          </p:cNvPr>
          <p:cNvSpPr>
            <a:spLocks noGrp="1"/>
          </p:cNvSpPr>
          <p:nvPr>
            <p:ph type="sldNum" sz="quarter" idx="12"/>
          </p:nvPr>
        </p:nvSpPr>
        <p:spPr/>
        <p:txBody>
          <a:bodyPr/>
          <a:lstStyle/>
          <a:p>
            <a:pPr>
              <a:defRPr/>
            </a:pPr>
            <a:fld id="{A4662B58-22B6-4123-B0EB-95CF68DFB6C2}" type="slidenum">
              <a:rPr lang="en-US" smtClean="0"/>
              <a:pPr>
                <a:defRPr/>
              </a:pPr>
              <a:t>25</a:t>
            </a:fld>
            <a:endParaRPr lang="en-US"/>
          </a:p>
        </p:txBody>
      </p:sp>
      <p:sp>
        <p:nvSpPr>
          <p:cNvPr id="2" name="Date Placeholder 1">
            <a:extLst>
              <a:ext uri="{FF2B5EF4-FFF2-40B4-BE49-F238E27FC236}">
                <a16:creationId xmlns:a16="http://schemas.microsoft.com/office/drawing/2014/main" id="{4A0F613E-007C-458A-AE2B-0E26F180DE16}"/>
              </a:ext>
            </a:extLst>
          </p:cNvPr>
          <p:cNvSpPr>
            <a:spLocks noGrp="1"/>
          </p:cNvSpPr>
          <p:nvPr>
            <p:ph type="dt" sz="half" idx="10"/>
          </p:nvPr>
        </p:nvSpPr>
        <p:spPr/>
        <p:txBody>
          <a:bodyPr/>
          <a:lstStyle/>
          <a:p>
            <a:pPr>
              <a:defRPr/>
            </a:pPr>
            <a:fld id="{2A6BE03D-7A92-44D8-A0CC-41B6A9CDB581}" type="datetime1">
              <a:rPr lang="en-US" smtClean="0"/>
              <a:t>10/17/2018</a:t>
            </a:fld>
            <a:endParaRPr lang="en-US"/>
          </a:p>
        </p:txBody>
      </p:sp>
    </p:spTree>
    <p:extLst>
      <p:ext uri="{BB962C8B-B14F-4D97-AF65-F5344CB8AC3E}">
        <p14:creationId xmlns:p14="http://schemas.microsoft.com/office/powerpoint/2010/main" val="39745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C4EA-2EA7-4AB1-9C66-8C8919E1F9C9}"/>
              </a:ext>
            </a:extLst>
          </p:cNvPr>
          <p:cNvSpPr>
            <a:spLocks noGrp="1"/>
          </p:cNvSpPr>
          <p:nvPr>
            <p:ph idx="1"/>
          </p:nvPr>
        </p:nvSpPr>
        <p:spPr>
          <a:xfrm>
            <a:off x="576775" y="414339"/>
            <a:ext cx="13659729" cy="7080250"/>
          </a:xfrm>
        </p:spPr>
        <p:txBody>
          <a:bodyPr/>
          <a:lstStyle/>
          <a:p>
            <a:r>
              <a:rPr lang="en-US" sz="4400" dirty="0"/>
              <a:t>3) Prov 27:9, Ointment and perfume rejoice the heart: so doth the sweetness of a man's friend by hearty counsel. </a:t>
            </a:r>
          </a:p>
          <a:p>
            <a:r>
              <a:rPr lang="en-US" sz="4400" dirty="0"/>
              <a:t>4) Ruth 1:16,17,  And Ruth said, Intreat me not to leave thee, or to return from following after thee: for whither thou goest, I will go; and where thou </a:t>
            </a:r>
            <a:r>
              <a:rPr lang="en-US" sz="4400" dirty="0" err="1"/>
              <a:t>lodgest</a:t>
            </a:r>
            <a:r>
              <a:rPr lang="en-US" sz="4400" dirty="0"/>
              <a:t>, I will lodge: thy people shall be my people, and thy God my God: </a:t>
            </a:r>
          </a:p>
          <a:p>
            <a:r>
              <a:rPr lang="en-US" sz="4400" dirty="0"/>
              <a:t>17  Where thou </a:t>
            </a:r>
            <a:r>
              <a:rPr lang="en-US" sz="4400" dirty="0" err="1"/>
              <a:t>diest</a:t>
            </a:r>
            <a:r>
              <a:rPr lang="en-US" sz="4400" dirty="0"/>
              <a:t>, will I die, and there will I be buried: the LORD do so to me, and more also, if ought but death part thee and me. </a:t>
            </a:r>
          </a:p>
        </p:txBody>
      </p:sp>
      <p:sp>
        <p:nvSpPr>
          <p:cNvPr id="4" name="Slide Number Placeholder 3">
            <a:extLst>
              <a:ext uri="{FF2B5EF4-FFF2-40B4-BE49-F238E27FC236}">
                <a16:creationId xmlns:a16="http://schemas.microsoft.com/office/drawing/2014/main" id="{9C9A1EEC-59A7-4B70-B545-F42DBDF9987E}"/>
              </a:ext>
            </a:extLst>
          </p:cNvPr>
          <p:cNvSpPr>
            <a:spLocks noGrp="1"/>
          </p:cNvSpPr>
          <p:nvPr>
            <p:ph type="sldNum" sz="quarter" idx="12"/>
          </p:nvPr>
        </p:nvSpPr>
        <p:spPr/>
        <p:txBody>
          <a:bodyPr/>
          <a:lstStyle/>
          <a:p>
            <a:pPr>
              <a:defRPr/>
            </a:pPr>
            <a:fld id="{A4662B58-22B6-4123-B0EB-95CF68DFB6C2}" type="slidenum">
              <a:rPr lang="en-US" smtClean="0"/>
              <a:pPr>
                <a:defRPr/>
              </a:pPr>
              <a:t>26</a:t>
            </a:fld>
            <a:endParaRPr lang="en-US"/>
          </a:p>
        </p:txBody>
      </p:sp>
      <p:sp>
        <p:nvSpPr>
          <p:cNvPr id="2" name="Date Placeholder 1">
            <a:extLst>
              <a:ext uri="{FF2B5EF4-FFF2-40B4-BE49-F238E27FC236}">
                <a16:creationId xmlns:a16="http://schemas.microsoft.com/office/drawing/2014/main" id="{51F4CA62-3913-4A61-B73D-333DFECBDD89}"/>
              </a:ext>
            </a:extLst>
          </p:cNvPr>
          <p:cNvSpPr>
            <a:spLocks noGrp="1"/>
          </p:cNvSpPr>
          <p:nvPr>
            <p:ph type="dt" sz="half" idx="10"/>
          </p:nvPr>
        </p:nvSpPr>
        <p:spPr/>
        <p:txBody>
          <a:bodyPr/>
          <a:lstStyle/>
          <a:p>
            <a:pPr>
              <a:defRPr/>
            </a:pPr>
            <a:fld id="{47375291-6657-4EDF-BA78-C3119C432DBB}" type="datetime1">
              <a:rPr lang="en-US" smtClean="0"/>
              <a:t>10/17/2018</a:t>
            </a:fld>
            <a:endParaRPr lang="en-US"/>
          </a:p>
        </p:txBody>
      </p:sp>
    </p:spTree>
    <p:extLst>
      <p:ext uri="{BB962C8B-B14F-4D97-AF65-F5344CB8AC3E}">
        <p14:creationId xmlns:p14="http://schemas.microsoft.com/office/powerpoint/2010/main" val="22492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1EB421-0472-4EAE-ABEB-D444C57C8749}"/>
              </a:ext>
            </a:extLst>
          </p:cNvPr>
          <p:cNvSpPr>
            <a:spLocks noGrp="1"/>
          </p:cNvSpPr>
          <p:nvPr>
            <p:ph type="title"/>
          </p:nvPr>
        </p:nvSpPr>
        <p:spPr/>
        <p:txBody>
          <a:bodyPr/>
          <a:lstStyle/>
          <a:p>
            <a:r>
              <a:rPr lang="en-US" sz="6000" b="1" i="1" dirty="0"/>
              <a:t>2. SOME REASONS WHY JESUS IS THE CHRISTIAN’S BEST FRIEND:</a:t>
            </a:r>
            <a:endParaRPr lang="en-US" sz="5400" dirty="0"/>
          </a:p>
        </p:txBody>
      </p:sp>
      <p:sp>
        <p:nvSpPr>
          <p:cNvPr id="3" name="Content Placeholder 2">
            <a:extLst>
              <a:ext uri="{FF2B5EF4-FFF2-40B4-BE49-F238E27FC236}">
                <a16:creationId xmlns:a16="http://schemas.microsoft.com/office/drawing/2014/main" id="{21A6C4EA-2EA7-4AB1-9C66-8C8919E1F9C9}"/>
              </a:ext>
            </a:extLst>
          </p:cNvPr>
          <p:cNvSpPr>
            <a:spLocks noGrp="1"/>
          </p:cNvSpPr>
          <p:nvPr>
            <p:ph idx="1"/>
          </p:nvPr>
        </p:nvSpPr>
        <p:spPr>
          <a:xfrm>
            <a:off x="1017588" y="2357438"/>
            <a:ext cx="12758737" cy="5137150"/>
          </a:xfrm>
        </p:spPr>
        <p:txBody>
          <a:bodyPr/>
          <a:lstStyle/>
          <a:p>
            <a:r>
              <a:rPr lang="en-US" sz="5400" dirty="0"/>
              <a:t>a. His LIFE upon this earth.</a:t>
            </a:r>
          </a:p>
          <a:p>
            <a:r>
              <a:rPr lang="en-US" sz="5400" dirty="0"/>
              <a:t>b. His HUMILIATION and SUFFERING for us.</a:t>
            </a:r>
          </a:p>
          <a:p>
            <a:r>
              <a:rPr lang="en-US" sz="5400" dirty="0"/>
              <a:t>c. His DEATH and SHED BLOOD.</a:t>
            </a:r>
          </a:p>
          <a:p>
            <a:r>
              <a:rPr lang="en-US" sz="5400" dirty="0"/>
              <a:t>d. His RESURRECTION and present REIGN.</a:t>
            </a:r>
          </a:p>
        </p:txBody>
      </p:sp>
      <p:sp>
        <p:nvSpPr>
          <p:cNvPr id="2" name="Date Placeholder 1">
            <a:extLst>
              <a:ext uri="{FF2B5EF4-FFF2-40B4-BE49-F238E27FC236}">
                <a16:creationId xmlns:a16="http://schemas.microsoft.com/office/drawing/2014/main" id="{51F4CA62-3913-4A61-B73D-333DFECBDD89}"/>
              </a:ext>
            </a:extLst>
          </p:cNvPr>
          <p:cNvSpPr>
            <a:spLocks noGrp="1"/>
          </p:cNvSpPr>
          <p:nvPr>
            <p:ph type="dt" sz="half" idx="10"/>
          </p:nvPr>
        </p:nvSpPr>
        <p:spPr/>
        <p:txBody>
          <a:bodyPr/>
          <a:lstStyle/>
          <a:p>
            <a:pPr>
              <a:defRPr/>
            </a:pPr>
            <a:fld id="{47375291-6657-4EDF-BA78-C3119C432DBB}" type="datetime1">
              <a:rPr lang="en-US" smtClean="0"/>
              <a:t>10/17/2018</a:t>
            </a:fld>
            <a:endParaRPr lang="en-US"/>
          </a:p>
        </p:txBody>
      </p:sp>
      <p:sp>
        <p:nvSpPr>
          <p:cNvPr id="4" name="Slide Number Placeholder 3">
            <a:extLst>
              <a:ext uri="{FF2B5EF4-FFF2-40B4-BE49-F238E27FC236}">
                <a16:creationId xmlns:a16="http://schemas.microsoft.com/office/drawing/2014/main" id="{9C9A1EEC-59A7-4B70-B545-F42DBDF9987E}"/>
              </a:ext>
            </a:extLst>
          </p:cNvPr>
          <p:cNvSpPr>
            <a:spLocks noGrp="1"/>
          </p:cNvSpPr>
          <p:nvPr>
            <p:ph type="sldNum" sz="quarter" idx="12"/>
          </p:nvPr>
        </p:nvSpPr>
        <p:spPr/>
        <p:txBody>
          <a:bodyPr/>
          <a:lstStyle/>
          <a:p>
            <a:pPr>
              <a:defRPr/>
            </a:pPr>
            <a:fld id="{A4662B58-22B6-4123-B0EB-95CF68DFB6C2}" type="slidenum">
              <a:rPr lang="en-US" smtClean="0"/>
              <a:pPr>
                <a:defRPr/>
              </a:pPr>
              <a:t>27</a:t>
            </a:fld>
            <a:endParaRPr lang="en-US"/>
          </a:p>
        </p:txBody>
      </p:sp>
    </p:spTree>
    <p:extLst>
      <p:ext uri="{BB962C8B-B14F-4D97-AF65-F5344CB8AC3E}">
        <p14:creationId xmlns:p14="http://schemas.microsoft.com/office/powerpoint/2010/main" val="12474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5518-5F46-4296-864B-3326934DF5AA}"/>
              </a:ext>
            </a:extLst>
          </p:cNvPr>
          <p:cNvSpPr>
            <a:spLocks noGrp="1"/>
          </p:cNvSpPr>
          <p:nvPr>
            <p:ph type="title"/>
          </p:nvPr>
        </p:nvSpPr>
        <p:spPr/>
        <p:txBody>
          <a:bodyPr/>
          <a:lstStyle/>
          <a:p>
            <a:r>
              <a:rPr lang="en-US" sz="5400" b="1" i="1" dirty="0">
                <a:effectLst>
                  <a:outerShdw blurRad="38100" dist="38100" dir="2700000" algn="tl">
                    <a:srgbClr val="000000">
                      <a:alpha val="43137"/>
                    </a:srgbClr>
                  </a:outerShdw>
                </a:effectLst>
              </a:rPr>
              <a:t>3. One reason that Jesus is our best friend is His LIFE upon this earth.</a:t>
            </a:r>
            <a:endParaRPr lang="en-US"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p:txBody>
          <a:bodyPr/>
          <a:lstStyle/>
          <a:p>
            <a:r>
              <a:rPr lang="en-US" sz="5400" dirty="0"/>
              <a:t>a. Lk 19:10</a:t>
            </a:r>
          </a:p>
          <a:p>
            <a:r>
              <a:rPr lang="en-US" sz="5400" dirty="0"/>
              <a:t>Mt 1:21</a:t>
            </a:r>
          </a:p>
          <a:p>
            <a:r>
              <a:rPr lang="en-US" sz="5400" dirty="0"/>
              <a:t>b. Jn 6:33-35</a:t>
            </a:r>
          </a:p>
          <a:p>
            <a:r>
              <a:rPr lang="en-US" sz="5400" dirty="0"/>
              <a:t>c. Jn 6:68</a:t>
            </a:r>
          </a:p>
          <a:p>
            <a:r>
              <a:rPr lang="en-US" sz="5400" dirty="0"/>
              <a:t>d. Jn 8:12</a:t>
            </a:r>
          </a:p>
          <a:p>
            <a:r>
              <a:rPr lang="en-US" sz="5400" dirty="0"/>
              <a:t>e. Jn 10:10</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28</a:t>
            </a:fld>
            <a:endParaRPr lang="en-US"/>
          </a:p>
        </p:txBody>
      </p:sp>
      <p:sp>
        <p:nvSpPr>
          <p:cNvPr id="5" name="Date Placeholder 4">
            <a:extLst>
              <a:ext uri="{FF2B5EF4-FFF2-40B4-BE49-F238E27FC236}">
                <a16:creationId xmlns:a16="http://schemas.microsoft.com/office/drawing/2014/main" id="{AC0B096A-2180-4D30-9F71-1B6EADDF528B}"/>
              </a:ext>
            </a:extLst>
          </p:cNvPr>
          <p:cNvSpPr>
            <a:spLocks noGrp="1"/>
          </p:cNvSpPr>
          <p:nvPr>
            <p:ph type="dt" sz="half" idx="10"/>
          </p:nvPr>
        </p:nvSpPr>
        <p:spPr/>
        <p:txBody>
          <a:bodyPr/>
          <a:lstStyle/>
          <a:p>
            <a:pPr>
              <a:defRPr/>
            </a:pPr>
            <a:fld id="{B6544842-C183-464E-B888-520E8075A456}" type="datetime1">
              <a:rPr lang="en-US" smtClean="0"/>
              <a:t>10/17/2018</a:t>
            </a:fld>
            <a:endParaRPr lang="en-US"/>
          </a:p>
        </p:txBody>
      </p:sp>
    </p:spTree>
    <p:extLst>
      <p:ext uri="{BB962C8B-B14F-4D97-AF65-F5344CB8AC3E}">
        <p14:creationId xmlns:p14="http://schemas.microsoft.com/office/powerpoint/2010/main" val="42404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457200"/>
            <a:ext cx="12758737" cy="7037389"/>
          </a:xfrm>
        </p:spPr>
        <p:txBody>
          <a:bodyPr numCol="2"/>
          <a:lstStyle/>
          <a:p>
            <a:r>
              <a:rPr lang="en-US" sz="5400" dirty="0"/>
              <a:t>f. Jn 11:25,26</a:t>
            </a:r>
          </a:p>
          <a:p>
            <a:r>
              <a:rPr lang="en-US" sz="5400" dirty="0"/>
              <a:t>g. Jn 14:6</a:t>
            </a:r>
          </a:p>
          <a:p>
            <a:r>
              <a:rPr lang="en-US" sz="5400" dirty="0"/>
              <a:t>h. 1 Pet 2:21</a:t>
            </a:r>
          </a:p>
          <a:p>
            <a:r>
              <a:rPr lang="en-US" sz="5400" dirty="0"/>
              <a:t>1) Jn 6:38</a:t>
            </a:r>
          </a:p>
          <a:p>
            <a:r>
              <a:rPr lang="en-US" sz="5400" dirty="0"/>
              <a:t>2) Mt 3:15</a:t>
            </a:r>
          </a:p>
          <a:p>
            <a:r>
              <a:rPr lang="en-US" sz="5400" dirty="0"/>
              <a:t>3) Acts 10:38</a:t>
            </a:r>
          </a:p>
          <a:p>
            <a:r>
              <a:rPr lang="en-US" sz="5400" dirty="0"/>
              <a:t>4) Phil 2:5ff</a:t>
            </a:r>
          </a:p>
          <a:p>
            <a:r>
              <a:rPr lang="en-US" sz="5400" dirty="0"/>
              <a:t>5) Mk 7:37</a:t>
            </a:r>
          </a:p>
          <a:p>
            <a:r>
              <a:rPr lang="en-US" sz="5400" dirty="0" err="1"/>
              <a:t>i</a:t>
            </a:r>
            <a:r>
              <a:rPr lang="en-US" sz="5400" dirty="0"/>
              <a:t>. 1 Jn 3:8</a:t>
            </a:r>
          </a:p>
          <a:p>
            <a:r>
              <a:rPr lang="en-US" sz="5400" dirty="0"/>
              <a:t>j. 2 Cor 8:9</a:t>
            </a:r>
          </a:p>
          <a:p>
            <a:pPr marL="0" indent="0">
              <a:buNone/>
            </a:pPr>
            <a:endParaRPr lang="en-US" sz="54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29</a:t>
            </a:fld>
            <a:endParaRPr lang="en-US"/>
          </a:p>
        </p:txBody>
      </p:sp>
      <p:sp>
        <p:nvSpPr>
          <p:cNvPr id="2" name="Date Placeholder 1">
            <a:extLst>
              <a:ext uri="{FF2B5EF4-FFF2-40B4-BE49-F238E27FC236}">
                <a16:creationId xmlns:a16="http://schemas.microsoft.com/office/drawing/2014/main" id="{6D45C560-D8EE-4757-8BEA-99B2D4A7D44C}"/>
              </a:ext>
            </a:extLst>
          </p:cNvPr>
          <p:cNvSpPr>
            <a:spLocks noGrp="1"/>
          </p:cNvSpPr>
          <p:nvPr>
            <p:ph type="dt" sz="half" idx="10"/>
          </p:nvPr>
        </p:nvSpPr>
        <p:spPr/>
        <p:txBody>
          <a:bodyPr/>
          <a:lstStyle/>
          <a:p>
            <a:pPr>
              <a:defRPr/>
            </a:pPr>
            <a:fld id="{06E0B9B8-80A6-4FB9-9798-FA0FF730DF27}" type="datetime1">
              <a:rPr lang="en-US" smtClean="0"/>
              <a:t>10/17/2018</a:t>
            </a:fld>
            <a:endParaRPr lang="en-US"/>
          </a:p>
        </p:txBody>
      </p:sp>
    </p:spTree>
    <p:extLst>
      <p:ext uri="{BB962C8B-B14F-4D97-AF65-F5344CB8AC3E}">
        <p14:creationId xmlns:p14="http://schemas.microsoft.com/office/powerpoint/2010/main" val="21082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2962563-CDE6-4203-8E9B-4B6E8AD8CE51}"/>
              </a:ext>
            </a:extLst>
          </p:cNvPr>
          <p:cNvSpPr>
            <a:spLocks noGrp="1" noChangeArrowheads="1"/>
          </p:cNvSpPr>
          <p:nvPr>
            <p:ph type="title"/>
          </p:nvPr>
        </p:nvSpPr>
        <p:spPr/>
        <p:txBody>
          <a:bodyPr rtlCol="0">
            <a:normAutofit/>
          </a:bodyPr>
          <a:lstStyle/>
          <a:p>
            <a:pPr defTabSz="1109533" eaLnBrk="1" fontAlgn="auto" hangingPunct="1">
              <a:spcAft>
                <a:spcPts val="0"/>
              </a:spcAft>
              <a:defRPr/>
            </a:pPr>
            <a:r>
              <a:rPr lang="en-US" altLang="en-US" sz="6000" b="1" dirty="0"/>
              <a:t>III. How does sin work in our lives?</a:t>
            </a:r>
            <a:endParaRPr lang="en-US" altLang="en-US" sz="6000" dirty="0"/>
          </a:p>
        </p:txBody>
      </p:sp>
      <p:sp>
        <p:nvSpPr>
          <p:cNvPr id="5123" name="Content Placeholder 2">
            <a:extLst>
              <a:ext uri="{FF2B5EF4-FFF2-40B4-BE49-F238E27FC236}">
                <a16:creationId xmlns:a16="http://schemas.microsoft.com/office/drawing/2014/main" id="{E2DE5BDB-1693-4C2F-817F-367C5663B567}"/>
              </a:ext>
            </a:extLst>
          </p:cNvPr>
          <p:cNvSpPr>
            <a:spLocks noGrp="1" noChangeArrowheads="1"/>
          </p:cNvSpPr>
          <p:nvPr>
            <p:ph idx="1"/>
          </p:nvPr>
        </p:nvSpPr>
        <p:spPr/>
        <p:txBody>
          <a:bodyPr rtlCol="0">
            <a:normAutofit/>
          </a:bodyPr>
          <a:lstStyle/>
          <a:p>
            <a:pPr marL="277383" indent="-277383" defTabSz="1109533" eaLnBrk="1" fontAlgn="auto" hangingPunct="1">
              <a:spcAft>
                <a:spcPts val="0"/>
              </a:spcAft>
              <a:defRPr/>
            </a:pPr>
            <a:r>
              <a:rPr lang="en-US" altLang="en-US" sz="4400" dirty="0"/>
              <a:t>A. How did it work in the Garden (Gen 3:6)?</a:t>
            </a:r>
          </a:p>
          <a:p>
            <a:pPr marL="277383" indent="-277383" defTabSz="1109533" eaLnBrk="1" fontAlgn="auto" hangingPunct="1">
              <a:spcAft>
                <a:spcPts val="0"/>
              </a:spcAft>
              <a:defRPr/>
            </a:pPr>
            <a:r>
              <a:rPr lang="en-US" altLang="en-US" sz="4400" dirty="0"/>
              <a:t>B. 1 Jn 2:16</a:t>
            </a:r>
          </a:p>
          <a:p>
            <a:pPr marL="277383" indent="-277383" defTabSz="1109533" eaLnBrk="1" fontAlgn="auto" hangingPunct="1">
              <a:spcAft>
                <a:spcPts val="0"/>
              </a:spcAft>
              <a:defRPr/>
            </a:pPr>
            <a:r>
              <a:rPr lang="en-US" altLang="en-US" sz="4400" dirty="0"/>
              <a:t>C. Jas 1:14,15</a:t>
            </a:r>
          </a:p>
          <a:p>
            <a:pPr marL="277383" indent="-277383" defTabSz="1109533" eaLnBrk="1" fontAlgn="auto" hangingPunct="1">
              <a:spcAft>
                <a:spcPts val="0"/>
              </a:spcAft>
              <a:defRPr/>
            </a:pPr>
            <a:endParaRPr lang="en-US" altLang="en-US" sz="4400" dirty="0"/>
          </a:p>
        </p:txBody>
      </p:sp>
      <p:sp>
        <p:nvSpPr>
          <p:cNvPr id="4" name="Slide Number Placeholder 3">
            <a:extLst>
              <a:ext uri="{FF2B5EF4-FFF2-40B4-BE49-F238E27FC236}">
                <a16:creationId xmlns:a16="http://schemas.microsoft.com/office/drawing/2014/main" id="{029AB616-0733-4885-8359-2005F9F46D82}"/>
              </a:ext>
            </a:extLst>
          </p:cNvPr>
          <p:cNvSpPr>
            <a:spLocks noGrp="1"/>
          </p:cNvSpPr>
          <p:nvPr>
            <p:ph type="sldNum" sz="quarter" idx="12"/>
          </p:nvPr>
        </p:nvSpPr>
        <p:spPr/>
        <p:txBody>
          <a:bodyPr/>
          <a:lstStyle/>
          <a:p>
            <a:pPr>
              <a:defRPr/>
            </a:pPr>
            <a:fld id="{1C402078-85D7-4EE9-B8F8-00360C09182A}" type="slidenum">
              <a:rPr lang="en-US"/>
              <a:pPr>
                <a:defRPr/>
              </a:pPr>
              <a:t>3</a:t>
            </a:fld>
            <a:endParaRPr lang="en-US"/>
          </a:p>
        </p:txBody>
      </p:sp>
      <p:sp>
        <p:nvSpPr>
          <p:cNvPr id="2" name="Date Placeholder 1">
            <a:extLst>
              <a:ext uri="{FF2B5EF4-FFF2-40B4-BE49-F238E27FC236}">
                <a16:creationId xmlns:a16="http://schemas.microsoft.com/office/drawing/2014/main" id="{8145CDB8-A503-49C9-BCC4-72C48BF39CF5}"/>
              </a:ext>
            </a:extLst>
          </p:cNvPr>
          <p:cNvSpPr>
            <a:spLocks noGrp="1"/>
          </p:cNvSpPr>
          <p:nvPr>
            <p:ph type="dt" sz="half" idx="10"/>
          </p:nvPr>
        </p:nvSpPr>
        <p:spPr/>
        <p:txBody>
          <a:bodyPr/>
          <a:lstStyle/>
          <a:p>
            <a:pPr>
              <a:defRPr/>
            </a:pPr>
            <a:fld id="{4AEBB105-C24E-46E0-A9DC-87A73E3CF9E0}" type="datetime1">
              <a:rPr lang="en-US" smtClean="0"/>
              <a:t>10/17/2018</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B8F5-C35B-4A3D-A42E-FF3C202F4A79}"/>
              </a:ext>
            </a:extLst>
          </p:cNvPr>
          <p:cNvSpPr>
            <a:spLocks noGrp="1"/>
          </p:cNvSpPr>
          <p:nvPr>
            <p:ph type="title"/>
          </p:nvPr>
        </p:nvSpPr>
        <p:spPr>
          <a:xfrm>
            <a:off x="914400" y="442913"/>
            <a:ext cx="13158788" cy="1685925"/>
          </a:xfrm>
        </p:spPr>
        <p:txBody>
          <a:bodyPr/>
          <a:lstStyle/>
          <a:p>
            <a:r>
              <a:rPr lang="en-US" sz="5400" b="1" i="1" dirty="0">
                <a:effectLst>
                  <a:outerShdw blurRad="38100" dist="38100" dir="2700000" algn="tl">
                    <a:srgbClr val="000000">
                      <a:alpha val="43137"/>
                    </a:srgbClr>
                  </a:outerShdw>
                </a:effectLst>
              </a:rPr>
              <a:t>4. A second reason that Jesus is our best friend is His HUMILIATION and SUFFERING for us.</a:t>
            </a:r>
            <a:endParaRPr lang="en-US"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733466" y="2543175"/>
            <a:ext cx="13339722" cy="5335587"/>
          </a:xfrm>
        </p:spPr>
        <p:txBody>
          <a:bodyPr numCol="2"/>
          <a:lstStyle/>
          <a:p>
            <a:r>
              <a:rPr lang="en-US" sz="5400" dirty="0"/>
              <a:t>a. Remember that He came to seek and save the lost and to save His people from their sins.</a:t>
            </a:r>
          </a:p>
          <a:p>
            <a:pPr marL="0" indent="0">
              <a:buNone/>
            </a:pPr>
            <a:r>
              <a:rPr lang="en-US" sz="5400" dirty="0"/>
              <a:t>b. Jn 1:10,11</a:t>
            </a:r>
          </a:p>
          <a:p>
            <a:endParaRPr lang="en-US" sz="5400" dirty="0"/>
          </a:p>
          <a:p>
            <a:endParaRPr lang="en-US" sz="5400" dirty="0"/>
          </a:p>
          <a:p>
            <a:pPr lvl="1"/>
            <a:r>
              <a:rPr lang="en-US" sz="5000" dirty="0"/>
              <a:t>c. Isa 53:3-7.</a:t>
            </a:r>
          </a:p>
          <a:p>
            <a:pPr lvl="1"/>
            <a:r>
              <a:rPr lang="en-US" sz="5000" dirty="0"/>
              <a:t>d. 2 Cor 5:21</a:t>
            </a:r>
          </a:p>
          <a:p>
            <a:pPr lvl="1"/>
            <a:r>
              <a:rPr lang="en-US" sz="5000" dirty="0"/>
              <a:t>e. Mt 27:26-50</a:t>
            </a:r>
          </a:p>
          <a:p>
            <a:pPr lvl="1"/>
            <a:r>
              <a:rPr lang="en-US" sz="5000" dirty="0"/>
              <a:t>f. Heb 12:2-4</a:t>
            </a:r>
          </a:p>
          <a:p>
            <a:pPr lvl="1"/>
            <a:r>
              <a:rPr lang="en-US" sz="5000" dirty="0"/>
              <a:t>g. 1 Pet 2:23</a:t>
            </a:r>
          </a:p>
          <a:p>
            <a:pPr lvl="1"/>
            <a:r>
              <a:rPr lang="en-US" sz="5000" dirty="0"/>
              <a:t>h. 1 Pet 3:18</a:t>
            </a:r>
          </a:p>
          <a:p>
            <a:endParaRPr lang="en-US" sz="54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a:xfrm>
            <a:off x="10485357" y="7713663"/>
            <a:ext cx="3290967" cy="442912"/>
          </a:xfrm>
        </p:spPr>
        <p:txBody>
          <a:bodyPr/>
          <a:lstStyle/>
          <a:p>
            <a:pPr>
              <a:defRPr/>
            </a:pPr>
            <a:fld id="{A4662B58-22B6-4123-B0EB-95CF68DFB6C2}" type="slidenum">
              <a:rPr lang="en-US" smtClean="0"/>
              <a:pPr>
                <a:defRPr/>
              </a:pPr>
              <a:t>30</a:t>
            </a:fld>
            <a:endParaRPr lang="en-US"/>
          </a:p>
        </p:txBody>
      </p:sp>
      <p:sp>
        <p:nvSpPr>
          <p:cNvPr id="5" name="Date Placeholder 4">
            <a:extLst>
              <a:ext uri="{FF2B5EF4-FFF2-40B4-BE49-F238E27FC236}">
                <a16:creationId xmlns:a16="http://schemas.microsoft.com/office/drawing/2014/main" id="{2FD38507-76F1-4F1F-9100-083290D03B15}"/>
              </a:ext>
            </a:extLst>
          </p:cNvPr>
          <p:cNvSpPr>
            <a:spLocks noGrp="1"/>
          </p:cNvSpPr>
          <p:nvPr>
            <p:ph type="dt" sz="half" idx="10"/>
          </p:nvPr>
        </p:nvSpPr>
        <p:spPr>
          <a:xfrm>
            <a:off x="1054020" y="7713663"/>
            <a:ext cx="3290967" cy="442912"/>
          </a:xfrm>
        </p:spPr>
        <p:txBody>
          <a:bodyPr/>
          <a:lstStyle/>
          <a:p>
            <a:pPr>
              <a:defRPr/>
            </a:pPr>
            <a:fld id="{EAFAC3FC-0F0D-42A1-9E74-C1FAF4321F6D}" type="datetime1">
              <a:rPr lang="en-US" smtClean="0"/>
              <a:t>10/17/2018</a:t>
            </a:fld>
            <a:endParaRPr lang="en-US"/>
          </a:p>
        </p:txBody>
      </p:sp>
    </p:spTree>
    <p:extLst>
      <p:ext uri="{BB962C8B-B14F-4D97-AF65-F5344CB8AC3E}">
        <p14:creationId xmlns:p14="http://schemas.microsoft.com/office/powerpoint/2010/main" val="28720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12AEAE8-EE44-4F56-B551-2E0E0EC4192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4793913" cy="8321675"/>
          </a:xfrm>
        </p:spPr>
      </p:pic>
      <p:sp>
        <p:nvSpPr>
          <p:cNvPr id="4" name="Date Placeholder 3">
            <a:extLst>
              <a:ext uri="{FF2B5EF4-FFF2-40B4-BE49-F238E27FC236}">
                <a16:creationId xmlns:a16="http://schemas.microsoft.com/office/drawing/2014/main" id="{8638B821-21BF-4FEF-BE8D-D7AA0AD5EFD6}"/>
              </a:ext>
            </a:extLst>
          </p:cNvPr>
          <p:cNvSpPr>
            <a:spLocks noGrp="1"/>
          </p:cNvSpPr>
          <p:nvPr>
            <p:ph type="dt" sz="half" idx="10"/>
          </p:nvPr>
        </p:nvSpPr>
        <p:spPr/>
        <p:txBody>
          <a:bodyPr/>
          <a:lstStyle/>
          <a:p>
            <a:pPr>
              <a:defRPr/>
            </a:pPr>
            <a:fld id="{DF99A8A6-F603-433C-A02F-029036C38AF5}" type="datetime1">
              <a:rPr lang="en-US" smtClean="0"/>
              <a:t>10/17/2018</a:t>
            </a:fld>
            <a:endParaRPr lang="en-US"/>
          </a:p>
        </p:txBody>
      </p:sp>
      <p:sp>
        <p:nvSpPr>
          <p:cNvPr id="5" name="Slide Number Placeholder 4">
            <a:extLst>
              <a:ext uri="{FF2B5EF4-FFF2-40B4-BE49-F238E27FC236}">
                <a16:creationId xmlns:a16="http://schemas.microsoft.com/office/drawing/2014/main" id="{1B84B3A2-E189-477B-BBCC-501FE8624D08}"/>
              </a:ext>
            </a:extLst>
          </p:cNvPr>
          <p:cNvSpPr>
            <a:spLocks noGrp="1"/>
          </p:cNvSpPr>
          <p:nvPr>
            <p:ph type="sldNum" sz="quarter" idx="12"/>
          </p:nvPr>
        </p:nvSpPr>
        <p:spPr/>
        <p:txBody>
          <a:bodyPr/>
          <a:lstStyle/>
          <a:p>
            <a:pPr>
              <a:defRPr/>
            </a:pPr>
            <a:fld id="{A4662B58-22B6-4123-B0EB-95CF68DFB6C2}" type="slidenum">
              <a:rPr lang="en-US" smtClean="0"/>
              <a:pPr>
                <a:defRPr/>
              </a:pPr>
              <a:t>31</a:t>
            </a:fld>
            <a:endParaRPr lang="en-US"/>
          </a:p>
        </p:txBody>
      </p:sp>
      <p:sp>
        <p:nvSpPr>
          <p:cNvPr id="9" name="TextBox 8">
            <a:extLst>
              <a:ext uri="{FF2B5EF4-FFF2-40B4-BE49-F238E27FC236}">
                <a16:creationId xmlns:a16="http://schemas.microsoft.com/office/drawing/2014/main" id="{616E52AF-D235-4634-ACA9-02D308D7AAB5}"/>
              </a:ext>
            </a:extLst>
          </p:cNvPr>
          <p:cNvSpPr txBox="1"/>
          <p:nvPr/>
        </p:nvSpPr>
        <p:spPr>
          <a:xfrm>
            <a:off x="6025353" y="5823841"/>
            <a:ext cx="2743206" cy="369332"/>
          </a:xfrm>
          <a:prstGeom prst="rect">
            <a:avLst/>
          </a:prstGeom>
          <a:noFill/>
        </p:spPr>
        <p:txBody>
          <a:bodyPr wrap="square" rtlCol="0">
            <a:spAutoFit/>
          </a:bodyPr>
          <a:lstStyle/>
          <a:p>
            <a:r>
              <a:rPr lang="en-US" sz="900">
                <a:hlinkClick r:id="rId3" tooltip="http://coquecigue.deviantart.com/art/Hell-Fire-332674940"/>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79738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3FB5-EA68-4ED3-809C-2636A24FD04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21D8A829-9273-4876-8FC4-AB649FF9C68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96941" y="2214563"/>
            <a:ext cx="6600031" cy="5280025"/>
          </a:xfrm>
        </p:spPr>
      </p:pic>
      <p:sp>
        <p:nvSpPr>
          <p:cNvPr id="4" name="Date Placeholder 3">
            <a:extLst>
              <a:ext uri="{FF2B5EF4-FFF2-40B4-BE49-F238E27FC236}">
                <a16:creationId xmlns:a16="http://schemas.microsoft.com/office/drawing/2014/main" id="{FE51E576-6FD2-4125-B72C-1F11125A8136}"/>
              </a:ext>
            </a:extLst>
          </p:cNvPr>
          <p:cNvSpPr>
            <a:spLocks noGrp="1"/>
          </p:cNvSpPr>
          <p:nvPr>
            <p:ph type="dt" sz="half" idx="10"/>
          </p:nvPr>
        </p:nvSpPr>
        <p:spPr/>
        <p:txBody>
          <a:bodyPr/>
          <a:lstStyle/>
          <a:p>
            <a:pPr>
              <a:defRPr/>
            </a:pPr>
            <a:fld id="{DF99A8A6-F603-433C-A02F-029036C38AF5}" type="datetime1">
              <a:rPr lang="en-US" smtClean="0"/>
              <a:t>10/17/2018</a:t>
            </a:fld>
            <a:endParaRPr lang="en-US"/>
          </a:p>
        </p:txBody>
      </p:sp>
      <p:sp>
        <p:nvSpPr>
          <p:cNvPr id="5" name="Slide Number Placeholder 4">
            <a:extLst>
              <a:ext uri="{FF2B5EF4-FFF2-40B4-BE49-F238E27FC236}">
                <a16:creationId xmlns:a16="http://schemas.microsoft.com/office/drawing/2014/main" id="{B5772F72-8D8B-46EE-AC57-A282B969AEB4}"/>
              </a:ext>
            </a:extLst>
          </p:cNvPr>
          <p:cNvSpPr>
            <a:spLocks noGrp="1"/>
          </p:cNvSpPr>
          <p:nvPr>
            <p:ph type="sldNum" sz="quarter" idx="12"/>
          </p:nvPr>
        </p:nvSpPr>
        <p:spPr/>
        <p:txBody>
          <a:bodyPr/>
          <a:lstStyle/>
          <a:p>
            <a:pPr>
              <a:defRPr/>
            </a:pPr>
            <a:fld id="{A4662B58-22B6-4123-B0EB-95CF68DFB6C2}" type="slidenum">
              <a:rPr lang="en-US" smtClean="0"/>
              <a:pPr>
                <a:defRPr/>
              </a:pPr>
              <a:t>32</a:t>
            </a:fld>
            <a:endParaRPr lang="en-US"/>
          </a:p>
        </p:txBody>
      </p:sp>
      <p:pic>
        <p:nvPicPr>
          <p:cNvPr id="6" name="Picture 5">
            <a:extLst>
              <a:ext uri="{FF2B5EF4-FFF2-40B4-BE49-F238E27FC236}">
                <a16:creationId xmlns:a16="http://schemas.microsoft.com/office/drawing/2014/main" id="{A4DB6D5A-7918-4A68-8B49-E47FBBBA28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14793914" cy="8321675"/>
          </a:xfrm>
          <a:prstGeom prst="rect">
            <a:avLst/>
          </a:prstGeom>
        </p:spPr>
      </p:pic>
      <p:sp>
        <p:nvSpPr>
          <p:cNvPr id="9" name="TextBox 8">
            <a:extLst>
              <a:ext uri="{FF2B5EF4-FFF2-40B4-BE49-F238E27FC236}">
                <a16:creationId xmlns:a16="http://schemas.microsoft.com/office/drawing/2014/main" id="{646097BB-8BCC-4B77-BF3B-1F7468237C1A}"/>
              </a:ext>
            </a:extLst>
          </p:cNvPr>
          <p:cNvSpPr txBox="1"/>
          <p:nvPr/>
        </p:nvSpPr>
        <p:spPr>
          <a:xfrm>
            <a:off x="4096941" y="7494588"/>
            <a:ext cx="6600031" cy="230832"/>
          </a:xfrm>
          <a:prstGeom prst="rect">
            <a:avLst/>
          </a:prstGeom>
          <a:noFill/>
        </p:spPr>
        <p:txBody>
          <a:bodyPr wrap="square" rtlCol="0">
            <a:spAutoFit/>
          </a:bodyPr>
          <a:lstStyle/>
          <a:p>
            <a:r>
              <a:rPr lang="en-US" sz="900">
                <a:hlinkClick r:id="rId3" tooltip="http://despuesdeana.blogspot.com/2010/04/its-too-late_20.html"/>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215347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90347A-8A2B-1A41-ADA0-03028A9CF75A}"/>
              </a:ext>
            </a:extLst>
          </p:cNvPr>
          <p:cNvSpPr>
            <a:spLocks noGrp="1"/>
          </p:cNvSpPr>
          <p:nvPr>
            <p:ph type="dt" sz="half" idx="10"/>
          </p:nvPr>
        </p:nvSpPr>
        <p:spPr/>
        <p:txBody>
          <a:bodyPr/>
          <a:lstStyle/>
          <a:p>
            <a:pPr>
              <a:defRPr/>
            </a:pPr>
            <a:fld id="{DF99A8A6-F603-433C-A02F-029036C38AF5}" type="datetime1">
              <a:rPr lang="en-US" smtClean="0"/>
              <a:t>10/17/2018</a:t>
            </a:fld>
            <a:endParaRPr lang="en-US"/>
          </a:p>
        </p:txBody>
      </p:sp>
      <p:sp>
        <p:nvSpPr>
          <p:cNvPr id="5" name="Slide Number Placeholder 4">
            <a:extLst>
              <a:ext uri="{FF2B5EF4-FFF2-40B4-BE49-F238E27FC236}">
                <a16:creationId xmlns:a16="http://schemas.microsoft.com/office/drawing/2014/main" id="{EB2FA8CC-DE02-5448-9AF4-227D0534EBF5}"/>
              </a:ext>
            </a:extLst>
          </p:cNvPr>
          <p:cNvSpPr>
            <a:spLocks noGrp="1"/>
          </p:cNvSpPr>
          <p:nvPr>
            <p:ph type="sldNum" sz="quarter" idx="12"/>
          </p:nvPr>
        </p:nvSpPr>
        <p:spPr/>
        <p:txBody>
          <a:bodyPr/>
          <a:lstStyle/>
          <a:p>
            <a:pPr>
              <a:defRPr/>
            </a:pPr>
            <a:fld id="{A4662B58-22B6-4123-B0EB-95CF68DFB6C2}" type="slidenum">
              <a:rPr lang="en-US" smtClean="0"/>
              <a:pPr>
                <a:defRPr/>
              </a:pPr>
              <a:t>33</a:t>
            </a:fld>
            <a:endParaRPr lang="en-US"/>
          </a:p>
        </p:txBody>
      </p:sp>
      <p:pic>
        <p:nvPicPr>
          <p:cNvPr id="10" name="Picture 9">
            <a:extLst>
              <a:ext uri="{FF2B5EF4-FFF2-40B4-BE49-F238E27FC236}">
                <a16:creationId xmlns:a16="http://schemas.microsoft.com/office/drawing/2014/main" id="{3B357A3D-B036-46E5-BD55-E2855DBC1E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4793913" cy="8321675"/>
          </a:xfrm>
          <a:prstGeom prst="rect">
            <a:avLst/>
          </a:prstGeom>
        </p:spPr>
      </p:pic>
      <p:sp>
        <p:nvSpPr>
          <p:cNvPr id="11" name="TextBox 10">
            <a:extLst>
              <a:ext uri="{FF2B5EF4-FFF2-40B4-BE49-F238E27FC236}">
                <a16:creationId xmlns:a16="http://schemas.microsoft.com/office/drawing/2014/main" id="{CE3AEE75-A9FA-4B46-AFB8-281240706286}"/>
              </a:ext>
            </a:extLst>
          </p:cNvPr>
          <p:cNvSpPr txBox="1"/>
          <p:nvPr/>
        </p:nvSpPr>
        <p:spPr>
          <a:xfrm>
            <a:off x="458840" y="5143500"/>
            <a:ext cx="8032370" cy="230832"/>
          </a:xfrm>
          <a:prstGeom prst="rect">
            <a:avLst/>
          </a:prstGeom>
          <a:noFill/>
        </p:spPr>
        <p:txBody>
          <a:bodyPr wrap="square" rtlCol="0">
            <a:spAutoFit/>
          </a:bodyPr>
          <a:lstStyle/>
          <a:p>
            <a:r>
              <a:rPr lang="en-US" sz="900">
                <a:hlinkClick r:id="rId3" tooltip="http://www.wad-archive.com/wad/Hellfir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52223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731521"/>
            <a:ext cx="12758737" cy="6763068"/>
          </a:xfrm>
        </p:spPr>
        <p:txBody>
          <a:bodyPr/>
          <a:lstStyle/>
          <a:p>
            <a:r>
              <a:rPr lang="en-US" sz="6000" dirty="0"/>
              <a:t>5. A third reason that Jesus is our best friend is His DEATH and SHED BLOOD.</a:t>
            </a:r>
          </a:p>
          <a:p>
            <a:r>
              <a:rPr lang="en-US" sz="6000" dirty="0"/>
              <a:t>a. Jn 15:13</a:t>
            </a:r>
          </a:p>
          <a:p>
            <a:r>
              <a:rPr lang="en-US" sz="6000" dirty="0"/>
              <a:t>b. Rom 5:6-8</a:t>
            </a:r>
          </a:p>
          <a:p>
            <a:r>
              <a:rPr lang="en-US" sz="6000" dirty="0"/>
              <a:t>c. Jn 10:11,15</a:t>
            </a:r>
          </a:p>
          <a:p>
            <a:r>
              <a:rPr lang="en-US" sz="6000" dirty="0"/>
              <a:t>d. Jn 1:29</a:t>
            </a:r>
          </a:p>
          <a:p>
            <a:r>
              <a:rPr lang="en-US" sz="6000" dirty="0"/>
              <a:t>e. Heb 2:9</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34</a:t>
            </a:fld>
            <a:endParaRPr lang="en-US"/>
          </a:p>
        </p:txBody>
      </p:sp>
      <p:sp>
        <p:nvSpPr>
          <p:cNvPr id="2" name="Date Placeholder 1">
            <a:extLst>
              <a:ext uri="{FF2B5EF4-FFF2-40B4-BE49-F238E27FC236}">
                <a16:creationId xmlns:a16="http://schemas.microsoft.com/office/drawing/2014/main" id="{6C220C08-DB6E-47D1-90EF-4B318D17067E}"/>
              </a:ext>
            </a:extLst>
          </p:cNvPr>
          <p:cNvSpPr>
            <a:spLocks noGrp="1"/>
          </p:cNvSpPr>
          <p:nvPr>
            <p:ph type="dt" sz="half" idx="10"/>
          </p:nvPr>
        </p:nvSpPr>
        <p:spPr/>
        <p:txBody>
          <a:bodyPr/>
          <a:lstStyle/>
          <a:p>
            <a:pPr>
              <a:defRPr/>
            </a:pPr>
            <a:fld id="{62895468-7920-4BE8-9ECF-E7611F0A6999}" type="datetime1">
              <a:rPr lang="en-US" smtClean="0"/>
              <a:t>10/17/2018</a:t>
            </a:fld>
            <a:endParaRPr lang="en-US"/>
          </a:p>
        </p:txBody>
      </p:sp>
    </p:spTree>
    <p:extLst>
      <p:ext uri="{BB962C8B-B14F-4D97-AF65-F5344CB8AC3E}">
        <p14:creationId xmlns:p14="http://schemas.microsoft.com/office/powerpoint/2010/main" val="31181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700089"/>
            <a:ext cx="12758737" cy="6794500"/>
          </a:xfrm>
        </p:spPr>
        <p:txBody>
          <a:bodyPr/>
          <a:lstStyle/>
          <a:p>
            <a:r>
              <a:rPr lang="en-US" sz="6000" dirty="0"/>
              <a:t>f. 1 Tim 2:6</a:t>
            </a:r>
          </a:p>
          <a:p>
            <a:r>
              <a:rPr lang="en-US" sz="6000" dirty="0"/>
              <a:t>g. Gal 1:4</a:t>
            </a:r>
          </a:p>
          <a:p>
            <a:r>
              <a:rPr lang="en-US" sz="6000" dirty="0"/>
              <a:t>h. Gal 2:20</a:t>
            </a:r>
          </a:p>
          <a:p>
            <a:r>
              <a:rPr lang="en-US" sz="6000" dirty="0" err="1"/>
              <a:t>i</a:t>
            </a:r>
            <a:r>
              <a:rPr lang="en-US" sz="6000" dirty="0"/>
              <a:t>. Heb 7:26,27</a:t>
            </a:r>
          </a:p>
          <a:p>
            <a:r>
              <a:rPr lang="en-US" sz="6000" dirty="0"/>
              <a:t>j. 1 Cor 5:7</a:t>
            </a:r>
          </a:p>
          <a:p>
            <a:r>
              <a:rPr lang="en-US" sz="6000" dirty="0"/>
              <a:t>k. 1 Pet 2:24</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35</a:t>
            </a:fld>
            <a:endParaRPr lang="en-US"/>
          </a:p>
        </p:txBody>
      </p:sp>
      <p:sp>
        <p:nvSpPr>
          <p:cNvPr id="2" name="Date Placeholder 1">
            <a:extLst>
              <a:ext uri="{FF2B5EF4-FFF2-40B4-BE49-F238E27FC236}">
                <a16:creationId xmlns:a16="http://schemas.microsoft.com/office/drawing/2014/main" id="{CA054520-C989-4542-A730-68A0645650CB}"/>
              </a:ext>
            </a:extLst>
          </p:cNvPr>
          <p:cNvSpPr>
            <a:spLocks noGrp="1"/>
          </p:cNvSpPr>
          <p:nvPr>
            <p:ph type="dt" sz="half" idx="10"/>
          </p:nvPr>
        </p:nvSpPr>
        <p:spPr/>
        <p:txBody>
          <a:bodyPr/>
          <a:lstStyle/>
          <a:p>
            <a:pPr>
              <a:defRPr/>
            </a:pPr>
            <a:fld id="{7946FEA4-BEDB-433C-9DDD-2A1385BF9C2E}" type="datetime1">
              <a:rPr lang="en-US" smtClean="0"/>
              <a:t>10/17/2018</a:t>
            </a:fld>
            <a:endParaRPr lang="en-US"/>
          </a:p>
        </p:txBody>
      </p:sp>
    </p:spTree>
    <p:extLst>
      <p:ext uri="{BB962C8B-B14F-4D97-AF65-F5344CB8AC3E}">
        <p14:creationId xmlns:p14="http://schemas.microsoft.com/office/powerpoint/2010/main" val="195851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DE62-F263-498D-9109-084A8EDE5A61}"/>
              </a:ext>
            </a:extLst>
          </p:cNvPr>
          <p:cNvSpPr>
            <a:spLocks noGrp="1"/>
          </p:cNvSpPr>
          <p:nvPr>
            <p:ph type="title"/>
          </p:nvPr>
        </p:nvSpPr>
        <p:spPr>
          <a:xfrm>
            <a:off x="585788" y="442914"/>
            <a:ext cx="13673137" cy="2871786"/>
          </a:xfrm>
        </p:spPr>
        <p:txBody>
          <a:bodyPr anchor="t"/>
          <a:lstStyle/>
          <a:p>
            <a:r>
              <a:rPr lang="en-US" sz="6000" b="1" i="1" dirty="0">
                <a:effectLst>
                  <a:outerShdw blurRad="38100" dist="38100" dir="2700000" algn="tl">
                    <a:srgbClr val="000000">
                      <a:alpha val="43137"/>
                    </a:srgbClr>
                  </a:outerShdw>
                </a:effectLst>
              </a:rPr>
              <a:t>l. In loving us enough to die for us, Jesus shed His blood for us, again demonstrating that He is the best friend that we have:</a:t>
            </a:r>
            <a:br>
              <a:rPr lang="en-US" sz="6000" b="1" i="1" dirty="0">
                <a:effectLst>
                  <a:outerShdw blurRad="38100" dist="38100" dir="2700000" algn="tl">
                    <a:srgbClr val="000000">
                      <a:alpha val="43137"/>
                    </a:srgbClr>
                  </a:outerShdw>
                </a:effectLst>
              </a:rPr>
            </a:br>
            <a:endParaRPr lang="en-US" sz="6000"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3314700"/>
            <a:ext cx="12758737" cy="4179888"/>
          </a:xfrm>
        </p:spPr>
        <p:txBody>
          <a:bodyPr/>
          <a:lstStyle/>
          <a:p>
            <a:r>
              <a:rPr lang="en-US" sz="6000" dirty="0"/>
              <a:t>1) Heb 9:22</a:t>
            </a:r>
          </a:p>
          <a:p>
            <a:r>
              <a:rPr lang="en-US" sz="6000" dirty="0"/>
              <a:t>2) Jn 19:34</a:t>
            </a:r>
          </a:p>
          <a:p>
            <a:r>
              <a:rPr lang="en-US" sz="6000" dirty="0"/>
              <a:t>3) Heb 9:12,14</a:t>
            </a:r>
          </a:p>
          <a:p>
            <a:r>
              <a:rPr lang="en-US" sz="6000" dirty="0"/>
              <a:t>4) Mt 26:28</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36</a:t>
            </a:fld>
            <a:endParaRPr lang="en-US"/>
          </a:p>
        </p:txBody>
      </p:sp>
      <p:sp>
        <p:nvSpPr>
          <p:cNvPr id="5" name="Date Placeholder 4">
            <a:extLst>
              <a:ext uri="{FF2B5EF4-FFF2-40B4-BE49-F238E27FC236}">
                <a16:creationId xmlns:a16="http://schemas.microsoft.com/office/drawing/2014/main" id="{6E06208B-3EBE-48DD-9E01-F3A8D6691864}"/>
              </a:ext>
            </a:extLst>
          </p:cNvPr>
          <p:cNvSpPr>
            <a:spLocks noGrp="1"/>
          </p:cNvSpPr>
          <p:nvPr>
            <p:ph type="dt" sz="half" idx="10"/>
          </p:nvPr>
        </p:nvSpPr>
        <p:spPr/>
        <p:txBody>
          <a:bodyPr/>
          <a:lstStyle/>
          <a:p>
            <a:pPr>
              <a:defRPr/>
            </a:pPr>
            <a:fld id="{7ED7C555-6759-4F16-8426-F1770CE00D8E}" type="datetime1">
              <a:rPr lang="en-US" smtClean="0"/>
              <a:t>10/17/2018</a:t>
            </a:fld>
            <a:endParaRPr lang="en-US"/>
          </a:p>
        </p:txBody>
      </p:sp>
    </p:spTree>
    <p:extLst>
      <p:ext uri="{BB962C8B-B14F-4D97-AF65-F5344CB8AC3E}">
        <p14:creationId xmlns:p14="http://schemas.microsoft.com/office/powerpoint/2010/main" val="29278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1097280"/>
            <a:ext cx="12758737" cy="6397309"/>
          </a:xfrm>
        </p:spPr>
        <p:txBody>
          <a:bodyPr/>
          <a:lstStyle/>
          <a:p>
            <a:r>
              <a:rPr lang="en-US" sz="4400" dirty="0"/>
              <a:t>5) Rev 1:5</a:t>
            </a:r>
          </a:p>
          <a:p>
            <a:r>
              <a:rPr lang="en-US" sz="4400" dirty="0"/>
              <a:t>6) Eph 1:7</a:t>
            </a:r>
          </a:p>
          <a:p>
            <a:r>
              <a:rPr lang="en-US" sz="4400" dirty="0"/>
              <a:t>7) 1 Pet 1:18,19</a:t>
            </a:r>
          </a:p>
          <a:p>
            <a:r>
              <a:rPr lang="en-US" sz="4400" dirty="0"/>
              <a:t>8) Heb 10:19,20</a:t>
            </a:r>
          </a:p>
          <a:p>
            <a:r>
              <a:rPr lang="en-US" sz="4400" dirty="0"/>
              <a:t>9) Heb 13:20</a:t>
            </a:r>
          </a:p>
          <a:p>
            <a:r>
              <a:rPr lang="en-US" sz="4400" dirty="0"/>
              <a:t>10) Acts 20:28</a:t>
            </a:r>
          </a:p>
          <a:p>
            <a:r>
              <a:rPr lang="en-US" sz="4400" dirty="0"/>
              <a:t>11) Rom 5:9-11</a:t>
            </a:r>
          </a:p>
          <a:p>
            <a:r>
              <a:rPr lang="en-US" sz="4400" dirty="0"/>
              <a:t>12) Col 1:20</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37</a:t>
            </a:fld>
            <a:endParaRPr lang="en-US"/>
          </a:p>
        </p:txBody>
      </p:sp>
      <p:sp>
        <p:nvSpPr>
          <p:cNvPr id="2" name="Date Placeholder 1">
            <a:extLst>
              <a:ext uri="{FF2B5EF4-FFF2-40B4-BE49-F238E27FC236}">
                <a16:creationId xmlns:a16="http://schemas.microsoft.com/office/drawing/2014/main" id="{F711063D-FC88-4DFA-85CE-1577DD4BE9B7}"/>
              </a:ext>
            </a:extLst>
          </p:cNvPr>
          <p:cNvSpPr>
            <a:spLocks noGrp="1"/>
          </p:cNvSpPr>
          <p:nvPr>
            <p:ph type="dt" sz="half" idx="10"/>
          </p:nvPr>
        </p:nvSpPr>
        <p:spPr/>
        <p:txBody>
          <a:bodyPr/>
          <a:lstStyle/>
          <a:p>
            <a:pPr>
              <a:defRPr/>
            </a:pPr>
            <a:fld id="{0009A4FF-EF71-42ED-864E-DB7C002D8124}" type="datetime1">
              <a:rPr lang="en-US" smtClean="0"/>
              <a:t>10/17/2018</a:t>
            </a:fld>
            <a:endParaRPr lang="en-US"/>
          </a:p>
        </p:txBody>
      </p:sp>
    </p:spTree>
    <p:extLst>
      <p:ext uri="{BB962C8B-B14F-4D97-AF65-F5344CB8AC3E}">
        <p14:creationId xmlns:p14="http://schemas.microsoft.com/office/powerpoint/2010/main" val="176666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457200" y="385763"/>
            <a:ext cx="13873163" cy="7108826"/>
          </a:xfrm>
        </p:spPr>
        <p:txBody>
          <a:bodyPr/>
          <a:lstStyle/>
          <a:p>
            <a:r>
              <a:rPr lang="en-US" sz="5400" dirty="0"/>
              <a:t>6. Finally, a fourth reason that Jesus is our best friend is His RESURRECTION from the dead and His present REIGN as head over all things.</a:t>
            </a:r>
          </a:p>
          <a:p>
            <a:r>
              <a:rPr lang="en-US" sz="5400" dirty="0"/>
              <a:t>a. We have seen that Jesus lived, suffered, shed His blood and died for us.</a:t>
            </a:r>
          </a:p>
          <a:p>
            <a:r>
              <a:rPr lang="en-US" sz="5400" dirty="0"/>
              <a:t>b. But, Christianity does not end at the grave of Jesus!</a:t>
            </a:r>
          </a:p>
          <a:p>
            <a:r>
              <a:rPr lang="en-US" sz="5400" dirty="0"/>
              <a:t>c. Remember when His disciples came to the sepulcher and found it empty?</a:t>
            </a:r>
          </a:p>
          <a:p>
            <a:endParaRPr lang="en-US" sz="54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38</a:t>
            </a:fld>
            <a:endParaRPr lang="en-US"/>
          </a:p>
        </p:txBody>
      </p:sp>
      <p:sp>
        <p:nvSpPr>
          <p:cNvPr id="2" name="Date Placeholder 1">
            <a:extLst>
              <a:ext uri="{FF2B5EF4-FFF2-40B4-BE49-F238E27FC236}">
                <a16:creationId xmlns:a16="http://schemas.microsoft.com/office/drawing/2014/main" id="{6CB48E60-E9CB-4E68-97B3-F37404D7FADC}"/>
              </a:ext>
            </a:extLst>
          </p:cNvPr>
          <p:cNvSpPr>
            <a:spLocks noGrp="1"/>
          </p:cNvSpPr>
          <p:nvPr>
            <p:ph type="dt" sz="half" idx="10"/>
          </p:nvPr>
        </p:nvSpPr>
        <p:spPr/>
        <p:txBody>
          <a:bodyPr/>
          <a:lstStyle/>
          <a:p>
            <a:pPr>
              <a:defRPr/>
            </a:pPr>
            <a:fld id="{CDE6E98C-DFDA-4156-9B66-9A9EA15AD686}" type="datetime1">
              <a:rPr lang="en-US" smtClean="0"/>
              <a:t>10/17/2018</a:t>
            </a:fld>
            <a:endParaRPr lang="en-US"/>
          </a:p>
        </p:txBody>
      </p:sp>
    </p:spTree>
    <p:extLst>
      <p:ext uri="{BB962C8B-B14F-4D97-AF65-F5344CB8AC3E}">
        <p14:creationId xmlns:p14="http://schemas.microsoft.com/office/powerpoint/2010/main" val="11920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500063" y="602934"/>
            <a:ext cx="13773150" cy="6763068"/>
          </a:xfrm>
        </p:spPr>
        <p:txBody>
          <a:bodyPr/>
          <a:lstStyle/>
          <a:p>
            <a:r>
              <a:rPr lang="en-US" sz="5400" dirty="0"/>
              <a:t>Then they saw the two angels who said, “Why do you seek the living among the dead? </a:t>
            </a:r>
          </a:p>
          <a:p>
            <a:r>
              <a:rPr lang="en-US" sz="5400" dirty="0"/>
              <a:t>He is not here, but is risen.” (Lk 24:5,6).</a:t>
            </a:r>
          </a:p>
          <a:p>
            <a:r>
              <a:rPr lang="en-US" sz="5400" dirty="0"/>
              <a:t>d. Thus, with great joy, we sing: “Up from the grave He arose With a mighty triumph over His foes He arose a victor from the dark domain And He lives forever – death He overcame.”</a:t>
            </a:r>
          </a:p>
          <a:p>
            <a:endParaRPr lang="en-US" sz="54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39</a:t>
            </a:fld>
            <a:endParaRPr lang="en-US"/>
          </a:p>
        </p:txBody>
      </p:sp>
      <p:sp>
        <p:nvSpPr>
          <p:cNvPr id="2" name="Date Placeholder 1">
            <a:extLst>
              <a:ext uri="{FF2B5EF4-FFF2-40B4-BE49-F238E27FC236}">
                <a16:creationId xmlns:a16="http://schemas.microsoft.com/office/drawing/2014/main" id="{5C98E4AB-67EB-4EAB-AEA6-C9E40B4C3ED5}"/>
              </a:ext>
            </a:extLst>
          </p:cNvPr>
          <p:cNvSpPr>
            <a:spLocks noGrp="1"/>
          </p:cNvSpPr>
          <p:nvPr>
            <p:ph type="dt" sz="half" idx="10"/>
          </p:nvPr>
        </p:nvSpPr>
        <p:spPr/>
        <p:txBody>
          <a:bodyPr/>
          <a:lstStyle/>
          <a:p>
            <a:pPr>
              <a:defRPr/>
            </a:pPr>
            <a:fld id="{BF911FF0-2AE8-49BB-A55E-BFCD97F0E04D}" type="datetime1">
              <a:rPr lang="en-US" smtClean="0"/>
              <a:t>10/17/2018</a:t>
            </a:fld>
            <a:endParaRPr lang="en-US"/>
          </a:p>
        </p:txBody>
      </p:sp>
    </p:spTree>
    <p:extLst>
      <p:ext uri="{BB962C8B-B14F-4D97-AF65-F5344CB8AC3E}">
        <p14:creationId xmlns:p14="http://schemas.microsoft.com/office/powerpoint/2010/main" val="37048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BC85C2F-D633-43D7-B5FE-FDC4B6BB7639}"/>
              </a:ext>
            </a:extLst>
          </p:cNvPr>
          <p:cNvSpPr>
            <a:spLocks noGrp="1" noChangeArrowheads="1"/>
          </p:cNvSpPr>
          <p:nvPr>
            <p:ph type="title"/>
          </p:nvPr>
        </p:nvSpPr>
        <p:spPr>
          <a:xfrm>
            <a:off x="1017588" y="442913"/>
            <a:ext cx="12758737" cy="965200"/>
          </a:xfrm>
        </p:spPr>
        <p:txBody>
          <a:bodyPr rtlCol="0">
            <a:normAutofit/>
          </a:bodyPr>
          <a:lstStyle/>
          <a:p>
            <a:pPr defTabSz="1109533" eaLnBrk="1" fontAlgn="auto" hangingPunct="1">
              <a:spcAft>
                <a:spcPts val="0"/>
              </a:spcAft>
              <a:defRPr/>
            </a:pPr>
            <a:r>
              <a:rPr lang="en-US" altLang="en-US" sz="6000" dirty="0">
                <a:effectLst>
                  <a:outerShdw blurRad="38100" dist="38100" dir="2700000" algn="tl">
                    <a:srgbClr val="000000">
                      <a:alpha val="43137"/>
                    </a:srgbClr>
                  </a:outerShdw>
                </a:effectLst>
              </a:rPr>
              <a:t>IV. What is the result of sin?</a:t>
            </a:r>
          </a:p>
        </p:txBody>
      </p:sp>
      <p:sp>
        <p:nvSpPr>
          <p:cNvPr id="6147" name="Content Placeholder 2">
            <a:extLst>
              <a:ext uri="{FF2B5EF4-FFF2-40B4-BE49-F238E27FC236}">
                <a16:creationId xmlns:a16="http://schemas.microsoft.com/office/drawing/2014/main" id="{D06377E1-581C-4D0A-9A53-26E9D765D603}"/>
              </a:ext>
            </a:extLst>
          </p:cNvPr>
          <p:cNvSpPr>
            <a:spLocks noGrp="1" noChangeArrowheads="1"/>
          </p:cNvSpPr>
          <p:nvPr>
            <p:ph idx="1"/>
          </p:nvPr>
        </p:nvSpPr>
        <p:spPr>
          <a:xfrm>
            <a:off x="1017588" y="1685925"/>
            <a:ext cx="12758738" cy="6192838"/>
          </a:xfrm>
        </p:spPr>
        <p:txBody>
          <a:bodyPr rtlCol="0">
            <a:noAutofit/>
          </a:bodyPr>
          <a:lstStyle/>
          <a:p>
            <a:pPr marL="277383" indent="-277383" defTabSz="1109533" eaLnBrk="1" fontAlgn="auto" hangingPunct="1">
              <a:spcAft>
                <a:spcPts val="0"/>
              </a:spcAft>
              <a:defRPr/>
            </a:pPr>
            <a:r>
              <a:rPr lang="en-US" altLang="en-US" sz="4000" dirty="0"/>
              <a:t>A. Isa 59:1,2.  ¶Behold, the LORD'S hand is not shortened, that it cannot save; neither his ear heavy, that it cannot hear:  2  But your iniquities have </a:t>
            </a:r>
            <a:r>
              <a:rPr lang="en-US" altLang="en-US" sz="4000" dirty="0">
                <a:effectLst>
                  <a:outerShdw blurRad="38100" dist="38100" dir="2700000" algn="tl">
                    <a:srgbClr val="000000">
                      <a:alpha val="43137"/>
                    </a:srgbClr>
                  </a:outerShdw>
                </a:effectLst>
              </a:rPr>
              <a:t>separated between you and your God</a:t>
            </a:r>
            <a:r>
              <a:rPr lang="en-US" altLang="en-US" sz="4000" dirty="0"/>
              <a:t>, and your sins have hid his face from you, that he will not hear. </a:t>
            </a:r>
          </a:p>
          <a:p>
            <a:pPr marL="277383" indent="-277383" defTabSz="1109533" eaLnBrk="1" fontAlgn="auto" hangingPunct="1">
              <a:spcAft>
                <a:spcPts val="0"/>
              </a:spcAft>
              <a:defRPr/>
            </a:pPr>
            <a:r>
              <a:rPr lang="en-US" altLang="en-US" sz="4000" dirty="0"/>
              <a:t>B. Jas 1:15. Then when lust hath conceived, it bringeth forth sin: and sin, when it is finished, bringeth forth death. </a:t>
            </a:r>
          </a:p>
        </p:txBody>
      </p:sp>
      <p:sp>
        <p:nvSpPr>
          <p:cNvPr id="4" name="Slide Number Placeholder 3">
            <a:extLst>
              <a:ext uri="{FF2B5EF4-FFF2-40B4-BE49-F238E27FC236}">
                <a16:creationId xmlns:a16="http://schemas.microsoft.com/office/drawing/2014/main" id="{45E766F1-6AAD-47C1-9F98-29A6CCD1CC14}"/>
              </a:ext>
            </a:extLst>
          </p:cNvPr>
          <p:cNvSpPr>
            <a:spLocks noGrp="1"/>
          </p:cNvSpPr>
          <p:nvPr>
            <p:ph type="sldNum" sz="quarter" idx="12"/>
          </p:nvPr>
        </p:nvSpPr>
        <p:spPr/>
        <p:txBody>
          <a:bodyPr/>
          <a:lstStyle/>
          <a:p>
            <a:pPr>
              <a:defRPr/>
            </a:pPr>
            <a:fld id="{02F90E08-087E-4121-8383-EB1304423DF7}" type="slidenum">
              <a:rPr lang="en-US"/>
              <a:pPr>
                <a:defRPr/>
              </a:pPr>
              <a:t>4</a:t>
            </a:fld>
            <a:endParaRPr lang="en-US"/>
          </a:p>
        </p:txBody>
      </p:sp>
      <p:sp>
        <p:nvSpPr>
          <p:cNvPr id="2" name="Date Placeholder 1">
            <a:extLst>
              <a:ext uri="{FF2B5EF4-FFF2-40B4-BE49-F238E27FC236}">
                <a16:creationId xmlns:a16="http://schemas.microsoft.com/office/drawing/2014/main" id="{E7A652C5-5271-4330-848C-8CB97AA47A0F}"/>
              </a:ext>
            </a:extLst>
          </p:cNvPr>
          <p:cNvSpPr>
            <a:spLocks noGrp="1"/>
          </p:cNvSpPr>
          <p:nvPr>
            <p:ph type="dt" sz="half" idx="10"/>
          </p:nvPr>
        </p:nvSpPr>
        <p:spPr/>
        <p:txBody>
          <a:bodyPr/>
          <a:lstStyle/>
          <a:p>
            <a:pPr>
              <a:defRPr/>
            </a:pPr>
            <a:fld id="{C8873581-D4FD-42B8-9317-75F9AD8141E8}" type="datetime1">
              <a:rPr lang="en-US" smtClean="0"/>
              <a:t>10/17/2018</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731521"/>
            <a:ext cx="12758737" cy="6763068"/>
          </a:xfrm>
        </p:spPr>
        <p:txBody>
          <a:bodyPr/>
          <a:lstStyle/>
          <a:p>
            <a:r>
              <a:rPr lang="en-US" sz="4000" dirty="0"/>
              <a:t>And, we also sing: “Living He loved me Dying He saved me Buried, He carried my sins far away Rising, He justified, freely forever One day He’s coming – Oh glorious day!”</a:t>
            </a:r>
          </a:p>
          <a:p>
            <a:r>
              <a:rPr lang="en-US" sz="4000" dirty="0"/>
              <a:t>e. What is the importance of His resurrection to us?</a:t>
            </a:r>
          </a:p>
          <a:p>
            <a:r>
              <a:rPr lang="en-US" sz="4000" dirty="0"/>
              <a:t>1) Rom 1:4</a:t>
            </a:r>
          </a:p>
          <a:p>
            <a:r>
              <a:rPr lang="en-US" sz="4000" dirty="0"/>
              <a:t>2) 1 Pet 1:3,4</a:t>
            </a:r>
          </a:p>
          <a:p>
            <a:r>
              <a:rPr lang="en-US" sz="4000" dirty="0"/>
              <a:t>3) Titus 1:2</a:t>
            </a:r>
          </a:p>
          <a:p>
            <a:r>
              <a:rPr lang="en-US" sz="4000" dirty="0"/>
              <a:t>4) Heb 6:18,19</a:t>
            </a:r>
          </a:p>
          <a:p>
            <a:r>
              <a:rPr lang="en-US" sz="4000" dirty="0"/>
              <a:t>5) Heb 2:14,15</a:t>
            </a:r>
          </a:p>
          <a:p>
            <a:r>
              <a:rPr lang="en-US" sz="4000" dirty="0"/>
              <a:t>6) Rom 4:25</a:t>
            </a:r>
          </a:p>
          <a:p>
            <a:endParaRPr lang="en-US" sz="40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40</a:t>
            </a:fld>
            <a:endParaRPr lang="en-US"/>
          </a:p>
        </p:txBody>
      </p:sp>
      <p:sp>
        <p:nvSpPr>
          <p:cNvPr id="2" name="Date Placeholder 1">
            <a:extLst>
              <a:ext uri="{FF2B5EF4-FFF2-40B4-BE49-F238E27FC236}">
                <a16:creationId xmlns:a16="http://schemas.microsoft.com/office/drawing/2014/main" id="{EC9BF53F-5B8C-44D8-ACD5-FE06AAD35F9D}"/>
              </a:ext>
            </a:extLst>
          </p:cNvPr>
          <p:cNvSpPr>
            <a:spLocks noGrp="1"/>
          </p:cNvSpPr>
          <p:nvPr>
            <p:ph type="dt" sz="half" idx="10"/>
          </p:nvPr>
        </p:nvSpPr>
        <p:spPr/>
        <p:txBody>
          <a:bodyPr/>
          <a:lstStyle/>
          <a:p>
            <a:pPr>
              <a:defRPr/>
            </a:pPr>
            <a:fld id="{269705F9-0E45-4038-AC95-C5275F1D0548}" type="datetime1">
              <a:rPr lang="en-US" smtClean="0"/>
              <a:t>10/17/2018</a:t>
            </a:fld>
            <a:endParaRPr lang="en-US"/>
          </a:p>
        </p:txBody>
      </p:sp>
    </p:spTree>
    <p:extLst>
      <p:ext uri="{BB962C8B-B14F-4D97-AF65-F5344CB8AC3E}">
        <p14:creationId xmlns:p14="http://schemas.microsoft.com/office/powerpoint/2010/main" val="22667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590843" y="506438"/>
            <a:ext cx="13715999" cy="7540282"/>
          </a:xfrm>
        </p:spPr>
        <p:txBody>
          <a:bodyPr/>
          <a:lstStyle/>
          <a:p>
            <a:r>
              <a:rPr lang="en-US" sz="4000" dirty="0"/>
              <a:t>7) Now, we can say with the Apostle Paul (1 Cor 15:54ff):</a:t>
            </a:r>
          </a:p>
          <a:p>
            <a:r>
              <a:rPr lang="en-US" sz="4000" dirty="0"/>
              <a:t>8) Not only did the Father raise Jesus from the dead, but let us turn to Eph 1:20ff:</a:t>
            </a:r>
          </a:p>
          <a:p>
            <a:r>
              <a:rPr lang="en-US" sz="4000" dirty="0"/>
              <a:t>9) Now, in that position as ruler over all things, Jesus performs the following functions for each Christian:</a:t>
            </a:r>
          </a:p>
          <a:p>
            <a:r>
              <a:rPr lang="en-US" sz="4000" dirty="0"/>
              <a:t>a) 1 Tim 2:5. b) 1 Jn 2:1. c) Heb 7:25. d) Eph 5:23</a:t>
            </a:r>
          </a:p>
          <a:p>
            <a:r>
              <a:rPr lang="en-US" sz="4000" dirty="0"/>
              <a:t>e) Eph 5:29</a:t>
            </a:r>
          </a:p>
          <a:p>
            <a:r>
              <a:rPr lang="en-US" sz="4000" dirty="0"/>
              <a:t>f) Jn 14:6</a:t>
            </a:r>
          </a:p>
          <a:p>
            <a:r>
              <a:rPr lang="en-US" sz="4000" dirty="0"/>
              <a:t>g) Mt 11:28-30.</a:t>
            </a:r>
          </a:p>
          <a:p>
            <a:r>
              <a:rPr lang="en-US" sz="4000" dirty="0"/>
              <a:t>10) Truly, as we sing in the song, “What a friend we have in Jesus!”</a:t>
            </a:r>
          </a:p>
          <a:p>
            <a:endParaRPr lang="en-US" sz="4000" dirty="0"/>
          </a:p>
          <a:p>
            <a:endParaRPr lang="en-US" sz="4000" dirty="0"/>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41</a:t>
            </a:fld>
            <a:endParaRPr lang="en-US"/>
          </a:p>
        </p:txBody>
      </p:sp>
      <p:sp>
        <p:nvSpPr>
          <p:cNvPr id="2" name="Date Placeholder 1">
            <a:extLst>
              <a:ext uri="{FF2B5EF4-FFF2-40B4-BE49-F238E27FC236}">
                <a16:creationId xmlns:a16="http://schemas.microsoft.com/office/drawing/2014/main" id="{27C25B02-CCF9-4B5C-B9AB-FB76DB8410B5}"/>
              </a:ext>
            </a:extLst>
          </p:cNvPr>
          <p:cNvSpPr>
            <a:spLocks noGrp="1"/>
          </p:cNvSpPr>
          <p:nvPr>
            <p:ph type="dt" sz="half" idx="10"/>
          </p:nvPr>
        </p:nvSpPr>
        <p:spPr/>
        <p:txBody>
          <a:bodyPr/>
          <a:lstStyle/>
          <a:p>
            <a:pPr>
              <a:defRPr/>
            </a:pPr>
            <a:fld id="{6EE003FA-0C8D-4DB0-A673-9B0A4CA9D98A}" type="datetime1">
              <a:rPr lang="en-US" smtClean="0"/>
              <a:t>10/17/2018</a:t>
            </a:fld>
            <a:endParaRPr lang="en-US"/>
          </a:p>
        </p:txBody>
      </p:sp>
    </p:spTree>
    <p:extLst>
      <p:ext uri="{BB962C8B-B14F-4D97-AF65-F5344CB8AC3E}">
        <p14:creationId xmlns:p14="http://schemas.microsoft.com/office/powerpoint/2010/main" val="54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731521"/>
            <a:ext cx="12758737" cy="6763068"/>
          </a:xfrm>
        </p:spPr>
        <p:txBody>
          <a:bodyPr/>
          <a:lstStyle/>
          <a:p>
            <a:r>
              <a:rPr lang="en-US" sz="4000" dirty="0"/>
              <a:t>H. Since God and Jesus have done ALL this to make it possible to have them as our best friend, surely we are obligated to return that love to them and to those around us!</a:t>
            </a:r>
          </a:p>
          <a:p>
            <a:r>
              <a:rPr lang="en-US" sz="4000" dirty="0"/>
              <a:t>1. Eph 3:17-19</a:t>
            </a:r>
          </a:p>
          <a:p>
            <a:r>
              <a:rPr lang="en-US" sz="4000" dirty="0"/>
              <a:t>2. 2 Cor 9:15</a:t>
            </a:r>
          </a:p>
          <a:p>
            <a:r>
              <a:rPr lang="en-US" sz="4000" dirty="0"/>
              <a:t>3. 2 Cor 5:14</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42</a:t>
            </a:fld>
            <a:endParaRPr lang="en-US"/>
          </a:p>
        </p:txBody>
      </p:sp>
      <p:sp>
        <p:nvSpPr>
          <p:cNvPr id="2" name="Date Placeholder 1">
            <a:extLst>
              <a:ext uri="{FF2B5EF4-FFF2-40B4-BE49-F238E27FC236}">
                <a16:creationId xmlns:a16="http://schemas.microsoft.com/office/drawing/2014/main" id="{33E1F9F2-5BA4-4ACD-AE2B-A07A8EBAE027}"/>
              </a:ext>
            </a:extLst>
          </p:cNvPr>
          <p:cNvSpPr>
            <a:spLocks noGrp="1"/>
          </p:cNvSpPr>
          <p:nvPr>
            <p:ph type="dt" sz="half" idx="10"/>
          </p:nvPr>
        </p:nvSpPr>
        <p:spPr/>
        <p:txBody>
          <a:bodyPr/>
          <a:lstStyle/>
          <a:p>
            <a:pPr>
              <a:defRPr/>
            </a:pPr>
            <a:fld id="{5B777CE3-197B-4577-BBA4-A7B463F606EB}" type="datetime1">
              <a:rPr lang="en-US" smtClean="0"/>
              <a:t>10/17/2018</a:t>
            </a:fld>
            <a:endParaRPr lang="en-US"/>
          </a:p>
        </p:txBody>
      </p:sp>
    </p:spTree>
    <p:extLst>
      <p:ext uri="{BB962C8B-B14F-4D97-AF65-F5344CB8AC3E}">
        <p14:creationId xmlns:p14="http://schemas.microsoft.com/office/powerpoint/2010/main" val="3311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27F23-3848-449F-9B82-F545CDC55FB6}"/>
              </a:ext>
            </a:extLst>
          </p:cNvPr>
          <p:cNvSpPr>
            <a:spLocks noGrp="1"/>
          </p:cNvSpPr>
          <p:nvPr>
            <p:ph idx="1"/>
          </p:nvPr>
        </p:nvSpPr>
        <p:spPr>
          <a:xfrm>
            <a:off x="1017588" y="731521"/>
            <a:ext cx="12758737" cy="6763068"/>
          </a:xfrm>
        </p:spPr>
        <p:txBody>
          <a:bodyPr/>
          <a:lstStyle/>
          <a:p>
            <a:r>
              <a:rPr lang="en-US" sz="4400" dirty="0"/>
              <a:t>4. Jn 14:15</a:t>
            </a:r>
          </a:p>
          <a:p>
            <a:r>
              <a:rPr lang="en-US" sz="4400" dirty="0"/>
              <a:t>5. Gal 2:20</a:t>
            </a:r>
          </a:p>
          <a:p>
            <a:r>
              <a:rPr lang="en-US" sz="4400" dirty="0"/>
              <a:t>6. Eph 5:24</a:t>
            </a:r>
          </a:p>
          <a:p>
            <a:r>
              <a:rPr lang="en-US" sz="4400" dirty="0"/>
              <a:t>7. 2 Cor 10:5</a:t>
            </a:r>
          </a:p>
          <a:p>
            <a:r>
              <a:rPr lang="en-US" sz="4400" dirty="0"/>
              <a:t>8. Phil 1:20,21</a:t>
            </a:r>
          </a:p>
          <a:p>
            <a:r>
              <a:rPr lang="en-US" sz="4400" dirty="0"/>
              <a:t>9. Mk 5:19</a:t>
            </a:r>
          </a:p>
          <a:p>
            <a:r>
              <a:rPr lang="en-US" sz="4400" dirty="0"/>
              <a:t>10. Eph 3:8</a:t>
            </a:r>
          </a:p>
          <a:p>
            <a:r>
              <a:rPr lang="en-US" sz="4400" dirty="0"/>
              <a:t>11. Phil 3:7-14</a:t>
            </a:r>
          </a:p>
        </p:txBody>
      </p:sp>
      <p:sp>
        <p:nvSpPr>
          <p:cNvPr id="4" name="Slide Number Placeholder 3">
            <a:extLst>
              <a:ext uri="{FF2B5EF4-FFF2-40B4-BE49-F238E27FC236}">
                <a16:creationId xmlns:a16="http://schemas.microsoft.com/office/drawing/2014/main" id="{4976508E-7354-4F0F-A6E5-F28E15D15AE9}"/>
              </a:ext>
            </a:extLst>
          </p:cNvPr>
          <p:cNvSpPr>
            <a:spLocks noGrp="1"/>
          </p:cNvSpPr>
          <p:nvPr>
            <p:ph type="sldNum" sz="quarter" idx="12"/>
          </p:nvPr>
        </p:nvSpPr>
        <p:spPr/>
        <p:txBody>
          <a:bodyPr/>
          <a:lstStyle/>
          <a:p>
            <a:pPr>
              <a:defRPr/>
            </a:pPr>
            <a:fld id="{A4662B58-22B6-4123-B0EB-95CF68DFB6C2}" type="slidenum">
              <a:rPr lang="en-US" smtClean="0"/>
              <a:pPr>
                <a:defRPr/>
              </a:pPr>
              <a:t>43</a:t>
            </a:fld>
            <a:endParaRPr lang="en-US"/>
          </a:p>
        </p:txBody>
      </p:sp>
      <p:sp>
        <p:nvSpPr>
          <p:cNvPr id="2" name="Date Placeholder 1">
            <a:extLst>
              <a:ext uri="{FF2B5EF4-FFF2-40B4-BE49-F238E27FC236}">
                <a16:creationId xmlns:a16="http://schemas.microsoft.com/office/drawing/2014/main" id="{974E4641-4235-4972-9829-52547CA26F4C}"/>
              </a:ext>
            </a:extLst>
          </p:cNvPr>
          <p:cNvSpPr>
            <a:spLocks noGrp="1"/>
          </p:cNvSpPr>
          <p:nvPr>
            <p:ph type="dt" sz="half" idx="10"/>
          </p:nvPr>
        </p:nvSpPr>
        <p:spPr/>
        <p:txBody>
          <a:bodyPr/>
          <a:lstStyle/>
          <a:p>
            <a:pPr>
              <a:defRPr/>
            </a:pPr>
            <a:fld id="{E638503F-2246-47E3-872D-4E097ED78D43}" type="datetime1">
              <a:rPr lang="en-US" smtClean="0"/>
              <a:t>10/17/2018</a:t>
            </a:fld>
            <a:endParaRPr lang="en-US"/>
          </a:p>
        </p:txBody>
      </p:sp>
    </p:spTree>
    <p:extLst>
      <p:ext uri="{BB962C8B-B14F-4D97-AF65-F5344CB8AC3E}">
        <p14:creationId xmlns:p14="http://schemas.microsoft.com/office/powerpoint/2010/main" val="9006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BC85C2F-D633-43D7-B5FE-FDC4B6BB7639}"/>
              </a:ext>
            </a:extLst>
          </p:cNvPr>
          <p:cNvSpPr>
            <a:spLocks noGrp="1" noChangeArrowheads="1"/>
          </p:cNvSpPr>
          <p:nvPr>
            <p:ph type="title"/>
          </p:nvPr>
        </p:nvSpPr>
        <p:spPr>
          <a:xfrm>
            <a:off x="1017588" y="442913"/>
            <a:ext cx="12758737" cy="965200"/>
          </a:xfrm>
        </p:spPr>
        <p:txBody>
          <a:bodyPr rtlCol="0">
            <a:normAutofit fontScale="90000"/>
          </a:bodyPr>
          <a:lstStyle/>
          <a:p>
            <a:pPr defTabSz="1109533" eaLnBrk="1" fontAlgn="auto" hangingPunct="1">
              <a:spcAft>
                <a:spcPts val="0"/>
              </a:spcAft>
              <a:defRPr/>
            </a:pPr>
            <a:r>
              <a:rPr lang="en-US" altLang="en-US" sz="6600" dirty="0">
                <a:effectLst>
                  <a:outerShdw blurRad="38100" dist="38100" dir="2700000" algn="tl">
                    <a:srgbClr val="000000">
                      <a:alpha val="43137"/>
                    </a:srgbClr>
                  </a:outerShdw>
                </a:effectLst>
              </a:rPr>
              <a:t>IV. What is the result of sin?</a:t>
            </a:r>
          </a:p>
        </p:txBody>
      </p:sp>
      <p:sp>
        <p:nvSpPr>
          <p:cNvPr id="6147" name="Content Placeholder 2">
            <a:extLst>
              <a:ext uri="{FF2B5EF4-FFF2-40B4-BE49-F238E27FC236}">
                <a16:creationId xmlns:a16="http://schemas.microsoft.com/office/drawing/2014/main" id="{D06377E1-581C-4D0A-9A53-26E9D765D603}"/>
              </a:ext>
            </a:extLst>
          </p:cNvPr>
          <p:cNvSpPr>
            <a:spLocks noGrp="1" noChangeArrowheads="1"/>
          </p:cNvSpPr>
          <p:nvPr>
            <p:ph idx="1"/>
          </p:nvPr>
        </p:nvSpPr>
        <p:spPr>
          <a:xfrm>
            <a:off x="571500" y="1685925"/>
            <a:ext cx="13716000" cy="6192838"/>
          </a:xfrm>
        </p:spPr>
        <p:txBody>
          <a:bodyPr rtlCol="0">
            <a:noAutofit/>
          </a:bodyPr>
          <a:lstStyle/>
          <a:p>
            <a:pPr marL="277383" indent="-277383" defTabSz="1109533" eaLnBrk="1" fontAlgn="auto" hangingPunct="1">
              <a:spcAft>
                <a:spcPts val="0"/>
              </a:spcAft>
              <a:defRPr/>
            </a:pPr>
            <a:r>
              <a:rPr lang="en-US" altLang="en-US" sz="4400" dirty="0"/>
              <a:t>C. Rom 6:23. For the wages of sin is death; but the gift of God is eternal life through Jesus Christ our Lord. </a:t>
            </a:r>
          </a:p>
          <a:p>
            <a:pPr marL="277383" indent="-277383" defTabSz="1109533" eaLnBrk="1" fontAlgn="auto" hangingPunct="1">
              <a:spcAft>
                <a:spcPts val="0"/>
              </a:spcAft>
              <a:defRPr/>
            </a:pPr>
            <a:r>
              <a:rPr lang="en-US" altLang="en-US" sz="4400" dirty="0"/>
              <a:t>D. Jn 8:21. Then said Jesus again unto them, I go my way, and ye shall seek me, and shall die in your sins: whither I go, ye cannot come. </a:t>
            </a:r>
          </a:p>
          <a:p>
            <a:pPr marL="277383" indent="-277383" defTabSz="1109533" eaLnBrk="1" fontAlgn="auto" hangingPunct="1">
              <a:spcAft>
                <a:spcPts val="0"/>
              </a:spcAft>
              <a:defRPr/>
            </a:pPr>
            <a:endParaRPr lang="en-US" altLang="en-US" sz="4400" dirty="0"/>
          </a:p>
        </p:txBody>
      </p:sp>
      <p:sp>
        <p:nvSpPr>
          <p:cNvPr id="4" name="Slide Number Placeholder 3">
            <a:extLst>
              <a:ext uri="{FF2B5EF4-FFF2-40B4-BE49-F238E27FC236}">
                <a16:creationId xmlns:a16="http://schemas.microsoft.com/office/drawing/2014/main" id="{45E766F1-6AAD-47C1-9F98-29A6CCD1CC14}"/>
              </a:ext>
            </a:extLst>
          </p:cNvPr>
          <p:cNvSpPr>
            <a:spLocks noGrp="1"/>
          </p:cNvSpPr>
          <p:nvPr>
            <p:ph type="sldNum" sz="quarter" idx="12"/>
          </p:nvPr>
        </p:nvSpPr>
        <p:spPr/>
        <p:txBody>
          <a:bodyPr/>
          <a:lstStyle/>
          <a:p>
            <a:pPr>
              <a:defRPr/>
            </a:pPr>
            <a:fld id="{02F90E08-087E-4121-8383-EB1304423DF7}" type="slidenum">
              <a:rPr lang="en-US"/>
              <a:pPr>
                <a:defRPr/>
              </a:pPr>
              <a:t>5</a:t>
            </a:fld>
            <a:endParaRPr lang="en-US"/>
          </a:p>
        </p:txBody>
      </p:sp>
      <p:sp>
        <p:nvSpPr>
          <p:cNvPr id="2" name="Date Placeholder 1">
            <a:extLst>
              <a:ext uri="{FF2B5EF4-FFF2-40B4-BE49-F238E27FC236}">
                <a16:creationId xmlns:a16="http://schemas.microsoft.com/office/drawing/2014/main" id="{5B056EDD-517B-4089-B968-5D517245B43C}"/>
              </a:ext>
            </a:extLst>
          </p:cNvPr>
          <p:cNvSpPr>
            <a:spLocks noGrp="1"/>
          </p:cNvSpPr>
          <p:nvPr>
            <p:ph type="dt" sz="half" idx="10"/>
          </p:nvPr>
        </p:nvSpPr>
        <p:spPr/>
        <p:txBody>
          <a:bodyPr/>
          <a:lstStyle/>
          <a:p>
            <a:pPr>
              <a:defRPr/>
            </a:pPr>
            <a:fld id="{754F87DF-82A3-436B-83F3-7EAB5CBF769D}" type="datetime1">
              <a:rPr lang="en-US" smtClean="0"/>
              <a:t>10/17/2018</a:t>
            </a:fld>
            <a:endParaRPr lang="en-US"/>
          </a:p>
        </p:txBody>
      </p:sp>
    </p:spTree>
    <p:extLst>
      <p:ext uri="{BB962C8B-B14F-4D97-AF65-F5344CB8AC3E}">
        <p14:creationId xmlns:p14="http://schemas.microsoft.com/office/powerpoint/2010/main" val="158901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99BD4A3-0CDE-4A28-B920-DF0AFEDD57C4}"/>
              </a:ext>
            </a:extLst>
          </p:cNvPr>
          <p:cNvSpPr>
            <a:spLocks noGrp="1" noChangeArrowheads="1"/>
          </p:cNvSpPr>
          <p:nvPr>
            <p:ph type="title"/>
          </p:nvPr>
        </p:nvSpPr>
        <p:spPr/>
        <p:txBody>
          <a:bodyPr rtlCol="0">
            <a:normAutofit/>
          </a:bodyPr>
          <a:lstStyle/>
          <a:p>
            <a:pPr defTabSz="1109533" eaLnBrk="1" fontAlgn="auto" hangingPunct="1">
              <a:spcAft>
                <a:spcPts val="0"/>
              </a:spcAft>
              <a:defRPr/>
            </a:pPr>
            <a:r>
              <a:rPr lang="en-US" altLang="en-US" sz="6000" b="1" dirty="0"/>
              <a:t>V. God’s answer to man’s problem.</a:t>
            </a:r>
          </a:p>
        </p:txBody>
      </p:sp>
      <p:sp>
        <p:nvSpPr>
          <p:cNvPr id="7171" name="Content Placeholder 2">
            <a:extLst>
              <a:ext uri="{FF2B5EF4-FFF2-40B4-BE49-F238E27FC236}">
                <a16:creationId xmlns:a16="http://schemas.microsoft.com/office/drawing/2014/main" id="{C8DFFA23-1BA5-48A7-9271-ACD306133940}"/>
              </a:ext>
            </a:extLst>
          </p:cNvPr>
          <p:cNvSpPr>
            <a:spLocks noGrp="1" noChangeArrowheads="1"/>
          </p:cNvSpPr>
          <p:nvPr>
            <p:ph idx="1"/>
          </p:nvPr>
        </p:nvSpPr>
        <p:spPr>
          <a:xfrm>
            <a:off x="1017588" y="2051050"/>
            <a:ext cx="12758737" cy="5443538"/>
          </a:xfrm>
        </p:spPr>
        <p:txBody>
          <a:bodyPr/>
          <a:lstStyle/>
          <a:p>
            <a:pPr eaLnBrk="1" hangingPunct="1"/>
            <a:r>
              <a:rPr lang="en-US" altLang="en-US" sz="4400" dirty="0"/>
              <a:t>A. Predicted - Isa 53:5,6,12</a:t>
            </a:r>
          </a:p>
          <a:p>
            <a:pPr eaLnBrk="1" hangingPunct="1"/>
            <a:r>
              <a:rPr lang="en-US" altLang="en-US" sz="4400" dirty="0"/>
              <a:t>B. His motivation - Jn 3:16</a:t>
            </a:r>
          </a:p>
          <a:p>
            <a:pPr eaLnBrk="1" hangingPunct="1"/>
            <a:r>
              <a:rPr lang="en-US" altLang="en-US" sz="4400" dirty="0"/>
              <a:t>C. Prophecy fulfilled: 1. Mt 1:21. 2. Mt 2:1</a:t>
            </a:r>
          </a:p>
          <a:p>
            <a:pPr eaLnBrk="1" hangingPunct="1"/>
            <a:r>
              <a:rPr lang="en-US" altLang="en-US" sz="4400" dirty="0"/>
              <a:t>D. What price did God pay to make salvation available to mankind?</a:t>
            </a:r>
          </a:p>
          <a:p>
            <a:pPr eaLnBrk="1" hangingPunct="1"/>
            <a:r>
              <a:rPr lang="en-US" altLang="en-US" sz="4400" dirty="0"/>
              <a:t>1. Heb 9:22; 2. 1 Pet 1:18,19; 3. Eph 1:7; 4. Rev 1:5</a:t>
            </a:r>
          </a:p>
        </p:txBody>
      </p:sp>
      <p:sp>
        <p:nvSpPr>
          <p:cNvPr id="4" name="Slide Number Placeholder 3">
            <a:extLst>
              <a:ext uri="{FF2B5EF4-FFF2-40B4-BE49-F238E27FC236}">
                <a16:creationId xmlns:a16="http://schemas.microsoft.com/office/drawing/2014/main" id="{1318D326-1FDA-48C2-981F-30B1CDD8FAC9}"/>
              </a:ext>
            </a:extLst>
          </p:cNvPr>
          <p:cNvSpPr>
            <a:spLocks noGrp="1"/>
          </p:cNvSpPr>
          <p:nvPr>
            <p:ph type="sldNum" sz="quarter" idx="12"/>
          </p:nvPr>
        </p:nvSpPr>
        <p:spPr/>
        <p:txBody>
          <a:bodyPr/>
          <a:lstStyle/>
          <a:p>
            <a:pPr>
              <a:defRPr/>
            </a:pPr>
            <a:fld id="{818C22D8-9703-477E-AA59-4A80A7499DC8}" type="slidenum">
              <a:rPr lang="en-US"/>
              <a:pPr>
                <a:defRPr/>
              </a:pPr>
              <a:t>6</a:t>
            </a:fld>
            <a:endParaRPr lang="en-US"/>
          </a:p>
        </p:txBody>
      </p:sp>
      <p:sp>
        <p:nvSpPr>
          <p:cNvPr id="2" name="Date Placeholder 1">
            <a:extLst>
              <a:ext uri="{FF2B5EF4-FFF2-40B4-BE49-F238E27FC236}">
                <a16:creationId xmlns:a16="http://schemas.microsoft.com/office/drawing/2014/main" id="{D3948605-3189-4B19-9AEC-BAB1A6D1F959}"/>
              </a:ext>
            </a:extLst>
          </p:cNvPr>
          <p:cNvSpPr>
            <a:spLocks noGrp="1"/>
          </p:cNvSpPr>
          <p:nvPr>
            <p:ph type="dt" sz="half" idx="10"/>
          </p:nvPr>
        </p:nvSpPr>
        <p:spPr/>
        <p:txBody>
          <a:bodyPr/>
          <a:lstStyle/>
          <a:p>
            <a:pPr>
              <a:defRPr/>
            </a:pPr>
            <a:fld id="{4B214245-212B-455E-B74B-110048F635E3}" type="datetime1">
              <a:rPr lang="en-US" smtClean="0"/>
              <a:t>10/17/2018</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6D82-A115-4200-930B-13DD3342DA69}"/>
              </a:ext>
            </a:extLst>
          </p:cNvPr>
          <p:cNvSpPr>
            <a:spLocks noGrp="1"/>
          </p:cNvSpPr>
          <p:nvPr>
            <p:ph type="title"/>
          </p:nvPr>
        </p:nvSpPr>
        <p:spPr>
          <a:xfrm>
            <a:off x="1017588" y="318052"/>
            <a:ext cx="13017500" cy="2339423"/>
          </a:xfrm>
        </p:spPr>
        <p:txBody>
          <a:bodyPr rtlCol="0">
            <a:noAutofit/>
          </a:bodyPr>
          <a:lstStyle/>
          <a:p>
            <a:pPr algn="ctr" defTabSz="1109533" eaLnBrk="1" fontAlgn="auto" hangingPunct="1">
              <a:spcAft>
                <a:spcPts val="0"/>
              </a:spcAft>
              <a:defRPr/>
            </a:pPr>
            <a:r>
              <a:rPr lang="en-US" sz="6000" b="1" dirty="0">
                <a:effectLst>
                  <a:outerShdw blurRad="38100" dist="38100" dir="2700000" algn="tl">
                    <a:srgbClr val="000000">
                      <a:alpha val="43137"/>
                    </a:srgbClr>
                  </a:outerShdw>
                </a:effectLst>
              </a:rPr>
              <a:t>VI. How does man receive the benefits of the saving blood of Jesus? (How is it that we can contact that cleansing blood?)</a:t>
            </a:r>
          </a:p>
        </p:txBody>
      </p:sp>
      <p:sp>
        <p:nvSpPr>
          <p:cNvPr id="3" name="Content Placeholder 2">
            <a:extLst>
              <a:ext uri="{FF2B5EF4-FFF2-40B4-BE49-F238E27FC236}">
                <a16:creationId xmlns:a16="http://schemas.microsoft.com/office/drawing/2014/main" id="{02C9542F-9917-4D17-AE62-2E60F0E48366}"/>
              </a:ext>
            </a:extLst>
          </p:cNvPr>
          <p:cNvSpPr>
            <a:spLocks noGrp="1"/>
          </p:cNvSpPr>
          <p:nvPr>
            <p:ph idx="1"/>
          </p:nvPr>
        </p:nvSpPr>
        <p:spPr>
          <a:xfrm>
            <a:off x="1017588" y="2657475"/>
            <a:ext cx="12758737" cy="5121275"/>
          </a:xfrm>
        </p:spPr>
        <p:txBody>
          <a:bodyPr rtlCol="0">
            <a:noAutofit/>
          </a:bodyPr>
          <a:lstStyle/>
          <a:p>
            <a:pPr marL="277383" indent="-277383" defTabSz="1109533" eaLnBrk="1" fontAlgn="auto" hangingPunct="1">
              <a:lnSpc>
                <a:spcPct val="120000"/>
              </a:lnSpc>
              <a:spcAft>
                <a:spcPts val="0"/>
              </a:spcAft>
              <a:defRPr/>
            </a:pPr>
            <a:r>
              <a:rPr lang="en-US" sz="3600" dirty="0"/>
              <a:t>A. Through works of the old law or man-made laws, customs or traditions? 1. Rom 3:20</a:t>
            </a:r>
          </a:p>
          <a:p>
            <a:pPr marL="277383" indent="-277383" defTabSz="1109533" eaLnBrk="1" fontAlgn="auto" hangingPunct="1">
              <a:lnSpc>
                <a:spcPct val="120000"/>
              </a:lnSpc>
              <a:spcAft>
                <a:spcPts val="0"/>
              </a:spcAft>
              <a:defRPr/>
            </a:pPr>
            <a:r>
              <a:rPr lang="en-US" sz="3600" dirty="0"/>
              <a:t>B. If not, then what is the answer? 1. Rom 3:20-28</a:t>
            </a:r>
          </a:p>
        </p:txBody>
      </p:sp>
      <p:sp>
        <p:nvSpPr>
          <p:cNvPr id="4" name="Slide Number Placeholder 3">
            <a:extLst>
              <a:ext uri="{FF2B5EF4-FFF2-40B4-BE49-F238E27FC236}">
                <a16:creationId xmlns:a16="http://schemas.microsoft.com/office/drawing/2014/main" id="{4DE2D24D-DEAD-4B73-B825-63F46CE3F85F}"/>
              </a:ext>
            </a:extLst>
          </p:cNvPr>
          <p:cNvSpPr>
            <a:spLocks noGrp="1"/>
          </p:cNvSpPr>
          <p:nvPr>
            <p:ph type="sldNum" sz="quarter" idx="12"/>
          </p:nvPr>
        </p:nvSpPr>
        <p:spPr/>
        <p:txBody>
          <a:bodyPr/>
          <a:lstStyle/>
          <a:p>
            <a:pPr>
              <a:defRPr/>
            </a:pPr>
            <a:fld id="{D508E2D5-1101-47B5-A8D0-AAB8B87A52BA}" type="slidenum">
              <a:rPr lang="en-US"/>
              <a:pPr>
                <a:defRPr/>
              </a:pPr>
              <a:t>7</a:t>
            </a:fld>
            <a:endParaRPr lang="en-US"/>
          </a:p>
        </p:txBody>
      </p:sp>
      <p:sp>
        <p:nvSpPr>
          <p:cNvPr id="5" name="Date Placeholder 4">
            <a:extLst>
              <a:ext uri="{FF2B5EF4-FFF2-40B4-BE49-F238E27FC236}">
                <a16:creationId xmlns:a16="http://schemas.microsoft.com/office/drawing/2014/main" id="{9CA9D976-A65B-4EDA-8042-69F4445353D9}"/>
              </a:ext>
            </a:extLst>
          </p:cNvPr>
          <p:cNvSpPr>
            <a:spLocks noGrp="1"/>
          </p:cNvSpPr>
          <p:nvPr>
            <p:ph type="dt" sz="half" idx="10"/>
          </p:nvPr>
        </p:nvSpPr>
        <p:spPr/>
        <p:txBody>
          <a:bodyPr/>
          <a:lstStyle/>
          <a:p>
            <a:pPr>
              <a:defRPr/>
            </a:pPr>
            <a:fld id="{3C5E2FE1-8CDD-4F2F-A431-130AF02A0587}" type="datetime1">
              <a:rPr lang="en-US" smtClean="0"/>
              <a:t>10/17/2018</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6D82-A115-4200-930B-13DD3342DA69}"/>
              </a:ext>
            </a:extLst>
          </p:cNvPr>
          <p:cNvSpPr>
            <a:spLocks noGrp="1"/>
          </p:cNvSpPr>
          <p:nvPr>
            <p:ph type="title"/>
          </p:nvPr>
        </p:nvSpPr>
        <p:spPr>
          <a:xfrm>
            <a:off x="757238" y="318052"/>
            <a:ext cx="13277850" cy="2339423"/>
          </a:xfrm>
        </p:spPr>
        <p:txBody>
          <a:bodyPr rtlCol="0">
            <a:noAutofit/>
          </a:bodyPr>
          <a:lstStyle/>
          <a:p>
            <a:pPr algn="ctr" defTabSz="1109533" eaLnBrk="1" fontAlgn="auto" hangingPunct="1">
              <a:spcAft>
                <a:spcPts val="0"/>
              </a:spcAft>
              <a:defRPr/>
            </a:pPr>
            <a:r>
              <a:rPr lang="en-US" sz="6000" b="1" dirty="0">
                <a:effectLst>
                  <a:outerShdw blurRad="38100" dist="38100" dir="2700000" algn="tl">
                    <a:srgbClr val="000000">
                      <a:alpha val="43137"/>
                    </a:srgbClr>
                  </a:outerShdw>
                </a:effectLst>
              </a:rPr>
              <a:t>VI. How does man receive the benefits of the saving blood of Jesus? (How is it that we can contact that cleansing blood?)</a:t>
            </a:r>
          </a:p>
        </p:txBody>
      </p:sp>
      <p:sp>
        <p:nvSpPr>
          <p:cNvPr id="3" name="Content Placeholder 2">
            <a:extLst>
              <a:ext uri="{FF2B5EF4-FFF2-40B4-BE49-F238E27FC236}">
                <a16:creationId xmlns:a16="http://schemas.microsoft.com/office/drawing/2014/main" id="{02C9542F-9917-4D17-AE62-2E60F0E48366}"/>
              </a:ext>
            </a:extLst>
          </p:cNvPr>
          <p:cNvSpPr>
            <a:spLocks noGrp="1"/>
          </p:cNvSpPr>
          <p:nvPr>
            <p:ph idx="1"/>
          </p:nvPr>
        </p:nvSpPr>
        <p:spPr>
          <a:xfrm>
            <a:off x="609600" y="2657475"/>
            <a:ext cx="13609983" cy="5499100"/>
          </a:xfrm>
        </p:spPr>
        <p:txBody>
          <a:bodyPr rtlCol="0">
            <a:noAutofit/>
          </a:bodyPr>
          <a:lstStyle/>
          <a:p>
            <a:pPr marL="277383" indent="-277383" defTabSz="1109533" eaLnBrk="1" fontAlgn="auto" hangingPunct="1">
              <a:lnSpc>
                <a:spcPct val="120000"/>
              </a:lnSpc>
              <a:spcAft>
                <a:spcPts val="0"/>
              </a:spcAft>
              <a:defRPr/>
            </a:pPr>
            <a:r>
              <a:rPr lang="en-US" sz="4000" dirty="0"/>
              <a:t>C. Is that the “faith only” that is taught by so many today? 1. Jas 2:14-26</a:t>
            </a:r>
          </a:p>
          <a:p>
            <a:pPr marL="277383" indent="-277383" defTabSz="1109533" eaLnBrk="1" fontAlgn="auto" hangingPunct="1">
              <a:lnSpc>
                <a:spcPct val="120000"/>
              </a:lnSpc>
              <a:spcAft>
                <a:spcPts val="0"/>
              </a:spcAft>
              <a:defRPr/>
            </a:pPr>
            <a:r>
              <a:rPr lang="en-US" sz="4000" dirty="0"/>
              <a:t>D. Then how is it that our faith is expressed in such a way that our sins are removed, we are saved and we are closely associated with Jesus? </a:t>
            </a:r>
          </a:p>
          <a:p>
            <a:pPr marL="277383" indent="-277383" defTabSz="1109533" eaLnBrk="1" fontAlgn="auto" hangingPunct="1">
              <a:lnSpc>
                <a:spcPct val="120000"/>
              </a:lnSpc>
              <a:spcAft>
                <a:spcPts val="0"/>
              </a:spcAft>
              <a:defRPr/>
            </a:pPr>
            <a:r>
              <a:rPr lang="en-US" sz="4000" dirty="0"/>
              <a:t>Let’s see what the Bible says! (See charts entitled, “The Great Commission” Examples of Conversion:</a:t>
            </a:r>
          </a:p>
        </p:txBody>
      </p:sp>
      <p:sp>
        <p:nvSpPr>
          <p:cNvPr id="4" name="Slide Number Placeholder 3">
            <a:extLst>
              <a:ext uri="{FF2B5EF4-FFF2-40B4-BE49-F238E27FC236}">
                <a16:creationId xmlns:a16="http://schemas.microsoft.com/office/drawing/2014/main" id="{4DE2D24D-DEAD-4B73-B825-63F46CE3F85F}"/>
              </a:ext>
            </a:extLst>
          </p:cNvPr>
          <p:cNvSpPr>
            <a:spLocks noGrp="1"/>
          </p:cNvSpPr>
          <p:nvPr>
            <p:ph type="sldNum" sz="quarter" idx="12"/>
          </p:nvPr>
        </p:nvSpPr>
        <p:spPr/>
        <p:txBody>
          <a:bodyPr/>
          <a:lstStyle/>
          <a:p>
            <a:pPr>
              <a:defRPr/>
            </a:pPr>
            <a:fld id="{D508E2D5-1101-47B5-A8D0-AAB8B87A52BA}" type="slidenum">
              <a:rPr lang="en-US"/>
              <a:pPr>
                <a:defRPr/>
              </a:pPr>
              <a:t>8</a:t>
            </a:fld>
            <a:endParaRPr lang="en-US"/>
          </a:p>
        </p:txBody>
      </p:sp>
      <p:sp>
        <p:nvSpPr>
          <p:cNvPr id="5" name="Date Placeholder 4">
            <a:extLst>
              <a:ext uri="{FF2B5EF4-FFF2-40B4-BE49-F238E27FC236}">
                <a16:creationId xmlns:a16="http://schemas.microsoft.com/office/drawing/2014/main" id="{367DAF4F-B267-468F-BD6B-AE8981421A12}"/>
              </a:ext>
            </a:extLst>
          </p:cNvPr>
          <p:cNvSpPr>
            <a:spLocks noGrp="1"/>
          </p:cNvSpPr>
          <p:nvPr>
            <p:ph type="dt" sz="half" idx="10"/>
          </p:nvPr>
        </p:nvSpPr>
        <p:spPr/>
        <p:txBody>
          <a:bodyPr/>
          <a:lstStyle/>
          <a:p>
            <a:pPr>
              <a:defRPr/>
            </a:pPr>
            <a:fld id="{25DBC4D9-5C5A-4393-AD90-508B917CBE1B}" type="datetime1">
              <a:rPr lang="en-US" smtClean="0"/>
              <a:t>10/17/2018</a:t>
            </a:fld>
            <a:endParaRPr lang="en-US"/>
          </a:p>
        </p:txBody>
      </p:sp>
    </p:spTree>
    <p:extLst>
      <p:ext uri="{BB962C8B-B14F-4D97-AF65-F5344CB8AC3E}">
        <p14:creationId xmlns:p14="http://schemas.microsoft.com/office/powerpoint/2010/main" val="265143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F1CB71-D7FA-4E93-B1E0-A45D00843B04}"/>
              </a:ext>
            </a:extLst>
          </p:cNvPr>
          <p:cNvSpPr>
            <a:spLocks noGrp="1"/>
          </p:cNvSpPr>
          <p:nvPr>
            <p:ph type="sldNum" sz="quarter" idx="12"/>
          </p:nvPr>
        </p:nvSpPr>
        <p:spPr/>
        <p:txBody>
          <a:bodyPr/>
          <a:lstStyle/>
          <a:p>
            <a:pPr>
              <a:defRPr/>
            </a:pPr>
            <a:fld id="{3344166C-D060-40E9-B502-78081502335C}" type="slidenum">
              <a:rPr lang="en-US"/>
              <a:pPr>
                <a:defRPr/>
              </a:pPr>
              <a:t>9</a:t>
            </a:fld>
            <a:endParaRPr lang="en-US"/>
          </a:p>
        </p:txBody>
      </p:sp>
      <p:graphicFrame>
        <p:nvGraphicFramePr>
          <p:cNvPr id="7" name="Table 6">
            <a:extLst>
              <a:ext uri="{FF2B5EF4-FFF2-40B4-BE49-F238E27FC236}">
                <a16:creationId xmlns:a16="http://schemas.microsoft.com/office/drawing/2014/main" id="{BF785F41-CC23-43AD-B465-4C9478CEEC36}"/>
              </a:ext>
            </a:extLst>
          </p:cNvPr>
          <p:cNvGraphicFramePr>
            <a:graphicFrameLocks noGrp="1"/>
          </p:cNvGraphicFramePr>
          <p:nvPr/>
        </p:nvGraphicFramePr>
        <p:xfrm>
          <a:off x="0" y="0"/>
          <a:ext cx="14793912" cy="8242392"/>
        </p:xfrm>
        <a:graphic>
          <a:graphicData uri="http://schemas.openxmlformats.org/drawingml/2006/table">
            <a:tbl>
              <a:tblPr firstRow="1" bandRow="1">
                <a:tableStyleId>{5C22544A-7EE6-4342-B048-85BDC9FD1C3A}</a:tableStyleId>
              </a:tblPr>
              <a:tblGrid>
                <a:gridCol w="2465652">
                  <a:extLst>
                    <a:ext uri="{9D8B030D-6E8A-4147-A177-3AD203B41FA5}">
                      <a16:colId xmlns:a16="http://schemas.microsoft.com/office/drawing/2014/main" val="1067730785"/>
                    </a:ext>
                  </a:extLst>
                </a:gridCol>
                <a:gridCol w="2465652">
                  <a:extLst>
                    <a:ext uri="{9D8B030D-6E8A-4147-A177-3AD203B41FA5}">
                      <a16:colId xmlns:a16="http://schemas.microsoft.com/office/drawing/2014/main" val="472338239"/>
                    </a:ext>
                  </a:extLst>
                </a:gridCol>
                <a:gridCol w="2465652">
                  <a:extLst>
                    <a:ext uri="{9D8B030D-6E8A-4147-A177-3AD203B41FA5}">
                      <a16:colId xmlns:a16="http://schemas.microsoft.com/office/drawing/2014/main" val="2882761484"/>
                    </a:ext>
                  </a:extLst>
                </a:gridCol>
                <a:gridCol w="2465652">
                  <a:extLst>
                    <a:ext uri="{9D8B030D-6E8A-4147-A177-3AD203B41FA5}">
                      <a16:colId xmlns:a16="http://schemas.microsoft.com/office/drawing/2014/main" val="1048850518"/>
                    </a:ext>
                  </a:extLst>
                </a:gridCol>
                <a:gridCol w="2367492">
                  <a:extLst>
                    <a:ext uri="{9D8B030D-6E8A-4147-A177-3AD203B41FA5}">
                      <a16:colId xmlns:a16="http://schemas.microsoft.com/office/drawing/2014/main" val="3323317704"/>
                    </a:ext>
                  </a:extLst>
                </a:gridCol>
                <a:gridCol w="2563812">
                  <a:extLst>
                    <a:ext uri="{9D8B030D-6E8A-4147-A177-3AD203B41FA5}">
                      <a16:colId xmlns:a16="http://schemas.microsoft.com/office/drawing/2014/main" val="2248303788"/>
                    </a:ext>
                  </a:extLst>
                </a:gridCol>
              </a:tblGrid>
              <a:tr h="561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PREACHING</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BELIEVED</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REPENTED</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CONFESSES</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SAVED</a:t>
                      </a:r>
                    </a:p>
                  </a:txBody>
                  <a:tcPr marL="110956" marR="110956" marT="55472" marB="55472"/>
                </a:tc>
                <a:extLst>
                  <a:ext uri="{0D108BD9-81ED-4DB2-BD59-A6C34878D82A}">
                    <a16:rowId xmlns:a16="http://schemas.microsoft.com/office/drawing/2014/main" val="330969825"/>
                  </a:ext>
                </a:extLst>
              </a:tr>
              <a:tr h="915880">
                <a:tc>
                  <a:txBody>
                    <a:bodyPr/>
                    <a:lstStyle/>
                    <a:p>
                      <a:pPr algn="ctr"/>
                      <a:r>
                        <a:rPr lang="en-US" sz="2400" dirty="0">
                          <a:effectLst>
                            <a:outerShdw blurRad="38100" dist="38100" dir="2700000" algn="tl">
                              <a:srgbClr val="000000">
                                <a:alpha val="43137"/>
                              </a:srgbClr>
                            </a:outerShdw>
                          </a:effectLst>
                        </a:rPr>
                        <a:t>PENTECOST</a:t>
                      </a:r>
                    </a:p>
                    <a:p>
                      <a:pPr algn="ctr"/>
                      <a:r>
                        <a:rPr lang="en-US" sz="2400" dirty="0">
                          <a:effectLst>
                            <a:outerShdw blurRad="38100" dist="38100" dir="2700000" algn="tl">
                              <a:srgbClr val="000000">
                                <a:alpha val="43137"/>
                              </a:srgbClr>
                            </a:outerShdw>
                          </a:effectLst>
                        </a:rPr>
                        <a:t>ACTS 2:14-41</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REPENT</a:t>
                      </a:r>
                    </a:p>
                    <a:p>
                      <a:pPr algn="ctr"/>
                      <a:r>
                        <a:rPr lang="en-US" sz="2400" dirty="0">
                          <a:effectLst>
                            <a:outerShdw blurRad="38100" dist="38100" dir="2700000" algn="tl">
                              <a:srgbClr val="000000">
                                <a:alpha val="43137"/>
                              </a:srgbClr>
                            </a:outerShdw>
                          </a:effectLst>
                        </a:rPr>
                        <a:t>37,38</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38-41</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REMISSION OF SINS SAVED-37,47</a:t>
                      </a:r>
                    </a:p>
                  </a:txBody>
                  <a:tcPr marL="110956" marR="110956" marT="55472" marB="55472"/>
                </a:tc>
                <a:extLst>
                  <a:ext uri="{0D108BD9-81ED-4DB2-BD59-A6C34878D82A}">
                    <a16:rowId xmlns:a16="http://schemas.microsoft.com/office/drawing/2014/main" val="4122027242"/>
                  </a:ext>
                </a:extLst>
              </a:tr>
              <a:tr h="842444">
                <a:tc>
                  <a:txBody>
                    <a:bodyPr/>
                    <a:lstStyle/>
                    <a:p>
                      <a:pPr algn="ctr"/>
                      <a:r>
                        <a:rPr lang="en-US" sz="2400" dirty="0">
                          <a:effectLst>
                            <a:outerShdw blurRad="38100" dist="38100" dir="2700000" algn="tl">
                              <a:srgbClr val="000000">
                                <a:alpha val="43137"/>
                              </a:srgbClr>
                            </a:outerShdw>
                          </a:effectLst>
                        </a:rPr>
                        <a:t>SAMARIA</a:t>
                      </a:r>
                    </a:p>
                    <a:p>
                      <a:pPr algn="ctr"/>
                      <a:r>
                        <a:rPr lang="en-US" sz="2400" dirty="0">
                          <a:effectLst>
                            <a:outerShdw blurRad="38100" dist="38100" dir="2700000" algn="tl">
                              <a:srgbClr val="000000">
                                <a:alpha val="43137"/>
                              </a:srgbClr>
                            </a:outerShdw>
                          </a:effectLst>
                        </a:rPr>
                        <a:t>ACTS 8:5-13</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BELIEVED </a:t>
                      </a:r>
                    </a:p>
                    <a:p>
                      <a:pPr algn="ctr"/>
                      <a:r>
                        <a:rPr lang="en-US" sz="2400" dirty="0">
                          <a:effectLst>
                            <a:outerShdw blurRad="38100" dist="38100" dir="2700000" algn="tl">
                              <a:srgbClr val="000000">
                                <a:alpha val="43137"/>
                              </a:srgbClr>
                            </a:outerShdw>
                          </a:effectLst>
                        </a:rPr>
                        <a:t>12</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12,13</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extLst>
                  <a:ext uri="{0D108BD9-81ED-4DB2-BD59-A6C34878D82A}">
                    <a16:rowId xmlns:a16="http://schemas.microsoft.com/office/drawing/2014/main" val="3873822491"/>
                  </a:ext>
                </a:extLst>
              </a:tr>
              <a:tr h="896112">
                <a:tc>
                  <a:txBody>
                    <a:bodyPr/>
                    <a:lstStyle/>
                    <a:p>
                      <a:pPr algn="ctr"/>
                      <a:r>
                        <a:rPr lang="en-US" sz="2400" dirty="0">
                          <a:effectLst>
                            <a:outerShdw blurRad="38100" dist="38100" dir="2700000" algn="tl">
                              <a:srgbClr val="000000">
                                <a:alpha val="43137"/>
                              </a:srgbClr>
                            </a:outerShdw>
                          </a:effectLst>
                        </a:rPr>
                        <a:t>EUNUCH</a:t>
                      </a:r>
                    </a:p>
                    <a:p>
                      <a:pPr algn="ctr"/>
                      <a:r>
                        <a:rPr lang="en-US" sz="2400" dirty="0">
                          <a:effectLst>
                            <a:outerShdw blurRad="38100" dist="38100" dir="2700000" algn="tl">
                              <a:srgbClr val="000000">
                                <a:alpha val="43137"/>
                              </a:srgbClr>
                            </a:outerShdw>
                          </a:effectLst>
                        </a:rPr>
                        <a:t>ACTS 8:35-39.</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BELIEVED</a:t>
                      </a:r>
                    </a:p>
                    <a:p>
                      <a:pPr algn="ctr"/>
                      <a:r>
                        <a:rPr lang="en-US" sz="2400" dirty="0">
                          <a:effectLst>
                            <a:outerShdw blurRad="38100" dist="38100" dir="2700000" algn="tl">
                              <a:srgbClr val="000000">
                                <a:alpha val="43137"/>
                              </a:srgbClr>
                            </a:outerShdw>
                          </a:effectLst>
                        </a:rPr>
                        <a:t>37</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CONFESSED</a:t>
                      </a:r>
                    </a:p>
                    <a:p>
                      <a:pPr algn="ctr"/>
                      <a:r>
                        <a:rPr lang="en-US" sz="2400" dirty="0">
                          <a:effectLst>
                            <a:outerShdw blurRad="38100" dist="38100" dir="2700000" algn="tl">
                              <a:srgbClr val="000000">
                                <a:alpha val="43137"/>
                              </a:srgbClr>
                            </a:outerShdw>
                          </a:effectLst>
                        </a:rPr>
                        <a:t>37</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38</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REJOICED</a:t>
                      </a:r>
                    </a:p>
                    <a:p>
                      <a:pPr algn="ctr"/>
                      <a:r>
                        <a:rPr lang="en-US" sz="2400" dirty="0">
                          <a:effectLst>
                            <a:outerShdw blurRad="38100" dist="38100" dir="2700000" algn="tl">
                              <a:srgbClr val="000000">
                                <a:alpha val="43137"/>
                              </a:srgbClr>
                            </a:outerShdw>
                          </a:effectLst>
                        </a:rPr>
                        <a:t>39</a:t>
                      </a:r>
                    </a:p>
                  </a:txBody>
                  <a:tcPr marL="110956" marR="110956" marT="55472" marB="55472"/>
                </a:tc>
                <a:extLst>
                  <a:ext uri="{0D108BD9-81ED-4DB2-BD59-A6C34878D82A}">
                    <a16:rowId xmlns:a16="http://schemas.microsoft.com/office/drawing/2014/main" val="3330976574"/>
                  </a:ext>
                </a:extLst>
              </a:tr>
              <a:tr h="1208193">
                <a:tc>
                  <a:txBody>
                    <a:bodyPr/>
                    <a:lstStyle/>
                    <a:p>
                      <a:pPr algn="ctr"/>
                      <a:r>
                        <a:rPr lang="en-US" sz="2400" dirty="0">
                          <a:effectLst>
                            <a:outerShdw blurRad="38100" dist="38100" dir="2700000" algn="tl">
                              <a:srgbClr val="000000">
                                <a:alpha val="43137"/>
                              </a:srgbClr>
                            </a:outerShdw>
                          </a:effectLst>
                        </a:rPr>
                        <a:t>SAUL</a:t>
                      </a:r>
                    </a:p>
                    <a:p>
                      <a:pPr algn="ctr"/>
                      <a:r>
                        <a:rPr lang="en-US" sz="2400" dirty="0">
                          <a:effectLst>
                            <a:outerShdw blurRad="38100" dist="38100" dir="2700000" algn="tl">
                              <a:srgbClr val="000000">
                                <a:alpha val="43137"/>
                              </a:srgbClr>
                            </a:outerShdw>
                          </a:effectLst>
                        </a:rPr>
                        <a:t>ACTS 9:17,18</a:t>
                      </a:r>
                    </a:p>
                    <a:p>
                      <a:pPr algn="ctr"/>
                      <a:r>
                        <a:rPr lang="en-US" sz="2400" dirty="0">
                          <a:effectLst>
                            <a:outerShdw blurRad="38100" dist="38100" dir="2700000" algn="tl">
                              <a:srgbClr val="000000">
                                <a:alpha val="43137"/>
                              </a:srgbClr>
                            </a:outerShdw>
                          </a:effectLst>
                        </a:rPr>
                        <a:t>ACTS 22:12-16</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18</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SINS WASHED AWAY</a:t>
                      </a:r>
                    </a:p>
                    <a:p>
                      <a:pPr algn="ctr"/>
                      <a:r>
                        <a:rPr lang="en-US" sz="2400" dirty="0">
                          <a:effectLst>
                            <a:outerShdw blurRad="38100" dist="38100" dir="2700000" algn="tl">
                              <a:srgbClr val="000000">
                                <a:alpha val="43137"/>
                              </a:srgbClr>
                            </a:outerShdw>
                          </a:effectLst>
                        </a:rPr>
                        <a:t>22,16</a:t>
                      </a:r>
                    </a:p>
                  </a:txBody>
                  <a:tcPr marL="110956" marR="110956" marT="55472" marB="55472"/>
                </a:tc>
                <a:extLst>
                  <a:ext uri="{0D108BD9-81ED-4DB2-BD59-A6C34878D82A}">
                    <a16:rowId xmlns:a16="http://schemas.microsoft.com/office/drawing/2014/main" val="1243597292"/>
                  </a:ext>
                </a:extLst>
              </a:tr>
              <a:tr h="847366">
                <a:tc>
                  <a:txBody>
                    <a:bodyPr/>
                    <a:lstStyle/>
                    <a:p>
                      <a:pPr algn="ctr"/>
                      <a:r>
                        <a:rPr lang="en-US" sz="2400" dirty="0">
                          <a:effectLst>
                            <a:outerShdw blurRad="38100" dist="38100" dir="2700000" algn="tl">
                              <a:srgbClr val="000000">
                                <a:alpha val="43137"/>
                              </a:srgbClr>
                            </a:outerShdw>
                          </a:effectLst>
                        </a:rPr>
                        <a:t>CORNELIUS</a:t>
                      </a:r>
                    </a:p>
                    <a:p>
                      <a:pPr algn="ctr"/>
                      <a:r>
                        <a:rPr lang="en-US" sz="2400" dirty="0">
                          <a:effectLst>
                            <a:outerShdw blurRad="38100" dist="38100" dir="2700000" algn="tl">
                              <a:srgbClr val="000000">
                                <a:alpha val="43137"/>
                              </a:srgbClr>
                            </a:outerShdw>
                          </a:effectLst>
                        </a:rPr>
                        <a:t>ACTS 10:34-48</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BELIEVED</a:t>
                      </a:r>
                    </a:p>
                    <a:p>
                      <a:pPr algn="ctr"/>
                      <a:r>
                        <a:rPr lang="en-US" sz="2400" dirty="0">
                          <a:effectLst>
                            <a:outerShdw blurRad="38100" dist="38100" dir="2700000" algn="tl">
                              <a:srgbClr val="000000">
                                <a:alpha val="43137"/>
                              </a:srgbClr>
                            </a:outerShdw>
                          </a:effectLst>
                        </a:rPr>
                        <a:t>43 CF. 48</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48</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REMISSION OF SINS-43</a:t>
                      </a:r>
                    </a:p>
                  </a:txBody>
                  <a:tcPr marL="110956" marR="110956" marT="55472" marB="55472"/>
                </a:tc>
                <a:extLst>
                  <a:ext uri="{0D108BD9-81ED-4DB2-BD59-A6C34878D82A}">
                    <a16:rowId xmlns:a16="http://schemas.microsoft.com/office/drawing/2014/main" val="1508703115"/>
                  </a:ext>
                </a:extLst>
              </a:tr>
              <a:tr h="842444">
                <a:tc>
                  <a:txBody>
                    <a:bodyPr/>
                    <a:lstStyle/>
                    <a:p>
                      <a:pPr algn="ctr"/>
                      <a:r>
                        <a:rPr lang="en-US" sz="2400" dirty="0">
                          <a:effectLst>
                            <a:outerShdw blurRad="38100" dist="38100" dir="2700000" algn="tl">
                              <a:srgbClr val="000000">
                                <a:alpha val="43137"/>
                              </a:srgbClr>
                            </a:outerShdw>
                          </a:effectLst>
                        </a:rPr>
                        <a:t>THE JAILER</a:t>
                      </a:r>
                    </a:p>
                    <a:p>
                      <a:pPr algn="ctr"/>
                      <a:r>
                        <a:rPr lang="en-US" sz="2400" dirty="0">
                          <a:effectLst>
                            <a:outerShdw blurRad="38100" dist="38100" dir="2700000" algn="tl">
                              <a:srgbClr val="000000">
                                <a:alpha val="43137"/>
                              </a:srgbClr>
                            </a:outerShdw>
                          </a:effectLst>
                        </a:rPr>
                        <a:t>ACTS 16:25-32</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BELIEVED</a:t>
                      </a:r>
                    </a:p>
                    <a:p>
                      <a:pPr algn="ctr"/>
                      <a:r>
                        <a:rPr lang="en-US" sz="2400" dirty="0">
                          <a:effectLst>
                            <a:outerShdw blurRad="38100" dist="38100" dir="2700000" algn="tl">
                              <a:srgbClr val="000000">
                                <a:alpha val="43137"/>
                              </a:srgbClr>
                            </a:outerShdw>
                          </a:effectLst>
                        </a:rPr>
                        <a:t>34</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33</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extLst>
                  <a:ext uri="{0D108BD9-81ED-4DB2-BD59-A6C34878D82A}">
                    <a16:rowId xmlns:a16="http://schemas.microsoft.com/office/drawing/2014/main" val="1871838467"/>
                  </a:ext>
                </a:extLst>
              </a:tr>
              <a:tr h="842444">
                <a:tc>
                  <a:txBody>
                    <a:bodyPr/>
                    <a:lstStyle/>
                    <a:p>
                      <a:pPr algn="ctr"/>
                      <a:r>
                        <a:rPr lang="en-US" sz="2400" dirty="0">
                          <a:effectLst>
                            <a:outerShdw blurRad="38100" dist="38100" dir="2700000" algn="tl">
                              <a:srgbClr val="000000">
                                <a:alpha val="43137"/>
                              </a:srgbClr>
                            </a:outerShdw>
                          </a:effectLst>
                        </a:rPr>
                        <a:t>LYDIA</a:t>
                      </a:r>
                    </a:p>
                    <a:p>
                      <a:pPr algn="ctr"/>
                      <a:r>
                        <a:rPr lang="en-US" sz="2400" dirty="0">
                          <a:effectLst>
                            <a:outerShdw blurRad="38100" dist="38100" dir="2700000" algn="tl">
                              <a:srgbClr val="000000">
                                <a:alpha val="43137"/>
                              </a:srgbClr>
                            </a:outerShdw>
                          </a:effectLst>
                        </a:rPr>
                        <a:t>ACTS 16:13,14</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HEEDED</a:t>
                      </a:r>
                    </a:p>
                    <a:p>
                      <a:pPr algn="ctr"/>
                      <a:r>
                        <a:rPr lang="en-US" sz="2400" dirty="0">
                          <a:effectLst>
                            <a:outerShdw blurRad="38100" dist="38100" dir="2700000" algn="tl">
                              <a:srgbClr val="000000">
                                <a:alpha val="43137"/>
                              </a:srgbClr>
                            </a:outerShdw>
                          </a:effectLst>
                        </a:rPr>
                        <a:t>14</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BAPTIZED</a:t>
                      </a:r>
                    </a:p>
                    <a:p>
                      <a:pPr algn="ctr"/>
                      <a:r>
                        <a:rPr lang="en-US" sz="2400" dirty="0">
                          <a:effectLst>
                            <a:outerShdw blurRad="38100" dist="38100" dir="2700000" algn="tl">
                              <a:srgbClr val="000000">
                                <a:alpha val="43137"/>
                              </a:srgbClr>
                            </a:outerShdw>
                          </a:effectLst>
                        </a:rPr>
                        <a:t>15</a:t>
                      </a:r>
                    </a:p>
                  </a:txBody>
                  <a:tcPr marL="110956" marR="110956" marT="55472" marB="55472"/>
                </a:tc>
                <a:tc>
                  <a:txBody>
                    <a:bodyPr/>
                    <a:lstStyle/>
                    <a:p>
                      <a:pPr algn="ctr"/>
                      <a:endParaRPr lang="en-US" sz="2400" dirty="0">
                        <a:effectLst>
                          <a:outerShdw blurRad="38100" dist="38100" dir="2700000" algn="tl">
                            <a:srgbClr val="000000">
                              <a:alpha val="43137"/>
                            </a:srgbClr>
                          </a:outerShdw>
                        </a:effectLst>
                      </a:endParaRPr>
                    </a:p>
                  </a:txBody>
                  <a:tcPr marL="110956" marR="110956" marT="55472" marB="55472"/>
                </a:tc>
                <a:extLst>
                  <a:ext uri="{0D108BD9-81ED-4DB2-BD59-A6C34878D82A}">
                    <a16:rowId xmlns:a16="http://schemas.microsoft.com/office/drawing/2014/main" val="2372929660"/>
                  </a:ext>
                </a:extLst>
              </a:tr>
              <a:tr h="1285726">
                <a:tc>
                  <a:txBody>
                    <a:bodyPr/>
                    <a:lstStyle/>
                    <a:p>
                      <a:pPr algn="ctr"/>
                      <a:r>
                        <a:rPr lang="en-US" sz="2400" dirty="0">
                          <a:effectLst>
                            <a:outerShdw blurRad="38100" dist="38100" dir="2700000" algn="tl">
                              <a:srgbClr val="000000">
                                <a:alpha val="43137"/>
                              </a:srgbClr>
                            </a:outerShdw>
                          </a:effectLst>
                        </a:rPr>
                        <a:t>PREACHING</a:t>
                      </a:r>
                    </a:p>
                    <a:p>
                      <a:pPr algn="ctr"/>
                      <a:r>
                        <a:rPr lang="en-US" sz="2400" dirty="0">
                          <a:effectLst>
                            <a:outerShdw blurRad="38100" dist="38100" dir="2700000" algn="tl">
                              <a:srgbClr val="000000">
                                <a:alpha val="43137"/>
                              </a:srgbClr>
                            </a:outerShdw>
                          </a:effectLst>
                        </a:rPr>
                        <a:t>RO.10:14</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FAITH</a:t>
                      </a:r>
                    </a:p>
                    <a:p>
                      <a:pPr algn="ctr"/>
                      <a:r>
                        <a:rPr lang="en-US" sz="2400" dirty="0">
                          <a:effectLst>
                            <a:outerShdw blurRad="38100" dist="38100" dir="2700000" algn="tl">
                              <a:srgbClr val="000000">
                                <a:alpha val="43137"/>
                              </a:srgbClr>
                            </a:outerShdw>
                          </a:effectLst>
                        </a:rPr>
                        <a:t>HEB.11:6</a:t>
                      </a:r>
                    </a:p>
                    <a:p>
                      <a:pPr algn="ctr"/>
                      <a:r>
                        <a:rPr lang="en-US" sz="2400" dirty="0">
                          <a:effectLst>
                            <a:outerShdw blurRad="38100" dist="38100" dir="2700000" algn="tl">
                              <a:srgbClr val="000000">
                                <a:alpha val="43137"/>
                              </a:srgbClr>
                            </a:outerShdw>
                          </a:effectLst>
                        </a:rPr>
                        <a:t>HEB 5:8,9</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REPENTANCE</a:t>
                      </a:r>
                    </a:p>
                    <a:p>
                      <a:pPr algn="ctr"/>
                      <a:r>
                        <a:rPr lang="en-US" sz="2400" dirty="0">
                          <a:effectLst>
                            <a:outerShdw blurRad="38100" dist="38100" dir="2700000" algn="tl">
                              <a:srgbClr val="000000">
                                <a:alpha val="43137"/>
                              </a:srgbClr>
                            </a:outerShdw>
                          </a:effectLst>
                        </a:rPr>
                        <a:t>LK. 13:3,5</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CONFESSION</a:t>
                      </a:r>
                    </a:p>
                    <a:p>
                      <a:pPr algn="ctr"/>
                      <a:r>
                        <a:rPr lang="en-US" sz="2400" dirty="0">
                          <a:effectLst>
                            <a:outerShdw blurRad="38100" dist="38100" dir="2700000" algn="tl">
                              <a:srgbClr val="000000">
                                <a:alpha val="43137"/>
                              </a:srgbClr>
                            </a:outerShdw>
                          </a:effectLst>
                        </a:rPr>
                        <a:t>RO. 10:10</a:t>
                      </a:r>
                    </a:p>
                    <a:p>
                      <a:pPr algn="ctr"/>
                      <a:r>
                        <a:rPr lang="en-US" sz="2400" dirty="0">
                          <a:effectLst>
                            <a:outerShdw blurRad="38100" dist="38100" dir="2700000" algn="tl">
                              <a:srgbClr val="000000">
                                <a:alpha val="43137"/>
                              </a:srgbClr>
                            </a:outerShdw>
                          </a:effectLst>
                        </a:rPr>
                        <a:t>2 THESS. 1:7-9</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BAPTIISM</a:t>
                      </a:r>
                    </a:p>
                    <a:p>
                      <a:pPr algn="ctr"/>
                      <a:r>
                        <a:rPr lang="en-US" sz="2400" dirty="0">
                          <a:effectLst>
                            <a:outerShdw blurRad="38100" dist="38100" dir="2700000" algn="tl">
                              <a:srgbClr val="000000">
                                <a:alpha val="43137"/>
                              </a:srgbClr>
                            </a:outerShdw>
                          </a:effectLst>
                        </a:rPr>
                        <a:t>GAL. 3:27</a:t>
                      </a:r>
                    </a:p>
                  </a:txBody>
                  <a:tcPr marL="110956" marR="110956" marT="55472" marB="55472"/>
                </a:tc>
                <a:tc>
                  <a:txBody>
                    <a:bodyPr/>
                    <a:lstStyle/>
                    <a:p>
                      <a:pPr algn="ctr"/>
                      <a:r>
                        <a:rPr lang="en-US" sz="2400" dirty="0">
                          <a:effectLst>
                            <a:outerShdw blurRad="38100" dist="38100" dir="2700000" algn="tl">
                              <a:srgbClr val="000000">
                                <a:alpha val="43137"/>
                              </a:srgbClr>
                            </a:outerShdw>
                          </a:effectLst>
                        </a:rPr>
                        <a:t>SALVATION</a:t>
                      </a:r>
                    </a:p>
                    <a:p>
                      <a:pPr algn="ctr"/>
                      <a:r>
                        <a:rPr lang="en-US" sz="2400" dirty="0">
                          <a:effectLst>
                            <a:outerShdw blurRad="38100" dist="38100" dir="2700000" algn="tl">
                              <a:srgbClr val="000000">
                                <a:alpha val="43137"/>
                              </a:srgbClr>
                            </a:outerShdw>
                          </a:effectLst>
                        </a:rPr>
                        <a:t>2 TIM. 2:10.</a:t>
                      </a:r>
                    </a:p>
                  </a:txBody>
                  <a:tcPr marL="110956" marR="110956" marT="55472" marB="55472"/>
                </a:tc>
                <a:extLst>
                  <a:ext uri="{0D108BD9-81ED-4DB2-BD59-A6C34878D82A}">
                    <a16:rowId xmlns:a16="http://schemas.microsoft.com/office/drawing/2014/main" val="542271380"/>
                  </a:ext>
                </a:extLst>
              </a:tr>
            </a:tbl>
          </a:graphicData>
        </a:graphic>
      </p:graphicFrame>
      <p:sp>
        <p:nvSpPr>
          <p:cNvPr id="2" name="Date Placeholder 1">
            <a:extLst>
              <a:ext uri="{FF2B5EF4-FFF2-40B4-BE49-F238E27FC236}">
                <a16:creationId xmlns:a16="http://schemas.microsoft.com/office/drawing/2014/main" id="{A0542550-83F7-4834-B8C7-18BB1FB1EDE0}"/>
              </a:ext>
            </a:extLst>
          </p:cNvPr>
          <p:cNvSpPr>
            <a:spLocks noGrp="1"/>
          </p:cNvSpPr>
          <p:nvPr>
            <p:ph type="dt" sz="half" idx="10"/>
          </p:nvPr>
        </p:nvSpPr>
        <p:spPr/>
        <p:txBody>
          <a:bodyPr/>
          <a:lstStyle/>
          <a:p>
            <a:pPr>
              <a:defRPr/>
            </a:pPr>
            <a:fld id="{BE72698C-69BF-41E9-BA2C-66F586D0A35A}" type="datetime1">
              <a:rPr lang="en-US" smtClean="0"/>
              <a:t>10/17/2018</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2515</Words>
  <Application>Microsoft Office PowerPoint</Application>
  <PresentationFormat>Custom</PresentationFormat>
  <Paragraphs>387</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MAN’S PROBLEM FROM THE BEGINNING IS HIS SIN; AND GOD’S SOLUTION - HIS ABUNDANT LOVE EMBODIED IN HIS BELOVED SON, JESUS THE CHRIST </vt:lpstr>
      <vt:lpstr>II. Our topic is man’s problem from the beginning, so let us go back to the beginning and look at several examples in the history of man.</vt:lpstr>
      <vt:lpstr>III. How does sin work in our lives?</vt:lpstr>
      <vt:lpstr>IV. What is the result of sin?</vt:lpstr>
      <vt:lpstr>IV. What is the result of sin?</vt:lpstr>
      <vt:lpstr>V. God’s answer to man’s problem.</vt:lpstr>
      <vt:lpstr>VI. How does man receive the benefits of the saving blood of Jesus? (How is it that we can contact that cleansing blood?)</vt:lpstr>
      <vt:lpstr>VI. How does man receive the benefits of the saving blood of Jesus? (How is it that we can contact that cleansing blood?)</vt:lpstr>
      <vt:lpstr>PowerPoint Presentation</vt:lpstr>
      <vt:lpstr>PowerPoint Presentation</vt:lpstr>
      <vt:lpstr>PowerPoint Presentation</vt:lpstr>
      <vt:lpstr>VII. What happens if we sin after we are baptized? Has God made provision for that?</vt:lpstr>
      <vt:lpstr>VII. What happens if we sin after we are baptized? Has God made provision for that?</vt:lpstr>
      <vt:lpstr>VII. What happens if we sin after we are baptized? Has God made provision for that?</vt:lpstr>
      <vt:lpstr>VII. What happens if we sin after we are baptized? Has God made provision for that?</vt:lpstr>
      <vt:lpstr>VII. What happens if we sin after we are baptized? Has God made provision for that?</vt:lpstr>
      <vt:lpstr>VII. What happens if we sin after we are baptized? Has God made provision for that?</vt:lpstr>
      <vt:lpstr>PowerPoint Presentation</vt:lpstr>
      <vt:lpstr>PowerPoint Presentation</vt:lpstr>
      <vt:lpstr>VIII. Since Jesus is God’s answer to man’s problem of sin, exactly what does Jesus mean to the Christian?</vt:lpstr>
      <vt:lpstr>PowerPoint Presentation</vt:lpstr>
      <vt:lpstr>B. He is our Lord and Christ.</vt:lpstr>
      <vt:lpstr>PowerPoint Presentation</vt:lpstr>
      <vt:lpstr>PowerPoint Presentation</vt:lpstr>
      <vt:lpstr>PowerPoint Presentation</vt:lpstr>
      <vt:lpstr>PowerPoint Presentation</vt:lpstr>
      <vt:lpstr>2. SOME REASONS WHY JESUS IS THE CHRISTIAN’S BEST FRIEND:</vt:lpstr>
      <vt:lpstr>3. One reason that Jesus is our best friend is His LIFE upon this earth.</vt:lpstr>
      <vt:lpstr>PowerPoint Presentation</vt:lpstr>
      <vt:lpstr>4. A second reason that Jesus is our best friend is His HUMILIATION and SUFFERING for us.</vt:lpstr>
      <vt:lpstr>PowerPoint Presentation</vt:lpstr>
      <vt:lpstr>PowerPoint Presentation</vt:lpstr>
      <vt:lpstr>PowerPoint Presentation</vt:lpstr>
      <vt:lpstr>PowerPoint Presentation</vt:lpstr>
      <vt:lpstr>PowerPoint Presentation</vt:lpstr>
      <vt:lpstr>l. In loving us enough to die for us, Jesus shed His blood for us, again demonstrating that He is the best friend that we have: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MAN’S PROBLEM FROM THE BEGINNING IS HIS SIN; AND GOD’S SOLUTION - HIS ABUNDANT LOVE EMBODIED IN HIS BELOVED SON, JESUS THE CHRIST </dc:title>
  <dc:creator/>
  <cp:lastModifiedBy/>
  <cp:revision>4</cp:revision>
  <dcterms:created xsi:type="dcterms:W3CDTF">2018-09-19T22:44:42Z</dcterms:created>
  <dcterms:modified xsi:type="dcterms:W3CDTF">2018-10-18T04:02:19Z</dcterms:modified>
</cp:coreProperties>
</file>