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25" r:id="rId2"/>
    <p:sldMasterId id="2147483743" r:id="rId3"/>
    <p:sldMasterId id="2147483761" r:id="rId4"/>
    <p:sldMasterId id="2147483779" r:id="rId5"/>
  </p:sldMasterIdLst>
  <p:notesMasterIdLst>
    <p:notesMasterId r:id="rId26"/>
  </p:notesMasterIdLst>
  <p:sldIdLst>
    <p:sldId id="256" r:id="rId6"/>
    <p:sldId id="265" r:id="rId7"/>
    <p:sldId id="266" r:id="rId8"/>
    <p:sldId id="257" r:id="rId9"/>
    <p:sldId id="258" r:id="rId10"/>
    <p:sldId id="267" r:id="rId11"/>
    <p:sldId id="259" r:id="rId12"/>
    <p:sldId id="268" r:id="rId13"/>
    <p:sldId id="260" r:id="rId14"/>
    <p:sldId id="269" r:id="rId15"/>
    <p:sldId id="270" r:id="rId16"/>
    <p:sldId id="261" r:id="rId17"/>
    <p:sldId id="271" r:id="rId18"/>
    <p:sldId id="275" r:id="rId19"/>
    <p:sldId id="262" r:id="rId20"/>
    <p:sldId id="272" r:id="rId21"/>
    <p:sldId id="263" r:id="rId22"/>
    <p:sldId id="273" r:id="rId23"/>
    <p:sldId id="264"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D4E54-5DA8-4650-B170-39BCAD02FBD9}" v="27" dt="2021-07-31T20:06:31.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660"/>
  </p:normalViewPr>
  <p:slideViewPr>
    <p:cSldViewPr snapToGrid="0">
      <p:cViewPr varScale="1">
        <p:scale>
          <a:sx n="44" d="100"/>
          <a:sy n="44" d="100"/>
        </p:scale>
        <p:origin x="2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Services" userId="0b9fbb52478599ba" providerId="LiveId" clId="{8C0D4E54-5DA8-4650-B170-39BCAD02FBD9}"/>
    <pc:docChg chg="undo custSel modSld">
      <pc:chgData name="Admin Services" userId="0b9fbb52478599ba" providerId="LiveId" clId="{8C0D4E54-5DA8-4650-B170-39BCAD02FBD9}" dt="2021-07-31T20:06:31.389" v="44" actId="113"/>
      <pc:docMkLst>
        <pc:docMk/>
      </pc:docMkLst>
      <pc:sldChg chg="modSp">
        <pc:chgData name="Admin Services" userId="0b9fbb52478599ba" providerId="LiveId" clId="{8C0D4E54-5DA8-4650-B170-39BCAD02FBD9}" dt="2021-07-31T20:06:31.389" v="44" actId="113"/>
        <pc:sldMkLst>
          <pc:docMk/>
          <pc:sldMk cId="1430000615" sldId="256"/>
        </pc:sldMkLst>
        <pc:spChg chg="mod">
          <ac:chgData name="Admin Services" userId="0b9fbb52478599ba" providerId="LiveId" clId="{8C0D4E54-5DA8-4650-B170-39BCAD02FBD9}" dt="2021-07-31T20:06:31.389" v="44" actId="113"/>
          <ac:spMkLst>
            <pc:docMk/>
            <pc:sldMk cId="1430000615" sldId="256"/>
            <ac:spMk id="5" creationId="{75963759-E0B6-4D72-B25B-8DF6430CBBA9}"/>
          </ac:spMkLst>
        </pc:spChg>
      </pc:sldChg>
      <pc:sldChg chg="modSp mod modAnim">
        <pc:chgData name="Admin Services" userId="0b9fbb52478599ba" providerId="LiveId" clId="{8C0D4E54-5DA8-4650-B170-39BCAD02FBD9}" dt="2021-07-30T11:26:26.821" v="2"/>
        <pc:sldMkLst>
          <pc:docMk/>
          <pc:sldMk cId="2039880985" sldId="257"/>
        </pc:sldMkLst>
        <pc:spChg chg="mod">
          <ac:chgData name="Admin Services" userId="0b9fbb52478599ba" providerId="LiveId" clId="{8C0D4E54-5DA8-4650-B170-39BCAD02FBD9}" dt="2021-07-30T11:26:13.561" v="1" actId="14100"/>
          <ac:spMkLst>
            <pc:docMk/>
            <pc:sldMk cId="2039880985" sldId="257"/>
            <ac:spMk id="3" creationId="{CE82CE68-C87E-4A37-81B8-C53FB692765C}"/>
          </ac:spMkLst>
        </pc:spChg>
      </pc:sldChg>
      <pc:sldChg chg="modSp mod">
        <pc:chgData name="Admin Services" userId="0b9fbb52478599ba" providerId="LiveId" clId="{8C0D4E54-5DA8-4650-B170-39BCAD02FBD9}" dt="2021-07-30T11:30:29.400" v="8" actId="27636"/>
        <pc:sldMkLst>
          <pc:docMk/>
          <pc:sldMk cId="2137205753" sldId="261"/>
        </pc:sldMkLst>
        <pc:spChg chg="mod">
          <ac:chgData name="Admin Services" userId="0b9fbb52478599ba" providerId="LiveId" clId="{8C0D4E54-5DA8-4650-B170-39BCAD02FBD9}" dt="2021-07-30T11:30:29.400" v="8" actId="27636"/>
          <ac:spMkLst>
            <pc:docMk/>
            <pc:sldMk cId="2137205753" sldId="261"/>
            <ac:spMk id="3" creationId="{32A9311A-AC54-49B7-8CE7-95B942A47E51}"/>
          </ac:spMkLst>
        </pc:spChg>
      </pc:sldChg>
      <pc:sldChg chg="modSp mod">
        <pc:chgData name="Admin Services" userId="0b9fbb52478599ba" providerId="LiveId" clId="{8C0D4E54-5DA8-4650-B170-39BCAD02FBD9}" dt="2021-07-30T11:32:50.055" v="13" actId="27636"/>
        <pc:sldMkLst>
          <pc:docMk/>
          <pc:sldMk cId="653821630" sldId="262"/>
        </pc:sldMkLst>
        <pc:spChg chg="mod">
          <ac:chgData name="Admin Services" userId="0b9fbb52478599ba" providerId="LiveId" clId="{8C0D4E54-5DA8-4650-B170-39BCAD02FBD9}" dt="2021-07-30T11:32:50.055" v="13" actId="27636"/>
          <ac:spMkLst>
            <pc:docMk/>
            <pc:sldMk cId="653821630" sldId="262"/>
            <ac:spMk id="3" creationId="{76F0BD70-DC4B-4182-8096-3B2DDF245893}"/>
          </ac:spMkLst>
        </pc:spChg>
      </pc:sldChg>
      <pc:sldChg chg="modAnim">
        <pc:chgData name="Admin Services" userId="0b9fbb52478599ba" providerId="LiveId" clId="{8C0D4E54-5DA8-4650-B170-39BCAD02FBD9}" dt="2021-07-30T11:43:18.848" v="39"/>
        <pc:sldMkLst>
          <pc:docMk/>
          <pc:sldMk cId="923900220" sldId="264"/>
        </pc:sldMkLst>
      </pc:sldChg>
      <pc:sldChg chg="modAnim">
        <pc:chgData name="Admin Services" userId="0b9fbb52478599ba" providerId="LiveId" clId="{8C0D4E54-5DA8-4650-B170-39BCAD02FBD9}" dt="2021-07-30T11:27:26.382" v="3"/>
        <pc:sldMkLst>
          <pc:docMk/>
          <pc:sldMk cId="3919313767" sldId="268"/>
        </pc:sldMkLst>
      </pc:sldChg>
      <pc:sldChg chg="modAnim">
        <pc:chgData name="Admin Services" userId="0b9fbb52478599ba" providerId="LiveId" clId="{8C0D4E54-5DA8-4650-B170-39BCAD02FBD9}" dt="2021-07-30T11:31:13.663" v="9"/>
        <pc:sldMkLst>
          <pc:docMk/>
          <pc:sldMk cId="2164815927" sldId="271"/>
        </pc:sldMkLst>
      </pc:sldChg>
      <pc:sldChg chg="delSp modSp mod modClrScheme modAnim chgLayout">
        <pc:chgData name="Admin Services" userId="0b9fbb52478599ba" providerId="LiveId" clId="{8C0D4E54-5DA8-4650-B170-39BCAD02FBD9}" dt="2021-07-30T11:36:30.113" v="19"/>
        <pc:sldMkLst>
          <pc:docMk/>
          <pc:sldMk cId="1067144918" sldId="272"/>
        </pc:sldMkLst>
        <pc:spChg chg="del">
          <ac:chgData name="Admin Services" userId="0b9fbb52478599ba" providerId="LiveId" clId="{8C0D4E54-5DA8-4650-B170-39BCAD02FBD9}" dt="2021-07-30T11:35:31.485" v="14" actId="700"/>
          <ac:spMkLst>
            <pc:docMk/>
            <pc:sldMk cId="1067144918" sldId="272"/>
            <ac:spMk id="2" creationId="{D9881603-E46A-41B2-8B2B-342AFC45E5C7}"/>
          </ac:spMkLst>
        </pc:spChg>
        <pc:spChg chg="mod ord">
          <ac:chgData name="Admin Services" userId="0b9fbb52478599ba" providerId="LiveId" clId="{8C0D4E54-5DA8-4650-B170-39BCAD02FBD9}" dt="2021-07-30T11:36:06.388" v="17" actId="242"/>
          <ac:spMkLst>
            <pc:docMk/>
            <pc:sldMk cId="1067144918" sldId="272"/>
            <ac:spMk id="3" creationId="{423C458D-3E1A-4DA0-9B14-A32A515D324B}"/>
          </ac:spMkLst>
        </pc:spChg>
        <pc:spChg chg="mod ord">
          <ac:chgData name="Admin Services" userId="0b9fbb52478599ba" providerId="LiveId" clId="{8C0D4E54-5DA8-4650-B170-39BCAD02FBD9}" dt="2021-07-30T11:35:31.485" v="14" actId="700"/>
          <ac:spMkLst>
            <pc:docMk/>
            <pc:sldMk cId="1067144918" sldId="272"/>
            <ac:spMk id="4" creationId="{69103BA3-DA1C-485D-A1AD-B53CCC309463}"/>
          </ac:spMkLst>
        </pc:spChg>
        <pc:spChg chg="mod ord">
          <ac:chgData name="Admin Services" userId="0b9fbb52478599ba" providerId="LiveId" clId="{8C0D4E54-5DA8-4650-B170-39BCAD02FBD9}" dt="2021-07-30T11:35:31.485" v="14" actId="700"/>
          <ac:spMkLst>
            <pc:docMk/>
            <pc:sldMk cId="1067144918" sldId="272"/>
            <ac:spMk id="5" creationId="{FD1DD324-2BD3-410B-8311-3A6621E4F4E5}"/>
          </ac:spMkLst>
        </pc:spChg>
      </pc:sldChg>
      <pc:sldChg chg="modSp mod modClrScheme modAnim chgLayout">
        <pc:chgData name="Admin Services" userId="0b9fbb52478599ba" providerId="LiveId" clId="{8C0D4E54-5DA8-4650-B170-39BCAD02FBD9}" dt="2021-07-30T11:42:29.720" v="38" actId="700"/>
        <pc:sldMkLst>
          <pc:docMk/>
          <pc:sldMk cId="2393140986" sldId="273"/>
        </pc:sldMkLst>
        <pc:spChg chg="mod ord">
          <ac:chgData name="Admin Services" userId="0b9fbb52478599ba" providerId="LiveId" clId="{8C0D4E54-5DA8-4650-B170-39BCAD02FBD9}" dt="2021-07-30T11:42:29.720" v="38" actId="700"/>
          <ac:spMkLst>
            <pc:docMk/>
            <pc:sldMk cId="2393140986" sldId="273"/>
            <ac:spMk id="2" creationId="{7256964F-49F5-4B04-9EC2-CEAABE57B12A}"/>
          </ac:spMkLst>
        </pc:spChg>
        <pc:spChg chg="mod ord">
          <ac:chgData name="Admin Services" userId="0b9fbb52478599ba" providerId="LiveId" clId="{8C0D4E54-5DA8-4650-B170-39BCAD02FBD9}" dt="2021-07-30T11:42:29.720" v="38" actId="700"/>
          <ac:spMkLst>
            <pc:docMk/>
            <pc:sldMk cId="2393140986" sldId="273"/>
            <ac:spMk id="3" creationId="{69A08117-E4D7-47E3-939F-7D0C30BC878A}"/>
          </ac:spMkLst>
        </pc:spChg>
        <pc:spChg chg="mod ord">
          <ac:chgData name="Admin Services" userId="0b9fbb52478599ba" providerId="LiveId" clId="{8C0D4E54-5DA8-4650-B170-39BCAD02FBD9}" dt="2021-07-30T11:42:29.720" v="38" actId="700"/>
          <ac:spMkLst>
            <pc:docMk/>
            <pc:sldMk cId="2393140986" sldId="273"/>
            <ac:spMk id="4" creationId="{EB49A888-4EF0-4361-825F-04FA8E681C06}"/>
          </ac:spMkLst>
        </pc:spChg>
        <pc:spChg chg="mod ord">
          <ac:chgData name="Admin Services" userId="0b9fbb52478599ba" providerId="LiveId" clId="{8C0D4E54-5DA8-4650-B170-39BCAD02FBD9}" dt="2021-07-30T11:42:29.720" v="38" actId="700"/>
          <ac:spMkLst>
            <pc:docMk/>
            <pc:sldMk cId="2393140986" sldId="273"/>
            <ac:spMk id="5" creationId="{80F825CD-7809-4393-B49F-C3C51936BBA3}"/>
          </ac:spMkLst>
        </pc:spChg>
      </pc:sldChg>
      <pc:sldChg chg="modSp mod">
        <pc:chgData name="Admin Services" userId="0b9fbb52478599ba" providerId="LiveId" clId="{8C0D4E54-5DA8-4650-B170-39BCAD02FBD9}" dt="2021-07-30T11:44:05.879" v="43"/>
        <pc:sldMkLst>
          <pc:docMk/>
          <pc:sldMk cId="920614640" sldId="274"/>
        </pc:sldMkLst>
        <pc:spChg chg="mod">
          <ac:chgData name="Admin Services" userId="0b9fbb52478599ba" providerId="LiveId" clId="{8C0D4E54-5DA8-4650-B170-39BCAD02FBD9}" dt="2021-07-30T11:44:05.879" v="43"/>
          <ac:spMkLst>
            <pc:docMk/>
            <pc:sldMk cId="920614640" sldId="274"/>
            <ac:spMk id="3" creationId="{29DE97B5-D84C-4731-BC63-3B622DA5E28C}"/>
          </ac:spMkLst>
        </pc:spChg>
      </pc:sldChg>
      <pc:sldChg chg="modAnim">
        <pc:chgData name="Admin Services" userId="0b9fbb52478599ba" providerId="LiveId" clId="{8C0D4E54-5DA8-4650-B170-39BCAD02FBD9}" dt="2021-07-30T11:31:38.173" v="10"/>
        <pc:sldMkLst>
          <pc:docMk/>
          <pc:sldMk cId="3825061516" sldId="275"/>
        </pc:sldMkLst>
      </pc:sldChg>
    </pc:docChg>
  </pc:docChgLst>
  <pc:docChgLst>
    <pc:chgData name="Melvin Hampton" userId="0b9fbb52478599ba" providerId="LiveId" clId="{7FA32478-B6E8-4CA3-B2C0-EC175365F8E5}"/>
    <pc:docChg chg="undo redo custSel mod addSld delSld modSld modMainMaster">
      <pc:chgData name="Melvin Hampton" userId="0b9fbb52478599ba" providerId="LiveId" clId="{7FA32478-B6E8-4CA3-B2C0-EC175365F8E5}" dt="2020-11-11T20:07:29.223" v="683" actId="14100"/>
      <pc:docMkLst>
        <pc:docMk/>
      </pc:docMkLst>
      <pc:sldChg chg="addSp delSp modSp mod setBg modClrScheme modAnim delDesignElem chgLayout">
        <pc:chgData name="Melvin Hampton" userId="0b9fbb52478599ba" providerId="LiveId" clId="{7FA32478-B6E8-4CA3-B2C0-EC175365F8E5}" dt="2020-11-11T04:05:21.223" v="579" actId="27636"/>
        <pc:sldMkLst>
          <pc:docMk/>
          <pc:sldMk cId="1430000615" sldId="256"/>
        </pc:sldMkLst>
        <pc:spChg chg="mod ord">
          <ac:chgData name="Melvin Hampton" userId="0b9fbb52478599ba" providerId="LiveId" clId="{7FA32478-B6E8-4CA3-B2C0-EC175365F8E5}" dt="2020-11-11T04:04:07.055" v="570" actId="26606"/>
          <ac:spMkLst>
            <pc:docMk/>
            <pc:sldMk cId="1430000615" sldId="256"/>
            <ac:spMk id="2" creationId="{39A8A084-769B-416C-9F65-73E213448BD7}"/>
          </ac:spMkLst>
        </pc:spChg>
        <pc:spChg chg="mod ord">
          <ac:chgData name="Melvin Hampton" userId="0b9fbb52478599ba" providerId="LiveId" clId="{7FA32478-B6E8-4CA3-B2C0-EC175365F8E5}" dt="2020-11-11T04:04:07.055" v="570" actId="26606"/>
          <ac:spMkLst>
            <pc:docMk/>
            <pc:sldMk cId="1430000615" sldId="256"/>
            <ac:spMk id="3" creationId="{C3866C16-F08C-4105-893C-E557AEBA5EEA}"/>
          </ac:spMkLst>
        </pc:spChg>
        <pc:spChg chg="mod ord">
          <ac:chgData name="Melvin Hampton" userId="0b9fbb52478599ba" providerId="LiveId" clId="{7FA32478-B6E8-4CA3-B2C0-EC175365F8E5}" dt="2020-11-11T04:04:07.055" v="570" actId="26606"/>
          <ac:spMkLst>
            <pc:docMk/>
            <pc:sldMk cId="1430000615" sldId="256"/>
            <ac:spMk id="4" creationId="{7CEB11D1-73C8-4592-BF75-829B787D2BE3}"/>
          </ac:spMkLst>
        </pc:spChg>
        <pc:spChg chg="add del mod ord">
          <ac:chgData name="Melvin Hampton" userId="0b9fbb52478599ba" providerId="LiveId" clId="{7FA32478-B6E8-4CA3-B2C0-EC175365F8E5}" dt="2020-11-11T04:05:21.223" v="579" actId="27636"/>
          <ac:spMkLst>
            <pc:docMk/>
            <pc:sldMk cId="1430000615" sldId="256"/>
            <ac:spMk id="5" creationId="{75963759-E0B6-4D72-B25B-8DF6430CBBA9}"/>
          </ac:spMkLst>
        </pc:spChg>
        <pc:spChg chg="add">
          <ac:chgData name="Melvin Hampton" userId="0b9fbb52478599ba" providerId="LiveId" clId="{7FA32478-B6E8-4CA3-B2C0-EC175365F8E5}" dt="2020-11-11T04:04:07.055" v="570" actId="26606"/>
          <ac:spMkLst>
            <pc:docMk/>
            <pc:sldMk cId="1430000615" sldId="256"/>
            <ac:spMk id="8" creationId="{F88A5712-2FE0-4DD4-BDC6-099EA378A050}"/>
          </ac:spMkLst>
        </pc:spChg>
        <pc:spChg chg="add">
          <ac:chgData name="Melvin Hampton" userId="0b9fbb52478599ba" providerId="LiveId" clId="{7FA32478-B6E8-4CA3-B2C0-EC175365F8E5}" dt="2020-11-11T04:04:07.055" v="570" actId="26606"/>
          <ac:spMkLst>
            <pc:docMk/>
            <pc:sldMk cId="1430000615" sldId="256"/>
            <ac:spMk id="9" creationId="{448E5503-E0F8-4B94-81A3-B1FA57623E0F}"/>
          </ac:spMkLst>
        </pc:spChg>
        <pc:spChg chg="add del">
          <ac:chgData name="Melvin Hampton" userId="0b9fbb52478599ba" providerId="LiveId" clId="{7FA32478-B6E8-4CA3-B2C0-EC175365F8E5}" dt="2020-11-11T03:59:03.673" v="517"/>
          <ac:spMkLst>
            <pc:docMk/>
            <pc:sldMk cId="1430000615" sldId="256"/>
            <ac:spMk id="10" creationId="{907EF6B7-1338-4443-8C46-6A318D952DFD}"/>
          </ac:spMkLst>
        </pc:spChg>
        <pc:spChg chg="add del">
          <ac:chgData name="Melvin Hampton" userId="0b9fbb52478599ba" providerId="LiveId" clId="{7FA32478-B6E8-4CA3-B2C0-EC175365F8E5}" dt="2020-11-11T03:59:03.673" v="517"/>
          <ac:spMkLst>
            <pc:docMk/>
            <pc:sldMk cId="1430000615" sldId="256"/>
            <ac:spMk id="12" creationId="{DAAE4CDD-124C-4DCF-9584-B6033B545DD5}"/>
          </ac:spMkLst>
        </pc:spChg>
        <pc:spChg chg="add del">
          <ac:chgData name="Melvin Hampton" userId="0b9fbb52478599ba" providerId="LiveId" clId="{7FA32478-B6E8-4CA3-B2C0-EC175365F8E5}" dt="2020-11-11T03:59:03.673" v="517"/>
          <ac:spMkLst>
            <pc:docMk/>
            <pc:sldMk cId="1430000615" sldId="256"/>
            <ac:spMk id="14" creationId="{081E4A58-353D-44AE-B2FC-2A74E2E400F7}"/>
          </ac:spMkLst>
        </pc:spChg>
        <pc:spChg chg="add">
          <ac:chgData name="Melvin Hampton" userId="0b9fbb52478599ba" providerId="LiveId" clId="{7FA32478-B6E8-4CA3-B2C0-EC175365F8E5}" dt="2020-11-11T04:04:07.055" v="570" actId="26606"/>
          <ac:spMkLst>
            <pc:docMk/>
            <pc:sldMk cId="1430000615" sldId="256"/>
            <ac:spMk id="16" creationId="{CE54F896-85E7-4403-9E37-1B004731F8C9}"/>
          </ac:spMkLst>
        </pc:spChg>
        <pc:graphicFrameChg chg="add del mod">
          <ac:chgData name="Melvin Hampton" userId="0b9fbb52478599ba" providerId="LiveId" clId="{7FA32478-B6E8-4CA3-B2C0-EC175365F8E5}" dt="2020-11-11T03:11:44.264" v="223" actId="12084"/>
          <ac:graphicFrameMkLst>
            <pc:docMk/>
            <pc:sldMk cId="1430000615" sldId="256"/>
            <ac:graphicFrameMk id="6" creationId="{9C659305-ACA4-4A54-A728-F9FB242EB823}"/>
          </ac:graphicFrameMkLst>
        </pc:graphicFrameChg>
        <pc:picChg chg="add">
          <ac:chgData name="Melvin Hampton" userId="0b9fbb52478599ba" providerId="LiveId" clId="{7FA32478-B6E8-4CA3-B2C0-EC175365F8E5}" dt="2020-11-11T04:04:07.055" v="570" actId="26606"/>
          <ac:picMkLst>
            <pc:docMk/>
            <pc:sldMk cId="1430000615" sldId="256"/>
            <ac:picMk id="7" creationId="{90A9C49B-76D8-4E9B-B430-D1ADF40F1CF8}"/>
          </ac:picMkLst>
        </pc:picChg>
      </pc:sldChg>
      <pc:sldChg chg="addSp delSp modSp mod setBg delDesignElem">
        <pc:chgData name="Melvin Hampton" userId="0b9fbb52478599ba" providerId="LiveId" clId="{7FA32478-B6E8-4CA3-B2C0-EC175365F8E5}" dt="2020-11-11T12:11:49.590" v="603" actId="14100"/>
        <pc:sldMkLst>
          <pc:docMk/>
          <pc:sldMk cId="2039880985" sldId="257"/>
        </pc:sldMkLst>
        <pc:spChg chg="mod">
          <ac:chgData name="Melvin Hampton" userId="0b9fbb52478599ba" providerId="LiveId" clId="{7FA32478-B6E8-4CA3-B2C0-EC175365F8E5}" dt="2020-11-11T03:52:29.152" v="479"/>
          <ac:spMkLst>
            <pc:docMk/>
            <pc:sldMk cId="2039880985" sldId="257"/>
            <ac:spMk id="2" creationId="{14F973D5-919E-4F95-B9CF-55B6DD4C6C6A}"/>
          </ac:spMkLst>
        </pc:spChg>
        <pc:spChg chg="mod">
          <ac:chgData name="Melvin Hampton" userId="0b9fbb52478599ba" providerId="LiveId" clId="{7FA32478-B6E8-4CA3-B2C0-EC175365F8E5}" dt="2020-11-11T12:11:49.590" v="603" actId="14100"/>
          <ac:spMkLst>
            <pc:docMk/>
            <pc:sldMk cId="2039880985" sldId="257"/>
            <ac:spMk id="3" creationId="{CE82CE68-C87E-4A37-81B8-C53FB692765C}"/>
          </ac:spMkLst>
        </pc:spChg>
        <pc:spChg chg="mod">
          <ac:chgData name="Melvin Hampton" userId="0b9fbb52478599ba" providerId="LiveId" clId="{7FA32478-B6E8-4CA3-B2C0-EC175365F8E5}" dt="2020-11-11T03:59:04.782" v="527" actId="27636"/>
          <ac:spMkLst>
            <pc:docMk/>
            <pc:sldMk cId="2039880985" sldId="257"/>
            <ac:spMk id="4" creationId="{426F655B-EBCC-4578-B46F-EC9EC406B930}"/>
          </ac:spMkLst>
        </pc:spChg>
        <pc:spChg chg="mod">
          <ac:chgData name="Melvin Hampton" userId="0b9fbb52478599ba" providerId="LiveId" clId="{7FA32478-B6E8-4CA3-B2C0-EC175365F8E5}" dt="2020-11-11T03:59:04.782" v="528" actId="27636"/>
          <ac:spMkLst>
            <pc:docMk/>
            <pc:sldMk cId="2039880985" sldId="257"/>
            <ac:spMk id="5" creationId="{E6D18FB4-E520-4867-BBA8-8A3E5DFE5ABA}"/>
          </ac:spMkLst>
        </pc:spChg>
        <pc:spChg chg="add del">
          <ac:chgData name="Melvin Hampton" userId="0b9fbb52478599ba" providerId="LiveId" clId="{7FA32478-B6E8-4CA3-B2C0-EC175365F8E5}" dt="2020-11-11T03:59:03.673" v="517"/>
          <ac:spMkLst>
            <pc:docMk/>
            <pc:sldMk cId="2039880985" sldId="257"/>
            <ac:spMk id="10" creationId="{7CB4857B-ED7C-444D-9F04-2F885114A1C2}"/>
          </ac:spMkLst>
        </pc:spChg>
        <pc:spChg chg="add del">
          <ac:chgData name="Melvin Hampton" userId="0b9fbb52478599ba" providerId="LiveId" clId="{7FA32478-B6E8-4CA3-B2C0-EC175365F8E5}" dt="2020-11-11T03:59:03.673" v="517"/>
          <ac:spMkLst>
            <pc:docMk/>
            <pc:sldMk cId="2039880985" sldId="257"/>
            <ac:spMk id="12" creationId="{D18046FB-44EA-4FD8-A585-EA09A319B2D0}"/>
          </ac:spMkLst>
        </pc:spChg>
        <pc:spChg chg="add del">
          <ac:chgData name="Melvin Hampton" userId="0b9fbb52478599ba" providerId="LiveId" clId="{7FA32478-B6E8-4CA3-B2C0-EC175365F8E5}" dt="2020-11-11T03:59:03.673" v="517"/>
          <ac:spMkLst>
            <pc:docMk/>
            <pc:sldMk cId="2039880985" sldId="257"/>
            <ac:spMk id="14" creationId="{479F5F2B-8B58-4140-AE6A-51F6C67B18D9}"/>
          </ac:spMkLst>
        </pc:spChg>
      </pc:sldChg>
      <pc:sldChg chg="addSp delSp modSp mod setBg delDesignElem chgLayout">
        <pc:chgData name="Melvin Hampton" userId="0b9fbb52478599ba" providerId="LiveId" clId="{7FA32478-B6E8-4CA3-B2C0-EC175365F8E5}" dt="2020-11-11T03:59:05.282" v="530" actId="27636"/>
        <pc:sldMkLst>
          <pc:docMk/>
          <pc:sldMk cId="2296848203" sldId="258"/>
        </pc:sldMkLst>
        <pc:spChg chg="del mod">
          <ac:chgData name="Melvin Hampton" userId="0b9fbb52478599ba" providerId="LiveId" clId="{7FA32478-B6E8-4CA3-B2C0-EC175365F8E5}" dt="2020-11-11T03:24:40.674" v="271" actId="478"/>
          <ac:spMkLst>
            <pc:docMk/>
            <pc:sldMk cId="2296848203" sldId="258"/>
            <ac:spMk id="2" creationId="{128C2741-C251-4295-9F5C-1F1BF29EE768}"/>
          </ac:spMkLst>
        </pc:spChg>
        <pc:spChg chg="mod ord">
          <ac:chgData name="Melvin Hampton" userId="0b9fbb52478599ba" providerId="LiveId" clId="{7FA32478-B6E8-4CA3-B2C0-EC175365F8E5}" dt="2020-11-11T03:59:05.282" v="530" actId="27636"/>
          <ac:spMkLst>
            <pc:docMk/>
            <pc:sldMk cId="2296848203" sldId="258"/>
            <ac:spMk id="3" creationId="{1C4B2990-F05A-4D5A-B8C4-B26C66A7B5ED}"/>
          </ac:spMkLst>
        </pc:spChg>
        <pc:spChg chg="mod ord">
          <ac:chgData name="Melvin Hampton" userId="0b9fbb52478599ba" providerId="LiveId" clId="{7FA32478-B6E8-4CA3-B2C0-EC175365F8E5}" dt="2020-11-11T03:45:32.442" v="429" actId="26606"/>
          <ac:spMkLst>
            <pc:docMk/>
            <pc:sldMk cId="2296848203" sldId="258"/>
            <ac:spMk id="4" creationId="{81A4B93E-F5B8-4372-A3E0-62473AE19E3F}"/>
          </ac:spMkLst>
        </pc:spChg>
        <pc:spChg chg="mod ord">
          <ac:chgData name="Melvin Hampton" userId="0b9fbb52478599ba" providerId="LiveId" clId="{7FA32478-B6E8-4CA3-B2C0-EC175365F8E5}" dt="2020-11-11T03:45:32.442" v="429" actId="26606"/>
          <ac:spMkLst>
            <pc:docMk/>
            <pc:sldMk cId="2296848203" sldId="258"/>
            <ac:spMk id="5" creationId="{94AE595A-F875-4823-AC0A-D212A94A3017}"/>
          </ac:spMkLst>
        </pc:spChg>
        <pc:spChg chg="add mod ord">
          <ac:chgData name="Melvin Hampton" userId="0b9fbb52478599ba" providerId="LiveId" clId="{7FA32478-B6E8-4CA3-B2C0-EC175365F8E5}" dt="2020-11-11T03:45:32.442" v="429" actId="26606"/>
          <ac:spMkLst>
            <pc:docMk/>
            <pc:sldMk cId="2296848203" sldId="258"/>
            <ac:spMk id="6" creationId="{0435C82C-42B8-4050-91CF-4A9B161E1F7F}"/>
          </ac:spMkLst>
        </pc:spChg>
        <pc:spChg chg="add del">
          <ac:chgData name="Melvin Hampton" userId="0b9fbb52478599ba" providerId="LiveId" clId="{7FA32478-B6E8-4CA3-B2C0-EC175365F8E5}" dt="2020-11-11T03:59:03.673" v="517"/>
          <ac:spMkLst>
            <pc:docMk/>
            <pc:sldMk cId="2296848203" sldId="258"/>
            <ac:spMk id="11" creationId="{081EA652-8C6A-4E69-BEB9-170809474553}"/>
          </ac:spMkLst>
        </pc:spChg>
        <pc:spChg chg="add del">
          <ac:chgData name="Melvin Hampton" userId="0b9fbb52478599ba" providerId="LiveId" clId="{7FA32478-B6E8-4CA3-B2C0-EC175365F8E5}" dt="2020-11-11T03:59:03.673" v="517"/>
          <ac:spMkLst>
            <pc:docMk/>
            <pc:sldMk cId="2296848203" sldId="258"/>
            <ac:spMk id="13" creationId="{5298780A-33B9-4EA2-8F67-DE68AD62841B}"/>
          </ac:spMkLst>
        </pc:spChg>
        <pc:spChg chg="add del">
          <ac:chgData name="Melvin Hampton" userId="0b9fbb52478599ba" providerId="LiveId" clId="{7FA32478-B6E8-4CA3-B2C0-EC175365F8E5}" dt="2020-11-11T03:59:03.673" v="517"/>
          <ac:spMkLst>
            <pc:docMk/>
            <pc:sldMk cId="2296848203" sldId="258"/>
            <ac:spMk id="15" creationId="{7F488E8B-4E1E-4402-8935-D4E6C02615C7}"/>
          </ac:spMkLst>
        </pc:spChg>
        <pc:cxnChg chg="add del">
          <ac:chgData name="Melvin Hampton" userId="0b9fbb52478599ba" providerId="LiveId" clId="{7FA32478-B6E8-4CA3-B2C0-EC175365F8E5}" dt="2020-11-11T03:59:03.673" v="517"/>
          <ac:cxnSpMkLst>
            <pc:docMk/>
            <pc:sldMk cId="2296848203" sldId="258"/>
            <ac:cxnSpMk id="17" creationId="{23AAC9B5-8015-485C-ACF9-A750390E9A56}"/>
          </ac:cxnSpMkLst>
        </pc:cxnChg>
      </pc:sldChg>
      <pc:sldChg chg="modSp mod">
        <pc:chgData name="Melvin Hampton" userId="0b9fbb52478599ba" providerId="LiveId" clId="{7FA32478-B6E8-4CA3-B2C0-EC175365F8E5}" dt="2020-11-11T12:15:25.230" v="616" actId="20577"/>
        <pc:sldMkLst>
          <pc:docMk/>
          <pc:sldMk cId="1863387786" sldId="259"/>
        </pc:sldMkLst>
        <pc:spChg chg="mod">
          <ac:chgData name="Melvin Hampton" userId="0b9fbb52478599ba" providerId="LiveId" clId="{7FA32478-B6E8-4CA3-B2C0-EC175365F8E5}" dt="2020-11-11T03:49:21.468" v="454"/>
          <ac:spMkLst>
            <pc:docMk/>
            <pc:sldMk cId="1863387786" sldId="259"/>
            <ac:spMk id="2" creationId="{C97489C3-65A5-4F6B-A7B9-E8148A785AD1}"/>
          </ac:spMkLst>
        </pc:spChg>
        <pc:spChg chg="mod">
          <ac:chgData name="Melvin Hampton" userId="0b9fbb52478599ba" providerId="LiveId" clId="{7FA32478-B6E8-4CA3-B2C0-EC175365F8E5}" dt="2020-11-11T12:15:25.230" v="616" actId="20577"/>
          <ac:spMkLst>
            <pc:docMk/>
            <pc:sldMk cId="1863387786" sldId="259"/>
            <ac:spMk id="3" creationId="{CE0CDB27-0360-4208-B0DF-ADAE9DB5E0D7}"/>
          </ac:spMkLst>
        </pc:spChg>
        <pc:spChg chg="mod">
          <ac:chgData name="Melvin Hampton" userId="0b9fbb52478599ba" providerId="LiveId" clId="{7FA32478-B6E8-4CA3-B2C0-EC175365F8E5}" dt="2020-11-11T03:49:21.468" v="454"/>
          <ac:spMkLst>
            <pc:docMk/>
            <pc:sldMk cId="1863387786" sldId="259"/>
            <ac:spMk id="4" creationId="{0D197517-B66A-4DB7-85D3-C03D904CC18E}"/>
          </ac:spMkLst>
        </pc:spChg>
        <pc:spChg chg="mod">
          <ac:chgData name="Melvin Hampton" userId="0b9fbb52478599ba" providerId="LiveId" clId="{7FA32478-B6E8-4CA3-B2C0-EC175365F8E5}" dt="2020-11-11T03:49:21.468" v="454"/>
          <ac:spMkLst>
            <pc:docMk/>
            <pc:sldMk cId="1863387786" sldId="259"/>
            <ac:spMk id="5" creationId="{C6BFB8F8-105C-448C-BC3D-739300724EAC}"/>
          </ac:spMkLst>
        </pc:spChg>
      </pc:sldChg>
      <pc:sldChg chg="modSp mod">
        <pc:chgData name="Melvin Hampton" userId="0b9fbb52478599ba" providerId="LiveId" clId="{7FA32478-B6E8-4CA3-B2C0-EC175365F8E5}" dt="2020-11-11T20:01:50.214" v="642" actId="27636"/>
        <pc:sldMkLst>
          <pc:docMk/>
          <pc:sldMk cId="85664075" sldId="260"/>
        </pc:sldMkLst>
        <pc:spChg chg="mod">
          <ac:chgData name="Melvin Hampton" userId="0b9fbb52478599ba" providerId="LiveId" clId="{7FA32478-B6E8-4CA3-B2C0-EC175365F8E5}" dt="2020-11-11T03:52:54.185" v="481"/>
          <ac:spMkLst>
            <pc:docMk/>
            <pc:sldMk cId="85664075" sldId="260"/>
            <ac:spMk id="2" creationId="{1DC42C2E-704D-4FF7-8D69-69F959522DF9}"/>
          </ac:spMkLst>
        </pc:spChg>
        <pc:spChg chg="mod">
          <ac:chgData name="Melvin Hampton" userId="0b9fbb52478599ba" providerId="LiveId" clId="{7FA32478-B6E8-4CA3-B2C0-EC175365F8E5}" dt="2020-11-11T20:01:50.214" v="642" actId="27636"/>
          <ac:spMkLst>
            <pc:docMk/>
            <pc:sldMk cId="85664075" sldId="260"/>
            <ac:spMk id="3" creationId="{BC3499D6-57BD-493E-9966-23E1277309C4}"/>
          </ac:spMkLst>
        </pc:spChg>
        <pc:spChg chg="mod">
          <ac:chgData name="Melvin Hampton" userId="0b9fbb52478599ba" providerId="LiveId" clId="{7FA32478-B6E8-4CA3-B2C0-EC175365F8E5}" dt="2020-11-11T03:52:54.185" v="481"/>
          <ac:spMkLst>
            <pc:docMk/>
            <pc:sldMk cId="85664075" sldId="260"/>
            <ac:spMk id="4" creationId="{645C9CBF-A02E-4902-AC99-7625A2AF6FAC}"/>
          </ac:spMkLst>
        </pc:spChg>
        <pc:spChg chg="mod">
          <ac:chgData name="Melvin Hampton" userId="0b9fbb52478599ba" providerId="LiveId" clId="{7FA32478-B6E8-4CA3-B2C0-EC175365F8E5}" dt="2020-11-11T03:52:54.185" v="481"/>
          <ac:spMkLst>
            <pc:docMk/>
            <pc:sldMk cId="85664075" sldId="260"/>
            <ac:spMk id="5" creationId="{4DA043A4-E7E2-4890-8435-A82FBDFA33E6}"/>
          </ac:spMkLst>
        </pc:spChg>
      </pc:sldChg>
      <pc:sldChg chg="modSp mod">
        <pc:chgData name="Melvin Hampton" userId="0b9fbb52478599ba" providerId="LiveId" clId="{7FA32478-B6E8-4CA3-B2C0-EC175365F8E5}" dt="2020-11-11T03:56:11.272" v="500" actId="27636"/>
        <pc:sldMkLst>
          <pc:docMk/>
          <pc:sldMk cId="2137205753" sldId="261"/>
        </pc:sldMkLst>
        <pc:spChg chg="mod">
          <ac:chgData name="Melvin Hampton" userId="0b9fbb52478599ba" providerId="LiveId" clId="{7FA32478-B6E8-4CA3-B2C0-EC175365F8E5}" dt="2020-11-11T03:55:52.084" v="495"/>
          <ac:spMkLst>
            <pc:docMk/>
            <pc:sldMk cId="2137205753" sldId="261"/>
            <ac:spMk id="2" creationId="{33C3532B-5EB9-4B00-A3DB-BABF7215E8B1}"/>
          </ac:spMkLst>
        </pc:spChg>
        <pc:spChg chg="mod">
          <ac:chgData name="Melvin Hampton" userId="0b9fbb52478599ba" providerId="LiveId" clId="{7FA32478-B6E8-4CA3-B2C0-EC175365F8E5}" dt="2020-11-11T03:56:11.272" v="500" actId="27636"/>
          <ac:spMkLst>
            <pc:docMk/>
            <pc:sldMk cId="2137205753" sldId="261"/>
            <ac:spMk id="3" creationId="{32A9311A-AC54-49B7-8CE7-95B942A47E51}"/>
          </ac:spMkLst>
        </pc:spChg>
        <pc:spChg chg="mod">
          <ac:chgData name="Melvin Hampton" userId="0b9fbb52478599ba" providerId="LiveId" clId="{7FA32478-B6E8-4CA3-B2C0-EC175365F8E5}" dt="2020-11-11T03:55:52.084" v="495"/>
          <ac:spMkLst>
            <pc:docMk/>
            <pc:sldMk cId="2137205753" sldId="261"/>
            <ac:spMk id="4" creationId="{716387A8-FA14-4210-8EDB-E5340ED58213}"/>
          </ac:spMkLst>
        </pc:spChg>
        <pc:spChg chg="mod">
          <ac:chgData name="Melvin Hampton" userId="0b9fbb52478599ba" providerId="LiveId" clId="{7FA32478-B6E8-4CA3-B2C0-EC175365F8E5}" dt="2020-11-11T03:55:52.084" v="495"/>
          <ac:spMkLst>
            <pc:docMk/>
            <pc:sldMk cId="2137205753" sldId="261"/>
            <ac:spMk id="5" creationId="{3283A851-5844-49D7-AF7C-AD4FA4F12056}"/>
          </ac:spMkLst>
        </pc:spChg>
      </pc:sldChg>
      <pc:sldChg chg="modSp mod">
        <pc:chgData name="Melvin Hampton" userId="0b9fbb52478599ba" providerId="LiveId" clId="{7FA32478-B6E8-4CA3-B2C0-EC175365F8E5}" dt="2020-11-11T03:58:22.110" v="510" actId="27636"/>
        <pc:sldMkLst>
          <pc:docMk/>
          <pc:sldMk cId="653821630" sldId="262"/>
        </pc:sldMkLst>
        <pc:spChg chg="mod">
          <ac:chgData name="Melvin Hampton" userId="0b9fbb52478599ba" providerId="LiveId" clId="{7FA32478-B6E8-4CA3-B2C0-EC175365F8E5}" dt="2020-11-11T03:58:06.017" v="506"/>
          <ac:spMkLst>
            <pc:docMk/>
            <pc:sldMk cId="653821630" sldId="262"/>
            <ac:spMk id="2" creationId="{12640AA2-7B38-47E3-99FF-A2984DB751F4}"/>
          </ac:spMkLst>
        </pc:spChg>
        <pc:spChg chg="mod">
          <ac:chgData name="Melvin Hampton" userId="0b9fbb52478599ba" providerId="LiveId" clId="{7FA32478-B6E8-4CA3-B2C0-EC175365F8E5}" dt="2020-11-11T03:58:22.110" v="510" actId="27636"/>
          <ac:spMkLst>
            <pc:docMk/>
            <pc:sldMk cId="653821630" sldId="262"/>
            <ac:spMk id="3" creationId="{76F0BD70-DC4B-4182-8096-3B2DDF245893}"/>
          </ac:spMkLst>
        </pc:spChg>
        <pc:spChg chg="mod">
          <ac:chgData name="Melvin Hampton" userId="0b9fbb52478599ba" providerId="LiveId" clId="{7FA32478-B6E8-4CA3-B2C0-EC175365F8E5}" dt="2020-11-11T03:58:06.017" v="506"/>
          <ac:spMkLst>
            <pc:docMk/>
            <pc:sldMk cId="653821630" sldId="262"/>
            <ac:spMk id="4" creationId="{0B505245-4A21-49CC-A5D3-E3770E019919}"/>
          </ac:spMkLst>
        </pc:spChg>
        <pc:spChg chg="mod">
          <ac:chgData name="Melvin Hampton" userId="0b9fbb52478599ba" providerId="LiveId" clId="{7FA32478-B6E8-4CA3-B2C0-EC175365F8E5}" dt="2020-11-11T03:58:06.017" v="506"/>
          <ac:spMkLst>
            <pc:docMk/>
            <pc:sldMk cId="653821630" sldId="262"/>
            <ac:spMk id="5" creationId="{61B29838-77B3-4638-90DE-25A6E6513A21}"/>
          </ac:spMkLst>
        </pc:spChg>
      </pc:sldChg>
      <pc:sldChg chg="modSp mod">
        <pc:chgData name="Melvin Hampton" userId="0b9fbb52478599ba" providerId="LiveId" clId="{7FA32478-B6E8-4CA3-B2C0-EC175365F8E5}" dt="2020-11-11T03:59:44.839" v="538" actId="14100"/>
        <pc:sldMkLst>
          <pc:docMk/>
          <pc:sldMk cId="340072618" sldId="263"/>
        </pc:sldMkLst>
        <pc:spChg chg="mod">
          <ac:chgData name="Melvin Hampton" userId="0b9fbb52478599ba" providerId="LiveId" clId="{7FA32478-B6E8-4CA3-B2C0-EC175365F8E5}" dt="2020-11-11T03:59:04.126" v="518" actId="27636"/>
          <ac:spMkLst>
            <pc:docMk/>
            <pc:sldMk cId="340072618" sldId="263"/>
            <ac:spMk id="2" creationId="{1A4B4825-5538-4225-A693-56ACF4FD9EE2}"/>
          </ac:spMkLst>
        </pc:spChg>
        <pc:spChg chg="mod">
          <ac:chgData name="Melvin Hampton" userId="0b9fbb52478599ba" providerId="LiveId" clId="{7FA32478-B6E8-4CA3-B2C0-EC175365F8E5}" dt="2020-11-11T03:59:44.839" v="538" actId="14100"/>
          <ac:spMkLst>
            <pc:docMk/>
            <pc:sldMk cId="340072618" sldId="263"/>
            <ac:spMk id="3" creationId="{9F30E80C-82A7-4D73-87CF-0BADB5D11659}"/>
          </ac:spMkLst>
        </pc:spChg>
        <pc:spChg chg="mod">
          <ac:chgData name="Melvin Hampton" userId="0b9fbb52478599ba" providerId="LiveId" clId="{7FA32478-B6E8-4CA3-B2C0-EC175365F8E5}" dt="2020-11-11T03:59:03.673" v="517"/>
          <ac:spMkLst>
            <pc:docMk/>
            <pc:sldMk cId="340072618" sldId="263"/>
            <ac:spMk id="4" creationId="{05B68C18-20F1-4CC1-8AE7-EE067DA251D6}"/>
          </ac:spMkLst>
        </pc:spChg>
        <pc:spChg chg="mod">
          <ac:chgData name="Melvin Hampton" userId="0b9fbb52478599ba" providerId="LiveId" clId="{7FA32478-B6E8-4CA3-B2C0-EC175365F8E5}" dt="2020-11-11T03:59:03.673" v="517"/>
          <ac:spMkLst>
            <pc:docMk/>
            <pc:sldMk cId="340072618" sldId="263"/>
            <ac:spMk id="5" creationId="{1917F0B0-AD2E-4D4F-8AC4-903FC38AA652}"/>
          </ac:spMkLst>
        </pc:spChg>
      </pc:sldChg>
      <pc:sldChg chg="modSp mod">
        <pc:chgData name="Melvin Hampton" userId="0b9fbb52478599ba" providerId="LiveId" clId="{7FA32478-B6E8-4CA3-B2C0-EC175365F8E5}" dt="2020-11-11T20:07:05.856" v="682" actId="14100"/>
        <pc:sldMkLst>
          <pc:docMk/>
          <pc:sldMk cId="923900220" sldId="264"/>
        </pc:sldMkLst>
        <pc:spChg chg="mod">
          <ac:chgData name="Melvin Hampton" userId="0b9fbb52478599ba" providerId="LiveId" clId="{7FA32478-B6E8-4CA3-B2C0-EC175365F8E5}" dt="2020-11-11T20:07:05.856" v="682" actId="14100"/>
          <ac:spMkLst>
            <pc:docMk/>
            <pc:sldMk cId="923900220" sldId="264"/>
            <ac:spMk id="2" creationId="{219D6D31-A09E-42A4-BF61-702C368AF9A1}"/>
          </ac:spMkLst>
        </pc:spChg>
        <pc:spChg chg="mod">
          <ac:chgData name="Melvin Hampton" userId="0b9fbb52478599ba" providerId="LiveId" clId="{7FA32478-B6E8-4CA3-B2C0-EC175365F8E5}" dt="2020-11-11T03:59:03.673" v="517"/>
          <ac:spMkLst>
            <pc:docMk/>
            <pc:sldMk cId="923900220" sldId="264"/>
            <ac:spMk id="3" creationId="{72EE1ECD-4209-46BC-B2EA-EBC85075A4B8}"/>
          </ac:spMkLst>
        </pc:spChg>
        <pc:spChg chg="mod">
          <ac:chgData name="Melvin Hampton" userId="0b9fbb52478599ba" providerId="LiveId" clId="{7FA32478-B6E8-4CA3-B2C0-EC175365F8E5}" dt="2020-11-11T03:59:03.673" v="517"/>
          <ac:spMkLst>
            <pc:docMk/>
            <pc:sldMk cId="923900220" sldId="264"/>
            <ac:spMk id="4" creationId="{16E76C7D-7E26-4979-850F-0D2C1A45019A}"/>
          </ac:spMkLst>
        </pc:spChg>
        <pc:spChg chg="mod">
          <ac:chgData name="Melvin Hampton" userId="0b9fbb52478599ba" providerId="LiveId" clId="{7FA32478-B6E8-4CA3-B2C0-EC175365F8E5}" dt="2020-11-11T03:59:03.673" v="517"/>
          <ac:spMkLst>
            <pc:docMk/>
            <pc:sldMk cId="923900220" sldId="264"/>
            <ac:spMk id="5" creationId="{CABEBF8D-0398-4AC5-80FF-EE464B586CC9}"/>
          </ac:spMkLst>
        </pc:spChg>
      </pc:sldChg>
      <pc:sldChg chg="add del">
        <pc:chgData name="Melvin Hampton" userId="0b9fbb52478599ba" providerId="LiveId" clId="{7FA32478-B6E8-4CA3-B2C0-EC175365F8E5}" dt="2020-11-11T02:07:40.694" v="20"/>
        <pc:sldMkLst>
          <pc:docMk/>
          <pc:sldMk cId="39413443" sldId="265"/>
        </pc:sldMkLst>
      </pc:sldChg>
      <pc:sldChg chg="addSp delSp modSp new mod setBg modAnim delDesignElem">
        <pc:chgData name="Melvin Hampton" userId="0b9fbb52478599ba" providerId="LiveId" clId="{7FA32478-B6E8-4CA3-B2C0-EC175365F8E5}" dt="2020-11-11T12:10:34.957" v="596" actId="14100"/>
        <pc:sldMkLst>
          <pc:docMk/>
          <pc:sldMk cId="477915507" sldId="265"/>
        </pc:sldMkLst>
        <pc:spChg chg="mod">
          <ac:chgData name="Melvin Hampton" userId="0b9fbb52478599ba" providerId="LiveId" clId="{7FA32478-B6E8-4CA3-B2C0-EC175365F8E5}" dt="2020-11-11T12:10:34.957" v="596" actId="14100"/>
          <ac:spMkLst>
            <pc:docMk/>
            <pc:sldMk cId="477915507" sldId="265"/>
            <ac:spMk id="2" creationId="{DCFF740A-D1B7-4C21-B6F0-DE9913459568}"/>
          </ac:spMkLst>
        </pc:spChg>
        <pc:spChg chg="mod">
          <ac:chgData name="Melvin Hampton" userId="0b9fbb52478599ba" providerId="LiveId" clId="{7FA32478-B6E8-4CA3-B2C0-EC175365F8E5}" dt="2020-11-11T12:10:15.531" v="595" actId="1076"/>
          <ac:spMkLst>
            <pc:docMk/>
            <pc:sldMk cId="477915507" sldId="265"/>
            <ac:spMk id="3" creationId="{86236D99-972D-4DEF-A511-139528AEE995}"/>
          </ac:spMkLst>
        </pc:spChg>
        <pc:spChg chg="mod">
          <ac:chgData name="Melvin Hampton" userId="0b9fbb52478599ba" providerId="LiveId" clId="{7FA32478-B6E8-4CA3-B2C0-EC175365F8E5}" dt="2020-11-11T03:59:04.704" v="524" actId="27636"/>
          <ac:spMkLst>
            <pc:docMk/>
            <pc:sldMk cId="477915507" sldId="265"/>
            <ac:spMk id="4" creationId="{0334EC04-805C-43B1-BB3B-676CAB50906D}"/>
          </ac:spMkLst>
        </pc:spChg>
        <pc:spChg chg="mod">
          <ac:chgData name="Melvin Hampton" userId="0b9fbb52478599ba" providerId="LiveId" clId="{7FA32478-B6E8-4CA3-B2C0-EC175365F8E5}" dt="2020-11-11T03:59:04.751" v="526" actId="27636"/>
          <ac:spMkLst>
            <pc:docMk/>
            <pc:sldMk cId="477915507" sldId="265"/>
            <ac:spMk id="5" creationId="{7BD32560-A6E6-40C3-A850-C73F2692355C}"/>
          </ac:spMkLst>
        </pc:spChg>
        <pc:spChg chg="add del">
          <ac:chgData name="Melvin Hampton" userId="0b9fbb52478599ba" providerId="LiveId" clId="{7FA32478-B6E8-4CA3-B2C0-EC175365F8E5}" dt="2020-11-11T03:59:03.673" v="517"/>
          <ac:spMkLst>
            <pc:docMk/>
            <pc:sldMk cId="477915507" sldId="265"/>
            <ac:spMk id="10" creationId="{18873D23-2DCF-4B31-A009-95721C06E8E1}"/>
          </ac:spMkLst>
        </pc:spChg>
        <pc:spChg chg="add del">
          <ac:chgData name="Melvin Hampton" userId="0b9fbb52478599ba" providerId="LiveId" clId="{7FA32478-B6E8-4CA3-B2C0-EC175365F8E5}" dt="2020-11-11T03:59:03.673" v="517"/>
          <ac:spMkLst>
            <pc:docMk/>
            <pc:sldMk cId="477915507" sldId="265"/>
            <ac:spMk id="12" creationId="{C13EF075-D4EF-4929-ADBC-91B27DA19955}"/>
          </ac:spMkLst>
        </pc:spChg>
        <pc:grpChg chg="add del">
          <ac:chgData name="Melvin Hampton" userId="0b9fbb52478599ba" providerId="LiveId" clId="{7FA32478-B6E8-4CA3-B2C0-EC175365F8E5}" dt="2020-11-11T03:59:03.673" v="517"/>
          <ac:grpSpMkLst>
            <pc:docMk/>
            <pc:sldMk cId="477915507" sldId="265"/>
            <ac:grpSpMk id="14" creationId="{DAA26DFA-AAB2-4973-9C17-16D587C7B198}"/>
          </ac:grpSpMkLst>
        </pc:grpChg>
      </pc:sldChg>
      <pc:sldChg chg="delSp modSp new mod">
        <pc:chgData name="Melvin Hampton" userId="0b9fbb52478599ba" providerId="LiveId" clId="{7FA32478-B6E8-4CA3-B2C0-EC175365F8E5}" dt="2020-11-11T03:44:04.971" v="424" actId="27636"/>
        <pc:sldMkLst>
          <pc:docMk/>
          <pc:sldMk cId="3354352196" sldId="266"/>
        </pc:sldMkLst>
        <pc:spChg chg="del">
          <ac:chgData name="Melvin Hampton" userId="0b9fbb52478599ba" providerId="LiveId" clId="{7FA32478-B6E8-4CA3-B2C0-EC175365F8E5}" dt="2020-11-11T03:16:26.110" v="245" actId="478"/>
          <ac:spMkLst>
            <pc:docMk/>
            <pc:sldMk cId="3354352196" sldId="266"/>
            <ac:spMk id="2" creationId="{20839165-5F2B-4DF9-90C9-D45064338C6D}"/>
          </ac:spMkLst>
        </pc:spChg>
        <pc:spChg chg="mod">
          <ac:chgData name="Melvin Hampton" userId="0b9fbb52478599ba" providerId="LiveId" clId="{7FA32478-B6E8-4CA3-B2C0-EC175365F8E5}" dt="2020-11-11T03:44:04.971" v="424" actId="27636"/>
          <ac:spMkLst>
            <pc:docMk/>
            <pc:sldMk cId="3354352196" sldId="266"/>
            <ac:spMk id="3" creationId="{148E9FDA-2C1A-41A7-90E1-3A8E301A0B4B}"/>
          </ac:spMkLst>
        </pc:spChg>
        <pc:spChg chg="mod">
          <ac:chgData name="Melvin Hampton" userId="0b9fbb52478599ba" providerId="LiveId" clId="{7FA32478-B6E8-4CA3-B2C0-EC175365F8E5}" dt="2020-11-11T03:44:04.768" v="423"/>
          <ac:spMkLst>
            <pc:docMk/>
            <pc:sldMk cId="3354352196" sldId="266"/>
            <ac:spMk id="4" creationId="{3A2E3FD1-A4B1-4700-A80E-4D26545A2BA3}"/>
          </ac:spMkLst>
        </pc:spChg>
        <pc:spChg chg="mod">
          <ac:chgData name="Melvin Hampton" userId="0b9fbb52478599ba" providerId="LiveId" clId="{7FA32478-B6E8-4CA3-B2C0-EC175365F8E5}" dt="2020-11-11T03:44:04.768" v="423"/>
          <ac:spMkLst>
            <pc:docMk/>
            <pc:sldMk cId="3354352196" sldId="266"/>
            <ac:spMk id="5" creationId="{5B11A1B9-E456-4B48-8A15-EC28D8D26CF9}"/>
          </ac:spMkLst>
        </pc:spChg>
      </pc:sldChg>
      <pc:sldChg chg="addSp delSp modSp new mod setBg modAnim">
        <pc:chgData name="Melvin Hampton" userId="0b9fbb52478599ba" providerId="LiveId" clId="{7FA32478-B6E8-4CA3-B2C0-EC175365F8E5}" dt="2020-11-11T12:13:56.635" v="612" actId="27636"/>
        <pc:sldMkLst>
          <pc:docMk/>
          <pc:sldMk cId="3283196057" sldId="267"/>
        </pc:sldMkLst>
        <pc:spChg chg="del mod">
          <ac:chgData name="Melvin Hampton" userId="0b9fbb52478599ba" providerId="LiveId" clId="{7FA32478-B6E8-4CA3-B2C0-EC175365F8E5}" dt="2020-11-11T03:48:16.275" v="449" actId="478"/>
          <ac:spMkLst>
            <pc:docMk/>
            <pc:sldMk cId="3283196057" sldId="267"/>
            <ac:spMk id="2" creationId="{D573B609-D79E-4A88-9F06-A21CD1B8336D}"/>
          </ac:spMkLst>
        </pc:spChg>
        <pc:spChg chg="mod">
          <ac:chgData name="Melvin Hampton" userId="0b9fbb52478599ba" providerId="LiveId" clId="{7FA32478-B6E8-4CA3-B2C0-EC175365F8E5}" dt="2020-11-11T12:13:56.635" v="612" actId="27636"/>
          <ac:spMkLst>
            <pc:docMk/>
            <pc:sldMk cId="3283196057" sldId="267"/>
            <ac:spMk id="3" creationId="{AC04C8AA-6C56-4F0B-BBDA-7560D655EBE2}"/>
          </ac:spMkLst>
        </pc:spChg>
        <pc:spChg chg="mod">
          <ac:chgData name="Melvin Hampton" userId="0b9fbb52478599ba" providerId="LiveId" clId="{7FA32478-B6E8-4CA3-B2C0-EC175365F8E5}" dt="2020-11-11T03:59:03.673" v="517"/>
          <ac:spMkLst>
            <pc:docMk/>
            <pc:sldMk cId="3283196057" sldId="267"/>
            <ac:spMk id="4" creationId="{C5731FFF-1095-4EE8-8196-B4596E933C6A}"/>
          </ac:spMkLst>
        </pc:spChg>
        <pc:spChg chg="mod">
          <ac:chgData name="Melvin Hampton" userId="0b9fbb52478599ba" providerId="LiveId" clId="{7FA32478-B6E8-4CA3-B2C0-EC175365F8E5}" dt="2020-11-11T03:59:03.673" v="517"/>
          <ac:spMkLst>
            <pc:docMk/>
            <pc:sldMk cId="3283196057" sldId="267"/>
            <ac:spMk id="5" creationId="{17C12719-24E8-4054-944D-E153BCD66635}"/>
          </ac:spMkLst>
        </pc:spChg>
        <pc:spChg chg="add del">
          <ac:chgData name="Melvin Hampton" userId="0b9fbb52478599ba" providerId="LiveId" clId="{7FA32478-B6E8-4CA3-B2C0-EC175365F8E5}" dt="2020-11-11T03:48:39.312" v="453" actId="26606"/>
          <ac:spMkLst>
            <pc:docMk/>
            <pc:sldMk cId="3283196057" sldId="267"/>
            <ac:spMk id="7" creationId="{081EA652-8C6A-4E69-BEB9-170809474553}"/>
          </ac:spMkLst>
        </pc:spChg>
        <pc:spChg chg="add del">
          <ac:chgData name="Melvin Hampton" userId="0b9fbb52478599ba" providerId="LiveId" clId="{7FA32478-B6E8-4CA3-B2C0-EC175365F8E5}" dt="2020-11-11T03:48:39.312" v="453" actId="26606"/>
          <ac:spMkLst>
            <pc:docMk/>
            <pc:sldMk cId="3283196057" sldId="267"/>
            <ac:spMk id="8" creationId="{A4026A73-1F7F-49F2-B319-8CA3B3D53269}"/>
          </ac:spMkLst>
        </pc:spChg>
        <pc:spChg chg="add del">
          <ac:chgData name="Melvin Hampton" userId="0b9fbb52478599ba" providerId="LiveId" clId="{7FA32478-B6E8-4CA3-B2C0-EC175365F8E5}" dt="2020-11-11T03:48:39.312" v="453" actId="26606"/>
          <ac:spMkLst>
            <pc:docMk/>
            <pc:sldMk cId="3283196057" sldId="267"/>
            <ac:spMk id="9" creationId="{5298780A-33B9-4EA2-8F67-DE68AD62841B}"/>
          </ac:spMkLst>
        </pc:spChg>
        <pc:spChg chg="add del">
          <ac:chgData name="Melvin Hampton" userId="0b9fbb52478599ba" providerId="LiveId" clId="{7FA32478-B6E8-4CA3-B2C0-EC175365F8E5}" dt="2020-11-11T03:48:08.125" v="448" actId="26606"/>
          <ac:spMkLst>
            <pc:docMk/>
            <pc:sldMk cId="3283196057" sldId="267"/>
            <ac:spMk id="10" creationId="{081EA652-8C6A-4E69-BEB9-170809474553}"/>
          </ac:spMkLst>
        </pc:spChg>
        <pc:spChg chg="add del">
          <ac:chgData name="Melvin Hampton" userId="0b9fbb52478599ba" providerId="LiveId" clId="{7FA32478-B6E8-4CA3-B2C0-EC175365F8E5}" dt="2020-11-11T03:48:39.312" v="453" actId="26606"/>
          <ac:spMkLst>
            <pc:docMk/>
            <pc:sldMk cId="3283196057" sldId="267"/>
            <ac:spMk id="11" creationId="{7F488E8B-4E1E-4402-8935-D4E6C02615C7}"/>
          </ac:spMkLst>
        </pc:spChg>
        <pc:spChg chg="add del">
          <ac:chgData name="Melvin Hampton" userId="0b9fbb52478599ba" providerId="LiveId" clId="{7FA32478-B6E8-4CA3-B2C0-EC175365F8E5}" dt="2020-11-11T03:48:08.125" v="448" actId="26606"/>
          <ac:spMkLst>
            <pc:docMk/>
            <pc:sldMk cId="3283196057" sldId="267"/>
            <ac:spMk id="12" creationId="{A4026A73-1F7F-49F2-B319-8CA3B3D53269}"/>
          </ac:spMkLst>
        </pc:spChg>
        <pc:spChg chg="add del">
          <ac:chgData name="Melvin Hampton" userId="0b9fbb52478599ba" providerId="LiveId" clId="{7FA32478-B6E8-4CA3-B2C0-EC175365F8E5}" dt="2020-11-11T03:48:08.125" v="448" actId="26606"/>
          <ac:spMkLst>
            <pc:docMk/>
            <pc:sldMk cId="3283196057" sldId="267"/>
            <ac:spMk id="14" creationId="{5298780A-33B9-4EA2-8F67-DE68AD62841B}"/>
          </ac:spMkLst>
        </pc:spChg>
        <pc:spChg chg="add del">
          <ac:chgData name="Melvin Hampton" userId="0b9fbb52478599ba" providerId="LiveId" clId="{7FA32478-B6E8-4CA3-B2C0-EC175365F8E5}" dt="2020-11-11T03:48:08.125" v="448" actId="26606"/>
          <ac:spMkLst>
            <pc:docMk/>
            <pc:sldMk cId="3283196057" sldId="267"/>
            <ac:spMk id="16" creationId="{7F488E8B-4E1E-4402-8935-D4E6C02615C7}"/>
          </ac:spMkLst>
        </pc:spChg>
        <pc:cxnChg chg="add del">
          <ac:chgData name="Melvin Hampton" userId="0b9fbb52478599ba" providerId="LiveId" clId="{7FA32478-B6E8-4CA3-B2C0-EC175365F8E5}" dt="2020-11-11T03:48:39.312" v="453" actId="26606"/>
          <ac:cxnSpMkLst>
            <pc:docMk/>
            <pc:sldMk cId="3283196057" sldId="267"/>
            <ac:cxnSpMk id="13" creationId="{23AAC9B5-8015-485C-ACF9-A750390E9A56}"/>
          </ac:cxnSpMkLst>
        </pc:cxnChg>
        <pc:cxnChg chg="add del">
          <ac:chgData name="Melvin Hampton" userId="0b9fbb52478599ba" providerId="LiveId" clId="{7FA32478-B6E8-4CA3-B2C0-EC175365F8E5}" dt="2020-11-11T03:48:08.125" v="448" actId="26606"/>
          <ac:cxnSpMkLst>
            <pc:docMk/>
            <pc:sldMk cId="3283196057" sldId="267"/>
            <ac:cxnSpMk id="18" creationId="{23AAC9B5-8015-485C-ACF9-A750390E9A56}"/>
          </ac:cxnSpMkLst>
        </pc:cxnChg>
      </pc:sldChg>
      <pc:sldChg chg="addSp delSp modSp new mod setBg">
        <pc:chgData name="Melvin Hampton" userId="0b9fbb52478599ba" providerId="LiveId" clId="{7FA32478-B6E8-4CA3-B2C0-EC175365F8E5}" dt="2020-11-11T12:15:53.949" v="623" actId="27636"/>
        <pc:sldMkLst>
          <pc:docMk/>
          <pc:sldMk cId="3919313767" sldId="268"/>
        </pc:sldMkLst>
        <pc:spChg chg="del mod">
          <ac:chgData name="Melvin Hampton" userId="0b9fbb52478599ba" providerId="LiveId" clId="{7FA32478-B6E8-4CA3-B2C0-EC175365F8E5}" dt="2020-11-11T03:49:37.403" v="455" actId="478"/>
          <ac:spMkLst>
            <pc:docMk/>
            <pc:sldMk cId="3919313767" sldId="268"/>
            <ac:spMk id="2" creationId="{EBCCBA53-AF7E-46ED-B258-9310888B589E}"/>
          </ac:spMkLst>
        </pc:spChg>
        <pc:spChg chg="add del mod">
          <ac:chgData name="Melvin Hampton" userId="0b9fbb52478599ba" providerId="LiveId" clId="{7FA32478-B6E8-4CA3-B2C0-EC175365F8E5}" dt="2020-11-11T12:15:53.949" v="623" actId="27636"/>
          <ac:spMkLst>
            <pc:docMk/>
            <pc:sldMk cId="3919313767" sldId="268"/>
            <ac:spMk id="3" creationId="{62E58F8B-DEB0-469B-A0B1-2CC4573D2A2B}"/>
          </ac:spMkLst>
        </pc:spChg>
        <pc:spChg chg="mod">
          <ac:chgData name="Melvin Hampton" userId="0b9fbb52478599ba" providerId="LiveId" clId="{7FA32478-B6E8-4CA3-B2C0-EC175365F8E5}" dt="2020-11-11T03:53:14.494" v="482"/>
          <ac:spMkLst>
            <pc:docMk/>
            <pc:sldMk cId="3919313767" sldId="268"/>
            <ac:spMk id="4" creationId="{464AA19E-C04F-4931-A7B9-76EBFE154D1C}"/>
          </ac:spMkLst>
        </pc:spChg>
        <pc:spChg chg="mod">
          <ac:chgData name="Melvin Hampton" userId="0b9fbb52478599ba" providerId="LiveId" clId="{7FA32478-B6E8-4CA3-B2C0-EC175365F8E5}" dt="2020-11-11T03:53:14.494" v="482"/>
          <ac:spMkLst>
            <pc:docMk/>
            <pc:sldMk cId="3919313767" sldId="268"/>
            <ac:spMk id="5" creationId="{E0C7B659-7A3B-438A-85A3-3E1F82A3A755}"/>
          </ac:spMkLst>
        </pc:spChg>
        <pc:spChg chg="add del">
          <ac:chgData name="Melvin Hampton" userId="0b9fbb52478599ba" providerId="LiveId" clId="{7FA32478-B6E8-4CA3-B2C0-EC175365F8E5}" dt="2020-11-11T03:51:34.469" v="462" actId="26606"/>
          <ac:spMkLst>
            <pc:docMk/>
            <pc:sldMk cId="3919313767" sldId="268"/>
            <ac:spMk id="11" creationId="{081EA652-8C6A-4E69-BEB9-170809474553}"/>
          </ac:spMkLst>
        </pc:spChg>
        <pc:spChg chg="add del">
          <ac:chgData name="Melvin Hampton" userId="0b9fbb52478599ba" providerId="LiveId" clId="{7FA32478-B6E8-4CA3-B2C0-EC175365F8E5}" dt="2020-11-11T03:51:34.469" v="462" actId="26606"/>
          <ac:spMkLst>
            <pc:docMk/>
            <pc:sldMk cId="3919313767" sldId="268"/>
            <ac:spMk id="13" creationId="{5298780A-33B9-4EA2-8F67-DE68AD62841B}"/>
          </ac:spMkLst>
        </pc:spChg>
        <pc:spChg chg="add del">
          <ac:chgData name="Melvin Hampton" userId="0b9fbb52478599ba" providerId="LiveId" clId="{7FA32478-B6E8-4CA3-B2C0-EC175365F8E5}" dt="2020-11-11T03:51:34.469" v="462" actId="26606"/>
          <ac:spMkLst>
            <pc:docMk/>
            <pc:sldMk cId="3919313767" sldId="268"/>
            <ac:spMk id="15" creationId="{7F488E8B-4E1E-4402-8935-D4E6C02615C7}"/>
          </ac:spMkLst>
        </pc:spChg>
        <pc:graphicFrameChg chg="add del mod">
          <ac:chgData name="Melvin Hampton" userId="0b9fbb52478599ba" providerId="LiveId" clId="{7FA32478-B6E8-4CA3-B2C0-EC175365F8E5}" dt="2020-11-11T03:51:34.469" v="462" actId="26606"/>
          <ac:graphicFrameMkLst>
            <pc:docMk/>
            <pc:sldMk cId="3919313767" sldId="268"/>
            <ac:graphicFrameMk id="7" creationId="{CA9B9030-AAEE-4F17-ACF2-C0332DA8DEEE}"/>
          </ac:graphicFrameMkLst>
        </pc:graphicFrameChg>
      </pc:sldChg>
      <pc:sldChg chg="delSp modSp new mod">
        <pc:chgData name="Melvin Hampton" userId="0b9fbb52478599ba" providerId="LiveId" clId="{7FA32478-B6E8-4CA3-B2C0-EC175365F8E5}" dt="2020-11-11T20:02:25.377" v="646" actId="20577"/>
        <pc:sldMkLst>
          <pc:docMk/>
          <pc:sldMk cId="1711112451" sldId="269"/>
        </pc:sldMkLst>
        <pc:spChg chg="del">
          <ac:chgData name="Melvin Hampton" userId="0b9fbb52478599ba" providerId="LiveId" clId="{7FA32478-B6E8-4CA3-B2C0-EC175365F8E5}" dt="2020-11-11T03:32:55.726" v="351" actId="478"/>
          <ac:spMkLst>
            <pc:docMk/>
            <pc:sldMk cId="1711112451" sldId="269"/>
            <ac:spMk id="2" creationId="{0231103A-EBE9-4650-A9E1-211EEF76003A}"/>
          </ac:spMkLst>
        </pc:spChg>
        <pc:spChg chg="mod">
          <ac:chgData name="Melvin Hampton" userId="0b9fbb52478599ba" providerId="LiveId" clId="{7FA32478-B6E8-4CA3-B2C0-EC175365F8E5}" dt="2020-11-11T20:02:25.377" v="646" actId="20577"/>
          <ac:spMkLst>
            <pc:docMk/>
            <pc:sldMk cId="1711112451" sldId="269"/>
            <ac:spMk id="3" creationId="{AE697195-FA7E-40AA-A369-6DEBFA5F12FB}"/>
          </ac:spMkLst>
        </pc:spChg>
        <pc:spChg chg="mod">
          <ac:chgData name="Melvin Hampton" userId="0b9fbb52478599ba" providerId="LiveId" clId="{7FA32478-B6E8-4CA3-B2C0-EC175365F8E5}" dt="2020-11-11T03:59:03.673" v="517"/>
          <ac:spMkLst>
            <pc:docMk/>
            <pc:sldMk cId="1711112451" sldId="269"/>
            <ac:spMk id="4" creationId="{23802859-F67D-43BB-B854-5B635D697C21}"/>
          </ac:spMkLst>
        </pc:spChg>
        <pc:spChg chg="mod">
          <ac:chgData name="Melvin Hampton" userId="0b9fbb52478599ba" providerId="LiveId" clId="{7FA32478-B6E8-4CA3-B2C0-EC175365F8E5}" dt="2020-11-11T03:59:03.673" v="517"/>
          <ac:spMkLst>
            <pc:docMk/>
            <pc:sldMk cId="1711112451" sldId="269"/>
            <ac:spMk id="5" creationId="{CF0B71D0-E8AB-4511-A0F7-0218AEB7209E}"/>
          </ac:spMkLst>
        </pc:spChg>
      </pc:sldChg>
      <pc:sldChg chg="addSp delSp modSp new mod setBg delDesignElem">
        <pc:chgData name="Melvin Hampton" userId="0b9fbb52478599ba" providerId="LiveId" clId="{7FA32478-B6E8-4CA3-B2C0-EC175365F8E5}" dt="2020-11-11T20:03:10.901" v="650" actId="14100"/>
        <pc:sldMkLst>
          <pc:docMk/>
          <pc:sldMk cId="2275288616" sldId="270"/>
        </pc:sldMkLst>
        <pc:spChg chg="del mod">
          <ac:chgData name="Melvin Hampton" userId="0b9fbb52478599ba" providerId="LiveId" clId="{7FA32478-B6E8-4CA3-B2C0-EC175365F8E5}" dt="2020-11-11T03:54:30.897" v="485" actId="478"/>
          <ac:spMkLst>
            <pc:docMk/>
            <pc:sldMk cId="2275288616" sldId="270"/>
            <ac:spMk id="2" creationId="{2EF2B893-2A81-4A4F-B3FD-3B7787E81CAD}"/>
          </ac:spMkLst>
        </pc:spChg>
        <pc:spChg chg="mod">
          <ac:chgData name="Melvin Hampton" userId="0b9fbb52478599ba" providerId="LiveId" clId="{7FA32478-B6E8-4CA3-B2C0-EC175365F8E5}" dt="2020-11-11T20:03:10.901" v="650" actId="14100"/>
          <ac:spMkLst>
            <pc:docMk/>
            <pc:sldMk cId="2275288616" sldId="270"/>
            <ac:spMk id="3" creationId="{FFB9B3A9-79DC-4C11-893F-B80738FFE26A}"/>
          </ac:spMkLst>
        </pc:spChg>
        <pc:spChg chg="mod">
          <ac:chgData name="Melvin Hampton" userId="0b9fbb52478599ba" providerId="LiveId" clId="{7FA32478-B6E8-4CA3-B2C0-EC175365F8E5}" dt="2020-11-11T03:59:05.376" v="532" actId="27636"/>
          <ac:spMkLst>
            <pc:docMk/>
            <pc:sldMk cId="2275288616" sldId="270"/>
            <ac:spMk id="4" creationId="{26F11FD9-CAA1-441D-AB98-B4A7244E1762}"/>
          </ac:spMkLst>
        </pc:spChg>
        <pc:spChg chg="mod">
          <ac:chgData name="Melvin Hampton" userId="0b9fbb52478599ba" providerId="LiveId" clId="{7FA32478-B6E8-4CA3-B2C0-EC175365F8E5}" dt="2020-11-11T03:59:05.392" v="533" actId="27636"/>
          <ac:spMkLst>
            <pc:docMk/>
            <pc:sldMk cId="2275288616" sldId="270"/>
            <ac:spMk id="5" creationId="{633806FB-B5EF-4E54-B09F-4FD3069F140A}"/>
          </ac:spMkLst>
        </pc:spChg>
        <pc:spChg chg="add del">
          <ac:chgData name="Melvin Hampton" userId="0b9fbb52478599ba" providerId="LiveId" clId="{7FA32478-B6E8-4CA3-B2C0-EC175365F8E5}" dt="2020-11-11T03:59:03.673" v="517"/>
          <ac:spMkLst>
            <pc:docMk/>
            <pc:sldMk cId="2275288616" sldId="270"/>
            <ac:spMk id="10" creationId="{7CB4857B-ED7C-444D-9F04-2F885114A1C2}"/>
          </ac:spMkLst>
        </pc:spChg>
        <pc:spChg chg="add del">
          <ac:chgData name="Melvin Hampton" userId="0b9fbb52478599ba" providerId="LiveId" clId="{7FA32478-B6E8-4CA3-B2C0-EC175365F8E5}" dt="2020-11-11T03:59:03.673" v="517"/>
          <ac:spMkLst>
            <pc:docMk/>
            <pc:sldMk cId="2275288616" sldId="270"/>
            <ac:spMk id="12" creationId="{D18046FB-44EA-4FD8-A585-EA09A319B2D0}"/>
          </ac:spMkLst>
        </pc:spChg>
        <pc:spChg chg="add del">
          <ac:chgData name="Melvin Hampton" userId="0b9fbb52478599ba" providerId="LiveId" clId="{7FA32478-B6E8-4CA3-B2C0-EC175365F8E5}" dt="2020-11-11T03:59:03.673" v="517"/>
          <ac:spMkLst>
            <pc:docMk/>
            <pc:sldMk cId="2275288616" sldId="270"/>
            <ac:spMk id="14" creationId="{479F5F2B-8B58-4140-AE6A-51F6C67B18D9}"/>
          </ac:spMkLst>
        </pc:spChg>
      </pc:sldChg>
      <pc:sldChg chg="delSp modSp new mod">
        <pc:chgData name="Melvin Hampton" userId="0b9fbb52478599ba" providerId="LiveId" clId="{7FA32478-B6E8-4CA3-B2C0-EC175365F8E5}" dt="2020-11-11T20:04:13.217" v="654" actId="21"/>
        <pc:sldMkLst>
          <pc:docMk/>
          <pc:sldMk cId="2164815927" sldId="271"/>
        </pc:sldMkLst>
        <pc:spChg chg="del">
          <ac:chgData name="Melvin Hampton" userId="0b9fbb52478599ba" providerId="LiveId" clId="{7FA32478-B6E8-4CA3-B2C0-EC175365F8E5}" dt="2020-11-11T03:35:55.607" v="367" actId="478"/>
          <ac:spMkLst>
            <pc:docMk/>
            <pc:sldMk cId="2164815927" sldId="271"/>
            <ac:spMk id="2" creationId="{B0E0339E-E9DF-47FA-8F0F-56A59B723F11}"/>
          </ac:spMkLst>
        </pc:spChg>
        <pc:spChg chg="mod">
          <ac:chgData name="Melvin Hampton" userId="0b9fbb52478599ba" providerId="LiveId" clId="{7FA32478-B6E8-4CA3-B2C0-EC175365F8E5}" dt="2020-11-11T20:04:13.217" v="654" actId="21"/>
          <ac:spMkLst>
            <pc:docMk/>
            <pc:sldMk cId="2164815927" sldId="271"/>
            <ac:spMk id="3" creationId="{A390298E-D9D4-4E69-BFB2-410E54CDE8BE}"/>
          </ac:spMkLst>
        </pc:spChg>
        <pc:spChg chg="mod">
          <ac:chgData name="Melvin Hampton" userId="0b9fbb52478599ba" providerId="LiveId" clId="{7FA32478-B6E8-4CA3-B2C0-EC175365F8E5}" dt="2020-11-11T03:59:03.673" v="517"/>
          <ac:spMkLst>
            <pc:docMk/>
            <pc:sldMk cId="2164815927" sldId="271"/>
            <ac:spMk id="4" creationId="{A388FE98-AA87-48C5-B434-50C8046B774B}"/>
          </ac:spMkLst>
        </pc:spChg>
        <pc:spChg chg="mod">
          <ac:chgData name="Melvin Hampton" userId="0b9fbb52478599ba" providerId="LiveId" clId="{7FA32478-B6E8-4CA3-B2C0-EC175365F8E5}" dt="2020-11-11T03:59:03.673" v="517"/>
          <ac:spMkLst>
            <pc:docMk/>
            <pc:sldMk cId="2164815927" sldId="271"/>
            <ac:spMk id="5" creationId="{28BCA6FB-6A61-4830-8B11-B57DEA34A85F}"/>
          </ac:spMkLst>
        </pc:spChg>
      </pc:sldChg>
      <pc:sldChg chg="modSp new mod">
        <pc:chgData name="Melvin Hampton" userId="0b9fbb52478599ba" providerId="LiveId" clId="{7FA32478-B6E8-4CA3-B2C0-EC175365F8E5}" dt="2020-11-11T03:58:40.970" v="511"/>
        <pc:sldMkLst>
          <pc:docMk/>
          <pc:sldMk cId="1067144918" sldId="272"/>
        </pc:sldMkLst>
        <pc:spChg chg="mod">
          <ac:chgData name="Melvin Hampton" userId="0b9fbb52478599ba" providerId="LiveId" clId="{7FA32478-B6E8-4CA3-B2C0-EC175365F8E5}" dt="2020-11-11T03:58:40.970" v="511"/>
          <ac:spMkLst>
            <pc:docMk/>
            <pc:sldMk cId="1067144918" sldId="272"/>
            <ac:spMk id="2" creationId="{D9881603-E46A-41B2-8B2B-342AFC45E5C7}"/>
          </ac:spMkLst>
        </pc:spChg>
        <pc:spChg chg="mod">
          <ac:chgData name="Melvin Hampton" userId="0b9fbb52478599ba" providerId="LiveId" clId="{7FA32478-B6E8-4CA3-B2C0-EC175365F8E5}" dt="2020-11-11T03:58:40.970" v="511"/>
          <ac:spMkLst>
            <pc:docMk/>
            <pc:sldMk cId="1067144918" sldId="272"/>
            <ac:spMk id="3" creationId="{423C458D-3E1A-4DA0-9B14-A32A515D324B}"/>
          </ac:spMkLst>
        </pc:spChg>
        <pc:spChg chg="mod">
          <ac:chgData name="Melvin Hampton" userId="0b9fbb52478599ba" providerId="LiveId" clId="{7FA32478-B6E8-4CA3-B2C0-EC175365F8E5}" dt="2020-11-11T03:58:40.970" v="511"/>
          <ac:spMkLst>
            <pc:docMk/>
            <pc:sldMk cId="1067144918" sldId="272"/>
            <ac:spMk id="4" creationId="{69103BA3-DA1C-485D-A1AD-B53CCC309463}"/>
          </ac:spMkLst>
        </pc:spChg>
        <pc:spChg chg="mod">
          <ac:chgData name="Melvin Hampton" userId="0b9fbb52478599ba" providerId="LiveId" clId="{7FA32478-B6E8-4CA3-B2C0-EC175365F8E5}" dt="2020-11-11T03:58:40.970" v="511"/>
          <ac:spMkLst>
            <pc:docMk/>
            <pc:sldMk cId="1067144918" sldId="272"/>
            <ac:spMk id="5" creationId="{FD1DD324-2BD3-410B-8311-3A6621E4F4E5}"/>
          </ac:spMkLst>
        </pc:spChg>
      </pc:sldChg>
      <pc:sldChg chg="modSp new mod">
        <pc:chgData name="Melvin Hampton" userId="0b9fbb52478599ba" providerId="LiveId" clId="{7FA32478-B6E8-4CA3-B2C0-EC175365F8E5}" dt="2020-11-11T04:01:53.218" v="559" actId="14100"/>
        <pc:sldMkLst>
          <pc:docMk/>
          <pc:sldMk cId="2393140986" sldId="273"/>
        </pc:sldMkLst>
        <pc:spChg chg="mod">
          <ac:chgData name="Melvin Hampton" userId="0b9fbb52478599ba" providerId="LiveId" clId="{7FA32478-B6E8-4CA3-B2C0-EC175365F8E5}" dt="2020-11-11T04:01:49.593" v="558" actId="14100"/>
          <ac:spMkLst>
            <pc:docMk/>
            <pc:sldMk cId="2393140986" sldId="273"/>
            <ac:spMk id="2" creationId="{7256964F-49F5-4B04-9EC2-CEAABE57B12A}"/>
          </ac:spMkLst>
        </pc:spChg>
        <pc:spChg chg="mod">
          <ac:chgData name="Melvin Hampton" userId="0b9fbb52478599ba" providerId="LiveId" clId="{7FA32478-B6E8-4CA3-B2C0-EC175365F8E5}" dt="2020-11-11T04:01:53.218" v="559" actId="14100"/>
          <ac:spMkLst>
            <pc:docMk/>
            <pc:sldMk cId="2393140986" sldId="273"/>
            <ac:spMk id="3" creationId="{69A08117-E4D7-47E3-939F-7D0C30BC878A}"/>
          </ac:spMkLst>
        </pc:spChg>
        <pc:spChg chg="mod">
          <ac:chgData name="Melvin Hampton" userId="0b9fbb52478599ba" providerId="LiveId" clId="{7FA32478-B6E8-4CA3-B2C0-EC175365F8E5}" dt="2020-11-11T03:59:03.673" v="517"/>
          <ac:spMkLst>
            <pc:docMk/>
            <pc:sldMk cId="2393140986" sldId="273"/>
            <ac:spMk id="4" creationId="{EB49A888-4EF0-4361-825F-04FA8E681C06}"/>
          </ac:spMkLst>
        </pc:spChg>
        <pc:spChg chg="mod">
          <ac:chgData name="Melvin Hampton" userId="0b9fbb52478599ba" providerId="LiveId" clId="{7FA32478-B6E8-4CA3-B2C0-EC175365F8E5}" dt="2020-11-11T03:59:03.673" v="517"/>
          <ac:spMkLst>
            <pc:docMk/>
            <pc:sldMk cId="2393140986" sldId="273"/>
            <ac:spMk id="5" creationId="{80F825CD-7809-4393-B49F-C3C51936BBA3}"/>
          </ac:spMkLst>
        </pc:spChg>
      </pc:sldChg>
      <pc:sldChg chg="modSp new mod">
        <pc:chgData name="Melvin Hampton" userId="0b9fbb52478599ba" providerId="LiveId" clId="{7FA32478-B6E8-4CA3-B2C0-EC175365F8E5}" dt="2020-11-11T20:07:29.223" v="683" actId="14100"/>
        <pc:sldMkLst>
          <pc:docMk/>
          <pc:sldMk cId="920614640" sldId="274"/>
        </pc:sldMkLst>
        <pc:spChg chg="mod">
          <ac:chgData name="Melvin Hampton" userId="0b9fbb52478599ba" providerId="LiveId" clId="{7FA32478-B6E8-4CA3-B2C0-EC175365F8E5}" dt="2020-11-11T04:03:22.709" v="569" actId="1076"/>
          <ac:spMkLst>
            <pc:docMk/>
            <pc:sldMk cId="920614640" sldId="274"/>
            <ac:spMk id="2" creationId="{CDEAEA3C-3B7D-479C-ABF7-7CF08039B7C0}"/>
          </ac:spMkLst>
        </pc:spChg>
        <pc:spChg chg="mod">
          <ac:chgData name="Melvin Hampton" userId="0b9fbb52478599ba" providerId="LiveId" clId="{7FA32478-B6E8-4CA3-B2C0-EC175365F8E5}" dt="2020-11-11T20:07:29.223" v="683" actId="14100"/>
          <ac:spMkLst>
            <pc:docMk/>
            <pc:sldMk cId="920614640" sldId="274"/>
            <ac:spMk id="3" creationId="{29DE97B5-D84C-4731-BC63-3B622DA5E28C}"/>
          </ac:spMkLst>
        </pc:spChg>
        <pc:spChg chg="mod">
          <ac:chgData name="Melvin Hampton" userId="0b9fbb52478599ba" providerId="LiveId" clId="{7FA32478-B6E8-4CA3-B2C0-EC175365F8E5}" dt="2020-11-11T03:59:03.673" v="517"/>
          <ac:spMkLst>
            <pc:docMk/>
            <pc:sldMk cId="920614640" sldId="274"/>
            <ac:spMk id="4" creationId="{74FAA389-F811-4368-AA0A-165485C4777B}"/>
          </ac:spMkLst>
        </pc:spChg>
        <pc:spChg chg="mod">
          <ac:chgData name="Melvin Hampton" userId="0b9fbb52478599ba" providerId="LiveId" clId="{7FA32478-B6E8-4CA3-B2C0-EC175365F8E5}" dt="2020-11-11T03:59:03.673" v="517"/>
          <ac:spMkLst>
            <pc:docMk/>
            <pc:sldMk cId="920614640" sldId="274"/>
            <ac:spMk id="5" creationId="{1DBA5E96-BC33-4FAF-88C5-BAAC1024E396}"/>
          </ac:spMkLst>
        </pc:spChg>
      </pc:sldChg>
      <pc:sldChg chg="delSp modSp new mod">
        <pc:chgData name="Melvin Hampton" userId="0b9fbb52478599ba" providerId="LiveId" clId="{7FA32478-B6E8-4CA3-B2C0-EC175365F8E5}" dt="2020-11-11T20:06:16.036" v="679" actId="14100"/>
        <pc:sldMkLst>
          <pc:docMk/>
          <pc:sldMk cId="3825061516" sldId="275"/>
        </pc:sldMkLst>
        <pc:spChg chg="del">
          <ac:chgData name="Melvin Hampton" userId="0b9fbb52478599ba" providerId="LiveId" clId="{7FA32478-B6E8-4CA3-B2C0-EC175365F8E5}" dt="2020-11-11T20:06:10.014" v="678" actId="478"/>
          <ac:spMkLst>
            <pc:docMk/>
            <pc:sldMk cId="3825061516" sldId="275"/>
            <ac:spMk id="2" creationId="{C85A6D1F-A686-4BBA-A381-4D5B4615DE82}"/>
          </ac:spMkLst>
        </pc:spChg>
        <pc:spChg chg="mod">
          <ac:chgData name="Melvin Hampton" userId="0b9fbb52478599ba" providerId="LiveId" clId="{7FA32478-B6E8-4CA3-B2C0-EC175365F8E5}" dt="2020-11-11T20:06:16.036" v="679" actId="14100"/>
          <ac:spMkLst>
            <pc:docMk/>
            <pc:sldMk cId="3825061516" sldId="275"/>
            <ac:spMk id="3" creationId="{895A37F0-A2FD-4C3C-83A6-BCB668E6D7E6}"/>
          </ac:spMkLst>
        </pc:spChg>
      </pc:sldChg>
      <pc:sldChg chg="new del">
        <pc:chgData name="Melvin Hampton" userId="0b9fbb52478599ba" providerId="LiveId" clId="{7FA32478-B6E8-4CA3-B2C0-EC175365F8E5}" dt="2020-11-11T20:03:48.492" v="653" actId="2696"/>
        <pc:sldMkLst>
          <pc:docMk/>
          <pc:sldMk cId="2371631306" sldId="276"/>
        </pc:sldMkLst>
      </pc:sldChg>
      <pc:sldMasterChg chg="setBg">
        <pc:chgData name="Melvin Hampton" userId="0b9fbb52478599ba" providerId="LiveId" clId="{7FA32478-B6E8-4CA3-B2C0-EC175365F8E5}" dt="2020-11-11T02:59:24.220" v="129"/>
        <pc:sldMasterMkLst>
          <pc:docMk/>
          <pc:sldMasterMk cId="2401149668"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D0907-F110-460F-8B4E-50B2CF43C149}" type="datetimeFigureOut">
              <a:rPr lang="en-US" smtClean="0"/>
              <a:t>7/31/2021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211BB-D6EA-419E-A569-06EB814BB9B9}" type="slidenum">
              <a:rPr lang="en-US" smtClean="0"/>
              <a:t>‹#›</a:t>
            </a:fld>
            <a:endParaRPr lang="en-US"/>
          </a:p>
        </p:txBody>
      </p:sp>
    </p:spTree>
    <p:extLst>
      <p:ext uri="{BB962C8B-B14F-4D97-AF65-F5344CB8AC3E}">
        <p14:creationId xmlns:p14="http://schemas.microsoft.com/office/powerpoint/2010/main" val="128899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C7523B9-89FD-4A9E-831D-12E3875AD9B3}" type="datetime1">
              <a:rPr lang="en-US" smtClean="0"/>
              <a:t>7/31/2021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22531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66210252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15839349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B17BD62-9885-4943-B504-507605E0C15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09036736"/>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501604943"/>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09695290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03566941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A707E-0B62-4C35-BB9A-E16106B7143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28491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FCF82C9-A7FA-4EA4-95A2-BE13EA27BF20}" type="datetime1">
              <a:rPr lang="en-US" smtClean="0"/>
              <a:t>7/31/2021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17672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7523B9-89FD-4A9E-831D-12E3875AD9B3}"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140353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1330FA4-C014-4F39-9AD7-F19E5958BD82}"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99911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30FA4-C014-4F39-9AD7-F19E5958BD82}"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505333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46880-F59F-4D95-B915-3FD88A196E36}"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338760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85D29-91A0-438C-BDE3-2A6FA0898326}"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44785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8840-16B0-4D43-80FF-F92F1B1209E6}"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03287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72F79A-0872-4951-9133-A70FF261007D}" type="datetime1">
              <a:rPr lang="en-US" smtClean="0"/>
              <a:t>7/31/2021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731193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C2F77F-05E1-4011-8C7E-ECF8A99C3F16}" type="datetime1">
              <a:rPr lang="en-US" smtClean="0"/>
              <a:t>7/31/2021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06185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9E7D1C-37AD-4982-8580-1EA0DC21FD61}" type="datetime1">
              <a:rPr lang="en-US" smtClean="0"/>
              <a:t>7/31/2021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162786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BDCF2-8225-4007-87FD-C1519A65C583}"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926928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51782771"/>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65307927"/>
      </p:ext>
    </p:extLst>
  </p:cSld>
  <p:clrMapOvr>
    <a:masterClrMapping/>
  </p:clrMapOvr>
  <p:hf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9471082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0A46880-F59F-4D95-B915-3FD88A196E36}" type="datetime1">
              <a:rPr lang="en-US" smtClean="0"/>
              <a:t>7/31/2021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39451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838290165"/>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098667528"/>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876274412"/>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A707E-0B62-4C35-BB9A-E16106B7143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143911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F82C9-A7FA-4EA4-95A2-BE13EA27BF20}"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997333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7523B9-89FD-4A9E-831D-12E3875AD9B3}"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284765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1330FA4-C014-4F39-9AD7-F19E5958BD82}"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410474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46880-F59F-4D95-B915-3FD88A196E36}"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180618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85D29-91A0-438C-BDE3-2A6FA0898326}"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369585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8840-16B0-4D43-80FF-F92F1B1209E6}"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7270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85D29-91A0-438C-BDE3-2A6FA0898326}"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15225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72F79A-0872-4951-9133-A70FF261007D}" type="datetime1">
              <a:rPr lang="en-US" smtClean="0"/>
              <a:t>7/31/2021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110351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C2F77F-05E1-4011-8C7E-ECF8A99C3F16}" type="datetime1">
              <a:rPr lang="en-US" smtClean="0"/>
              <a:t>7/31/2021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434508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9E7D1C-37AD-4982-8580-1EA0DC21FD61}" type="datetime1">
              <a:rPr lang="en-US" smtClean="0"/>
              <a:t>7/31/2021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179306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BDCF2-8225-4007-87FD-C1519A65C583}"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7466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954090202"/>
      </p:ext>
    </p:extLst>
  </p:cSld>
  <p:clrMapOvr>
    <a:masterClrMapping/>
  </p:clrMapOvr>
  <p:hf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708091205"/>
      </p:ext>
    </p:extLst>
  </p:cSld>
  <p:clrMapOvr>
    <a:masterClrMapping/>
  </p:clrMapOvr>
  <p:hf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9861702"/>
      </p:ext>
    </p:extLst>
  </p:cSld>
  <p:clrMapOvr>
    <a:masterClrMapping/>
  </p:clrMapOvr>
  <p:hf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597102605"/>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18679701"/>
      </p:ext>
    </p:extLst>
  </p:cSld>
  <p:clrMapOvr>
    <a:masterClrMapping/>
  </p:clrMapOvr>
  <p:hf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98422350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8840-16B0-4D43-80FF-F92F1B1209E6}"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036438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A707E-0B62-4C35-BB9A-E16106B7143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1012229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CF82C9-A7FA-4EA4-95A2-BE13EA27BF20}"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348617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7523B9-89FD-4A9E-831D-12E3875AD9B3}"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244585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330FA4-C014-4F39-9AD7-F19E5958BD82}"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258780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46880-F59F-4D95-B915-3FD88A196E36}"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94141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E85D29-91A0-438C-BDE3-2A6FA0898326}"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0301713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138840-16B0-4D43-80FF-F92F1B1209E6}"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669898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2F79A-0872-4951-9133-A70FF261007D}"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114314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CC2F77F-05E1-4011-8C7E-ECF8A99C3F16}" type="datetime1">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540958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E7D1C-37AD-4982-8580-1EA0DC21FD61}"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10007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2F79A-0872-4951-9133-A70FF261007D}"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395875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8BDCF2-8225-4007-87FD-C1519A65C583}"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1117584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746503188"/>
      </p:ext>
    </p:extLst>
  </p:cSld>
  <p:clrMapOvr>
    <a:masterClrMapping/>
  </p:clrMapOvr>
  <p:hf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755371031"/>
      </p:ext>
    </p:extLst>
  </p:cSld>
  <p:clrMapOvr>
    <a:masterClrMapping/>
  </p:clrMapOvr>
  <p:hf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B17BD62-9885-4943-B504-507605E0C15D}"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857372229"/>
      </p:ext>
    </p:extLst>
  </p:cSld>
  <p:clrMapOvr>
    <a:masterClrMapping/>
  </p:clrMapOvr>
  <p:hf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234529330"/>
      </p:ext>
    </p:extLst>
  </p:cSld>
  <p:clrMapOvr>
    <a:masterClrMapping/>
  </p:clrMapOvr>
  <p:hf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219649730"/>
      </p:ext>
    </p:extLst>
  </p:cSld>
  <p:clrMapOvr>
    <a:masterClrMapping/>
  </p:clrMapOvr>
  <p:hf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20234003"/>
      </p:ext>
    </p:extLst>
  </p:cSld>
  <p:clrMapOvr>
    <a:masterClrMapping/>
  </p:clrMapOvr>
  <p:hf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AA707E-0B62-4C35-BB9A-E16106B71435}"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9628882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FCF82C9-A7FA-4EA4-95A2-BE13EA27BF20}" type="datetime1">
              <a:rPr lang="en-US" smtClean="0"/>
              <a:t>7/31/2021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B17BD62-9885-4943-B504-507605E0C15D}" type="slidenum">
              <a:rPr lang="en-US" smtClean="0"/>
              <a:t>‹#›</a:t>
            </a:fld>
            <a:endParaRPr lang="en-US"/>
          </a:p>
        </p:txBody>
      </p:sp>
    </p:spTree>
    <p:extLst>
      <p:ext uri="{BB962C8B-B14F-4D97-AF65-F5344CB8AC3E}">
        <p14:creationId xmlns:p14="http://schemas.microsoft.com/office/powerpoint/2010/main" val="12841006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C7523B9-89FD-4A9E-831D-12E3875AD9B3}" type="datetime1">
              <a:rPr lang="en-US" smtClean="0"/>
              <a:t>7/31/2021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B17BD62-9885-4943-B504-507605E0C15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173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2F77F-05E1-4011-8C7E-ECF8A99C3F16}" type="datetime1">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206912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434162659"/>
      </p:ext>
    </p:extLst>
  </p:cSld>
  <p:clrMapOvr>
    <a:masterClrMapping/>
  </p:clrMapOvr>
  <p:hf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46880-F59F-4D95-B915-3FD88A196E36}"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961656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255574626"/>
      </p:ext>
    </p:extLst>
  </p:cSld>
  <p:clrMapOvr>
    <a:masterClrMapping/>
  </p:clrMapOvr>
  <p:hf hdr="0" ftr="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BF4D4A-7D25-4F49-BE18-F9B7CD7750A7}" type="datetime1">
              <a:rPr lang="en-US" smtClean="0"/>
              <a:t>7/31/2021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02923350"/>
      </p:ext>
    </p:extLst>
  </p:cSld>
  <p:clrMapOvr>
    <a:masterClrMapping/>
  </p:clrMapOvr>
  <p:hf hdr="0" ftr="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2F79A-0872-4951-9133-A70FF261007D}"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184800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2F77F-05E1-4011-8C7E-ECF8A99C3F16}" type="datetime1">
              <a:rPr lang="en-US" smtClean="0"/>
              <a:t>7/31/2021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65472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507193511"/>
      </p:ext>
    </p:extLst>
  </p:cSld>
  <p:clrMapOvr>
    <a:masterClrMapping/>
  </p:clrMapOvr>
  <p:hf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8BDCF2-8225-4007-87FD-C1519A65C583}"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279079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488645474"/>
      </p:ext>
    </p:extLst>
  </p:cSld>
  <p:clrMapOvr>
    <a:masterClrMapping/>
  </p:clrMapOvr>
  <p:hf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78815241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E7D1C-37AD-4982-8580-1EA0DC21FD61}"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2864229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4058518"/>
      </p:ext>
    </p:extLst>
  </p:cSld>
  <p:clrMapOvr>
    <a:masterClrMapping/>
  </p:clrMapOvr>
  <p:hf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F4D4A-7D25-4F49-BE18-F9B7CD7750A7}"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875133480"/>
      </p:ext>
    </p:extLst>
  </p:cSld>
  <p:clrMapOvr>
    <a:masterClrMapping/>
  </p:clrMapOvr>
  <p:hf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3709172319"/>
      </p:ext>
    </p:extLst>
  </p:cSld>
  <p:clrMapOvr>
    <a:masterClrMapping/>
  </p:clrMapOvr>
  <p:hf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BF4D4A-7D25-4F49-BE18-F9B7CD7750A7}" type="datetime1">
              <a:rPr lang="en-US" smtClean="0"/>
              <a:t>7/31/2021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84922657"/>
      </p:ext>
    </p:extLst>
  </p:cSld>
  <p:clrMapOvr>
    <a:masterClrMapping/>
  </p:clrMapOvr>
  <p:hf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1714527527"/>
      </p:ext>
    </p:extLst>
  </p:cSld>
  <p:clrMapOvr>
    <a:masterClrMapping/>
  </p:clrMapOvr>
  <p:hf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F4D4A-7D25-4F49-BE18-F9B7CD7750A7}" type="datetime1">
              <a:rPr lang="en-US" smtClean="0"/>
              <a:t>7/31/2021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499410947"/>
      </p:ext>
    </p:extLst>
  </p:cSld>
  <p:clrMapOvr>
    <a:masterClrMapping/>
  </p:clrMapOvr>
  <p:hf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4883-3121-4840-B4E7-1D229A7F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BEB70-DEE2-4076-B199-E134B110E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FC838-DD90-440F-871D-E9F181760D6A}"/>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Footer Placeholder 4">
            <a:extLst>
              <a:ext uri="{FF2B5EF4-FFF2-40B4-BE49-F238E27FC236}">
                <a16:creationId xmlns:a16="http://schemas.microsoft.com/office/drawing/2014/main" id="{32C69C33-5BDD-479E-8C09-286F1CE09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4F2F5-DD33-4BD6-974F-1480158CC114}"/>
              </a:ext>
            </a:extLst>
          </p:cNvPr>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10243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8BDCF2-8225-4007-87FD-C1519A65C583}" type="datetime1">
              <a:rPr lang="en-US" smtClean="0"/>
              <a:t>7/31/2021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7BD62-9885-4943-B504-507605E0C15D}" type="slidenum">
              <a:rPr lang="en-US" smtClean="0"/>
              <a:t>‹#›</a:t>
            </a:fld>
            <a:endParaRPr lang="en-US"/>
          </a:p>
        </p:txBody>
      </p:sp>
    </p:spTree>
    <p:extLst>
      <p:ext uri="{BB962C8B-B14F-4D97-AF65-F5344CB8AC3E}">
        <p14:creationId xmlns:p14="http://schemas.microsoft.com/office/powerpoint/2010/main" val="274240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6.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6.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8.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13.jp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5.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BF4D4A-7D25-4F49-BE18-F9B7CD7750A7}" type="datetime1">
              <a:rPr lang="en-US" smtClean="0"/>
              <a:t>7/31/2021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17BD62-9885-4943-B504-507605E0C15D}" type="slidenum">
              <a:rPr lang="en-US" smtClean="0"/>
              <a:t>‹#›</a:t>
            </a:fld>
            <a:endParaRPr lang="en-US"/>
          </a:p>
        </p:txBody>
      </p:sp>
    </p:spTree>
    <p:extLst>
      <p:ext uri="{BB962C8B-B14F-4D97-AF65-F5344CB8AC3E}">
        <p14:creationId xmlns:p14="http://schemas.microsoft.com/office/powerpoint/2010/main" val="4120452375"/>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ft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BF4D4A-7D25-4F49-BE18-F9B7CD7750A7}" type="datetime1">
              <a:rPr lang="en-US" smtClean="0"/>
              <a:t>7/31/2021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17BD62-9885-4943-B504-507605E0C15D}" type="slidenum">
              <a:rPr lang="en-US" smtClean="0"/>
              <a:t>‹#›</a:t>
            </a:fld>
            <a:endParaRPr lang="en-US"/>
          </a:p>
        </p:txBody>
      </p:sp>
    </p:spTree>
    <p:extLst>
      <p:ext uri="{BB962C8B-B14F-4D97-AF65-F5344CB8AC3E}">
        <p14:creationId xmlns:p14="http://schemas.microsoft.com/office/powerpoint/2010/main" val="2542880310"/>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9BF4D4A-7D25-4F49-BE18-F9B7CD7750A7}" type="datetime1">
              <a:rPr lang="en-US" smtClean="0"/>
              <a:t>7/31/2021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17BD62-9885-4943-B504-507605E0C15D}" type="slidenum">
              <a:rPr lang="en-US" smtClean="0"/>
              <a:t>‹#›</a:t>
            </a:fld>
            <a:endParaRPr lang="en-US"/>
          </a:p>
        </p:txBody>
      </p:sp>
    </p:spTree>
    <p:extLst>
      <p:ext uri="{BB962C8B-B14F-4D97-AF65-F5344CB8AC3E}">
        <p14:creationId xmlns:p14="http://schemas.microsoft.com/office/powerpoint/2010/main" val="1227523346"/>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BF4D4A-7D25-4F49-BE18-F9B7CD7750A7}" type="datetime1">
              <a:rPr lang="en-US" smtClean="0"/>
              <a:t>7/31/2021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B17BD62-9885-4943-B504-507605E0C15D}" type="slidenum">
              <a:rPr lang="en-US" smtClean="0"/>
              <a:t>‹#›</a:t>
            </a:fld>
            <a:endParaRPr lang="en-US"/>
          </a:p>
        </p:txBody>
      </p:sp>
    </p:spTree>
    <p:extLst>
      <p:ext uri="{BB962C8B-B14F-4D97-AF65-F5344CB8AC3E}">
        <p14:creationId xmlns:p14="http://schemas.microsoft.com/office/powerpoint/2010/main" val="197476707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ft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9BF4D4A-7D25-4F49-BE18-F9B7CD7750A7}" type="datetime1">
              <a:rPr lang="en-US" smtClean="0"/>
              <a:t>7/31/2021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B17BD62-9885-4943-B504-507605E0C15D}" type="slidenum">
              <a:rPr lang="en-US" smtClean="0"/>
              <a:t>‹#›</a:t>
            </a:fld>
            <a:endParaRPr lang="en-US"/>
          </a:p>
        </p:txBody>
      </p:sp>
    </p:spTree>
    <p:extLst>
      <p:ext uri="{BB962C8B-B14F-4D97-AF65-F5344CB8AC3E}">
        <p14:creationId xmlns:p14="http://schemas.microsoft.com/office/powerpoint/2010/main" val="165677112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Lst>
  <p:hf hdr="0" ft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 name="Rectangle 1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9"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7CEB11D1-73C8-4592-BF75-829B787D2BE3}"/>
              </a:ext>
            </a:extLst>
          </p:cNvPr>
          <p:cNvSpPr>
            <a:spLocks noGrp="1"/>
          </p:cNvSpPr>
          <p:nvPr>
            <p:ph type="title"/>
          </p:nvPr>
        </p:nvSpPr>
        <p:spPr>
          <a:xfrm>
            <a:off x="685802" y="685800"/>
            <a:ext cx="3381946" cy="4846967"/>
          </a:xfrm>
        </p:spPr>
        <p:txBody>
          <a:bodyPr>
            <a:normAutofit/>
          </a:bodyPr>
          <a:lstStyle/>
          <a:p>
            <a:pPr>
              <a:spcBef>
                <a:spcPts val="0"/>
              </a:spcBef>
            </a:pPr>
            <a:r>
              <a:rPr lang="en-US" sz="4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THE HOME AND MARRIAGE ACCORDING TO GOD’S DESIGN</a:t>
            </a:r>
            <a:br>
              <a:rPr lang="en-US" sz="4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41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Bob Winton</a:t>
            </a:r>
            <a:br>
              <a:rPr lang="en-US" sz="41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br>
            <a:endParaRPr lang="en-US" sz="4100" dirty="0">
              <a:solidFill>
                <a:srgbClr val="FFFFFF"/>
              </a:solidFill>
            </a:endParaRPr>
          </a:p>
        </p:txBody>
      </p:sp>
      <p:sp>
        <p:nvSpPr>
          <p:cNvPr id="5" name="Content Placeholder 4">
            <a:extLst>
              <a:ext uri="{FF2B5EF4-FFF2-40B4-BE49-F238E27FC236}">
                <a16:creationId xmlns:a16="http://schemas.microsoft.com/office/drawing/2014/main" id="{75963759-E0B6-4D72-B25B-8DF6430CBBA9}"/>
              </a:ext>
            </a:extLst>
          </p:cNvPr>
          <p:cNvSpPr>
            <a:spLocks noGrp="1"/>
          </p:cNvSpPr>
          <p:nvPr>
            <p:ph idx="1"/>
          </p:nvPr>
        </p:nvSpPr>
        <p:spPr>
          <a:xfrm>
            <a:off x="4753550" y="213920"/>
            <a:ext cx="6994344" cy="6041884"/>
          </a:xfrm>
        </p:spPr>
        <p:txBody>
          <a:bodyPr anchor="t">
            <a:normAutofit fontScale="92500" lnSpcReduction="20000"/>
          </a:bodyPr>
          <a:lstStyle/>
          <a:p>
            <a:pPr marL="742950" lvl="1" indent="-514350">
              <a:spcBef>
                <a:spcPts val="0"/>
              </a:spcBef>
              <a:spcAft>
                <a:spcPts val="600"/>
              </a:spcAft>
              <a:buFont typeface="+mj-lt"/>
              <a:buAutoNum type="romanUcPeriod"/>
            </a:pPr>
            <a:r>
              <a:rPr lang="en-US" sz="2800" b="1" dirty="0">
                <a:latin typeface="Calibri" panose="020F0502020204030204" pitchFamily="34" charset="0"/>
                <a:ea typeface="Times New Roman" panose="02020603050405020304" pitchFamily="18" charset="0"/>
                <a:cs typeface="Times New Roman" panose="02020603050405020304" pitchFamily="18" charset="0"/>
              </a:rPr>
              <a:t>What Will We Leave Our Children and Grandchildren?</a:t>
            </a:r>
          </a:p>
          <a:p>
            <a:pPr marL="742950" lvl="1" indent="-514350">
              <a:spcBef>
                <a:spcPts val="0"/>
              </a:spcBef>
              <a:spcAft>
                <a:spcPts val="60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We must provide for our children in life </a:t>
            </a:r>
          </a:p>
          <a:p>
            <a:pPr marL="1428750" lvl="2" indent="-742950">
              <a:spcBef>
                <a:spcPts val="0"/>
              </a:spcBef>
              <a:spcAft>
                <a:spcPts val="600"/>
              </a:spcAft>
              <a:buFont typeface="+mj-lt"/>
              <a:buAutoNum type="alphaU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Scriptures:</a:t>
            </a:r>
          </a:p>
          <a:p>
            <a:pPr marL="1428750" lvl="2" indent="-514350">
              <a:spcBef>
                <a:spcPts val="0"/>
              </a:spcBef>
              <a:spcAft>
                <a:spcPts val="600"/>
              </a:spcAft>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Psalm 127:3: "Lo, children are a heritage of the LORD..."</a:t>
            </a:r>
          </a:p>
          <a:p>
            <a:pPr marL="1428750" lvl="2" indent="-514350">
              <a:spcBef>
                <a:spcPts val="0"/>
              </a:spcBef>
              <a:spcAft>
                <a:spcPts val="600"/>
              </a:spcAft>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Proverbs 13:22: "A good man leaveth an inheritance to his children's children...“</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1428750" lvl="2" indent="-514350">
              <a:spcBef>
                <a:spcPts val="0"/>
              </a:spcBef>
              <a:spcAft>
                <a:spcPts val="600"/>
              </a:spcAft>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Someday parents, unless you outlive your children, you will leave your children.</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685800" lvl="2" indent="0">
              <a:spcBef>
                <a:spcPts val="0"/>
              </a:spcBef>
              <a:spcAft>
                <a:spcPts val="600"/>
              </a:spcAft>
              <a:buFont typeface="+mj-l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lvl="2" indent="0">
              <a:spcBef>
                <a:spcPts val="0"/>
              </a:spcBef>
              <a:spcAft>
                <a:spcPts val="600"/>
              </a:spcAft>
              <a:buFont typeface="+mj-lt"/>
              <a:buNone/>
            </a:pP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685800" lvl="2" indent="0">
              <a:spcBef>
                <a:spcPts val="0"/>
              </a:spcBef>
              <a:spcAft>
                <a:spcPts val="600"/>
              </a:spcAft>
              <a:buFont typeface="+mj-l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ate Placeholder 1">
            <a:extLst>
              <a:ext uri="{FF2B5EF4-FFF2-40B4-BE49-F238E27FC236}">
                <a16:creationId xmlns:a16="http://schemas.microsoft.com/office/drawing/2014/main" id="{39A8A084-769B-416C-9F65-73E213448BD7}"/>
              </a:ext>
            </a:extLst>
          </p:cNvPr>
          <p:cNvSpPr>
            <a:spLocks noGrp="1"/>
          </p:cNvSpPr>
          <p:nvPr>
            <p:ph type="dt" sz="half" idx="10"/>
          </p:nvPr>
        </p:nvSpPr>
        <p:spPr>
          <a:xfrm>
            <a:off x="686758" y="5757334"/>
            <a:ext cx="3784600" cy="498470"/>
          </a:xfrm>
        </p:spPr>
        <p:txBody>
          <a:bodyPr>
            <a:normAutofit/>
          </a:bodyPr>
          <a:lstStyle/>
          <a:p>
            <a:pPr algn="l">
              <a:spcAft>
                <a:spcPts val="600"/>
              </a:spcAft>
            </a:pPr>
            <a:fld id="{7A429B56-00EA-4E0B-9126-E5E8C536ADBF}" type="datetime1">
              <a:rPr lang="en-US" sz="1800">
                <a:solidFill>
                  <a:srgbClr val="FFFFFF"/>
                </a:solidFill>
              </a:rPr>
              <a:pPr algn="l">
                <a:spcAft>
                  <a:spcPts val="600"/>
                </a:spcAft>
              </a:pPr>
              <a:t>7/31/2021</a:t>
            </a:fld>
            <a:endParaRPr lang="en-US" sz="1800">
              <a:solidFill>
                <a:srgbClr val="FFFFFF"/>
              </a:solidFill>
            </a:endParaRPr>
          </a:p>
        </p:txBody>
      </p:sp>
      <p:sp>
        <p:nvSpPr>
          <p:cNvPr id="3" name="Slide Number Placeholder 2">
            <a:extLst>
              <a:ext uri="{FF2B5EF4-FFF2-40B4-BE49-F238E27FC236}">
                <a16:creationId xmlns:a16="http://schemas.microsoft.com/office/drawing/2014/main" id="{C3866C16-F08C-4105-893C-E557AEBA5EEA}"/>
              </a:ext>
            </a:extLst>
          </p:cNvPr>
          <p:cNvSpPr>
            <a:spLocks noGrp="1"/>
          </p:cNvSpPr>
          <p:nvPr>
            <p:ph type="sldNum" sz="quarter" idx="12"/>
          </p:nvPr>
        </p:nvSpPr>
        <p:spPr>
          <a:xfrm>
            <a:off x="10526219" y="5757334"/>
            <a:ext cx="907186" cy="498470"/>
          </a:xfrm>
        </p:spPr>
        <p:txBody>
          <a:bodyPr>
            <a:normAutofit/>
          </a:bodyPr>
          <a:lstStyle/>
          <a:p>
            <a:pPr>
              <a:spcAft>
                <a:spcPts val="600"/>
              </a:spcAft>
            </a:pPr>
            <a:fld id="{CB17BD62-9885-4943-B504-507605E0C15D}" type="slidenum">
              <a:rPr lang="en-US" sz="1800">
                <a:solidFill>
                  <a:schemeClr val="tx2"/>
                </a:solidFill>
              </a:rPr>
              <a:pPr>
                <a:spcAft>
                  <a:spcPts val="600"/>
                </a:spcAft>
              </a:pPr>
              <a:t>1</a:t>
            </a:fld>
            <a:endParaRPr lang="en-US" sz="1800">
              <a:solidFill>
                <a:schemeClr val="tx2"/>
              </a:solidFill>
            </a:endParaRPr>
          </a:p>
        </p:txBody>
      </p:sp>
    </p:spTree>
    <p:extLst>
      <p:ext uri="{BB962C8B-B14F-4D97-AF65-F5344CB8AC3E}">
        <p14:creationId xmlns:p14="http://schemas.microsoft.com/office/powerpoint/2010/main" val="14300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 calcmode="lin" valueType="num">
                                      <p:cBhvr>
                                        <p:cTn id="47"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697195-FA7E-40AA-A369-6DEBFA5F12FB}"/>
              </a:ext>
            </a:extLst>
          </p:cNvPr>
          <p:cNvSpPr>
            <a:spLocks noGrp="1"/>
          </p:cNvSpPr>
          <p:nvPr>
            <p:ph idx="1"/>
          </p:nvPr>
        </p:nvSpPr>
        <p:spPr>
          <a:xfrm>
            <a:off x="356839" y="323385"/>
            <a:ext cx="11229278" cy="5853578"/>
          </a:xfrm>
        </p:spPr>
        <p:txBody>
          <a:bodyPr>
            <a:normAutofit lnSpcReduction="10000"/>
          </a:bodyPr>
          <a:lstStyle/>
          <a:p>
            <a:pPr marL="0"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2 Peter 1:5-11: "And beside this, giving all diligence, add to your faith virtue; and to virtue knowledge; And to knowledge temperance; and to temperance patience; and to patience godliness; And to godliness brotherly kindness; and to brotherly kindness charity. For if these things be in you, and abound, they make you that ye shall neither be barren nor unfruitful in the knowledge of our Lord Jesus Christ. But he that lacketh these things is blind, and cannot see afar off, and hath forgotten that he was purged from his old sins. </a:t>
            </a:r>
          </a:p>
          <a:p>
            <a:pPr marL="0" marR="0">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3802859-F67D-43BB-B854-5B635D697C21}"/>
              </a:ext>
            </a:extLst>
          </p:cNvPr>
          <p:cNvSpPr>
            <a:spLocks noGrp="1"/>
          </p:cNvSpPr>
          <p:nvPr>
            <p:ph type="dt" sz="half" idx="10"/>
          </p:nvPr>
        </p:nvSpPr>
        <p:spPr/>
        <p:txBody>
          <a:bodyPr/>
          <a:lstStyle/>
          <a:p>
            <a:fld id="{A1330FA4-C014-4F39-9AD7-F19E5958BD82}" type="datetime1">
              <a:rPr lang="en-US" smtClean="0"/>
              <a:t>7/31/2021</a:t>
            </a:fld>
            <a:endParaRPr lang="en-US" dirty="0"/>
          </a:p>
        </p:txBody>
      </p:sp>
      <p:sp>
        <p:nvSpPr>
          <p:cNvPr id="5" name="Slide Number Placeholder 4">
            <a:extLst>
              <a:ext uri="{FF2B5EF4-FFF2-40B4-BE49-F238E27FC236}">
                <a16:creationId xmlns:a16="http://schemas.microsoft.com/office/drawing/2014/main" id="{CF0B71D0-E8AB-4511-A0F7-0218AEB7209E}"/>
              </a:ext>
            </a:extLst>
          </p:cNvPr>
          <p:cNvSpPr>
            <a:spLocks noGrp="1"/>
          </p:cNvSpPr>
          <p:nvPr>
            <p:ph type="sldNum" sz="quarter" idx="12"/>
          </p:nvPr>
        </p:nvSpPr>
        <p:spPr/>
        <p:txBody>
          <a:bodyPr/>
          <a:lstStyle/>
          <a:p>
            <a:fld id="{CB17BD62-9885-4943-B504-507605E0C15D}" type="slidenum">
              <a:rPr lang="en-US" smtClean="0"/>
              <a:t>10</a:t>
            </a:fld>
            <a:endParaRPr lang="en-US"/>
          </a:p>
        </p:txBody>
      </p:sp>
    </p:spTree>
    <p:extLst>
      <p:ext uri="{BB962C8B-B14F-4D97-AF65-F5344CB8AC3E}">
        <p14:creationId xmlns:p14="http://schemas.microsoft.com/office/powerpoint/2010/main" val="171111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9B3A9-79DC-4C11-893F-B80738FFE26A}"/>
              </a:ext>
            </a:extLst>
          </p:cNvPr>
          <p:cNvSpPr>
            <a:spLocks noGrp="1"/>
          </p:cNvSpPr>
          <p:nvPr>
            <p:ph idx="1"/>
          </p:nvPr>
        </p:nvSpPr>
        <p:spPr>
          <a:xfrm>
            <a:off x="680225" y="565366"/>
            <a:ext cx="10604809" cy="5021395"/>
          </a:xfrm>
        </p:spPr>
        <p:txBody>
          <a:bodyPr anchor="t">
            <a:normAutofit fontScale="77500" lnSpcReduction="20000"/>
          </a:bodyPr>
          <a:lstStyle/>
          <a:p>
            <a:r>
              <a:rPr lang="en-US" sz="4000" dirty="0">
                <a:effectLst/>
                <a:latin typeface="Calibri" panose="020F0502020204030204" pitchFamily="34" charset="0"/>
                <a:ea typeface="Times New Roman" panose="02020603050405020304" pitchFamily="18" charset="0"/>
                <a:cs typeface="Times New Roman" panose="02020603050405020304" pitchFamily="18" charset="0"/>
              </a:rPr>
              <a:t>Wherefore the rather, brethren, give diligence to make your calling and election sure: for if ye do these things, ye shall never fall: For so an entrance shall be ministered unto you abundantly into the everlasting kingdom of our Lord and Saviour Jesus Christ."</a:t>
            </a:r>
          </a:p>
          <a:p>
            <a:r>
              <a:rPr lang="en-US" sz="4000" dirty="0">
                <a:effectLst/>
                <a:latin typeface="Calibri" panose="020F0502020204030204" pitchFamily="34" charset="0"/>
                <a:ea typeface="Times New Roman" panose="02020603050405020304" pitchFamily="18" charset="0"/>
                <a:cs typeface="Times New Roman" panose="02020603050405020304" pitchFamily="18" charset="0"/>
              </a:rPr>
              <a:t>6. There is far more to living successfully than having a plentiful supply of this world’s goods. We must obtain, cultivate, and practice the graces of the Christian life.</a:t>
            </a:r>
          </a:p>
          <a:p>
            <a:endParaRPr lang="en-US" sz="4000" dirty="0"/>
          </a:p>
        </p:txBody>
      </p:sp>
      <p:sp>
        <p:nvSpPr>
          <p:cNvPr id="4" name="Date Placeholder 3">
            <a:extLst>
              <a:ext uri="{FF2B5EF4-FFF2-40B4-BE49-F238E27FC236}">
                <a16:creationId xmlns:a16="http://schemas.microsoft.com/office/drawing/2014/main" id="{26F11FD9-CAA1-441D-AB98-B4A7244E1762}"/>
              </a:ext>
            </a:extLst>
          </p:cNvPr>
          <p:cNvSpPr>
            <a:spLocks noGrp="1"/>
          </p:cNvSpPr>
          <p:nvPr>
            <p:ph type="dt" sz="half" idx="10"/>
          </p:nvPr>
        </p:nvSpPr>
        <p:spPr>
          <a:xfrm>
            <a:off x="1648543" y="6356350"/>
            <a:ext cx="1929809" cy="365125"/>
          </a:xfrm>
        </p:spPr>
        <p:txBody>
          <a:bodyPr>
            <a:normAutofit fontScale="70000" lnSpcReduction="20000"/>
          </a:bodyPr>
          <a:lstStyle/>
          <a:p>
            <a:pPr>
              <a:spcAft>
                <a:spcPts val="600"/>
              </a:spcAft>
            </a:pPr>
            <a:fld id="{A1330FA4-C014-4F39-9AD7-F19E5958BD82}" type="datetime1">
              <a:rPr lang="en-US">
                <a:solidFill>
                  <a:schemeClr val="tx1">
                    <a:alpha val="80000"/>
                  </a:schemeClr>
                </a:solidFill>
              </a:rPr>
              <a:pPr>
                <a:spcAft>
                  <a:spcPts val="600"/>
                </a:spcAft>
              </a:pPr>
              <a:t>7/31/2021</a:t>
            </a:fld>
            <a:endParaRPr lang="en-US">
              <a:solidFill>
                <a:schemeClr val="tx1">
                  <a:alpha val="80000"/>
                </a:schemeClr>
              </a:solidFill>
            </a:endParaRPr>
          </a:p>
        </p:txBody>
      </p:sp>
      <p:sp>
        <p:nvSpPr>
          <p:cNvPr id="5" name="Slide Number Placeholder 4">
            <a:extLst>
              <a:ext uri="{FF2B5EF4-FFF2-40B4-BE49-F238E27FC236}">
                <a16:creationId xmlns:a16="http://schemas.microsoft.com/office/drawing/2014/main" id="{633806FB-B5EF-4E54-B09F-4FD3069F140A}"/>
              </a:ext>
            </a:extLst>
          </p:cNvPr>
          <p:cNvSpPr>
            <a:spLocks noGrp="1"/>
          </p:cNvSpPr>
          <p:nvPr>
            <p:ph type="sldNum" sz="quarter" idx="12"/>
          </p:nvPr>
        </p:nvSpPr>
        <p:spPr>
          <a:xfrm>
            <a:off x="9091182" y="6356350"/>
            <a:ext cx="1929384" cy="365125"/>
          </a:xfrm>
        </p:spPr>
        <p:txBody>
          <a:bodyPr>
            <a:normAutofit fontScale="70000" lnSpcReduction="20000"/>
          </a:bodyPr>
          <a:lstStyle/>
          <a:p>
            <a:pPr>
              <a:spcAft>
                <a:spcPts val="600"/>
              </a:spcAft>
            </a:pPr>
            <a:fld id="{CB17BD62-9885-4943-B504-507605E0C15D}" type="slidenum">
              <a:rPr lang="en-US">
                <a:solidFill>
                  <a:schemeClr val="tx1">
                    <a:alpha val="80000"/>
                  </a:schemeClr>
                </a:solidFill>
              </a:rPr>
              <a:pPr>
                <a:spcAft>
                  <a:spcPts val="600"/>
                </a:spcAft>
              </a:pPr>
              <a:t>11</a:t>
            </a:fld>
            <a:endParaRPr lang="en-US">
              <a:solidFill>
                <a:schemeClr val="tx1">
                  <a:alpha val="80000"/>
                </a:schemeClr>
              </a:solidFill>
            </a:endParaRPr>
          </a:p>
        </p:txBody>
      </p:sp>
    </p:spTree>
    <p:extLst>
      <p:ext uri="{BB962C8B-B14F-4D97-AF65-F5344CB8AC3E}">
        <p14:creationId xmlns:p14="http://schemas.microsoft.com/office/powerpoint/2010/main" val="22752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3532B-5EB9-4B00-A3DB-BABF7215E8B1}"/>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E.  WE OWE OUR CHILDREN AND GRANDCHILDREN A GOOD NAME.</a:t>
            </a:r>
          </a:p>
        </p:txBody>
      </p:sp>
      <p:sp>
        <p:nvSpPr>
          <p:cNvPr id="3" name="Content Placeholder 2">
            <a:extLst>
              <a:ext uri="{FF2B5EF4-FFF2-40B4-BE49-F238E27FC236}">
                <a16:creationId xmlns:a16="http://schemas.microsoft.com/office/drawing/2014/main" id="{32A9311A-AC54-49B7-8CE7-95B942A47E51}"/>
              </a:ext>
            </a:extLst>
          </p:cNvPr>
          <p:cNvSpPr>
            <a:spLocks noGrp="1"/>
          </p:cNvSpPr>
          <p:nvPr>
            <p:ph idx="1"/>
          </p:nvPr>
        </p:nvSpPr>
        <p:spPr>
          <a:xfrm>
            <a:off x="680321" y="2029522"/>
            <a:ext cx="10049134" cy="4505093"/>
          </a:xfrm>
        </p:spPr>
        <p:txBody>
          <a:bodyPr>
            <a:normAutofit/>
          </a:bodyPr>
          <a:lstStyle/>
          <a:p>
            <a:r>
              <a:rPr lang="en-US" sz="3600" dirty="0"/>
              <a:t>a. Proverbs 22:1: "A good name is rather to be chosen than great riches, and loving </a:t>
            </a:r>
            <a:r>
              <a:rPr lang="en-US" sz="3600" dirty="0" err="1"/>
              <a:t>favour</a:t>
            </a:r>
            <a:r>
              <a:rPr lang="en-US" sz="3600" dirty="0"/>
              <a:t> rather than silver and gold."</a:t>
            </a:r>
          </a:p>
          <a:p>
            <a:r>
              <a:rPr lang="en-US" sz="3600" dirty="0"/>
              <a:t>b. Parents ought to so-live that they do not taint the family name they pass on to their offspring and descendants.</a:t>
            </a:r>
          </a:p>
          <a:p>
            <a:r>
              <a:rPr lang="en-US" sz="3600" dirty="0"/>
              <a:t>c. What about our reputation? What about our character?</a:t>
            </a:r>
          </a:p>
          <a:p>
            <a:endParaRPr lang="en-US" sz="3600" dirty="0"/>
          </a:p>
        </p:txBody>
      </p:sp>
      <p:sp>
        <p:nvSpPr>
          <p:cNvPr id="4" name="Date Placeholder 3">
            <a:extLst>
              <a:ext uri="{FF2B5EF4-FFF2-40B4-BE49-F238E27FC236}">
                <a16:creationId xmlns:a16="http://schemas.microsoft.com/office/drawing/2014/main" id="{716387A8-FA14-4210-8EDB-E5340ED58213}"/>
              </a:ext>
            </a:extLst>
          </p:cNvPr>
          <p:cNvSpPr>
            <a:spLocks noGrp="1"/>
          </p:cNvSpPr>
          <p:nvPr>
            <p:ph type="dt" sz="half" idx="10"/>
          </p:nvPr>
        </p:nvSpPr>
        <p:spPr/>
        <p:txBody>
          <a:bodyPr/>
          <a:lstStyle/>
          <a:p>
            <a:fld id="{44B2CBBC-1613-46BF-B885-F71DB9820488}" type="datetime1">
              <a:rPr lang="en-US" smtClean="0"/>
              <a:t>7/31/2021</a:t>
            </a:fld>
            <a:endParaRPr lang="en-US"/>
          </a:p>
        </p:txBody>
      </p:sp>
      <p:sp>
        <p:nvSpPr>
          <p:cNvPr id="5" name="Slide Number Placeholder 4">
            <a:extLst>
              <a:ext uri="{FF2B5EF4-FFF2-40B4-BE49-F238E27FC236}">
                <a16:creationId xmlns:a16="http://schemas.microsoft.com/office/drawing/2014/main" id="{3283A851-5844-49D7-AF7C-AD4FA4F12056}"/>
              </a:ext>
            </a:extLst>
          </p:cNvPr>
          <p:cNvSpPr>
            <a:spLocks noGrp="1"/>
          </p:cNvSpPr>
          <p:nvPr>
            <p:ph type="sldNum" sz="quarter" idx="12"/>
          </p:nvPr>
        </p:nvSpPr>
        <p:spPr/>
        <p:txBody>
          <a:bodyPr/>
          <a:lstStyle/>
          <a:p>
            <a:fld id="{CB17BD62-9885-4943-B504-507605E0C15D}" type="slidenum">
              <a:rPr lang="en-US" smtClean="0"/>
              <a:t>12</a:t>
            </a:fld>
            <a:endParaRPr lang="en-US"/>
          </a:p>
        </p:txBody>
      </p:sp>
    </p:spTree>
    <p:extLst>
      <p:ext uri="{BB962C8B-B14F-4D97-AF65-F5344CB8AC3E}">
        <p14:creationId xmlns:p14="http://schemas.microsoft.com/office/powerpoint/2010/main" val="21372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0298E-D9D4-4E69-BFB2-410E54CDE8BE}"/>
              </a:ext>
            </a:extLst>
          </p:cNvPr>
          <p:cNvSpPr>
            <a:spLocks noGrp="1"/>
          </p:cNvSpPr>
          <p:nvPr>
            <p:ph idx="1"/>
          </p:nvPr>
        </p:nvSpPr>
        <p:spPr>
          <a:xfrm>
            <a:off x="613317" y="261258"/>
            <a:ext cx="10740483" cy="6095092"/>
          </a:xfrm>
        </p:spPr>
        <p:txBody>
          <a:bodyPr>
            <a:noAutofit/>
          </a:bodyPr>
          <a:lstStyle/>
          <a:p>
            <a:r>
              <a:rPr lang="en-US" sz="3200" dirty="0"/>
              <a:t>a. Reputation is what others think we are; our character is what we really are.</a:t>
            </a:r>
          </a:p>
          <a:p>
            <a:r>
              <a:rPr lang="en-US" sz="3200" dirty="0"/>
              <a:t>b. Others can besmirch our reputation by spreading falsehood against us; we can train our reputation by sinful conduct.</a:t>
            </a:r>
          </a:p>
          <a:p>
            <a:r>
              <a:rPr lang="en-US" sz="3200" dirty="0"/>
              <a:t>c. But only the individual can mar his own character.</a:t>
            </a:r>
          </a:p>
          <a:p>
            <a:endParaRPr lang="en-US" sz="3200" dirty="0"/>
          </a:p>
        </p:txBody>
      </p:sp>
      <p:sp>
        <p:nvSpPr>
          <p:cNvPr id="4" name="Date Placeholder 3">
            <a:extLst>
              <a:ext uri="{FF2B5EF4-FFF2-40B4-BE49-F238E27FC236}">
                <a16:creationId xmlns:a16="http://schemas.microsoft.com/office/drawing/2014/main" id="{A388FE98-AA87-48C5-B434-50C8046B774B}"/>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28BCA6FB-6A61-4830-8B11-B57DEA34A85F}"/>
              </a:ext>
            </a:extLst>
          </p:cNvPr>
          <p:cNvSpPr>
            <a:spLocks noGrp="1"/>
          </p:cNvSpPr>
          <p:nvPr>
            <p:ph type="sldNum" sz="quarter" idx="12"/>
          </p:nvPr>
        </p:nvSpPr>
        <p:spPr/>
        <p:txBody>
          <a:bodyPr/>
          <a:lstStyle/>
          <a:p>
            <a:fld id="{CB17BD62-9885-4943-B504-507605E0C15D}" type="slidenum">
              <a:rPr lang="en-US" smtClean="0"/>
              <a:t>13</a:t>
            </a:fld>
            <a:endParaRPr lang="en-US"/>
          </a:p>
        </p:txBody>
      </p:sp>
    </p:spTree>
    <p:extLst>
      <p:ext uri="{BB962C8B-B14F-4D97-AF65-F5344CB8AC3E}">
        <p14:creationId xmlns:p14="http://schemas.microsoft.com/office/powerpoint/2010/main" val="21648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5A37F0-A2FD-4C3C-83A6-BCB668E6D7E6}"/>
              </a:ext>
            </a:extLst>
          </p:cNvPr>
          <p:cNvSpPr>
            <a:spLocks noGrp="1"/>
          </p:cNvSpPr>
          <p:nvPr>
            <p:ph idx="1"/>
          </p:nvPr>
        </p:nvSpPr>
        <p:spPr>
          <a:xfrm>
            <a:off x="685800" y="423746"/>
            <a:ext cx="10396883" cy="4950839"/>
          </a:xfrm>
        </p:spPr>
        <p:txBody>
          <a:bodyPr anchor="t">
            <a:noAutofit/>
          </a:bodyPr>
          <a:lstStyle/>
          <a:p>
            <a:pPr marL="0" indent="0">
              <a:buNone/>
            </a:pPr>
            <a:r>
              <a:rPr lang="en-US" sz="3200" dirty="0"/>
              <a:t>d. There are family names in local communities which have been ruined by ungodly and shameful conduct. If the father in a family is known to be a thief or a liar, his children will be tainted by that blot. If a mother in a family is known to be an adulteress, her daughters are not likely to be respected. </a:t>
            </a:r>
          </a:p>
          <a:p>
            <a:pPr marL="0" indent="0">
              <a:buNone/>
            </a:pPr>
            <a:r>
              <a:rPr lang="en-US" sz="3200" dirty="0"/>
              <a:t>e. We owe our children and grandchildren a name that is untainted by sin or scandal.</a:t>
            </a:r>
          </a:p>
          <a:p>
            <a:pPr marL="0" indent="0">
              <a:buNone/>
            </a:pPr>
            <a:endParaRPr lang="en-US" sz="3200" dirty="0"/>
          </a:p>
          <a:p>
            <a:pPr marL="0" indent="0">
              <a:buNone/>
            </a:pPr>
            <a:endParaRPr lang="en-US" sz="3200" dirty="0"/>
          </a:p>
          <a:p>
            <a:pPr marL="0" indent="0">
              <a:buNone/>
            </a:pPr>
            <a:endParaRPr lang="en-US" sz="3200" dirty="0"/>
          </a:p>
        </p:txBody>
      </p:sp>
      <p:sp>
        <p:nvSpPr>
          <p:cNvPr id="4" name="Date Placeholder 3">
            <a:extLst>
              <a:ext uri="{FF2B5EF4-FFF2-40B4-BE49-F238E27FC236}">
                <a16:creationId xmlns:a16="http://schemas.microsoft.com/office/drawing/2014/main" id="{422A00C1-0E4A-4601-A735-5B9EE9805888}"/>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3D06C29A-1F3E-4264-A0A8-0CEBCB7F8712}"/>
              </a:ext>
            </a:extLst>
          </p:cNvPr>
          <p:cNvSpPr>
            <a:spLocks noGrp="1"/>
          </p:cNvSpPr>
          <p:nvPr>
            <p:ph type="sldNum" sz="quarter" idx="12"/>
          </p:nvPr>
        </p:nvSpPr>
        <p:spPr/>
        <p:txBody>
          <a:bodyPr/>
          <a:lstStyle/>
          <a:p>
            <a:fld id="{CB17BD62-9885-4943-B504-507605E0C15D}" type="slidenum">
              <a:rPr lang="en-US" smtClean="0"/>
              <a:t>14</a:t>
            </a:fld>
            <a:endParaRPr lang="en-US"/>
          </a:p>
        </p:txBody>
      </p:sp>
    </p:spTree>
    <p:extLst>
      <p:ext uri="{BB962C8B-B14F-4D97-AF65-F5344CB8AC3E}">
        <p14:creationId xmlns:p14="http://schemas.microsoft.com/office/powerpoint/2010/main" val="38250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0AA2-7B38-47E3-99FF-A2984DB751F4}"/>
              </a:ext>
            </a:extLst>
          </p:cNvPr>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F. WE OUGHT TO LEAVE OUR CHILDREN WITH FOND MEMORIES OF THEIR CHILDHOOD HOME.</a:t>
            </a:r>
          </a:p>
        </p:txBody>
      </p:sp>
      <p:sp>
        <p:nvSpPr>
          <p:cNvPr id="3" name="Content Placeholder 2">
            <a:extLst>
              <a:ext uri="{FF2B5EF4-FFF2-40B4-BE49-F238E27FC236}">
                <a16:creationId xmlns:a16="http://schemas.microsoft.com/office/drawing/2014/main" id="{76F0BD70-DC4B-4182-8096-3B2DDF245893}"/>
              </a:ext>
            </a:extLst>
          </p:cNvPr>
          <p:cNvSpPr>
            <a:spLocks noGrp="1"/>
          </p:cNvSpPr>
          <p:nvPr>
            <p:ph idx="1"/>
          </p:nvPr>
        </p:nvSpPr>
        <p:spPr>
          <a:xfrm>
            <a:off x="568712" y="2194560"/>
            <a:ext cx="10937488" cy="4161790"/>
          </a:xfrm>
        </p:spPr>
        <p:txBody>
          <a:bodyPr>
            <a:normAutofit/>
          </a:bodyPr>
          <a:lstStyle/>
          <a:p>
            <a:r>
              <a:rPr lang="en-US" sz="3200" dirty="0"/>
              <a:t>1. The home should an environment of kindness, comfort, encouragement, and peace.</a:t>
            </a:r>
          </a:p>
          <a:p>
            <a:r>
              <a:rPr lang="en-US" sz="3200" dirty="0"/>
              <a:t>2. The home should manifest love, security, fidelity, discipline.</a:t>
            </a:r>
          </a:p>
          <a:p>
            <a:r>
              <a:rPr lang="en-US" sz="3200" dirty="0"/>
              <a:t>3. Some homes are battlegrounds.</a:t>
            </a:r>
          </a:p>
          <a:p>
            <a:r>
              <a:rPr lang="en-US" sz="3200" dirty="0"/>
              <a:t>a.  Some homes are characterized by abuse, loud and hostile words, ridicule, distrust, and anger.</a:t>
            </a:r>
          </a:p>
          <a:p>
            <a:r>
              <a:rPr lang="en-US" sz="3200" dirty="0"/>
              <a:t>b.  "I'm sorry" needs to be expressed in the home!</a:t>
            </a:r>
          </a:p>
          <a:p>
            <a:endParaRPr lang="en-US" sz="3200" dirty="0"/>
          </a:p>
        </p:txBody>
      </p:sp>
      <p:sp>
        <p:nvSpPr>
          <p:cNvPr id="4" name="Date Placeholder 3">
            <a:extLst>
              <a:ext uri="{FF2B5EF4-FFF2-40B4-BE49-F238E27FC236}">
                <a16:creationId xmlns:a16="http://schemas.microsoft.com/office/drawing/2014/main" id="{0B505245-4A21-49CC-A5D3-E3770E019919}"/>
              </a:ext>
            </a:extLst>
          </p:cNvPr>
          <p:cNvSpPr>
            <a:spLocks noGrp="1"/>
          </p:cNvSpPr>
          <p:nvPr>
            <p:ph type="dt" sz="half" idx="10"/>
          </p:nvPr>
        </p:nvSpPr>
        <p:spPr/>
        <p:txBody>
          <a:bodyPr/>
          <a:lstStyle/>
          <a:p>
            <a:fld id="{83BFCDD0-474D-46D2-86C5-16F4B0095EE9}" type="datetime1">
              <a:rPr lang="en-US" smtClean="0"/>
              <a:t>7/31/2021</a:t>
            </a:fld>
            <a:endParaRPr lang="en-US"/>
          </a:p>
        </p:txBody>
      </p:sp>
      <p:sp>
        <p:nvSpPr>
          <p:cNvPr id="5" name="Slide Number Placeholder 4">
            <a:extLst>
              <a:ext uri="{FF2B5EF4-FFF2-40B4-BE49-F238E27FC236}">
                <a16:creationId xmlns:a16="http://schemas.microsoft.com/office/drawing/2014/main" id="{61B29838-77B3-4638-90DE-25A6E6513A21}"/>
              </a:ext>
            </a:extLst>
          </p:cNvPr>
          <p:cNvSpPr>
            <a:spLocks noGrp="1"/>
          </p:cNvSpPr>
          <p:nvPr>
            <p:ph type="sldNum" sz="quarter" idx="12"/>
          </p:nvPr>
        </p:nvSpPr>
        <p:spPr/>
        <p:txBody>
          <a:bodyPr/>
          <a:lstStyle/>
          <a:p>
            <a:fld id="{CB17BD62-9885-4943-B504-507605E0C15D}" type="slidenum">
              <a:rPr lang="en-US" smtClean="0"/>
              <a:t>15</a:t>
            </a:fld>
            <a:endParaRPr lang="en-US"/>
          </a:p>
        </p:txBody>
      </p:sp>
    </p:spTree>
    <p:extLst>
      <p:ext uri="{BB962C8B-B14F-4D97-AF65-F5344CB8AC3E}">
        <p14:creationId xmlns:p14="http://schemas.microsoft.com/office/powerpoint/2010/main" val="6538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9103BA3-DA1C-485D-A1AD-B53CCC309463}"/>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FD1DD324-2BD3-410B-8311-3A6621E4F4E5}"/>
              </a:ext>
            </a:extLst>
          </p:cNvPr>
          <p:cNvSpPr>
            <a:spLocks noGrp="1"/>
          </p:cNvSpPr>
          <p:nvPr>
            <p:ph type="sldNum" sz="quarter" idx="12"/>
          </p:nvPr>
        </p:nvSpPr>
        <p:spPr/>
        <p:txBody>
          <a:bodyPr/>
          <a:lstStyle/>
          <a:p>
            <a:fld id="{CB17BD62-9885-4943-B504-507605E0C15D}" type="slidenum">
              <a:rPr lang="en-US" smtClean="0"/>
              <a:t>16</a:t>
            </a:fld>
            <a:endParaRPr lang="en-US"/>
          </a:p>
        </p:txBody>
      </p:sp>
      <p:sp>
        <p:nvSpPr>
          <p:cNvPr id="3" name="Content Placeholder 2">
            <a:extLst>
              <a:ext uri="{FF2B5EF4-FFF2-40B4-BE49-F238E27FC236}">
                <a16:creationId xmlns:a16="http://schemas.microsoft.com/office/drawing/2014/main" id="{423C458D-3E1A-4DA0-9B14-A32A515D324B}"/>
              </a:ext>
            </a:extLst>
          </p:cNvPr>
          <p:cNvSpPr>
            <a:spLocks noGrp="1"/>
          </p:cNvSpPr>
          <p:nvPr>
            <p:ph idx="4294967295"/>
          </p:nvPr>
        </p:nvSpPr>
        <p:spPr>
          <a:xfrm>
            <a:off x="557561" y="556688"/>
            <a:ext cx="9613900" cy="5275400"/>
          </a:xfrm>
        </p:spPr>
        <p:txBody>
          <a:bodyPr anchor="ctr">
            <a:normAutofit/>
          </a:bodyPr>
          <a:lstStyle/>
          <a:p>
            <a:r>
              <a:rPr lang="en-US" sz="3600" dirty="0"/>
              <a:t>4. Our children ought to be able to say about their childhood home, "Be it ever so humble, there's no place like home."</a:t>
            </a:r>
          </a:p>
          <a:p>
            <a:r>
              <a:rPr lang="en-US" sz="3600" dirty="0"/>
              <a:t>5. Guidance, advice, counsel, even rebuke are all vital elements of a good home.</a:t>
            </a:r>
          </a:p>
          <a:p>
            <a:endParaRPr lang="en-US" sz="3600" dirty="0"/>
          </a:p>
        </p:txBody>
      </p:sp>
    </p:spTree>
    <p:extLst>
      <p:ext uri="{BB962C8B-B14F-4D97-AF65-F5344CB8AC3E}">
        <p14:creationId xmlns:p14="http://schemas.microsoft.com/office/powerpoint/2010/main" val="10671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4825-5538-4225-A693-56ACF4FD9EE2}"/>
              </a:ext>
            </a:extLst>
          </p:cNvPr>
          <p:cNvSpPr>
            <a:spLocks noGrp="1"/>
          </p:cNvSpPr>
          <p:nvPr>
            <p:ph type="title"/>
          </p:nvPr>
        </p:nvSpPr>
        <p:spPr/>
        <p:txBody>
          <a:bodyPr>
            <a:normAutofit fontScale="90000"/>
          </a:bodyPr>
          <a:lstStyle/>
          <a:p>
            <a:pPr algn="ctr"/>
            <a:r>
              <a:rPr lang="en-US" b="1" dirty="0">
                <a:effectLst>
                  <a:outerShdw blurRad="38100" dist="38100" dir="2700000" algn="tl">
                    <a:srgbClr val="000000">
                      <a:alpha val="43137"/>
                    </a:srgbClr>
                  </a:outerShdw>
                </a:effectLst>
              </a:rPr>
              <a:t>G. CHILDREN NEED THE BENEFIT OF HAVING CHRISTIAN PARENTS AND GRANDPARENTS.</a:t>
            </a:r>
          </a:p>
        </p:txBody>
      </p:sp>
      <p:sp>
        <p:nvSpPr>
          <p:cNvPr id="3" name="Content Placeholder 2">
            <a:extLst>
              <a:ext uri="{FF2B5EF4-FFF2-40B4-BE49-F238E27FC236}">
                <a16:creationId xmlns:a16="http://schemas.microsoft.com/office/drawing/2014/main" id="{9F30E80C-82A7-4D73-87CF-0BADB5D11659}"/>
              </a:ext>
            </a:extLst>
          </p:cNvPr>
          <p:cNvSpPr>
            <a:spLocks noGrp="1"/>
          </p:cNvSpPr>
          <p:nvPr>
            <p:ph idx="1"/>
          </p:nvPr>
        </p:nvSpPr>
        <p:spPr>
          <a:xfrm>
            <a:off x="685800" y="2063396"/>
            <a:ext cx="10755351" cy="3693938"/>
          </a:xfrm>
        </p:spPr>
        <p:txBody>
          <a:bodyPr anchor="t">
            <a:noAutofit/>
          </a:bodyPr>
          <a:lstStyle/>
          <a:p>
            <a:pPr marL="0"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Parent, are you a faithful Christian?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Every child needs Christian parents.</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Many children do not have the advantage of Christian parents (one or both).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Children need to have the knowledge that their parents love God and his word.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3200" dirty="0"/>
          </a:p>
        </p:txBody>
      </p:sp>
      <p:sp>
        <p:nvSpPr>
          <p:cNvPr id="4" name="Date Placeholder 3">
            <a:extLst>
              <a:ext uri="{FF2B5EF4-FFF2-40B4-BE49-F238E27FC236}">
                <a16:creationId xmlns:a16="http://schemas.microsoft.com/office/drawing/2014/main" id="{05B68C18-20F1-4CC1-8AE7-EE067DA251D6}"/>
              </a:ext>
            </a:extLst>
          </p:cNvPr>
          <p:cNvSpPr>
            <a:spLocks noGrp="1"/>
          </p:cNvSpPr>
          <p:nvPr>
            <p:ph type="dt" sz="half" idx="10"/>
          </p:nvPr>
        </p:nvSpPr>
        <p:spPr/>
        <p:txBody>
          <a:bodyPr/>
          <a:lstStyle/>
          <a:p>
            <a:fld id="{2A49A958-A8C9-4A6A-949A-C01DC8446CCA}" type="datetime1">
              <a:rPr lang="en-US" smtClean="0"/>
              <a:t>7/31/2021</a:t>
            </a:fld>
            <a:endParaRPr lang="en-US"/>
          </a:p>
        </p:txBody>
      </p:sp>
      <p:sp>
        <p:nvSpPr>
          <p:cNvPr id="5" name="Slide Number Placeholder 4">
            <a:extLst>
              <a:ext uri="{FF2B5EF4-FFF2-40B4-BE49-F238E27FC236}">
                <a16:creationId xmlns:a16="http://schemas.microsoft.com/office/drawing/2014/main" id="{1917F0B0-AD2E-4D4F-8AC4-903FC38AA652}"/>
              </a:ext>
            </a:extLst>
          </p:cNvPr>
          <p:cNvSpPr>
            <a:spLocks noGrp="1"/>
          </p:cNvSpPr>
          <p:nvPr>
            <p:ph type="sldNum" sz="quarter" idx="12"/>
          </p:nvPr>
        </p:nvSpPr>
        <p:spPr/>
        <p:txBody>
          <a:bodyPr/>
          <a:lstStyle/>
          <a:p>
            <a:fld id="{CB17BD62-9885-4943-B504-507605E0C15D}" type="slidenum">
              <a:rPr lang="en-US" smtClean="0"/>
              <a:t>17</a:t>
            </a:fld>
            <a:endParaRPr lang="en-US"/>
          </a:p>
        </p:txBody>
      </p:sp>
    </p:spTree>
    <p:extLst>
      <p:ext uri="{BB962C8B-B14F-4D97-AF65-F5344CB8AC3E}">
        <p14:creationId xmlns:p14="http://schemas.microsoft.com/office/powerpoint/2010/main" val="3400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964F-49F5-4B04-9EC2-CEAABE57B12A}"/>
              </a:ext>
            </a:extLst>
          </p:cNvPr>
          <p:cNvSpPr>
            <a:spLocks noGrp="1"/>
          </p:cNvSpPr>
          <p:nvPr>
            <p:ph type="title"/>
          </p:nvPr>
        </p:nvSpPr>
        <p:spPr>
          <a:xfrm>
            <a:off x="345688" y="356841"/>
            <a:ext cx="10736995" cy="1126272"/>
          </a:xfrm>
        </p:spPr>
        <p:txBody>
          <a:bodyPr>
            <a:noAutofit/>
          </a:bodyPr>
          <a:lstStyle/>
          <a:p>
            <a:pPr algn="ctr"/>
            <a:r>
              <a:rPr lang="en-US" sz="4800" b="1" cap="none"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3.   PARENT, DO YOU BELONG TO CHRIST?</a:t>
            </a:r>
            <a:endParaRPr lang="en-US" sz="4800" b="1"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9A08117-E4D7-47E3-939F-7D0C30BC878A}"/>
              </a:ext>
            </a:extLst>
          </p:cNvPr>
          <p:cNvSpPr>
            <a:spLocks noGrp="1"/>
          </p:cNvSpPr>
          <p:nvPr>
            <p:ph idx="1"/>
          </p:nvPr>
        </p:nvSpPr>
        <p:spPr>
          <a:xfrm>
            <a:off x="345688" y="1237785"/>
            <a:ext cx="11374244" cy="4783874"/>
          </a:xfrm>
        </p:spPr>
        <p:txBody>
          <a:bodyPr anchor="t">
            <a:noAutofit/>
          </a:bodyPr>
          <a:lstStyle/>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By having been born into God's family. John 3:5; 1 Peter 1:22-23.</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By being faithful in worship, etc.? (Rev. 2:10; Matt. 10:22).</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Are you ready for death?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There will come a time when the physical body will be viewed for the last time.</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How comforting in such an hour to know that our loved ones were faithful!</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a:p>
        </p:txBody>
      </p:sp>
      <p:sp>
        <p:nvSpPr>
          <p:cNvPr id="4" name="Date Placeholder 3">
            <a:extLst>
              <a:ext uri="{FF2B5EF4-FFF2-40B4-BE49-F238E27FC236}">
                <a16:creationId xmlns:a16="http://schemas.microsoft.com/office/drawing/2014/main" id="{EB49A888-4EF0-4361-825F-04FA8E681C06}"/>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80F825CD-7809-4393-B49F-C3C51936BBA3}"/>
              </a:ext>
            </a:extLst>
          </p:cNvPr>
          <p:cNvSpPr>
            <a:spLocks noGrp="1"/>
          </p:cNvSpPr>
          <p:nvPr>
            <p:ph type="sldNum" sz="quarter" idx="12"/>
          </p:nvPr>
        </p:nvSpPr>
        <p:spPr/>
        <p:txBody>
          <a:bodyPr/>
          <a:lstStyle/>
          <a:p>
            <a:fld id="{CB17BD62-9885-4943-B504-507605E0C15D}" type="slidenum">
              <a:rPr lang="en-US" smtClean="0"/>
              <a:t>18</a:t>
            </a:fld>
            <a:endParaRPr lang="en-US"/>
          </a:p>
        </p:txBody>
      </p:sp>
    </p:spTree>
    <p:extLst>
      <p:ext uri="{BB962C8B-B14F-4D97-AF65-F5344CB8AC3E}">
        <p14:creationId xmlns:p14="http://schemas.microsoft.com/office/powerpoint/2010/main" val="23931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6D31-A09E-42A4-BF61-702C368AF9A1}"/>
              </a:ext>
            </a:extLst>
          </p:cNvPr>
          <p:cNvSpPr>
            <a:spLocks noGrp="1"/>
          </p:cNvSpPr>
          <p:nvPr>
            <p:ph type="title"/>
          </p:nvPr>
        </p:nvSpPr>
        <p:spPr>
          <a:xfrm>
            <a:off x="685801" y="685800"/>
            <a:ext cx="10396882" cy="994847"/>
          </a:xfrm>
        </p:spPr>
        <p:txBody>
          <a:bodyPr/>
          <a:lstStyle/>
          <a:p>
            <a:r>
              <a:rPr lang="en-US" sz="4400" b="1"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5.   God has provided for His children.</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2EE1ECD-4209-46BC-B2EA-EBC85075A4B8}"/>
              </a:ext>
            </a:extLst>
          </p:cNvPr>
          <p:cNvSpPr>
            <a:spLocks noGrp="1"/>
          </p:cNvSpPr>
          <p:nvPr>
            <p:ph idx="1"/>
          </p:nvPr>
        </p:nvSpPr>
        <p:spPr/>
        <p:txBody>
          <a:bodyPr>
            <a:normAutofit/>
          </a:bodyPr>
          <a:lstStyle/>
          <a:p>
            <a:pPr marL="0" marR="0">
              <a:spcBef>
                <a:spcPts val="0"/>
              </a:spcBef>
              <a:spcAft>
                <a:spcPts val="0"/>
              </a:spcAft>
            </a:pP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John 14:1-3: "Let not your heart be troubled: ye believe in God, believe also in me. In my Father's house are many mansions: if it were not so, I would have told you. I go to prepare a place for you. And if I go and prepare a place for you, I will come again, and receive you unto myself; that where I am, there ye may be also."</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16E76C7D-7E26-4979-850F-0D2C1A45019A}"/>
              </a:ext>
            </a:extLst>
          </p:cNvPr>
          <p:cNvSpPr>
            <a:spLocks noGrp="1"/>
          </p:cNvSpPr>
          <p:nvPr>
            <p:ph type="dt" sz="half" idx="10"/>
          </p:nvPr>
        </p:nvSpPr>
        <p:spPr/>
        <p:txBody>
          <a:bodyPr/>
          <a:lstStyle/>
          <a:p>
            <a:fld id="{559FB420-B28F-45EF-945D-94E2EDD3A9EC}" type="datetime1">
              <a:rPr lang="en-US" smtClean="0"/>
              <a:t>7/31/2021</a:t>
            </a:fld>
            <a:endParaRPr lang="en-US"/>
          </a:p>
        </p:txBody>
      </p:sp>
      <p:sp>
        <p:nvSpPr>
          <p:cNvPr id="5" name="Slide Number Placeholder 4">
            <a:extLst>
              <a:ext uri="{FF2B5EF4-FFF2-40B4-BE49-F238E27FC236}">
                <a16:creationId xmlns:a16="http://schemas.microsoft.com/office/drawing/2014/main" id="{CABEBF8D-0398-4AC5-80FF-EE464B586CC9}"/>
              </a:ext>
            </a:extLst>
          </p:cNvPr>
          <p:cNvSpPr>
            <a:spLocks noGrp="1"/>
          </p:cNvSpPr>
          <p:nvPr>
            <p:ph type="sldNum" sz="quarter" idx="12"/>
          </p:nvPr>
        </p:nvSpPr>
        <p:spPr/>
        <p:txBody>
          <a:bodyPr/>
          <a:lstStyle/>
          <a:p>
            <a:fld id="{CB17BD62-9885-4943-B504-507605E0C15D}" type="slidenum">
              <a:rPr lang="en-US" smtClean="0"/>
              <a:t>19</a:t>
            </a:fld>
            <a:endParaRPr lang="en-US"/>
          </a:p>
        </p:txBody>
      </p:sp>
    </p:spTree>
    <p:extLst>
      <p:ext uri="{BB962C8B-B14F-4D97-AF65-F5344CB8AC3E}">
        <p14:creationId xmlns:p14="http://schemas.microsoft.com/office/powerpoint/2010/main" val="9239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740A-D1B7-4C21-B6F0-DE9913459568}"/>
              </a:ext>
            </a:extLst>
          </p:cNvPr>
          <p:cNvSpPr>
            <a:spLocks noGrp="1"/>
          </p:cNvSpPr>
          <p:nvPr>
            <p:ph type="title"/>
          </p:nvPr>
        </p:nvSpPr>
        <p:spPr>
          <a:xfrm>
            <a:off x="640080" y="602166"/>
            <a:ext cx="3855720" cy="5012821"/>
          </a:xfrm>
        </p:spPr>
        <p:txBody>
          <a:bodyPr>
            <a:normAutofit/>
          </a:bodyPr>
          <a:lstStyle/>
          <a:p>
            <a:pPr algn="ctr"/>
            <a:r>
              <a:rPr lang="en-US" b="1" dirty="0">
                <a:solidFill>
                  <a:schemeClr val="tx2"/>
                </a:solidFill>
                <a:effectLst>
                  <a:outerShdw blurRad="38100" dist="38100" dir="2700000" algn="tl">
                    <a:srgbClr val="000000">
                      <a:alpha val="43137"/>
                    </a:srgbClr>
                  </a:outerShdw>
                </a:effectLst>
              </a:rPr>
              <a:t>B.  WHAT WILL YOU AS A PARENT LEAVE YOUR OFFSPRING?</a:t>
            </a:r>
          </a:p>
        </p:txBody>
      </p:sp>
      <p:sp>
        <p:nvSpPr>
          <p:cNvPr id="3" name="Content Placeholder 2">
            <a:extLst>
              <a:ext uri="{FF2B5EF4-FFF2-40B4-BE49-F238E27FC236}">
                <a16:creationId xmlns:a16="http://schemas.microsoft.com/office/drawing/2014/main" id="{86236D99-972D-4DEF-A511-139528AEE995}"/>
              </a:ext>
            </a:extLst>
          </p:cNvPr>
          <p:cNvSpPr>
            <a:spLocks noGrp="1"/>
          </p:cNvSpPr>
          <p:nvPr>
            <p:ph idx="1"/>
          </p:nvPr>
        </p:nvSpPr>
        <p:spPr>
          <a:xfrm>
            <a:off x="6193759" y="175800"/>
            <a:ext cx="5480824" cy="5302753"/>
          </a:xfrm>
        </p:spPr>
        <p:txBody>
          <a:bodyPr anchor="ctr">
            <a:normAutofit fontScale="92500" lnSpcReduction="20000"/>
          </a:bodyPr>
          <a:lstStyle/>
          <a:p>
            <a:r>
              <a:rPr lang="en-US" sz="3200" dirty="0">
                <a:solidFill>
                  <a:schemeClr val="tx2"/>
                </a:solidFill>
              </a:rPr>
              <a:t>1. Money, property, business, real estate?</a:t>
            </a:r>
          </a:p>
          <a:p>
            <a:r>
              <a:rPr lang="en-US" sz="3400" dirty="0">
                <a:solidFill>
                  <a:schemeClr val="tx2"/>
                </a:solidFill>
              </a:rPr>
              <a:t>a. A parent has not done nearly enough if he/s leaves his offspring only material things.</a:t>
            </a:r>
          </a:p>
          <a:p>
            <a:r>
              <a:rPr lang="en-US" sz="3400" dirty="0">
                <a:solidFill>
                  <a:schemeClr val="tx2"/>
                </a:solidFill>
              </a:rPr>
              <a:t>b. We must leave them that which helps them in life, prepares them to die, and prepares them to meet God.</a:t>
            </a:r>
          </a:p>
          <a:p>
            <a:endParaRPr lang="en-US" sz="1800" dirty="0">
              <a:solidFill>
                <a:schemeClr val="tx2"/>
              </a:solidFill>
            </a:endParaRPr>
          </a:p>
        </p:txBody>
      </p:sp>
      <p:sp>
        <p:nvSpPr>
          <p:cNvPr id="4" name="Date Placeholder 3">
            <a:extLst>
              <a:ext uri="{FF2B5EF4-FFF2-40B4-BE49-F238E27FC236}">
                <a16:creationId xmlns:a16="http://schemas.microsoft.com/office/drawing/2014/main" id="{0334EC04-805C-43B1-BB3B-676CAB50906D}"/>
              </a:ext>
            </a:extLst>
          </p:cNvPr>
          <p:cNvSpPr>
            <a:spLocks noGrp="1"/>
          </p:cNvSpPr>
          <p:nvPr>
            <p:ph type="dt" sz="half" idx="10"/>
          </p:nvPr>
        </p:nvSpPr>
        <p:spPr>
          <a:xfrm>
            <a:off x="804672" y="6356350"/>
            <a:ext cx="2743200" cy="365125"/>
          </a:xfrm>
        </p:spPr>
        <p:txBody>
          <a:bodyPr>
            <a:normAutofit fontScale="70000" lnSpcReduction="20000"/>
          </a:bodyPr>
          <a:lstStyle/>
          <a:p>
            <a:pPr>
              <a:spcAft>
                <a:spcPts val="600"/>
              </a:spcAft>
            </a:pPr>
            <a:fld id="{35A33F17-801E-4CE1-AEF3-07844F1A69AA}" type="datetime1">
              <a:rPr lang="en-US" smtClean="0"/>
              <a:pPr>
                <a:spcAft>
                  <a:spcPts val="600"/>
                </a:spcAft>
              </a:pPr>
              <a:t>7/31/2021</a:t>
            </a:fld>
            <a:endParaRPr lang="en-US"/>
          </a:p>
        </p:txBody>
      </p:sp>
      <p:sp>
        <p:nvSpPr>
          <p:cNvPr id="5" name="Slide Number Placeholder 4">
            <a:extLst>
              <a:ext uri="{FF2B5EF4-FFF2-40B4-BE49-F238E27FC236}">
                <a16:creationId xmlns:a16="http://schemas.microsoft.com/office/drawing/2014/main" id="{7BD32560-A6E6-40C3-A850-C73F2692355C}"/>
              </a:ext>
            </a:extLst>
          </p:cNvPr>
          <p:cNvSpPr>
            <a:spLocks noGrp="1"/>
          </p:cNvSpPr>
          <p:nvPr>
            <p:ph type="sldNum" sz="quarter" idx="12"/>
          </p:nvPr>
        </p:nvSpPr>
        <p:spPr/>
        <p:txBody>
          <a:bodyPr>
            <a:normAutofit fontScale="92500" lnSpcReduction="20000"/>
          </a:bodyPr>
          <a:lstStyle/>
          <a:p>
            <a:pPr>
              <a:spcAft>
                <a:spcPts val="600"/>
              </a:spcAft>
            </a:pPr>
            <a:fld id="{CB17BD62-9885-4943-B504-507605E0C15D}" type="slidenum">
              <a:rPr lang="en-US" smtClean="0"/>
              <a:pPr>
                <a:spcAft>
                  <a:spcPts val="600"/>
                </a:spcAft>
              </a:pPr>
              <a:t>2</a:t>
            </a:fld>
            <a:endParaRPr lang="en-US"/>
          </a:p>
        </p:txBody>
      </p:sp>
    </p:spTree>
    <p:extLst>
      <p:ext uri="{BB962C8B-B14F-4D97-AF65-F5344CB8AC3E}">
        <p14:creationId xmlns:p14="http://schemas.microsoft.com/office/powerpoint/2010/main" val="4779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EA3C-3B7D-479C-ABF7-7CF08039B7C0}"/>
              </a:ext>
            </a:extLst>
          </p:cNvPr>
          <p:cNvSpPr>
            <a:spLocks noGrp="1"/>
          </p:cNvSpPr>
          <p:nvPr>
            <p:ph type="title"/>
          </p:nvPr>
        </p:nvSpPr>
        <p:spPr>
          <a:xfrm>
            <a:off x="685801" y="445078"/>
            <a:ext cx="10396882" cy="1235569"/>
          </a:xfrm>
        </p:spPr>
        <p:txBody>
          <a:bodyPr>
            <a:normAutofit fontScale="90000"/>
          </a:bodyPr>
          <a:lstStyle/>
          <a:p>
            <a:pPr algn="ctr"/>
            <a:r>
              <a:rPr lang="en-US" sz="5400" b="1" cap="none" dirty="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GOD HAS PROVIDED FOR HIS CHILDREN.</a:t>
            </a:r>
            <a:endParaRPr lang="en-US" b="1" cap="none"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9DE97B5-D84C-4731-BC63-3B622DA5E28C}"/>
              </a:ext>
            </a:extLst>
          </p:cNvPr>
          <p:cNvSpPr>
            <a:spLocks noGrp="1"/>
          </p:cNvSpPr>
          <p:nvPr>
            <p:ph idx="1"/>
          </p:nvPr>
        </p:nvSpPr>
        <p:spPr>
          <a:xfrm>
            <a:off x="685800" y="1929161"/>
            <a:ext cx="10978376" cy="3679901"/>
          </a:xfrm>
        </p:spPr>
        <p:txBody>
          <a:bodyPr anchor="t">
            <a:normAutofit fontScale="77500" lnSpcReduction="20000"/>
          </a:bodyPr>
          <a:lstStyle/>
          <a:p>
            <a:pPr marL="0" marR="0">
              <a:spcBef>
                <a:spcPts val="0"/>
              </a:spcBef>
              <a:spcAft>
                <a:spcPts val="0"/>
              </a:spcAft>
            </a:pP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1 Peter 1:3-5: "Blessed be the God and Father of our Lord Jesus Christ, which according to his abundant mercy hath begotten us again unto a lively hope by the resurrection of Jesus Christ from the dead, To an inheritance incorruptible, and undefiled, and that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fadeth</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not away, reserved in heaven for you, Who are kept by the power of God through faith unto salvation ready to be revealed in the last time."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4FAA389-F811-4368-AA0A-165485C4777B}"/>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1DBA5E96-BC33-4FAF-88C5-BAAC1024E396}"/>
              </a:ext>
            </a:extLst>
          </p:cNvPr>
          <p:cNvSpPr>
            <a:spLocks noGrp="1"/>
          </p:cNvSpPr>
          <p:nvPr>
            <p:ph type="sldNum" sz="quarter" idx="12"/>
          </p:nvPr>
        </p:nvSpPr>
        <p:spPr/>
        <p:txBody>
          <a:bodyPr/>
          <a:lstStyle/>
          <a:p>
            <a:fld id="{CB17BD62-9885-4943-B504-507605E0C15D}" type="slidenum">
              <a:rPr lang="en-US" smtClean="0"/>
              <a:t>20</a:t>
            </a:fld>
            <a:endParaRPr lang="en-US"/>
          </a:p>
        </p:txBody>
      </p:sp>
    </p:spTree>
    <p:extLst>
      <p:ext uri="{BB962C8B-B14F-4D97-AF65-F5344CB8AC3E}">
        <p14:creationId xmlns:p14="http://schemas.microsoft.com/office/powerpoint/2010/main" val="92061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E9FDA-2C1A-41A7-90E1-3A8E301A0B4B}"/>
              </a:ext>
            </a:extLst>
          </p:cNvPr>
          <p:cNvSpPr>
            <a:spLocks noGrp="1"/>
          </p:cNvSpPr>
          <p:nvPr>
            <p:ph idx="1"/>
          </p:nvPr>
        </p:nvSpPr>
        <p:spPr>
          <a:xfrm>
            <a:off x="546410" y="624468"/>
            <a:ext cx="11140068" cy="5552495"/>
          </a:xfrm>
        </p:spPr>
        <p:txBody>
          <a:bodyPr>
            <a:normAutofit lnSpcReduction="10000"/>
          </a:bodyPr>
          <a:lstStyle/>
          <a:p>
            <a:r>
              <a:rPr lang="en-US" sz="3200" dirty="0"/>
              <a:t>2. Matthew 6:19-21: "Lay not up for yourselves treasures upon earth, where moth and rust doth corrupt, and where thieves break through and steal: but lay up for yourselves treasures in heaven, where neither moth nor rust doth corrupt, and where thieves do not break through nor steal: for where your treasure is, there will your heart be also."</a:t>
            </a:r>
          </a:p>
          <a:p>
            <a:r>
              <a:rPr lang="en-US" sz="3200" dirty="0"/>
              <a:t>3. 1 Timothy 5:8: "But if any provide not for his own, and specially for those of his own house, he hath denied the faith, and is worse than an infidel."</a:t>
            </a:r>
          </a:p>
          <a:p>
            <a:r>
              <a:rPr lang="en-US" sz="3200" dirty="0"/>
              <a:t>4. Children have needs other than the material and financial.</a:t>
            </a:r>
          </a:p>
          <a:p>
            <a:endParaRPr lang="en-US" sz="3200" dirty="0"/>
          </a:p>
          <a:p>
            <a:endParaRPr lang="en-US" sz="3200" dirty="0"/>
          </a:p>
        </p:txBody>
      </p:sp>
      <p:sp>
        <p:nvSpPr>
          <p:cNvPr id="4" name="Date Placeholder 3">
            <a:extLst>
              <a:ext uri="{FF2B5EF4-FFF2-40B4-BE49-F238E27FC236}">
                <a16:creationId xmlns:a16="http://schemas.microsoft.com/office/drawing/2014/main" id="{3A2E3FD1-A4B1-4700-A80E-4D26545A2BA3}"/>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5B11A1B9-E456-4B48-8A15-EC28D8D26CF9}"/>
              </a:ext>
            </a:extLst>
          </p:cNvPr>
          <p:cNvSpPr>
            <a:spLocks noGrp="1"/>
          </p:cNvSpPr>
          <p:nvPr>
            <p:ph type="sldNum" sz="quarter" idx="12"/>
          </p:nvPr>
        </p:nvSpPr>
        <p:spPr/>
        <p:txBody>
          <a:bodyPr/>
          <a:lstStyle/>
          <a:p>
            <a:fld id="{CB17BD62-9885-4943-B504-507605E0C15D}" type="slidenum">
              <a:rPr lang="en-US" smtClean="0"/>
              <a:t>3</a:t>
            </a:fld>
            <a:endParaRPr lang="en-US"/>
          </a:p>
        </p:txBody>
      </p:sp>
    </p:spTree>
    <p:extLst>
      <p:ext uri="{BB962C8B-B14F-4D97-AF65-F5344CB8AC3E}">
        <p14:creationId xmlns:p14="http://schemas.microsoft.com/office/powerpoint/2010/main" val="335435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973D5-919E-4F95-B9CF-55B6DD4C6C6A}"/>
              </a:ext>
            </a:extLst>
          </p:cNvPr>
          <p:cNvSpPr>
            <a:spLocks noGrp="1"/>
          </p:cNvSpPr>
          <p:nvPr>
            <p:ph type="title"/>
          </p:nvPr>
        </p:nvSpPr>
        <p:spPr>
          <a:xfrm>
            <a:off x="1653363" y="365760"/>
            <a:ext cx="9367203" cy="1188720"/>
          </a:xfrm>
        </p:spPr>
        <p:txBody>
          <a:bodyPr>
            <a:normAutofit/>
          </a:bodyPr>
          <a:lstStyle/>
          <a:p>
            <a:r>
              <a:rPr lang="en-US" sz="37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II. SOME THINGS WE NEED TO LEAVE OUR CHILDREN AND GRAND CHILDREN.</a:t>
            </a:r>
            <a:endParaRPr lang="en-US" sz="37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E82CE68-C87E-4A37-81B8-C53FB692765C}"/>
              </a:ext>
            </a:extLst>
          </p:cNvPr>
          <p:cNvSpPr>
            <a:spLocks noGrp="1"/>
          </p:cNvSpPr>
          <p:nvPr>
            <p:ph idx="1"/>
          </p:nvPr>
        </p:nvSpPr>
        <p:spPr>
          <a:xfrm>
            <a:off x="535260" y="1554480"/>
            <a:ext cx="11151218" cy="4110340"/>
          </a:xfrm>
        </p:spPr>
        <p:txBody>
          <a:bodyPr anchor="t">
            <a:normAutofit fontScale="85000" lnSpcReduction="20000"/>
          </a:bodyPr>
          <a:lstStyle/>
          <a:p>
            <a:pPr>
              <a:spcBef>
                <a:spcPts val="0"/>
              </a:spcBef>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 We need to instill in them a Love for God's word.</a:t>
            </a:r>
          </a:p>
          <a:p>
            <a:pPr>
              <a:spcBef>
                <a:spcPts val="0"/>
              </a:spcBef>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1. Psalm 119:97: "O how love I thy law! it is my meditation all the day."</a:t>
            </a:r>
          </a:p>
          <a:p>
            <a:pPr>
              <a:spcBef>
                <a:spcPts val="0"/>
              </a:spcBef>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2. Proverbs 22:6: "Train up a child in the way he should go: and when he is old, he will not depart from it."</a:t>
            </a:r>
          </a:p>
          <a:p>
            <a:pPr>
              <a:spcBef>
                <a:spcPts val="0"/>
              </a:spcBef>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3. Ephesians 6:4: "And, ye fathers, provoke not your children to wrath: but bring them up in the nurture and admonition of the Lord."</a:t>
            </a:r>
          </a:p>
          <a:p>
            <a:pPr>
              <a:spcBef>
                <a:spcPts val="0"/>
              </a:spcBef>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4. Biblical illiteracy is rampant, even in Christian homes.</a:t>
            </a:r>
          </a:p>
          <a:p>
            <a:endParaRPr lang="en-US" sz="3200" dirty="0"/>
          </a:p>
        </p:txBody>
      </p:sp>
      <p:sp>
        <p:nvSpPr>
          <p:cNvPr id="4" name="Date Placeholder 3">
            <a:extLst>
              <a:ext uri="{FF2B5EF4-FFF2-40B4-BE49-F238E27FC236}">
                <a16:creationId xmlns:a16="http://schemas.microsoft.com/office/drawing/2014/main" id="{426F655B-EBCC-4578-B46F-EC9EC406B930}"/>
              </a:ext>
            </a:extLst>
          </p:cNvPr>
          <p:cNvSpPr>
            <a:spLocks noGrp="1"/>
          </p:cNvSpPr>
          <p:nvPr>
            <p:ph type="dt" sz="half" idx="10"/>
          </p:nvPr>
        </p:nvSpPr>
        <p:spPr>
          <a:xfrm>
            <a:off x="1648543" y="6356350"/>
            <a:ext cx="1929809" cy="365125"/>
          </a:xfrm>
        </p:spPr>
        <p:txBody>
          <a:bodyPr>
            <a:normAutofit fontScale="70000" lnSpcReduction="20000"/>
          </a:bodyPr>
          <a:lstStyle/>
          <a:p>
            <a:pPr>
              <a:spcAft>
                <a:spcPts val="600"/>
              </a:spcAft>
            </a:pPr>
            <a:fld id="{2D7C80E8-851B-42AA-A95F-BB0709246302}" type="datetime1">
              <a:rPr lang="en-US">
                <a:solidFill>
                  <a:schemeClr val="tx1">
                    <a:alpha val="80000"/>
                  </a:schemeClr>
                </a:solidFill>
              </a:rPr>
              <a:pPr>
                <a:spcAft>
                  <a:spcPts val="600"/>
                </a:spcAft>
              </a:pPr>
              <a:t>7/31/2021</a:t>
            </a:fld>
            <a:endParaRPr lang="en-US">
              <a:solidFill>
                <a:schemeClr val="tx1">
                  <a:alpha val="80000"/>
                </a:schemeClr>
              </a:solidFill>
            </a:endParaRPr>
          </a:p>
        </p:txBody>
      </p:sp>
      <p:sp>
        <p:nvSpPr>
          <p:cNvPr id="5" name="Slide Number Placeholder 4">
            <a:extLst>
              <a:ext uri="{FF2B5EF4-FFF2-40B4-BE49-F238E27FC236}">
                <a16:creationId xmlns:a16="http://schemas.microsoft.com/office/drawing/2014/main" id="{E6D18FB4-E520-4867-BBA8-8A3E5DFE5ABA}"/>
              </a:ext>
            </a:extLst>
          </p:cNvPr>
          <p:cNvSpPr>
            <a:spLocks noGrp="1"/>
          </p:cNvSpPr>
          <p:nvPr>
            <p:ph type="sldNum" sz="quarter" idx="12"/>
          </p:nvPr>
        </p:nvSpPr>
        <p:spPr>
          <a:xfrm>
            <a:off x="9091182" y="6356350"/>
            <a:ext cx="1929384" cy="365125"/>
          </a:xfrm>
        </p:spPr>
        <p:txBody>
          <a:bodyPr>
            <a:normAutofit fontScale="70000" lnSpcReduction="20000"/>
          </a:bodyPr>
          <a:lstStyle/>
          <a:p>
            <a:pPr>
              <a:spcAft>
                <a:spcPts val="600"/>
              </a:spcAft>
            </a:pPr>
            <a:fld id="{CB17BD62-9885-4943-B504-507605E0C15D}" type="slidenum">
              <a:rPr lang="en-US">
                <a:solidFill>
                  <a:schemeClr val="tx1">
                    <a:alpha val="80000"/>
                  </a:schemeClr>
                </a:solidFill>
              </a:rPr>
              <a:pPr>
                <a:spcAft>
                  <a:spcPts val="600"/>
                </a:spcAft>
              </a:pPr>
              <a:t>4</a:t>
            </a:fld>
            <a:endParaRPr lang="en-US">
              <a:solidFill>
                <a:schemeClr val="tx1">
                  <a:alpha val="80000"/>
                </a:schemeClr>
              </a:solidFill>
            </a:endParaRPr>
          </a:p>
        </p:txBody>
      </p:sp>
    </p:spTree>
    <p:extLst>
      <p:ext uri="{BB962C8B-B14F-4D97-AF65-F5344CB8AC3E}">
        <p14:creationId xmlns:p14="http://schemas.microsoft.com/office/powerpoint/2010/main" val="203988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35C82C-42B8-4050-91CF-4A9B161E1F7F}"/>
              </a:ext>
            </a:extLst>
          </p:cNvPr>
          <p:cNvSpPr>
            <a:spLocks noGrp="1"/>
          </p:cNvSpPr>
          <p:nvPr>
            <p:ph type="title"/>
          </p:nvPr>
        </p:nvSpPr>
        <p:spPr>
          <a:xfrm>
            <a:off x="1075767" y="1188637"/>
            <a:ext cx="2988234" cy="4480726"/>
          </a:xfrm>
        </p:spPr>
        <p:txBody>
          <a:bodyPr>
            <a:normAutofit/>
          </a:bodyPr>
          <a:lstStyle/>
          <a:p>
            <a:pPr algn="r"/>
            <a:r>
              <a:rPr lang="en-US" sz="4100" b="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rPr>
              <a:t>B. WE NEED TO GUIDE THEM INTO OBTAINING A LIVING FAITH.</a:t>
            </a:r>
            <a:endParaRPr lang="en-US" sz="4100" b="1">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4B2990-F05A-4D5A-B8C4-B26C66A7B5ED}"/>
              </a:ext>
            </a:extLst>
          </p:cNvPr>
          <p:cNvSpPr>
            <a:spLocks noGrp="1"/>
          </p:cNvSpPr>
          <p:nvPr>
            <p:ph idx="1"/>
          </p:nvPr>
        </p:nvSpPr>
        <p:spPr>
          <a:xfrm>
            <a:off x="5255259" y="623275"/>
            <a:ext cx="6291561" cy="5607882"/>
          </a:xfrm>
        </p:spPr>
        <p:txBody>
          <a:bodyPr anchor="ctr">
            <a:normAutofit fontScale="77500" lnSpcReduction="20000"/>
          </a:bodyPr>
          <a:lstStyle/>
          <a:p>
            <a:pPr marL="0" marR="0">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1. Hebrews 11:6: "But without faith it is impossible to please him: for he that cometh to God must believe that he is, and that he is a rewarder of them that diligently seek him."</a:t>
            </a: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2. John 8:24: "I said therefore unto you, that ye shall die in your sins: for if ye believe not that I am he, ye shall die in your sins."</a:t>
            </a: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3. There is only one faith, which is the gospel system (Eph. 4:5).</a:t>
            </a:r>
          </a:p>
          <a:p>
            <a:pPr marL="0" marR="0">
              <a:spcBef>
                <a:spcPts val="0"/>
              </a:spcBef>
              <a:spcAft>
                <a:spcPts val="0"/>
              </a:spcAft>
            </a:pP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2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200" dirty="0"/>
          </a:p>
        </p:txBody>
      </p:sp>
      <p:sp>
        <p:nvSpPr>
          <p:cNvPr id="4" name="Date Placeholder 3">
            <a:extLst>
              <a:ext uri="{FF2B5EF4-FFF2-40B4-BE49-F238E27FC236}">
                <a16:creationId xmlns:a16="http://schemas.microsoft.com/office/drawing/2014/main" id="{81A4B93E-F5B8-4372-A3E0-62473AE19E3F}"/>
              </a:ext>
            </a:extLst>
          </p:cNvPr>
          <p:cNvSpPr>
            <a:spLocks noGrp="1"/>
          </p:cNvSpPr>
          <p:nvPr>
            <p:ph type="dt" sz="half" idx="10"/>
          </p:nvPr>
        </p:nvSpPr>
        <p:spPr>
          <a:xfrm>
            <a:off x="8976658" y="5769864"/>
            <a:ext cx="2377141" cy="365125"/>
          </a:xfrm>
        </p:spPr>
        <p:txBody>
          <a:bodyPr>
            <a:normAutofit/>
          </a:bodyPr>
          <a:lstStyle/>
          <a:p>
            <a:pPr algn="r">
              <a:spcAft>
                <a:spcPts val="600"/>
              </a:spcAft>
            </a:pPr>
            <a:fld id="{67E6C0D8-92DA-4152-A1A7-C3BE85D51B35}" type="datetime1">
              <a:rPr lang="en-US" sz="1150">
                <a:solidFill>
                  <a:srgbClr val="FFFFFF"/>
                </a:solidFill>
              </a:rPr>
              <a:pPr algn="r">
                <a:spcAft>
                  <a:spcPts val="600"/>
                </a:spcAft>
              </a:pPr>
              <a:t>7/31/2021</a:t>
            </a:fld>
            <a:endParaRPr lang="en-US" sz="1150">
              <a:solidFill>
                <a:srgbClr val="FFFFFF"/>
              </a:solidFill>
            </a:endParaRPr>
          </a:p>
        </p:txBody>
      </p:sp>
      <p:sp>
        <p:nvSpPr>
          <p:cNvPr id="5" name="Slide Number Placeholder 4">
            <a:extLst>
              <a:ext uri="{FF2B5EF4-FFF2-40B4-BE49-F238E27FC236}">
                <a16:creationId xmlns:a16="http://schemas.microsoft.com/office/drawing/2014/main" id="{94AE595A-F875-4823-AC0A-D212A94A3017}"/>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B17BD62-9885-4943-B504-507605E0C15D}" type="slidenum">
              <a:rPr lang="en-US" sz="6600">
                <a:solidFill>
                  <a:srgbClr val="FFFFFF"/>
                </a:solidFill>
              </a:rPr>
              <a:pPr>
                <a:lnSpc>
                  <a:spcPct val="90000"/>
                </a:lnSpc>
                <a:spcAft>
                  <a:spcPts val="600"/>
                </a:spcAft>
              </a:pPr>
              <a:t>5</a:t>
            </a:fld>
            <a:endParaRPr lang="en-US" sz="6600">
              <a:solidFill>
                <a:srgbClr val="FFFFFF"/>
              </a:solidFill>
            </a:endParaRPr>
          </a:p>
        </p:txBody>
      </p:sp>
    </p:spTree>
    <p:extLst>
      <p:ext uri="{BB962C8B-B14F-4D97-AF65-F5344CB8AC3E}">
        <p14:creationId xmlns:p14="http://schemas.microsoft.com/office/powerpoint/2010/main" val="229684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04C8AA-6C56-4F0B-BBDA-7560D655EBE2}"/>
              </a:ext>
            </a:extLst>
          </p:cNvPr>
          <p:cNvSpPr>
            <a:spLocks noGrp="1"/>
          </p:cNvSpPr>
          <p:nvPr>
            <p:ph idx="1"/>
          </p:nvPr>
        </p:nvSpPr>
        <p:spPr>
          <a:xfrm>
            <a:off x="758283" y="367991"/>
            <a:ext cx="10595517" cy="5163014"/>
          </a:xfrm>
        </p:spPr>
        <p:txBody>
          <a:bodyPr>
            <a:normAutofit fontScale="77500" lnSpcReduction="20000"/>
          </a:bodyPr>
          <a:lstStyle/>
          <a:p>
            <a:endParaRPr lang="en-US" sz="3600" dirty="0"/>
          </a:p>
          <a:p>
            <a:r>
              <a:rPr lang="en-US" sz="3600" dirty="0"/>
              <a:t>a. Romans 10:17: "So then faith cometh by hearing, and hearing by the word of God."</a:t>
            </a:r>
          </a:p>
          <a:p>
            <a:r>
              <a:rPr lang="en-US" sz="3600" dirty="0"/>
              <a:t>b. Romans 1:16-17: "For I am not ashamed of the gospel of Christ: for it is the power of God unto salvation to everyone that believeth; to the Jew first, and also to the Greek. For therein is the righteousness of God revealed from faith to faith: as it is written, the just shall live by faith.“</a:t>
            </a:r>
          </a:p>
          <a:p>
            <a:r>
              <a:rPr lang="en-US" sz="3600" dirty="0"/>
              <a:t>4.  To neglect providing the faith of Christ to the child is a sin against the child (cf. Gen. 42:22).</a:t>
            </a:r>
          </a:p>
          <a:p>
            <a:endParaRPr lang="en-US" sz="3600" dirty="0"/>
          </a:p>
        </p:txBody>
      </p:sp>
      <p:sp>
        <p:nvSpPr>
          <p:cNvPr id="4" name="Date Placeholder 3">
            <a:extLst>
              <a:ext uri="{FF2B5EF4-FFF2-40B4-BE49-F238E27FC236}">
                <a16:creationId xmlns:a16="http://schemas.microsoft.com/office/drawing/2014/main" id="{C5731FFF-1095-4EE8-8196-B4596E933C6A}"/>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17C12719-24E8-4054-944D-E153BCD66635}"/>
              </a:ext>
            </a:extLst>
          </p:cNvPr>
          <p:cNvSpPr>
            <a:spLocks noGrp="1"/>
          </p:cNvSpPr>
          <p:nvPr>
            <p:ph type="sldNum" sz="quarter" idx="12"/>
          </p:nvPr>
        </p:nvSpPr>
        <p:spPr/>
        <p:txBody>
          <a:bodyPr/>
          <a:lstStyle/>
          <a:p>
            <a:fld id="{CB17BD62-9885-4943-B504-507605E0C15D}" type="slidenum">
              <a:rPr lang="en-US" smtClean="0"/>
              <a:t>6</a:t>
            </a:fld>
            <a:endParaRPr lang="en-US"/>
          </a:p>
        </p:txBody>
      </p:sp>
    </p:spTree>
    <p:extLst>
      <p:ext uri="{BB962C8B-B14F-4D97-AF65-F5344CB8AC3E}">
        <p14:creationId xmlns:p14="http://schemas.microsoft.com/office/powerpoint/2010/main" val="32831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89C3-65A5-4F6B-A7B9-E8148A785AD1}"/>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  WE OWE OUR CHILDREN THE BENEFITS OF A GODLY EXAMPLE.</a:t>
            </a:r>
          </a:p>
        </p:txBody>
      </p:sp>
      <p:sp>
        <p:nvSpPr>
          <p:cNvPr id="3" name="Content Placeholder 2">
            <a:extLst>
              <a:ext uri="{FF2B5EF4-FFF2-40B4-BE49-F238E27FC236}">
                <a16:creationId xmlns:a16="http://schemas.microsoft.com/office/drawing/2014/main" id="{CE0CDB27-0360-4208-B0DF-ADAE9DB5E0D7}"/>
              </a:ext>
            </a:extLst>
          </p:cNvPr>
          <p:cNvSpPr>
            <a:spLocks noGrp="1"/>
          </p:cNvSpPr>
          <p:nvPr>
            <p:ph idx="1"/>
          </p:nvPr>
        </p:nvSpPr>
        <p:spPr/>
        <p:txBody>
          <a:bodyPr>
            <a:noAutofit/>
          </a:bodyPr>
          <a:lstStyle/>
          <a:p>
            <a:r>
              <a:rPr lang="en-US" sz="3200" dirty="0"/>
              <a:t>1. 1 Corinthians 11:1: "Be ye followers of me, even as I also am of Christ."</a:t>
            </a:r>
          </a:p>
          <a:p>
            <a:r>
              <a:rPr lang="en-US" sz="3200" dirty="0"/>
              <a:t>2. Christ is our ultimate example: "For even hereunto were ye called: because Christ also suffered for us, leaving us an example, that ye should follow his steps" (1 Pet. 2:21).</a:t>
            </a:r>
          </a:p>
        </p:txBody>
      </p:sp>
      <p:sp>
        <p:nvSpPr>
          <p:cNvPr id="4" name="Date Placeholder 3">
            <a:extLst>
              <a:ext uri="{FF2B5EF4-FFF2-40B4-BE49-F238E27FC236}">
                <a16:creationId xmlns:a16="http://schemas.microsoft.com/office/drawing/2014/main" id="{0D197517-B66A-4DB7-85D3-C03D904CC18E}"/>
              </a:ext>
            </a:extLst>
          </p:cNvPr>
          <p:cNvSpPr>
            <a:spLocks noGrp="1"/>
          </p:cNvSpPr>
          <p:nvPr>
            <p:ph type="dt" sz="half" idx="10"/>
          </p:nvPr>
        </p:nvSpPr>
        <p:spPr/>
        <p:txBody>
          <a:bodyPr/>
          <a:lstStyle/>
          <a:p>
            <a:fld id="{2A225298-8E4C-43A5-B7C6-4980BC83A46B}" type="datetime1">
              <a:rPr lang="en-US" smtClean="0"/>
              <a:t>7/31/2021</a:t>
            </a:fld>
            <a:endParaRPr lang="en-US"/>
          </a:p>
        </p:txBody>
      </p:sp>
      <p:sp>
        <p:nvSpPr>
          <p:cNvPr id="5" name="Slide Number Placeholder 4">
            <a:extLst>
              <a:ext uri="{FF2B5EF4-FFF2-40B4-BE49-F238E27FC236}">
                <a16:creationId xmlns:a16="http://schemas.microsoft.com/office/drawing/2014/main" id="{C6BFB8F8-105C-448C-BC3D-739300724EAC}"/>
              </a:ext>
            </a:extLst>
          </p:cNvPr>
          <p:cNvSpPr>
            <a:spLocks noGrp="1"/>
          </p:cNvSpPr>
          <p:nvPr>
            <p:ph type="sldNum" sz="quarter" idx="12"/>
          </p:nvPr>
        </p:nvSpPr>
        <p:spPr/>
        <p:txBody>
          <a:bodyPr/>
          <a:lstStyle/>
          <a:p>
            <a:fld id="{CB17BD62-9885-4943-B504-507605E0C15D}" type="slidenum">
              <a:rPr lang="en-US" smtClean="0"/>
              <a:t>7</a:t>
            </a:fld>
            <a:endParaRPr lang="en-US"/>
          </a:p>
        </p:txBody>
      </p:sp>
    </p:spTree>
    <p:extLst>
      <p:ext uri="{BB962C8B-B14F-4D97-AF65-F5344CB8AC3E}">
        <p14:creationId xmlns:p14="http://schemas.microsoft.com/office/powerpoint/2010/main" val="186338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58F8B-DEB0-469B-A0B1-2CC4573D2A2B}"/>
              </a:ext>
            </a:extLst>
          </p:cNvPr>
          <p:cNvSpPr>
            <a:spLocks noGrp="1"/>
          </p:cNvSpPr>
          <p:nvPr>
            <p:ph idx="1"/>
          </p:nvPr>
        </p:nvSpPr>
        <p:spPr>
          <a:xfrm>
            <a:off x="838200" y="512956"/>
            <a:ext cx="10515600" cy="5664007"/>
          </a:xfrm>
        </p:spPr>
        <p:txBody>
          <a:bodyPr>
            <a:normAutofit lnSpcReduction="10000"/>
          </a:bodyPr>
          <a:lstStyle/>
          <a:p>
            <a:r>
              <a:rPr lang="en-US" sz="4000" dirty="0"/>
              <a:t>3. Parents must demonstrate truth, morality, honesty, industry, how to worship, and love.</a:t>
            </a:r>
          </a:p>
          <a:p>
            <a:r>
              <a:rPr lang="en-US" sz="4000" dirty="0"/>
              <a:t>4. A bad parental example leads children into confusion, frustration, and disappointment.</a:t>
            </a:r>
          </a:p>
          <a:p>
            <a:r>
              <a:rPr lang="en-US" sz="4000" dirty="0"/>
              <a:t>5. Parents are not perfect, but they can set a good example.</a:t>
            </a:r>
          </a:p>
          <a:p>
            <a:r>
              <a:rPr lang="en-US" sz="4000" dirty="0"/>
              <a:t>6. Parents cannot lead where they are unwilling to go.</a:t>
            </a:r>
          </a:p>
          <a:p>
            <a:endParaRPr lang="en-US" sz="4000" dirty="0"/>
          </a:p>
        </p:txBody>
      </p:sp>
      <p:sp>
        <p:nvSpPr>
          <p:cNvPr id="4" name="Date Placeholder 3">
            <a:extLst>
              <a:ext uri="{FF2B5EF4-FFF2-40B4-BE49-F238E27FC236}">
                <a16:creationId xmlns:a16="http://schemas.microsoft.com/office/drawing/2014/main" id="{464AA19E-C04F-4931-A7B9-76EBFE154D1C}"/>
              </a:ext>
            </a:extLst>
          </p:cNvPr>
          <p:cNvSpPr>
            <a:spLocks noGrp="1"/>
          </p:cNvSpPr>
          <p:nvPr>
            <p:ph type="dt" sz="half" idx="10"/>
          </p:nvPr>
        </p:nvSpPr>
        <p:spPr/>
        <p:txBody>
          <a:bodyPr/>
          <a:lstStyle/>
          <a:p>
            <a:fld id="{A1330FA4-C014-4F39-9AD7-F19E5958BD82}" type="datetime1">
              <a:rPr lang="en-US" smtClean="0"/>
              <a:t>7/31/2021</a:t>
            </a:fld>
            <a:endParaRPr lang="en-US"/>
          </a:p>
        </p:txBody>
      </p:sp>
      <p:sp>
        <p:nvSpPr>
          <p:cNvPr id="5" name="Slide Number Placeholder 4">
            <a:extLst>
              <a:ext uri="{FF2B5EF4-FFF2-40B4-BE49-F238E27FC236}">
                <a16:creationId xmlns:a16="http://schemas.microsoft.com/office/drawing/2014/main" id="{E0C7B659-7A3B-438A-85A3-3E1F82A3A755}"/>
              </a:ext>
            </a:extLst>
          </p:cNvPr>
          <p:cNvSpPr>
            <a:spLocks noGrp="1"/>
          </p:cNvSpPr>
          <p:nvPr>
            <p:ph type="sldNum" sz="quarter" idx="12"/>
          </p:nvPr>
        </p:nvSpPr>
        <p:spPr/>
        <p:txBody>
          <a:bodyPr/>
          <a:lstStyle/>
          <a:p>
            <a:fld id="{CB17BD62-9885-4943-B504-507605E0C15D}" type="slidenum">
              <a:rPr lang="en-US" smtClean="0"/>
              <a:t>8</a:t>
            </a:fld>
            <a:endParaRPr lang="en-US"/>
          </a:p>
        </p:txBody>
      </p:sp>
    </p:spTree>
    <p:extLst>
      <p:ext uri="{BB962C8B-B14F-4D97-AF65-F5344CB8AC3E}">
        <p14:creationId xmlns:p14="http://schemas.microsoft.com/office/powerpoint/2010/main" val="39193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2C2E-704D-4FF7-8D69-69F959522DF9}"/>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D. WE MUST TEACH OUR CHILDREN VIRTUES AND VALUES.</a:t>
            </a:r>
          </a:p>
        </p:txBody>
      </p:sp>
      <p:sp>
        <p:nvSpPr>
          <p:cNvPr id="3" name="Content Placeholder 2">
            <a:extLst>
              <a:ext uri="{FF2B5EF4-FFF2-40B4-BE49-F238E27FC236}">
                <a16:creationId xmlns:a16="http://schemas.microsoft.com/office/drawing/2014/main" id="{BC3499D6-57BD-493E-9966-23E1277309C4}"/>
              </a:ext>
            </a:extLst>
          </p:cNvPr>
          <p:cNvSpPr>
            <a:spLocks noGrp="1"/>
          </p:cNvSpPr>
          <p:nvPr>
            <p:ph idx="1"/>
          </p:nvPr>
        </p:nvSpPr>
        <p:spPr>
          <a:xfrm>
            <a:off x="446049" y="1761893"/>
            <a:ext cx="11173521" cy="4643389"/>
          </a:xfrm>
        </p:spPr>
        <p:txBody>
          <a:bodyPr>
            <a:normAutofit fontScale="92500"/>
          </a:bodyPr>
          <a:lstStyle/>
          <a:p>
            <a:pPr marL="0" marR="0">
              <a:spcBef>
                <a:spcPts val="0"/>
              </a:spcBef>
              <a:spcAft>
                <a:spcPts val="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1. Ecclesiastes 12:13-14: "Let us hear the conclusion of the whole matter: Fear God, and keep his commandments: for this is the whole duty of man. For God shall bring every work into judgment, with every secret thing, whether it be good, or whether it be evil."</a:t>
            </a: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2. Matthew 6:33: "But seek ye first the kingdom of God, and his righteousness; and all these things shall be added unto you."</a:t>
            </a: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3. Matthew 16:26: "For what is a man profited, if he shall gain the whole world, and lose his own soul? or what shall a man give in exchange for his soul?"</a:t>
            </a: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4. Galatians 5:22-23: "But the fruit of the Spirit is love, joy, peace, longsuffering, gentleness, goodness, faith, Meekness, temperance: against such there is no law."</a:t>
            </a:r>
          </a:p>
          <a:p>
            <a:endParaRPr lang="en-US" dirty="0"/>
          </a:p>
        </p:txBody>
      </p:sp>
      <p:sp>
        <p:nvSpPr>
          <p:cNvPr id="4" name="Date Placeholder 3">
            <a:extLst>
              <a:ext uri="{FF2B5EF4-FFF2-40B4-BE49-F238E27FC236}">
                <a16:creationId xmlns:a16="http://schemas.microsoft.com/office/drawing/2014/main" id="{645C9CBF-A02E-4902-AC99-7625A2AF6FAC}"/>
              </a:ext>
            </a:extLst>
          </p:cNvPr>
          <p:cNvSpPr>
            <a:spLocks noGrp="1"/>
          </p:cNvSpPr>
          <p:nvPr>
            <p:ph type="dt" sz="half" idx="10"/>
          </p:nvPr>
        </p:nvSpPr>
        <p:spPr/>
        <p:txBody>
          <a:bodyPr/>
          <a:lstStyle/>
          <a:p>
            <a:fld id="{0D18E200-DBEC-4A6D-9756-B0E38A364D45}" type="datetime1">
              <a:rPr lang="en-US" smtClean="0"/>
              <a:t>7/31/2021</a:t>
            </a:fld>
            <a:endParaRPr lang="en-US"/>
          </a:p>
        </p:txBody>
      </p:sp>
      <p:sp>
        <p:nvSpPr>
          <p:cNvPr id="5" name="Slide Number Placeholder 4">
            <a:extLst>
              <a:ext uri="{FF2B5EF4-FFF2-40B4-BE49-F238E27FC236}">
                <a16:creationId xmlns:a16="http://schemas.microsoft.com/office/drawing/2014/main" id="{4DA043A4-E7E2-4890-8435-A82FBDFA33E6}"/>
              </a:ext>
            </a:extLst>
          </p:cNvPr>
          <p:cNvSpPr>
            <a:spLocks noGrp="1"/>
          </p:cNvSpPr>
          <p:nvPr>
            <p:ph type="sldNum" sz="quarter" idx="12"/>
          </p:nvPr>
        </p:nvSpPr>
        <p:spPr/>
        <p:txBody>
          <a:bodyPr/>
          <a:lstStyle/>
          <a:p>
            <a:fld id="{CB17BD62-9885-4943-B504-507605E0C15D}" type="slidenum">
              <a:rPr lang="en-US" smtClean="0"/>
              <a:t>9</a:t>
            </a:fld>
            <a:endParaRPr lang="en-US"/>
          </a:p>
        </p:txBody>
      </p:sp>
    </p:spTree>
    <p:extLst>
      <p:ext uri="{BB962C8B-B14F-4D97-AF65-F5344CB8AC3E}">
        <p14:creationId xmlns:p14="http://schemas.microsoft.com/office/powerpoint/2010/main" val="8566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99</TotalTime>
  <Words>1842</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20</vt:i4>
      </vt:variant>
    </vt:vector>
  </HeadingPairs>
  <TitlesOfParts>
    <vt:vector size="31" baseType="lpstr">
      <vt:lpstr>Arial</vt:lpstr>
      <vt:lpstr>Calibri</vt:lpstr>
      <vt:lpstr>Century Gothic</vt:lpstr>
      <vt:lpstr>Impact</vt:lpstr>
      <vt:lpstr>Trebuchet MS</vt:lpstr>
      <vt:lpstr>Wingdings 3</vt:lpstr>
      <vt:lpstr>Vapor Trail</vt:lpstr>
      <vt:lpstr>Ion</vt:lpstr>
      <vt:lpstr>1_Ion</vt:lpstr>
      <vt:lpstr>Berlin</vt:lpstr>
      <vt:lpstr>Main Event</vt:lpstr>
      <vt:lpstr>THE HOME AND MARRIAGE ACCORDING TO GOD’S DESIGN Bob Winton </vt:lpstr>
      <vt:lpstr>B.  WHAT WILL YOU AS A PARENT LEAVE YOUR OFFSPRING?</vt:lpstr>
      <vt:lpstr>PowerPoint Presentation</vt:lpstr>
      <vt:lpstr>II. SOME THINGS WE NEED TO LEAVE OUR CHILDREN AND GRAND CHILDREN.</vt:lpstr>
      <vt:lpstr>B. WE NEED TO GUIDE THEM INTO OBTAINING A LIVING FAITH.</vt:lpstr>
      <vt:lpstr>PowerPoint Presentation</vt:lpstr>
      <vt:lpstr>C.  WE OWE OUR CHILDREN THE BENEFITS OF A GODLY EXAMPLE.</vt:lpstr>
      <vt:lpstr>PowerPoint Presentation</vt:lpstr>
      <vt:lpstr>D. WE MUST TEACH OUR CHILDREN VIRTUES AND VALUES.</vt:lpstr>
      <vt:lpstr>PowerPoint Presentation</vt:lpstr>
      <vt:lpstr>PowerPoint Presentation</vt:lpstr>
      <vt:lpstr>E.  WE OWE OUR CHILDREN AND GRANDCHILDREN A GOOD NAME.</vt:lpstr>
      <vt:lpstr>PowerPoint Presentation</vt:lpstr>
      <vt:lpstr>PowerPoint Presentation</vt:lpstr>
      <vt:lpstr>F. WE OUGHT TO LEAVE OUR CHILDREN WITH FOND MEMORIES OF THEIR CHILDHOOD HOME.</vt:lpstr>
      <vt:lpstr>PowerPoint Presentation</vt:lpstr>
      <vt:lpstr>G. CHILDREN NEED THE BENEFIT OF HAVING CHRISTIAN PARENTS AND GRANDPARENTS.</vt:lpstr>
      <vt:lpstr>3.   PARENT, DO YOU BELONG TO CHRIST?</vt:lpstr>
      <vt:lpstr>5.   God has provided for His children.</vt:lpstr>
      <vt:lpstr> GOD HAS PROVIDED FOR HIS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AND MARRIAGE ACCORDING TO GOD’S DESIGN Bob Winton </dc:title>
  <dc:creator>Front St. Church of Christ</dc:creator>
  <cp:lastModifiedBy>Admin Services</cp:lastModifiedBy>
  <cp:revision>1</cp:revision>
  <dcterms:created xsi:type="dcterms:W3CDTF">2020-11-11T03:03:19Z</dcterms:created>
  <dcterms:modified xsi:type="dcterms:W3CDTF">2021-07-31T20:06:32Z</dcterms:modified>
</cp:coreProperties>
</file>