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4"/>
  </p:notesMasterIdLst>
  <p:sldIdLst>
    <p:sldId id="256" r:id="rId2"/>
    <p:sldId id="257" r:id="rId3"/>
    <p:sldId id="263" r:id="rId4"/>
    <p:sldId id="258" r:id="rId5"/>
    <p:sldId id="259" r:id="rId6"/>
    <p:sldId id="260" r:id="rId7"/>
    <p:sldId id="264" r:id="rId8"/>
    <p:sldId id="261" r:id="rId9"/>
    <p:sldId id="265" r:id="rId10"/>
    <p:sldId id="262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vin Hampton" userId="0b9fbb52478599ba" providerId="LiveId" clId="{40EC94A8-E693-44EC-8584-369F8D95B2B1}"/>
    <pc:docChg chg="undo custSel addSld modSld">
      <pc:chgData name="Melvin Hampton" userId="0b9fbb52478599ba" providerId="LiveId" clId="{40EC94A8-E693-44EC-8584-369F8D95B2B1}" dt="2021-03-24T01:51:25.867" v="122" actId="27636"/>
      <pc:docMkLst>
        <pc:docMk/>
      </pc:docMkLst>
      <pc:sldChg chg="modSp mod">
        <pc:chgData name="Melvin Hampton" userId="0b9fbb52478599ba" providerId="LiveId" clId="{40EC94A8-E693-44EC-8584-369F8D95B2B1}" dt="2021-03-24T01:40:46.386" v="30" actId="27636"/>
        <pc:sldMkLst>
          <pc:docMk/>
          <pc:sldMk cId="2576193381" sldId="260"/>
        </pc:sldMkLst>
        <pc:spChg chg="mod">
          <ac:chgData name="Melvin Hampton" userId="0b9fbb52478599ba" providerId="LiveId" clId="{40EC94A8-E693-44EC-8584-369F8D95B2B1}" dt="2021-03-24T01:39:13.417" v="9" actId="14100"/>
          <ac:spMkLst>
            <pc:docMk/>
            <pc:sldMk cId="2576193381" sldId="260"/>
            <ac:spMk id="2" creationId="{7704FF39-9167-4483-AB0C-495B05140CA1}"/>
          </ac:spMkLst>
        </pc:spChg>
        <pc:spChg chg="mod">
          <ac:chgData name="Melvin Hampton" userId="0b9fbb52478599ba" providerId="LiveId" clId="{40EC94A8-E693-44EC-8584-369F8D95B2B1}" dt="2021-03-24T01:40:46.386" v="30" actId="27636"/>
          <ac:spMkLst>
            <pc:docMk/>
            <pc:sldMk cId="2576193381" sldId="260"/>
            <ac:spMk id="3" creationId="{CFEE4014-50FF-42EF-8860-2A878BB09AD9}"/>
          </ac:spMkLst>
        </pc:spChg>
      </pc:sldChg>
      <pc:sldChg chg="modSp mod">
        <pc:chgData name="Melvin Hampton" userId="0b9fbb52478599ba" providerId="LiveId" clId="{40EC94A8-E693-44EC-8584-369F8D95B2B1}" dt="2021-03-24T01:45:18.443" v="66" actId="27636"/>
        <pc:sldMkLst>
          <pc:docMk/>
          <pc:sldMk cId="1351366738" sldId="261"/>
        </pc:sldMkLst>
        <pc:spChg chg="mod">
          <ac:chgData name="Melvin Hampton" userId="0b9fbb52478599ba" providerId="LiveId" clId="{40EC94A8-E693-44EC-8584-369F8D95B2B1}" dt="2021-03-24T01:42:57.857" v="33" actId="14100"/>
          <ac:spMkLst>
            <pc:docMk/>
            <pc:sldMk cId="1351366738" sldId="261"/>
            <ac:spMk id="2" creationId="{D5C854F0-6191-4DA2-AF26-822317A753BD}"/>
          </ac:spMkLst>
        </pc:spChg>
        <pc:spChg chg="mod">
          <ac:chgData name="Melvin Hampton" userId="0b9fbb52478599ba" providerId="LiveId" clId="{40EC94A8-E693-44EC-8584-369F8D95B2B1}" dt="2021-03-24T01:45:18.443" v="66" actId="27636"/>
          <ac:spMkLst>
            <pc:docMk/>
            <pc:sldMk cId="1351366738" sldId="261"/>
            <ac:spMk id="3" creationId="{A3F77D91-2CB7-48AE-90AB-FF614475AC81}"/>
          </ac:spMkLst>
        </pc:spChg>
      </pc:sldChg>
      <pc:sldChg chg="modSp mod">
        <pc:chgData name="Melvin Hampton" userId="0b9fbb52478599ba" providerId="LiveId" clId="{40EC94A8-E693-44EC-8584-369F8D95B2B1}" dt="2021-03-24T01:49:36.569" v="111" actId="14100"/>
        <pc:sldMkLst>
          <pc:docMk/>
          <pc:sldMk cId="574352483" sldId="262"/>
        </pc:sldMkLst>
        <pc:spChg chg="mod">
          <ac:chgData name="Melvin Hampton" userId="0b9fbb52478599ba" providerId="LiveId" clId="{40EC94A8-E693-44EC-8584-369F8D95B2B1}" dt="2021-03-24T01:49:36.569" v="111" actId="14100"/>
          <ac:spMkLst>
            <pc:docMk/>
            <pc:sldMk cId="574352483" sldId="262"/>
            <ac:spMk id="3" creationId="{E1A8EEFE-6E66-49CD-9DBA-7D6779B5D09E}"/>
          </ac:spMkLst>
        </pc:spChg>
      </pc:sldChg>
      <pc:sldChg chg="modSp mod">
        <pc:chgData name="Melvin Hampton" userId="0b9fbb52478599ba" providerId="LiveId" clId="{40EC94A8-E693-44EC-8584-369F8D95B2B1}" dt="2021-03-24T01:51:25.867" v="122" actId="27636"/>
        <pc:sldMkLst>
          <pc:docMk/>
          <pc:sldMk cId="907224188" sldId="266"/>
        </pc:sldMkLst>
        <pc:spChg chg="mod">
          <ac:chgData name="Melvin Hampton" userId="0b9fbb52478599ba" providerId="LiveId" clId="{40EC94A8-E693-44EC-8584-369F8D95B2B1}" dt="2021-03-24T01:51:25.867" v="122" actId="27636"/>
          <ac:spMkLst>
            <pc:docMk/>
            <pc:sldMk cId="907224188" sldId="266"/>
            <ac:spMk id="3" creationId="{79628F41-A2B3-446D-9691-A5BE77F7AB61}"/>
          </ac:spMkLst>
        </pc:spChg>
      </pc:sldChg>
      <pc:sldChg chg="delSp modSp new mod">
        <pc:chgData name="Melvin Hampton" userId="0b9fbb52478599ba" providerId="LiveId" clId="{40EC94A8-E693-44EC-8584-369F8D95B2B1}" dt="2021-03-24T01:51:01.440" v="120" actId="20577"/>
        <pc:sldMkLst>
          <pc:docMk/>
          <pc:sldMk cId="2405005046" sldId="267"/>
        </pc:sldMkLst>
        <pc:spChg chg="del">
          <ac:chgData name="Melvin Hampton" userId="0b9fbb52478599ba" providerId="LiveId" clId="{40EC94A8-E693-44EC-8584-369F8D95B2B1}" dt="2021-03-24T01:46:01.684" v="74" actId="478"/>
          <ac:spMkLst>
            <pc:docMk/>
            <pc:sldMk cId="2405005046" sldId="267"/>
            <ac:spMk id="2" creationId="{5CBFDD13-6E59-438E-A1DB-0E8B7C2B649A}"/>
          </ac:spMkLst>
        </pc:spChg>
        <pc:spChg chg="mod">
          <ac:chgData name="Melvin Hampton" userId="0b9fbb52478599ba" providerId="LiveId" clId="{40EC94A8-E693-44EC-8584-369F8D95B2B1}" dt="2021-03-24T01:51:01.440" v="120" actId="20577"/>
          <ac:spMkLst>
            <pc:docMk/>
            <pc:sldMk cId="2405005046" sldId="267"/>
            <ac:spMk id="3" creationId="{B05177B5-7613-4E8E-AF57-027DA53B8B7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BA7D7-D55A-43BE-82B8-BD02E20B1A78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73A4D-8D67-4B4B-9071-28D73A623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92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r>
              <a:rPr lang="en-US"/>
              <a:t>3/23/2021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A571F60-0374-4CFC-839E-1FAF50CC6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4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1F60-0374-4CFC-839E-1FAF50CC6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5533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3/23/2021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A571F60-0374-4CFC-839E-1FAF50CC6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2294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3/23/2021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A571F60-0374-4CFC-839E-1FAF50CC6B5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136177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3/23/2021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A571F60-0374-4CFC-839E-1FAF50CC6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9771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1F60-0374-4CFC-839E-1FAF50CC6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6145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1F60-0374-4CFC-839E-1FAF50CC6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3469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1F60-0374-4CFC-839E-1FAF50CC6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3/23/2021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A571F60-0374-4CFC-839E-1FAF50CC6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5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1F60-0374-4CFC-839E-1FAF50CC6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4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3/23/2021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A571F60-0374-4CFC-839E-1FAF50CC6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1F60-0374-4CFC-839E-1FAF50CC6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3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1F60-0374-4CFC-839E-1FAF50CC6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2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1F60-0374-4CFC-839E-1FAF50CC6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0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1F60-0374-4CFC-839E-1FAF50CC6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8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1F60-0374-4CFC-839E-1FAF50CC6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3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3/23/2021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1F60-0374-4CFC-839E-1FAF50CC6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3/23/2021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71F60-0374-4CFC-839E-1FAF50CC6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989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49D51-685C-472A-95C0-88EB12EE31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F6404B-ACF7-43E1-86EC-1D6CE8986B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6A800-2C56-455B-ADDC-875CB2AF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1F60-0374-4CFC-839E-1FAF50CC6B5B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493EE3-990A-442A-8102-EBE29A941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18" y="1"/>
            <a:ext cx="12114882" cy="66762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3835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ABF79-3B98-48FA-B55B-8599FCB18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46125"/>
            <a:ext cx="10820400" cy="1293028"/>
          </a:xfrm>
        </p:spPr>
        <p:txBody>
          <a:bodyPr/>
          <a:lstStyle/>
          <a:p>
            <a:pPr algn="ctr"/>
            <a:r>
              <a:rPr lang="en-US" dirty="0"/>
              <a:t>IV. EXAMPLES: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8EEFE-6E66-49CD-9DBA-7D6779B5D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37272"/>
            <a:ext cx="10820400" cy="4472848"/>
          </a:xfrm>
        </p:spPr>
        <p:txBody>
          <a:bodyPr>
            <a:normAutofit/>
          </a:bodyPr>
          <a:lstStyle/>
          <a:p>
            <a:pPr algn="l"/>
            <a:r>
              <a:rPr lang="en-US" sz="3600" b="0" i="0" u="none" strike="noStrike" baseline="0" dirty="0">
                <a:latin typeface="BookmanOldStyle"/>
              </a:rPr>
              <a:t>A. The Rich Man. Luke 12:16-20: note verse 21.</a:t>
            </a:r>
          </a:p>
          <a:p>
            <a:pPr algn="l"/>
            <a:r>
              <a:rPr lang="en-US" sz="3600" b="0" i="0" u="none" strike="noStrike" baseline="0" dirty="0">
                <a:latin typeface="BookmanOldStyle"/>
              </a:rPr>
              <a:t>B. The Rich Man and Lazarus. Luke 16:19-25. They will perish. Acts 13:41.</a:t>
            </a:r>
          </a:p>
          <a:p>
            <a:pPr algn="l"/>
            <a:r>
              <a:rPr lang="en-US" sz="3600" b="0" i="0" u="none" strike="noStrike" baseline="0" dirty="0">
                <a:latin typeface="BookmanOldStyle"/>
              </a:rPr>
              <a:t>C. Demetrius and the Craftsman. Acts 19:23-28. This man despised and rejected salvation for a false, manmade god. Many thought more of jobs than their souls.</a:t>
            </a:r>
          </a:p>
          <a:p>
            <a:pPr algn="l"/>
            <a:endParaRPr lang="en-US" sz="3600" b="0" i="0" u="none" strike="noStrike" baseline="0" dirty="0">
              <a:latin typeface="BookmanOldStyle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500F0A-DC7B-4847-81B0-4F5DD8312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1F60-0374-4CFC-839E-1FAF50CC6B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5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177B5-7613-4E8E-AF57-027DA53B8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746125"/>
            <a:ext cx="10820400" cy="5472561"/>
          </a:xfrm>
        </p:spPr>
        <p:txBody>
          <a:bodyPr>
            <a:normAutofit/>
          </a:bodyPr>
          <a:lstStyle/>
          <a:p>
            <a:r>
              <a:rPr lang="en-US" sz="4000" dirty="0"/>
              <a:t>D. Felix and Drusilla. Acts 24:24-26. </a:t>
            </a:r>
          </a:p>
          <a:p>
            <a:r>
              <a:rPr lang="en-US" sz="4000" dirty="0"/>
              <a:t>They despised salvation and rejected it. </a:t>
            </a:r>
          </a:p>
          <a:p>
            <a:r>
              <a:rPr lang="en-US" sz="4000" dirty="0"/>
              <a:t>They called Paul many times to hear him, hoping they would get money. </a:t>
            </a:r>
          </a:p>
          <a:p>
            <a:r>
              <a:rPr lang="en-US" sz="4000" dirty="0"/>
              <a:t>They rejected salvation, but loved money.</a:t>
            </a:r>
          </a:p>
          <a:p>
            <a:r>
              <a:rPr lang="en-US" sz="4000" b="0" i="0" u="none" strike="noStrike" baseline="0" dirty="0">
                <a:latin typeface="BookmanOldStyle"/>
              </a:rPr>
              <a:t>E. Festus. Acts 26:24-26. Acts 26:24-26. </a:t>
            </a:r>
          </a:p>
          <a:p>
            <a:r>
              <a:rPr lang="en-US" sz="4000" b="0" i="0" u="none" strike="noStrike" baseline="0" dirty="0">
                <a:latin typeface="BookmanOldStyle"/>
              </a:rPr>
              <a:t>Festus rejected salvation; he accused Paul of losing his mind. </a:t>
            </a:r>
          </a:p>
          <a:p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A6843-75CE-4340-98EF-BF7BCA055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1F60-0374-4CFC-839E-1FAF50CC6B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0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28F41-A2B3-446D-9691-A5BE77F7A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354" y="746125"/>
            <a:ext cx="11065526" cy="573087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4000" b="0" i="0" u="none" strike="noStrike" baseline="0" dirty="0">
                <a:latin typeface="BookmanOldStyle"/>
              </a:rPr>
              <a:t>Even King Agrippa was almost converted. Acts 26:27-28. </a:t>
            </a:r>
          </a:p>
          <a:p>
            <a:pPr algn="l"/>
            <a:r>
              <a:rPr lang="en-US" sz="4000" b="0" i="0" u="none" strike="noStrike" baseline="0" dirty="0">
                <a:latin typeface="BookmanOldStyle"/>
              </a:rPr>
              <a:t>Almost is not enough. </a:t>
            </a:r>
          </a:p>
          <a:p>
            <a:pPr algn="l"/>
            <a:r>
              <a:rPr lang="en-US" sz="4000" b="0" i="0" u="none" strike="noStrike" baseline="0" dirty="0">
                <a:latin typeface="BookmanOldStyle"/>
              </a:rPr>
              <a:t>Nothing is said in the Bible about Agrippa or Festus ever obeying the gospel. </a:t>
            </a:r>
          </a:p>
          <a:p>
            <a:pPr algn="l"/>
            <a:r>
              <a:rPr lang="en-US" sz="4000" b="0" i="0" u="none" strike="noStrike" baseline="0" dirty="0">
                <a:latin typeface="BookmanOldStyle"/>
              </a:rPr>
              <a:t>And if ye reject my statues. Lev. 26:15-16.</a:t>
            </a:r>
          </a:p>
          <a:p>
            <a:pPr algn="l"/>
            <a:r>
              <a:rPr lang="en-US" sz="4000" b="0" i="0" u="none" strike="noStrike" baseline="0" dirty="0">
                <a:latin typeface="BookmanOldStyle"/>
              </a:rPr>
              <a:t>CONCL: </a:t>
            </a:r>
          </a:p>
          <a:p>
            <a:pPr algn="l"/>
            <a:r>
              <a:rPr lang="en-US" sz="4000" b="0" i="0" u="none" strike="noStrike" baseline="0" dirty="0">
                <a:latin typeface="BookmanOldStyle"/>
              </a:rPr>
              <a:t>Pain in hell is forever and ever. </a:t>
            </a:r>
          </a:p>
          <a:p>
            <a:pPr algn="l"/>
            <a:r>
              <a:rPr lang="en-US" sz="4000" b="0" i="0" u="none" strike="noStrike" baseline="0" dirty="0">
                <a:latin typeface="BookmanOldStyle"/>
              </a:rPr>
              <a:t>We cannot afford hell.</a:t>
            </a:r>
            <a:endParaRPr lang="en-US" sz="3600" dirty="0"/>
          </a:p>
          <a:p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A39BE-68FF-4B88-8128-62670977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1F60-0374-4CFC-839E-1FAF50CC6B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2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CD014-BC3D-4090-B59B-A6FA79A47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2965"/>
            <a:ext cx="10820400" cy="175443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THREE CLASSES WHO WILL INHABIT HELL</a:t>
            </a:r>
            <a:br>
              <a:rPr lang="en-US" dirty="0"/>
            </a:br>
            <a:r>
              <a:rPr lang="en-US" dirty="0"/>
              <a:t>Matt. 7:13-14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89201-0643-4B3A-8028-D41984C08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77" y="2203372"/>
            <a:ext cx="10818564" cy="4351663"/>
          </a:xfrm>
        </p:spPr>
        <p:txBody>
          <a:bodyPr>
            <a:noAutofit/>
          </a:bodyPr>
          <a:lstStyle/>
          <a:p>
            <a:r>
              <a:rPr lang="en-US" sz="3600" dirty="0"/>
              <a:t>Many do not believe in hell. </a:t>
            </a:r>
          </a:p>
          <a:p>
            <a:r>
              <a:rPr lang="en-US" sz="3600" dirty="0"/>
              <a:t>They think and teach that God could not be a just God and send anyone to a place of eternal punishment.</a:t>
            </a:r>
          </a:p>
          <a:p>
            <a:r>
              <a:rPr lang="en-US" sz="3600" dirty="0"/>
              <a:t>True! However, God does not send anyone to hell; if we go it is because we send ourselves there. </a:t>
            </a:r>
          </a:p>
          <a:p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E0AFE-2F65-41F6-AFFC-914436413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1F60-0374-4CFC-839E-1FAF50CC6B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5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978B2-6851-4537-B5B1-5A40623A8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3210"/>
            <a:ext cx="10820400" cy="4775476"/>
          </a:xfrm>
        </p:spPr>
        <p:txBody>
          <a:bodyPr>
            <a:normAutofit/>
          </a:bodyPr>
          <a:lstStyle/>
          <a:p>
            <a:r>
              <a:rPr lang="en-US" sz="3600" dirty="0"/>
              <a:t>As we study God’s Word, we find that many people will inhabit hell. </a:t>
            </a:r>
          </a:p>
          <a:p>
            <a:r>
              <a:rPr lang="en-US" sz="3600" dirty="0"/>
              <a:t>Of course, we do not want to be among that number. </a:t>
            </a:r>
          </a:p>
          <a:p>
            <a:r>
              <a:rPr lang="en-US" sz="3600" dirty="0"/>
              <a:t>All of those who inhabit hell can be divided into three classes.</a:t>
            </a:r>
          </a:p>
          <a:p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DC84AF-C000-4DA8-B977-CE25944E1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1F60-0374-4CFC-839E-1FAF50CC6B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AE42E-AEC4-4254-9AED-86458DFBF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11" y="213530"/>
            <a:ext cx="10911289" cy="1293028"/>
          </a:xfrm>
        </p:spPr>
        <p:txBody>
          <a:bodyPr/>
          <a:lstStyle/>
          <a:p>
            <a:r>
              <a:rPr lang="en-US" dirty="0"/>
              <a:t>I. THE NEGLECTERS OF SALVATION. HEB. 2:3.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023CB-79D6-4D01-BC8A-CA9D90790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690688"/>
            <a:ext cx="10911289" cy="4665662"/>
          </a:xfrm>
        </p:spPr>
        <p:txBody>
          <a:bodyPr>
            <a:noAutofit/>
          </a:bodyPr>
          <a:lstStyle/>
          <a:p>
            <a:r>
              <a:rPr lang="en-US" sz="3200" b="1" dirty="0"/>
              <a:t>A. Too Busy.</a:t>
            </a:r>
          </a:p>
          <a:p>
            <a:r>
              <a:rPr lang="en-US" sz="3200" dirty="0"/>
              <a:t>In youth, the best years of our life, we are too busy. </a:t>
            </a:r>
          </a:p>
          <a:p>
            <a:r>
              <a:rPr lang="en-US" sz="3200" dirty="0"/>
              <a:t>Middle age does not provide time—building our business, raising our family, schooling our children, and making our nest egg. </a:t>
            </a:r>
          </a:p>
          <a:p>
            <a:r>
              <a:rPr lang="en-US" sz="3200" dirty="0"/>
              <a:t>Retirement age is no better.</a:t>
            </a:r>
          </a:p>
          <a:p>
            <a:r>
              <a:rPr lang="en-US" sz="3200" dirty="0"/>
              <a:t>We have worked hard all our lives; now we are going to enjoy retirement, travel, and see things we have missed.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ABEFC-CC78-40A7-A6FF-B24A5E17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1F60-0374-4CFC-839E-1FAF50CC6B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023CB-79D6-4D01-BC8A-CA9D90790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562600"/>
          </a:xfrm>
        </p:spPr>
        <p:txBody>
          <a:bodyPr>
            <a:noAutofit/>
          </a:bodyPr>
          <a:lstStyle/>
          <a:p>
            <a:r>
              <a:rPr lang="en-US" sz="3200" dirty="0"/>
              <a:t>In old age, we are racked with pain—cannot think, cannot remember, hurt too much.</a:t>
            </a:r>
          </a:p>
          <a:p>
            <a:r>
              <a:rPr lang="en-US" sz="3200" dirty="0"/>
              <a:t>We always plan to respond, but later on. It never comes. We die and face God having neglected our salvation.</a:t>
            </a:r>
          </a:p>
          <a:p>
            <a:r>
              <a:rPr lang="en-US" sz="3200" dirty="0"/>
              <a:t>B. Too Careless to Be Concerned.</a:t>
            </a:r>
          </a:p>
          <a:p>
            <a:r>
              <a:rPr lang="en-US" sz="3200" dirty="0"/>
              <a:t>We fail to seek the most important things.         Matt. 6:33.</a:t>
            </a:r>
          </a:p>
          <a:p>
            <a:r>
              <a:rPr lang="en-US" sz="3200" dirty="0"/>
              <a:t>C. We Ought to Give the More Earnest Heed. Heb. 2:1-3; Matt. 5:20; James 4:17.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FB511-D0FF-4E19-B2AF-55DE3FD8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1F60-0374-4CFC-839E-1FAF50CC6B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2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4FF39-9167-4483-AB0C-495B05140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451" y="381000"/>
            <a:ext cx="10558749" cy="985092"/>
          </a:xfrm>
        </p:spPr>
        <p:txBody>
          <a:bodyPr/>
          <a:lstStyle/>
          <a:p>
            <a:pPr algn="ctr"/>
            <a:r>
              <a:rPr lang="en-US" dirty="0"/>
              <a:t>II. REJECTERS OF SALVATION.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E4014-50FF-42EF-8860-2A878BB09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8462"/>
            <a:ext cx="10820400" cy="4868537"/>
          </a:xfrm>
        </p:spPr>
        <p:txBody>
          <a:bodyPr>
            <a:normAutofit/>
          </a:bodyPr>
          <a:lstStyle/>
          <a:p>
            <a:r>
              <a:rPr lang="en-US" sz="3200" dirty="0"/>
              <a:t>A. Some Are Too Proud to Need It.</a:t>
            </a:r>
          </a:p>
          <a:p>
            <a:r>
              <a:rPr lang="en-US" sz="3200" dirty="0"/>
              <a:t>They will not admit to being wrong, to have sinned. </a:t>
            </a:r>
          </a:p>
          <a:p>
            <a:r>
              <a:rPr lang="en-US" sz="3200" dirty="0"/>
              <a:t>They are too proud to bow in repentance.</a:t>
            </a:r>
          </a:p>
          <a:p>
            <a:r>
              <a:rPr lang="en-US" sz="3200" dirty="0"/>
              <a:t>B. Reject His Word. John 12:48; John 6:68.</a:t>
            </a:r>
          </a:p>
          <a:p>
            <a:r>
              <a:rPr lang="en-US" sz="3200" dirty="0"/>
              <a:t>C. They Have False Doctrines with No Salvation. Matt. 15:9.</a:t>
            </a:r>
          </a:p>
          <a:p>
            <a:r>
              <a:rPr lang="en-US" sz="3200" dirty="0"/>
              <a:t>They have neglected to study to learn the truth. They have been so prejudiced that they will not make an honest investigation of the Bible.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570465-2474-4F9A-9E8A-B6C545253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1F60-0374-4CFC-839E-1FAF50CC6B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9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7C84A-83A9-4783-B138-7B20FA816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7108"/>
            <a:ext cx="10820400" cy="4841577"/>
          </a:xfrm>
        </p:spPr>
        <p:txBody>
          <a:bodyPr>
            <a:normAutofit/>
          </a:bodyPr>
          <a:lstStyle/>
          <a:p>
            <a:r>
              <a:rPr lang="en-US" sz="3200" dirty="0"/>
              <a:t>D. Those That Reject the Gospel for a False Doctrine Have Received Their Reward. Matt. 6:16.</a:t>
            </a:r>
          </a:p>
          <a:p>
            <a:r>
              <a:rPr lang="en-US" sz="3200" dirty="0"/>
              <a:t>Israel rejected God. 1 Sam. 10:19. </a:t>
            </a:r>
          </a:p>
          <a:p>
            <a:r>
              <a:rPr lang="en-US" sz="3200" dirty="0"/>
              <a:t>Many effectively said to God, “We do not want your instruction; we want the teaching and leadership of someone else.” For man’s doctrine, they rejected God. Mark 7:9.</a:t>
            </a:r>
          </a:p>
          <a:p>
            <a:r>
              <a:rPr lang="en-US" sz="3200" dirty="0"/>
              <a:t>Rejecters will inhabit hell right along with the neglecters.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20641-266C-480F-B232-42AB93265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1F60-0374-4CFC-839E-1FAF50CC6B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3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854F0-6191-4DA2-AF26-822317A75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231" y="764373"/>
            <a:ext cx="10701969" cy="844090"/>
          </a:xfrm>
        </p:spPr>
        <p:txBody>
          <a:bodyPr/>
          <a:lstStyle/>
          <a:p>
            <a:pPr algn="ctr"/>
            <a:r>
              <a:rPr lang="en-US" dirty="0"/>
              <a:t>III. DESPISERS OF SALVATION.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77D91-2CB7-48AE-90AB-FF614475A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17783"/>
            <a:ext cx="10820400" cy="4748269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A. Too Wise to Need It. 1 Cor. 1:21; 1 Cor. 1:26; 1 Cor. 2:6.</a:t>
            </a:r>
          </a:p>
          <a:p>
            <a:r>
              <a:rPr lang="en-US" sz="3200" dirty="0"/>
              <a:t>Most worldly wise, worldly mighty, or worldly noble will not accept the simple teachings of Christ. </a:t>
            </a:r>
          </a:p>
          <a:p>
            <a:r>
              <a:rPr lang="en-US" sz="3200" dirty="0"/>
              <a:t>They seem foolish to men with carnal minds. </a:t>
            </a:r>
          </a:p>
          <a:p>
            <a:r>
              <a:rPr lang="en-US" sz="3200" dirty="0"/>
              <a:t>Jesus conquers through love and humility. </a:t>
            </a:r>
          </a:p>
          <a:p>
            <a:r>
              <a:rPr lang="en-US" sz="3200" dirty="0"/>
              <a:t>Carnal men think the only way is through force. </a:t>
            </a:r>
          </a:p>
          <a:p>
            <a:r>
              <a:rPr lang="en-US" sz="3200" dirty="0"/>
              <a:t>Jesus has conquered more than any other leader that ever lived, but not the way the world tries to conquer.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CA674-6290-4B4E-A011-22E4B27BE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1F60-0374-4CFC-839E-1FAF50CC6B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40D1F-C6C3-4580-A529-2FF1A597B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046" y="1619480"/>
            <a:ext cx="10823154" cy="4599205"/>
          </a:xfrm>
        </p:spPr>
        <p:txBody>
          <a:bodyPr>
            <a:normAutofit/>
          </a:bodyPr>
          <a:lstStyle/>
          <a:p>
            <a:r>
              <a:rPr lang="en-US" sz="3600" dirty="0"/>
              <a:t>B. Too Much Pleasure to Need It.</a:t>
            </a:r>
          </a:p>
          <a:p>
            <a:r>
              <a:rPr lang="en-US" sz="3600" dirty="0"/>
              <a:t>Many love the pleasures of sin. </a:t>
            </a:r>
          </a:p>
          <a:p>
            <a:r>
              <a:rPr lang="en-US" sz="3600" dirty="0"/>
              <a:t>These are things that will not last; they are but a fleeting moment. </a:t>
            </a:r>
          </a:p>
          <a:p>
            <a:r>
              <a:rPr lang="en-US" sz="3600" dirty="0"/>
              <a:t>When one pleasure is over, they wonder what they can try next. 1 Tim. 5:6.</a:t>
            </a:r>
          </a:p>
          <a:p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A13B3-FE09-4CB6-A845-30B96F3D7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71F60-0374-4CFC-839E-1FAF50CC6B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1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161</TotalTime>
  <Words>783</Words>
  <Application>Microsoft Office PowerPoint</Application>
  <PresentationFormat>Widescreen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BookmanOldStyle</vt:lpstr>
      <vt:lpstr>Calibri</vt:lpstr>
      <vt:lpstr>Century Gothic</vt:lpstr>
      <vt:lpstr>Vapor Trail</vt:lpstr>
      <vt:lpstr>PowerPoint Presentation</vt:lpstr>
      <vt:lpstr>THREE CLASSES WHO WILL INHABIT HELL Matt. 7:13-14</vt:lpstr>
      <vt:lpstr>PowerPoint Presentation</vt:lpstr>
      <vt:lpstr>I. THE NEGLECTERS OF SALVATION. HEB. 2:3.</vt:lpstr>
      <vt:lpstr>PowerPoint Presentation</vt:lpstr>
      <vt:lpstr>II. REJECTERS OF SALVATION.</vt:lpstr>
      <vt:lpstr>PowerPoint Presentation</vt:lpstr>
      <vt:lpstr>III. DESPISERS OF SALVATION.</vt:lpstr>
      <vt:lpstr>PowerPoint Presentation</vt:lpstr>
      <vt:lpstr>IV. EXAMPLES: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Melvin Hampton</dc:creator>
  <cp:lastModifiedBy>Melvin Hampton</cp:lastModifiedBy>
  <cp:revision>8</cp:revision>
  <dcterms:created xsi:type="dcterms:W3CDTF">2021-03-23T23:10:37Z</dcterms:created>
  <dcterms:modified xsi:type="dcterms:W3CDTF">2021-03-24T01:52:11Z</dcterms:modified>
</cp:coreProperties>
</file>