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DF281D-5D69-4B66-9E16-89D766355474}" v="96" dt="2021-02-09T18:52:56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19A3A-8C65-4B88-B01E-AA0C9A3C03AB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2F2D2-3B90-4F7A-B908-71D9D45B3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9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2796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1224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368243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52761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021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20507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77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8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4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2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7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7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4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3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4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1/26/2021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B0065-ECA3-4943-A0BA-96956A8B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9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nkjv/Matt%2028.19-20" TargetMode="External"/><Relationship Id="rId2" Type="http://schemas.openxmlformats.org/officeDocument/2006/relationships/hyperlink" Target="https://biblia.com/bible/nkjv/Heb%205.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Phil%202.1-8" TargetMode="External"/><Relationship Id="rId5" Type="http://schemas.openxmlformats.org/officeDocument/2006/relationships/hyperlink" Target="https://biblia.com/bible/nkjv/Col%202.6-7" TargetMode="External"/><Relationship Id="rId4" Type="http://schemas.openxmlformats.org/officeDocument/2006/relationships/hyperlink" Target="https://biblia.com/bible/nkjv/2%20Pet%203.1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nkjv/Matt%2012.3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nkjv/John%2012.48" TargetMode="External"/><Relationship Id="rId2" Type="http://schemas.openxmlformats.org/officeDocument/2006/relationships/hyperlink" Target="https://biblia.com/bible/nkjv/2%20Cor%205.1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Acts%202.38" TargetMode="External"/><Relationship Id="rId3" Type="http://schemas.openxmlformats.org/officeDocument/2006/relationships/hyperlink" Target="https://biblia.com/bible/nkjv/Luke%2013.3" TargetMode="External"/><Relationship Id="rId7" Type="http://schemas.openxmlformats.org/officeDocument/2006/relationships/hyperlink" Target="https://biblia.com/bible/nkjv/Mark%2016.16" TargetMode="External"/><Relationship Id="rId2" Type="http://schemas.openxmlformats.org/officeDocument/2006/relationships/hyperlink" Target="https://biblia.com/bible/nkjv/John%208.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nkjv/Matt%2028.19" TargetMode="External"/><Relationship Id="rId5" Type="http://schemas.openxmlformats.org/officeDocument/2006/relationships/hyperlink" Target="https://biblia.com/bible/nkjv/Rom%2010.9-10" TargetMode="External"/><Relationship Id="rId4" Type="http://schemas.openxmlformats.org/officeDocument/2006/relationships/hyperlink" Target="https://biblia.com/bible/nkjv/Matt%2010.32-33" TargetMode="External"/><Relationship Id="rId9" Type="http://schemas.openxmlformats.org/officeDocument/2006/relationships/hyperlink" Target="https://biblia.com/bible/nkjv/Rev%202.1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nkjv/Acts%2017.32" TargetMode="External"/><Relationship Id="rId2" Type="http://schemas.openxmlformats.org/officeDocument/2006/relationships/hyperlink" Target="https://biblia.com/bible/nkjv/Matt%2027.2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nkjv/Acts%2017.30-31" TargetMode="External"/><Relationship Id="rId2" Type="http://schemas.openxmlformats.org/officeDocument/2006/relationships/hyperlink" Target="https://biblia.com/bible/nkjv/Acts%2024.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2B93162-635C-46F5-97EC-E98C1659F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A7CBFE6-4208-4A42-9315-A606FEF2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What Then Shall I Do With Jesus? (MT.27:22) </a:t>
            </a:r>
            <a:endParaRPr lang="en-US" sz="4400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F762F81-04FB-44DE-A343-36C4B7BA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6129" y="159049"/>
            <a:ext cx="275240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5EB0065-ECA3-4943-A0BA-96956A8B89E9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24EB11-587E-49CB-8276-F07B9F865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220" y="683223"/>
            <a:ext cx="6710622" cy="541649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In Mt 27:11-22, we read of Jesus before Pontius Pilate, the Roman governor...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While Jesus admitted to being the King of the Jews, He refused to answer the accusations of the chief priests and elders - Mt 27:11-12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His silence caused Pilate to marvel greatly - Mt 27:13-14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711F5C9-2DC5-4645-A30F-8DDDB0ED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72016" y="6356350"/>
            <a:ext cx="22765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1/26/2021</a:t>
            </a:r>
          </a:p>
        </p:txBody>
      </p:sp>
    </p:spTree>
    <p:extLst>
      <p:ext uri="{BB962C8B-B14F-4D97-AF65-F5344CB8AC3E}">
        <p14:creationId xmlns:p14="http://schemas.microsoft.com/office/powerpoint/2010/main" val="301229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6CDA4-EA98-4FAD-895B-A08DCBBFB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11" y="602166"/>
            <a:ext cx="11050859" cy="5754183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WHAT WE SHOULD DO...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 His gracious offer of salvation by obeying Him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He 5:9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Become His disciples, committed to doing what He commanded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Mt 28:19-20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 in the grace and knowledge of Jesus Christ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2Pe 3:18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 in Him, well-established in the faith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Col 2:6-7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the mind of Christ, the attitude of sacrifice and  service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Php 2:1-8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F7ACE-D822-4566-A074-532F1606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F474B-2F9F-4B32-B793-6DD10600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6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E493C-62CC-4AEC-B827-84CA96B51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926315"/>
          </a:xfrm>
        </p:spPr>
        <p:txBody>
          <a:bodyPr/>
          <a:lstStyle/>
          <a:p>
            <a:r>
              <a:rPr lang="en-US" sz="4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85B65-7768-4115-AB9C-0558C9B6E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1690688"/>
            <a:ext cx="10961649" cy="4486275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have seen the feeble attempt by Pilate and others to answer the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"What Then Shall I Do With Jesus?"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us not think we can answer the question by...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Simply ignoring Him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Simply not doing anything actively against Him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E1C96-D7B0-46A9-AE9A-67134B85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348CF0-5893-4080-BC20-F32C5BA9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85B65-7768-4115-AB9C-0558C9B6E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60" y="746125"/>
            <a:ext cx="11112190" cy="5975350"/>
          </a:xfrm>
        </p:spPr>
        <p:txBody>
          <a:bodyPr>
            <a:no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For as Jesus said on another occasion: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"He who is not with Me is against Me, and he who does not gather with Me scatters abroad.“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Mt 12:30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Jesus has given us every reason to accept and obey Him as our Savior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Lord. 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have not yet done so, will you not today respond to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 gracious invitation to receive eternal life?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E1C96-D7B0-46A9-AE9A-67134B85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348CF0-5893-4080-BC20-F32C5BA9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2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2B93162-635C-46F5-97EC-E98C1659F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A7CBFE6-4208-4A42-9315-A606FEF2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What Then Shall I Do With Jesus? (MT.27:22) </a:t>
            </a:r>
            <a:endParaRPr lang="en-US" sz="4400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F762F81-04FB-44DE-A343-36C4B7BA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6129" y="159049"/>
            <a:ext cx="275240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5EB0065-ECA3-4943-A0BA-96956A8B89E9}" type="slidenum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24EB11-587E-49CB-8276-F07B9F865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220" y="683223"/>
            <a:ext cx="6710622" cy="5001959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Pilate sought to release Jesus, but the multitude asked for Barabbas instead - Mt 27:15-21</a:t>
            </a:r>
          </a:p>
          <a:p>
            <a:pPr>
              <a:lnSpc>
                <a:spcPct val="100000"/>
              </a:lnSpc>
            </a:pPr>
            <a:r>
              <a:rPr lang="en-US" sz="3200"/>
              <a:t>Which </a:t>
            </a:r>
            <a:r>
              <a:rPr lang="en-US" sz="3200" dirty="0"/>
              <a:t>prompted Pilate to ask the question:  "What then shall I do with Jesus who is called Christ?" - Mt 27:22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711F5C9-2DC5-4645-A30F-8DDDB0ED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72016" y="6356350"/>
            <a:ext cx="22765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/>
                </a:solidFill>
              </a:rPr>
              <a:t>1/26/2021</a:t>
            </a:r>
          </a:p>
        </p:txBody>
      </p:sp>
    </p:spTree>
    <p:extLst>
      <p:ext uri="{BB962C8B-B14F-4D97-AF65-F5344CB8AC3E}">
        <p14:creationId xmlns:p14="http://schemas.microsoft.com/office/powerpoint/2010/main" val="20787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C1E7-8B13-4D3D-84CA-71591728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Pilate's question,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8351F-7C62-477B-8746-F36893417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"What then shall I do with Jesus?",  is one that every person must ask...</a:t>
            </a:r>
          </a:p>
          <a:p>
            <a:r>
              <a:rPr lang="en-US" sz="3200" dirty="0"/>
              <a:t>Many would prefer to ignore it</a:t>
            </a:r>
          </a:p>
          <a:p>
            <a:r>
              <a:rPr lang="en-US" sz="3200" dirty="0"/>
              <a:t>Many try to let others make the choice (as did Pilate) </a:t>
            </a:r>
          </a:p>
          <a:p>
            <a:r>
              <a:rPr lang="en-US" sz="3200" dirty="0"/>
              <a:t>But it is a question from which we cannot run away...</a:t>
            </a:r>
          </a:p>
          <a:p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E5D01-508A-4BF1-98E7-6B19B872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C2530-7F55-4200-9D44-AE82049A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51D75-6850-43A2-8AB0-39FFA97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795" y="1282390"/>
            <a:ext cx="10805532" cy="507395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shall all one day stand before the judgment seat of Christ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2Co 5:10</a:t>
            </a:r>
            <a:r>
              <a:rPr lang="en-US" sz="3200" b="1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 words will be the standard by which we will be judged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Jn 12:48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[And so each one of us should be asking ourselves,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"What Then Shall I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With Jesus?"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help answer this question, consider another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question...]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34613B-9D3E-4917-B3DF-98B5CA6A1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B0D21-5B86-494E-93D4-24239C1B7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3E8C-8FE0-4DBD-93A0-6A20AD08C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I. WHAT HAS JESUS OFFERED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209E7-D51D-4744-96CB-1267AA50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JESUS HAS PROVIDED THE CHANCE...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 For an abundant life, filled with true peace - Jn 10:10; 16:33</a:t>
            </a:r>
          </a:p>
          <a:p>
            <a:r>
              <a:rPr lang="en-US" sz="3200" dirty="0"/>
              <a:t> To find salvation - Lk 19:10</a:t>
            </a:r>
          </a:p>
          <a:p>
            <a:r>
              <a:rPr lang="en-US" sz="3200" dirty="0"/>
              <a:t> To enjoy cleansing from sin through His blood - 1Jn 1:7</a:t>
            </a:r>
          </a:p>
          <a:p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59E55-AF68-45BD-82FF-F57AA87DE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A08954-5CA8-42DE-9376-70DB49B0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DE471-B942-465B-AE54-3FBAA78CC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746125"/>
            <a:ext cx="11184673" cy="5610225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JESUS HAS PROCLAIMED THE CONDITIONS..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We must believe in Him 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Jn 8:24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We must repent of our sins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Lk 13:3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We must confess our faith before men 			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Mt 10:32-33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Ro 10:9-10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We must be baptized for the remission  			of</a:t>
            </a:r>
            <a:r>
              <a:rPr lang="en-US" sz="32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sins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Mt 28:19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Mk 16:16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Ac2:38</a:t>
            </a:r>
            <a:r>
              <a:rPr lang="en-US" sz="32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00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must remain faithful even to </a:t>
            </a:r>
            <a:r>
              <a:rPr lang="en-US" sz="320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death      	  </a:t>
            </a:r>
            <a:r>
              <a:rPr lang="en-US" sz="3200" b="1" u="sng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Re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2:10</a:t>
            </a: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C1A48-3E4D-44C8-AA28-E3CE054A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774B1-A8F6-49A4-9B3D-3473DBE0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6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2721-0181-49E2-B19D-F5FAEF053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067"/>
            <a:ext cx="10515600" cy="47696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/>
              <a:t> C. JESUS HAS PREDETERMINED THE ALTERNATIVES...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 Reject Him, and we will die in our sins to face the terrible consequences - Jn 8:24; 2 Th. 1:7-9; Re 21:8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 Believe in Him, and we receive everlasting life - Jn 5:24; Mt 19:29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[Having consider what Jesus has offered us, we return to our original question...]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BCF05-1281-42B3-9CAE-74C87824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B7BA0-9FC6-401B-BAEE-C1D96EF1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5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50F5-DA32-475D-BECF-06A246A0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6098" y="357691"/>
            <a:ext cx="8610600" cy="690524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WHAT WILL I DO WITH JESUS?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6F763-905C-4863-978E-F7567F84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04332"/>
            <a:ext cx="10820400" cy="5454108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WHAT SOME HAVE TRIED TO DO...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Pilate tried to pass the choice on to others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Mt 27:24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we guilty of doing something similar today?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Trying to let others decide for us what, we will do or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 about Jesus?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in Athens simply mocked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Ac 17:32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take this route in what they do with Jesus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237C-9DC2-4527-9B67-474BCE38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152C2-CCFA-45A3-B525-70756200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0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6F763-905C-4863-978E-F7567F84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1037063"/>
            <a:ext cx="11062009" cy="5139900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Rather than make the effort to decide what they should do, they simply laugh.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Felix tried to wait for a more convenient time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Ac 24:25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is another common reaction.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Hoping that through delay, they will not have to make the, Choice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we cannot escape the fact that we will one day be judged by Him -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Ac 17:30-31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237C-9DC2-4527-9B67-474BCE386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152C2-CCFA-45A3-B525-70756200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0065-ECA3-4943-A0BA-96956A8B89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794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Vapor Trail</vt:lpstr>
      <vt:lpstr> What Then Shall I Do With Jesus? (MT.27:22) </vt:lpstr>
      <vt:lpstr> What Then Shall I Do With Jesus? (MT.27:22) </vt:lpstr>
      <vt:lpstr>Pilate's question,</vt:lpstr>
      <vt:lpstr>PowerPoint Presentation</vt:lpstr>
      <vt:lpstr>I. WHAT HAS JESUS OFFERED YOU?</vt:lpstr>
      <vt:lpstr>PowerPoint Presentation</vt:lpstr>
      <vt:lpstr>PowerPoint Presentation</vt:lpstr>
      <vt:lpstr>II. WHAT WILL I DO WITH JESUS?</vt:lpstr>
      <vt:lpstr>PowerPoint Presentation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Then Shall I Do With Jesus? (MT.27:22)</dc:title>
  <dc:creator>Melvin Hampton</dc:creator>
  <cp:lastModifiedBy>Melvin Hampton</cp:lastModifiedBy>
  <cp:revision>4</cp:revision>
  <dcterms:created xsi:type="dcterms:W3CDTF">2021-01-27T02:31:05Z</dcterms:created>
  <dcterms:modified xsi:type="dcterms:W3CDTF">2021-02-27T20:39:05Z</dcterms:modified>
</cp:coreProperties>
</file>