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74" r:id="rId1"/>
  </p:sldMasterIdLst>
  <p:notesMasterIdLst>
    <p:notesMasterId r:id="rId20"/>
  </p:notesMasterIdLst>
  <p:handoutMasterIdLst>
    <p:handoutMasterId r:id="rId21"/>
  </p:handoutMasterIdLst>
  <p:sldIdLst>
    <p:sldId id="269" r:id="rId2"/>
    <p:sldId id="259" r:id="rId3"/>
    <p:sldId id="260" r:id="rId4"/>
    <p:sldId id="264" r:id="rId5"/>
    <p:sldId id="262" r:id="rId6"/>
    <p:sldId id="273" r:id="rId7"/>
    <p:sldId id="263" r:id="rId8"/>
    <p:sldId id="274" r:id="rId9"/>
    <p:sldId id="272" r:id="rId10"/>
    <p:sldId id="275" r:id="rId11"/>
    <p:sldId id="265" r:id="rId12"/>
    <p:sldId id="276" r:id="rId13"/>
    <p:sldId id="266" r:id="rId14"/>
    <p:sldId id="267" r:id="rId15"/>
    <p:sldId id="268" r:id="rId16"/>
    <p:sldId id="277" r:id="rId17"/>
    <p:sldId id="270" r:id="rId18"/>
    <p:sldId id="278" r:id="rId19"/>
  </p:sldIdLst>
  <p:sldSz cx="12801600" cy="6858000"/>
  <p:notesSz cx="9077325"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403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9F3116-BC9C-410D-A452-3E98A94605AD}" v="155" dt="2021-10-02T15:59:03.889"/>
    <p1510:client id="{FF845168-7C1E-4BA2-AB36-1B564417321F}" v="18" dt="2021-10-04T13:14:24.8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302" autoAdjust="0"/>
    <p:restoredTop sz="95380" autoAdjust="0"/>
  </p:normalViewPr>
  <p:slideViewPr>
    <p:cSldViewPr>
      <p:cViewPr>
        <p:scale>
          <a:sx n="70" d="100"/>
          <a:sy n="70" d="100"/>
        </p:scale>
        <p:origin x="726" y="426"/>
      </p:cViewPr>
      <p:guideLst>
        <p:guide orient="horz" pos="2160"/>
        <p:guide pos="4032"/>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7" d="100"/>
          <a:sy n="87" d="100"/>
        </p:scale>
        <p:origin x="219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vin Hampton" userId="0b9fbb52478599ba" providerId="LiveId" clId="{EFD70C50-707B-404B-BCFC-68D402094086}"/>
    <pc:docChg chg="modSld modMainMaster modHandout">
      <pc:chgData name="Melvin Hampton" userId="0b9fbb52478599ba" providerId="LiveId" clId="{EFD70C50-707B-404B-BCFC-68D402094086}" dt="2020-03-13T16:24:15.252" v="1"/>
      <pc:docMkLst>
        <pc:docMk/>
      </pc:docMkLst>
      <pc:sldChg chg="modSp">
        <pc:chgData name="Melvin Hampton" userId="0b9fbb52478599ba" providerId="LiveId" clId="{EFD70C50-707B-404B-BCFC-68D402094086}" dt="2020-03-13T16:24:08.190" v="0"/>
        <pc:sldMkLst>
          <pc:docMk/>
          <pc:sldMk cId="0" sldId="259"/>
        </pc:sldMkLst>
        <pc:spChg chg="mod">
          <ac:chgData name="Melvin Hampton" userId="0b9fbb52478599ba" providerId="LiveId" clId="{EFD70C50-707B-404B-BCFC-68D402094086}" dt="2020-03-13T16:24:08.190" v="0"/>
          <ac:spMkLst>
            <pc:docMk/>
            <pc:sldMk cId="0" sldId="259"/>
            <ac:spMk id="41987" creationId="{EAE4F21B-195A-4A00-9DCC-335BA53D02C0}"/>
          </ac:spMkLst>
        </pc:spChg>
        <pc:spChg chg="mod">
          <ac:chgData name="Melvin Hampton" userId="0b9fbb52478599ba" providerId="LiveId" clId="{EFD70C50-707B-404B-BCFC-68D402094086}" dt="2020-03-13T16:24:08.190" v="0"/>
          <ac:spMkLst>
            <pc:docMk/>
            <pc:sldMk cId="0" sldId="259"/>
            <ac:spMk id="41988" creationId="{1E6C7923-BA0B-4135-A388-87957D3398CF}"/>
          </ac:spMkLst>
        </pc:spChg>
        <pc:picChg chg="mod">
          <ac:chgData name="Melvin Hampton" userId="0b9fbb52478599ba" providerId="LiveId" clId="{EFD70C50-707B-404B-BCFC-68D402094086}" dt="2020-03-13T16:24:08.190" v="0"/>
          <ac:picMkLst>
            <pc:docMk/>
            <pc:sldMk cId="0" sldId="259"/>
            <ac:picMk id="15363" creationId="{CD1C9751-FFFE-46AA-AE13-DCE4D9D340E0}"/>
          </ac:picMkLst>
        </pc:picChg>
      </pc:sldChg>
      <pc:sldChg chg="modSp">
        <pc:chgData name="Melvin Hampton" userId="0b9fbb52478599ba" providerId="LiveId" clId="{EFD70C50-707B-404B-BCFC-68D402094086}" dt="2020-03-13T16:24:08.190" v="0"/>
        <pc:sldMkLst>
          <pc:docMk/>
          <pc:sldMk cId="0" sldId="260"/>
        </pc:sldMkLst>
        <pc:spChg chg="mod">
          <ac:chgData name="Melvin Hampton" userId="0b9fbb52478599ba" providerId="LiveId" clId="{EFD70C50-707B-404B-BCFC-68D402094086}" dt="2020-03-13T16:24:08.190" v="0"/>
          <ac:spMkLst>
            <pc:docMk/>
            <pc:sldMk cId="0" sldId="260"/>
            <ac:spMk id="50179" creationId="{0ACB84E1-279B-47C3-9489-93C6683999CD}"/>
          </ac:spMkLst>
        </pc:spChg>
        <pc:spChg chg="mod">
          <ac:chgData name="Melvin Hampton" userId="0b9fbb52478599ba" providerId="LiveId" clId="{EFD70C50-707B-404B-BCFC-68D402094086}" dt="2020-03-13T16:24:08.190" v="0"/>
          <ac:spMkLst>
            <pc:docMk/>
            <pc:sldMk cId="0" sldId="260"/>
            <ac:spMk id="50180" creationId="{B312DD6F-C4AC-4758-A19E-9FFF5E963EF2}"/>
          </ac:spMkLst>
        </pc:spChg>
        <pc:picChg chg="mod">
          <ac:chgData name="Melvin Hampton" userId="0b9fbb52478599ba" providerId="LiveId" clId="{EFD70C50-707B-404B-BCFC-68D402094086}" dt="2020-03-13T16:24:08.190" v="0"/>
          <ac:picMkLst>
            <pc:docMk/>
            <pc:sldMk cId="0" sldId="260"/>
            <ac:picMk id="16387" creationId="{639CD793-3223-4107-9C2A-AC224B758A2D}"/>
          </ac:picMkLst>
        </pc:picChg>
      </pc:sldChg>
      <pc:sldChg chg="modSp">
        <pc:chgData name="Melvin Hampton" userId="0b9fbb52478599ba" providerId="LiveId" clId="{EFD70C50-707B-404B-BCFC-68D402094086}" dt="2020-03-13T16:24:08.190" v="0"/>
        <pc:sldMkLst>
          <pc:docMk/>
          <pc:sldMk cId="0" sldId="262"/>
        </pc:sldMkLst>
        <pc:spChg chg="mod">
          <ac:chgData name="Melvin Hampton" userId="0b9fbb52478599ba" providerId="LiveId" clId="{EFD70C50-707B-404B-BCFC-68D402094086}" dt="2020-03-13T16:24:08.190" v="0"/>
          <ac:spMkLst>
            <pc:docMk/>
            <pc:sldMk cId="0" sldId="262"/>
            <ac:spMk id="52227" creationId="{366A5BC1-3945-4CFE-9BB5-97A09FC88BF0}"/>
          </ac:spMkLst>
        </pc:spChg>
        <pc:spChg chg="mod">
          <ac:chgData name="Melvin Hampton" userId="0b9fbb52478599ba" providerId="LiveId" clId="{EFD70C50-707B-404B-BCFC-68D402094086}" dt="2020-03-13T16:24:08.190" v="0"/>
          <ac:spMkLst>
            <pc:docMk/>
            <pc:sldMk cId="0" sldId="262"/>
            <ac:spMk id="52228" creationId="{8C2AB562-BFA0-4AC5-B7F1-A4D78D838D41}"/>
          </ac:spMkLst>
        </pc:spChg>
        <pc:picChg chg="mod">
          <ac:chgData name="Melvin Hampton" userId="0b9fbb52478599ba" providerId="LiveId" clId="{EFD70C50-707B-404B-BCFC-68D402094086}" dt="2020-03-13T16:24:08.190" v="0"/>
          <ac:picMkLst>
            <pc:docMk/>
            <pc:sldMk cId="0" sldId="262"/>
            <ac:picMk id="18435" creationId="{6EB02C1B-3188-4409-8A89-29DF98BC9951}"/>
          </ac:picMkLst>
        </pc:picChg>
      </pc:sldChg>
      <pc:sldChg chg="modSp">
        <pc:chgData name="Melvin Hampton" userId="0b9fbb52478599ba" providerId="LiveId" clId="{EFD70C50-707B-404B-BCFC-68D402094086}" dt="2020-03-13T16:24:08.190" v="0"/>
        <pc:sldMkLst>
          <pc:docMk/>
          <pc:sldMk cId="0" sldId="263"/>
        </pc:sldMkLst>
        <pc:spChg chg="mod">
          <ac:chgData name="Melvin Hampton" userId="0b9fbb52478599ba" providerId="LiveId" clId="{EFD70C50-707B-404B-BCFC-68D402094086}" dt="2020-03-13T16:24:08.190" v="0"/>
          <ac:spMkLst>
            <pc:docMk/>
            <pc:sldMk cId="0" sldId="263"/>
            <ac:spMk id="54275" creationId="{858FF4F1-F501-4C6F-97CD-BF910C1422ED}"/>
          </ac:spMkLst>
        </pc:spChg>
        <pc:spChg chg="mod">
          <ac:chgData name="Melvin Hampton" userId="0b9fbb52478599ba" providerId="LiveId" clId="{EFD70C50-707B-404B-BCFC-68D402094086}" dt="2020-03-13T16:24:08.190" v="0"/>
          <ac:spMkLst>
            <pc:docMk/>
            <pc:sldMk cId="0" sldId="263"/>
            <ac:spMk id="54276" creationId="{608282F8-C8E3-49EA-9D82-244B8374F7CE}"/>
          </ac:spMkLst>
        </pc:spChg>
        <pc:picChg chg="mod">
          <ac:chgData name="Melvin Hampton" userId="0b9fbb52478599ba" providerId="LiveId" clId="{EFD70C50-707B-404B-BCFC-68D402094086}" dt="2020-03-13T16:24:08.190" v="0"/>
          <ac:picMkLst>
            <pc:docMk/>
            <pc:sldMk cId="0" sldId="263"/>
            <ac:picMk id="19459" creationId="{60EBFF9B-41B7-4E4F-9F7C-139B6BA57105}"/>
          </ac:picMkLst>
        </pc:picChg>
      </pc:sldChg>
      <pc:sldChg chg="modSp">
        <pc:chgData name="Melvin Hampton" userId="0b9fbb52478599ba" providerId="LiveId" clId="{EFD70C50-707B-404B-BCFC-68D402094086}" dt="2020-03-13T16:24:08.190" v="0"/>
        <pc:sldMkLst>
          <pc:docMk/>
          <pc:sldMk cId="0" sldId="264"/>
        </pc:sldMkLst>
        <pc:spChg chg="mod">
          <ac:chgData name="Melvin Hampton" userId="0b9fbb52478599ba" providerId="LiveId" clId="{EFD70C50-707B-404B-BCFC-68D402094086}" dt="2020-03-13T16:24:08.190" v="0"/>
          <ac:spMkLst>
            <pc:docMk/>
            <pc:sldMk cId="0" sldId="264"/>
            <ac:spMk id="56323" creationId="{36C97FF1-8A81-4629-8C01-135041AE6CF8}"/>
          </ac:spMkLst>
        </pc:spChg>
        <pc:picChg chg="mod">
          <ac:chgData name="Melvin Hampton" userId="0b9fbb52478599ba" providerId="LiveId" clId="{EFD70C50-707B-404B-BCFC-68D402094086}" dt="2020-03-13T16:24:08.190" v="0"/>
          <ac:picMkLst>
            <pc:docMk/>
            <pc:sldMk cId="0" sldId="264"/>
            <ac:picMk id="17410" creationId="{2BF9B50B-8572-402A-8F85-45C683AC7EDB}"/>
          </ac:picMkLst>
        </pc:picChg>
      </pc:sldChg>
      <pc:sldChg chg="modSp">
        <pc:chgData name="Melvin Hampton" userId="0b9fbb52478599ba" providerId="LiveId" clId="{EFD70C50-707B-404B-BCFC-68D402094086}" dt="2020-03-13T16:24:08.190" v="0"/>
        <pc:sldMkLst>
          <pc:docMk/>
          <pc:sldMk cId="0" sldId="265"/>
        </pc:sldMkLst>
        <pc:spChg chg="mod">
          <ac:chgData name="Melvin Hampton" userId="0b9fbb52478599ba" providerId="LiveId" clId="{EFD70C50-707B-404B-BCFC-68D402094086}" dt="2020-03-13T16:24:08.190" v="0"/>
          <ac:spMkLst>
            <pc:docMk/>
            <pc:sldMk cId="0" sldId="265"/>
            <ac:spMk id="57347" creationId="{439EA84E-24D0-44BE-8AD4-19EEF4863DE2}"/>
          </ac:spMkLst>
        </pc:spChg>
        <pc:spChg chg="mod">
          <ac:chgData name="Melvin Hampton" userId="0b9fbb52478599ba" providerId="LiveId" clId="{EFD70C50-707B-404B-BCFC-68D402094086}" dt="2020-03-13T16:24:08.190" v="0"/>
          <ac:spMkLst>
            <pc:docMk/>
            <pc:sldMk cId="0" sldId="265"/>
            <ac:spMk id="57348" creationId="{AFC63E07-75C3-4E3E-B83B-F9DA7829D44A}"/>
          </ac:spMkLst>
        </pc:spChg>
        <pc:picChg chg="mod">
          <ac:chgData name="Melvin Hampton" userId="0b9fbb52478599ba" providerId="LiveId" clId="{EFD70C50-707B-404B-BCFC-68D402094086}" dt="2020-03-13T16:24:08.190" v="0"/>
          <ac:picMkLst>
            <pc:docMk/>
            <pc:sldMk cId="0" sldId="265"/>
            <ac:picMk id="21507" creationId="{9213B2DA-10CD-48B3-A391-BDCD289F58C5}"/>
          </ac:picMkLst>
        </pc:picChg>
      </pc:sldChg>
      <pc:sldChg chg="modSp">
        <pc:chgData name="Melvin Hampton" userId="0b9fbb52478599ba" providerId="LiveId" clId="{EFD70C50-707B-404B-BCFC-68D402094086}" dt="2020-03-13T16:24:08.190" v="0"/>
        <pc:sldMkLst>
          <pc:docMk/>
          <pc:sldMk cId="0" sldId="266"/>
        </pc:sldMkLst>
        <pc:spChg chg="mod">
          <ac:chgData name="Melvin Hampton" userId="0b9fbb52478599ba" providerId="LiveId" clId="{EFD70C50-707B-404B-BCFC-68D402094086}" dt="2020-03-13T16:24:08.190" v="0"/>
          <ac:spMkLst>
            <pc:docMk/>
            <pc:sldMk cId="0" sldId="266"/>
            <ac:spMk id="58371" creationId="{AE56A6E3-B10F-49F0-A337-614DA1B37822}"/>
          </ac:spMkLst>
        </pc:spChg>
        <pc:spChg chg="mod">
          <ac:chgData name="Melvin Hampton" userId="0b9fbb52478599ba" providerId="LiveId" clId="{EFD70C50-707B-404B-BCFC-68D402094086}" dt="2020-03-13T16:24:08.190" v="0"/>
          <ac:spMkLst>
            <pc:docMk/>
            <pc:sldMk cId="0" sldId="266"/>
            <ac:spMk id="58372" creationId="{14E2D49F-15C0-4298-A729-641FE19A0E64}"/>
          </ac:spMkLst>
        </pc:spChg>
        <pc:picChg chg="mod">
          <ac:chgData name="Melvin Hampton" userId="0b9fbb52478599ba" providerId="LiveId" clId="{EFD70C50-707B-404B-BCFC-68D402094086}" dt="2020-03-13T16:24:08.190" v="0"/>
          <ac:picMkLst>
            <pc:docMk/>
            <pc:sldMk cId="0" sldId="266"/>
            <ac:picMk id="22531" creationId="{FF59A93F-B0D4-455B-8AB9-DDC50065331F}"/>
          </ac:picMkLst>
        </pc:picChg>
      </pc:sldChg>
      <pc:sldChg chg="modSp">
        <pc:chgData name="Melvin Hampton" userId="0b9fbb52478599ba" providerId="LiveId" clId="{EFD70C50-707B-404B-BCFC-68D402094086}" dt="2020-03-13T16:24:08.190" v="0"/>
        <pc:sldMkLst>
          <pc:docMk/>
          <pc:sldMk cId="0" sldId="267"/>
        </pc:sldMkLst>
        <pc:spChg chg="mod">
          <ac:chgData name="Melvin Hampton" userId="0b9fbb52478599ba" providerId="LiveId" clId="{EFD70C50-707B-404B-BCFC-68D402094086}" dt="2020-03-13T16:24:08.190" v="0"/>
          <ac:spMkLst>
            <pc:docMk/>
            <pc:sldMk cId="0" sldId="267"/>
            <ac:spMk id="59395" creationId="{5A6F4E27-A02D-44ED-B5DE-E8ACC4BA4DC5}"/>
          </ac:spMkLst>
        </pc:spChg>
        <pc:spChg chg="mod">
          <ac:chgData name="Melvin Hampton" userId="0b9fbb52478599ba" providerId="LiveId" clId="{EFD70C50-707B-404B-BCFC-68D402094086}" dt="2020-03-13T16:24:08.190" v="0"/>
          <ac:spMkLst>
            <pc:docMk/>
            <pc:sldMk cId="0" sldId="267"/>
            <ac:spMk id="59396" creationId="{F99E4F63-EE52-4D0F-B71B-DC7E5F3DB150}"/>
          </ac:spMkLst>
        </pc:spChg>
        <pc:picChg chg="mod">
          <ac:chgData name="Melvin Hampton" userId="0b9fbb52478599ba" providerId="LiveId" clId="{EFD70C50-707B-404B-BCFC-68D402094086}" dt="2020-03-13T16:24:08.190" v="0"/>
          <ac:picMkLst>
            <pc:docMk/>
            <pc:sldMk cId="0" sldId="267"/>
            <ac:picMk id="23555" creationId="{410E01D9-157D-49AC-BBC0-66DB649F83A1}"/>
          </ac:picMkLst>
        </pc:picChg>
      </pc:sldChg>
      <pc:sldChg chg="modSp">
        <pc:chgData name="Melvin Hampton" userId="0b9fbb52478599ba" providerId="LiveId" clId="{EFD70C50-707B-404B-BCFC-68D402094086}" dt="2020-03-13T16:24:08.190" v="0"/>
        <pc:sldMkLst>
          <pc:docMk/>
          <pc:sldMk cId="0" sldId="268"/>
        </pc:sldMkLst>
        <pc:spChg chg="mod">
          <ac:chgData name="Melvin Hampton" userId="0b9fbb52478599ba" providerId="LiveId" clId="{EFD70C50-707B-404B-BCFC-68D402094086}" dt="2020-03-13T16:24:08.190" v="0"/>
          <ac:spMkLst>
            <pc:docMk/>
            <pc:sldMk cId="0" sldId="268"/>
            <ac:spMk id="60419" creationId="{9FC4CEAB-51B5-491C-AC0C-A13467E4265A}"/>
          </ac:spMkLst>
        </pc:spChg>
        <pc:spChg chg="mod">
          <ac:chgData name="Melvin Hampton" userId="0b9fbb52478599ba" providerId="LiveId" clId="{EFD70C50-707B-404B-BCFC-68D402094086}" dt="2020-03-13T16:24:08.190" v="0"/>
          <ac:spMkLst>
            <pc:docMk/>
            <pc:sldMk cId="0" sldId="268"/>
            <ac:spMk id="60420" creationId="{C0FE2CF2-A0F4-497D-AF1C-22EA325E12C4}"/>
          </ac:spMkLst>
        </pc:spChg>
        <pc:spChg chg="mod">
          <ac:chgData name="Melvin Hampton" userId="0b9fbb52478599ba" providerId="LiveId" clId="{EFD70C50-707B-404B-BCFC-68D402094086}" dt="2020-03-13T16:24:08.190" v="0"/>
          <ac:spMkLst>
            <pc:docMk/>
            <pc:sldMk cId="0" sldId="268"/>
            <ac:spMk id="60421" creationId="{8E295D22-7AAD-4BA1-8E6E-3E9AA93B9A7F}"/>
          </ac:spMkLst>
        </pc:spChg>
        <pc:spChg chg="mod">
          <ac:chgData name="Melvin Hampton" userId="0b9fbb52478599ba" providerId="LiveId" clId="{EFD70C50-707B-404B-BCFC-68D402094086}" dt="2020-03-13T16:24:08.190" v="0"/>
          <ac:spMkLst>
            <pc:docMk/>
            <pc:sldMk cId="0" sldId="268"/>
            <ac:spMk id="60422" creationId="{8F86EBC3-FD07-4D31-B174-3E4292E42EA3}"/>
          </ac:spMkLst>
        </pc:spChg>
        <pc:picChg chg="mod">
          <ac:chgData name="Melvin Hampton" userId="0b9fbb52478599ba" providerId="LiveId" clId="{EFD70C50-707B-404B-BCFC-68D402094086}" dt="2020-03-13T16:24:08.190" v="0"/>
          <ac:picMkLst>
            <pc:docMk/>
            <pc:sldMk cId="0" sldId="268"/>
            <ac:picMk id="24581" creationId="{DCE065A2-B80D-42AD-9AC7-83C0D03B38AD}"/>
          </ac:picMkLst>
        </pc:picChg>
      </pc:sldChg>
      <pc:sldChg chg="modSp">
        <pc:chgData name="Melvin Hampton" userId="0b9fbb52478599ba" providerId="LiveId" clId="{EFD70C50-707B-404B-BCFC-68D402094086}" dt="2020-03-13T16:24:08.190" v="0"/>
        <pc:sldMkLst>
          <pc:docMk/>
          <pc:sldMk cId="0" sldId="269"/>
        </pc:sldMkLst>
        <pc:spChg chg="mod">
          <ac:chgData name="Melvin Hampton" userId="0b9fbb52478599ba" providerId="LiveId" clId="{EFD70C50-707B-404B-BCFC-68D402094086}" dt="2020-03-13T16:24:08.190" v="0"/>
          <ac:spMkLst>
            <pc:docMk/>
            <pc:sldMk cId="0" sldId="269"/>
            <ac:spMk id="41988" creationId="{1D59954B-81D5-484D-A125-5EE46CF17C3D}"/>
          </ac:spMkLst>
        </pc:spChg>
        <pc:picChg chg="mod">
          <ac:chgData name="Melvin Hampton" userId="0b9fbb52478599ba" providerId="LiveId" clId="{EFD70C50-707B-404B-BCFC-68D402094086}" dt="2020-03-13T16:24:08.190" v="0"/>
          <ac:picMkLst>
            <pc:docMk/>
            <pc:sldMk cId="0" sldId="269"/>
            <ac:picMk id="14338" creationId="{73FD5A22-9D3B-433E-8994-052FAA382321}"/>
          </ac:picMkLst>
        </pc:picChg>
      </pc:sldChg>
      <pc:sldChg chg="modSp">
        <pc:chgData name="Melvin Hampton" userId="0b9fbb52478599ba" providerId="LiveId" clId="{EFD70C50-707B-404B-BCFC-68D402094086}" dt="2020-03-13T16:24:08.190" v="0"/>
        <pc:sldMkLst>
          <pc:docMk/>
          <pc:sldMk cId="0" sldId="270"/>
        </pc:sldMkLst>
        <pc:spChg chg="mod">
          <ac:chgData name="Melvin Hampton" userId="0b9fbb52478599ba" providerId="LiveId" clId="{EFD70C50-707B-404B-BCFC-68D402094086}" dt="2020-03-13T16:24:08.190" v="0"/>
          <ac:spMkLst>
            <pc:docMk/>
            <pc:sldMk cId="0" sldId="270"/>
            <ac:spMk id="26628" creationId="{477EA060-EC67-40F8-B8A0-7B3784D9836E}"/>
          </ac:spMkLst>
        </pc:spChg>
        <pc:spChg chg="mod">
          <ac:chgData name="Melvin Hampton" userId="0b9fbb52478599ba" providerId="LiveId" clId="{EFD70C50-707B-404B-BCFC-68D402094086}" dt="2020-03-13T16:24:08.190" v="0"/>
          <ac:spMkLst>
            <pc:docMk/>
            <pc:sldMk cId="0" sldId="270"/>
            <ac:spMk id="26629" creationId="{6CE5D20A-58E2-428D-91AD-3DCD78988ABB}"/>
          </ac:spMkLst>
        </pc:spChg>
        <pc:spChg chg="mod">
          <ac:chgData name="Melvin Hampton" userId="0b9fbb52478599ba" providerId="LiveId" clId="{EFD70C50-707B-404B-BCFC-68D402094086}" dt="2020-03-13T16:24:08.190" v="0"/>
          <ac:spMkLst>
            <pc:docMk/>
            <pc:sldMk cId="0" sldId="270"/>
            <ac:spMk id="26630" creationId="{3CCBCCE3-51FA-4AE1-B5F8-E698B8605733}"/>
          </ac:spMkLst>
        </pc:spChg>
        <pc:spChg chg="mod">
          <ac:chgData name="Melvin Hampton" userId="0b9fbb52478599ba" providerId="LiveId" clId="{EFD70C50-707B-404B-BCFC-68D402094086}" dt="2020-03-13T16:24:08.190" v="0"/>
          <ac:spMkLst>
            <pc:docMk/>
            <pc:sldMk cId="0" sldId="270"/>
            <ac:spMk id="26631" creationId="{882539E1-14E7-4A9F-A535-4273FFD5261B}"/>
          </ac:spMkLst>
        </pc:spChg>
        <pc:spChg chg="mod">
          <ac:chgData name="Melvin Hampton" userId="0b9fbb52478599ba" providerId="LiveId" clId="{EFD70C50-707B-404B-BCFC-68D402094086}" dt="2020-03-13T16:24:08.190" v="0"/>
          <ac:spMkLst>
            <pc:docMk/>
            <pc:sldMk cId="0" sldId="270"/>
            <ac:spMk id="60420" creationId="{47B5DF69-C8C7-4642-8469-11D6DDC799AE}"/>
          </ac:spMkLst>
        </pc:spChg>
        <pc:spChg chg="mod">
          <ac:chgData name="Melvin Hampton" userId="0b9fbb52478599ba" providerId="LiveId" clId="{EFD70C50-707B-404B-BCFC-68D402094086}" dt="2020-03-13T16:24:08.190" v="0"/>
          <ac:spMkLst>
            <pc:docMk/>
            <pc:sldMk cId="0" sldId="270"/>
            <ac:spMk id="60421" creationId="{C9C12810-27D7-428A-B4CC-2E3E1E1F5609}"/>
          </ac:spMkLst>
        </pc:spChg>
        <pc:spChg chg="mod">
          <ac:chgData name="Melvin Hampton" userId="0b9fbb52478599ba" providerId="LiveId" clId="{EFD70C50-707B-404B-BCFC-68D402094086}" dt="2020-03-13T16:24:08.190" v="0"/>
          <ac:spMkLst>
            <pc:docMk/>
            <pc:sldMk cId="0" sldId="270"/>
            <ac:spMk id="60422" creationId="{81DCCE76-5CB4-4326-B10A-FF45C4D9F09C}"/>
          </ac:spMkLst>
        </pc:spChg>
      </pc:sldChg>
      <pc:sldChg chg="modSp">
        <pc:chgData name="Melvin Hampton" userId="0b9fbb52478599ba" providerId="LiveId" clId="{EFD70C50-707B-404B-BCFC-68D402094086}" dt="2020-03-13T16:24:08.190" v="0"/>
        <pc:sldMkLst>
          <pc:docMk/>
          <pc:sldMk cId="0" sldId="272"/>
        </pc:sldMkLst>
        <pc:graphicFrameChg chg="mod">
          <ac:chgData name="Melvin Hampton" userId="0b9fbb52478599ba" providerId="LiveId" clId="{EFD70C50-707B-404B-BCFC-68D402094086}" dt="2020-03-13T16:24:08.190" v="0"/>
          <ac:graphicFrameMkLst>
            <pc:docMk/>
            <pc:sldMk cId="0" sldId="272"/>
            <ac:graphicFrameMk id="4" creationId="{EFE7A0CD-85BE-4542-9FF2-57F6BA805999}"/>
          </ac:graphicFrameMkLst>
        </pc:graphicFrameChg>
        <pc:picChg chg="mod">
          <ac:chgData name="Melvin Hampton" userId="0b9fbb52478599ba" providerId="LiveId" clId="{EFD70C50-707B-404B-BCFC-68D402094086}" dt="2020-03-13T16:24:08.190" v="0"/>
          <ac:picMkLst>
            <pc:docMk/>
            <pc:sldMk cId="0" sldId="272"/>
            <ac:picMk id="20505" creationId="{3EF9C24D-2AB5-4C17-A21C-CF571B364F7B}"/>
          </ac:picMkLst>
        </pc:picChg>
      </pc:sldChg>
      <pc:sldMasterChg chg="modSp modSldLayout">
        <pc:chgData name="Melvin Hampton" userId="0b9fbb52478599ba" providerId="LiveId" clId="{EFD70C50-707B-404B-BCFC-68D402094086}" dt="2020-03-13T16:24:08.190" v="0"/>
        <pc:sldMasterMkLst>
          <pc:docMk/>
          <pc:sldMasterMk cId="0" sldId="2147483663"/>
        </pc:sldMasterMkLst>
        <pc:spChg chg="mod">
          <ac:chgData name="Melvin Hampton" userId="0b9fbb52478599ba" providerId="LiveId" clId="{EFD70C50-707B-404B-BCFC-68D402094086}" dt="2020-03-13T16:24:08.190" v="0"/>
          <ac:spMkLst>
            <pc:docMk/>
            <pc:sldMasterMk cId="0" sldId="2147483663"/>
            <ac:spMk id="38927" creationId="{7386151B-435D-44E2-AFFD-57F32BDDB1F4}"/>
          </ac:spMkLst>
        </pc:spChg>
        <pc:spChg chg="mod">
          <ac:chgData name="Melvin Hampton" userId="0b9fbb52478599ba" providerId="LiveId" clId="{EFD70C50-707B-404B-BCFC-68D402094086}" dt="2020-03-13T16:24:08.190" v="0"/>
          <ac:spMkLst>
            <pc:docMk/>
            <pc:sldMasterMk cId="0" sldId="2147483663"/>
            <ac:spMk id="38928" creationId="{709141D0-D60C-43EF-B8E1-5AF2F694CEDF}"/>
          </ac:spMkLst>
        </pc:spChg>
        <pc:spChg chg="mod">
          <ac:chgData name="Melvin Hampton" userId="0b9fbb52478599ba" providerId="LiveId" clId="{EFD70C50-707B-404B-BCFC-68D402094086}" dt="2020-03-13T16:24:08.190" v="0"/>
          <ac:spMkLst>
            <pc:docMk/>
            <pc:sldMasterMk cId="0" sldId="2147483663"/>
            <ac:spMk id="38929" creationId="{7D4D25B0-4D99-4D47-A278-B169EAE353CD}"/>
          </ac:spMkLst>
        </pc:spChg>
        <pc:spChg chg="mod">
          <ac:chgData name="Melvin Hampton" userId="0b9fbb52478599ba" providerId="LiveId" clId="{EFD70C50-707B-404B-BCFC-68D402094086}" dt="2020-03-13T16:24:08.190" v="0"/>
          <ac:spMkLst>
            <pc:docMk/>
            <pc:sldMasterMk cId="0" sldId="2147483663"/>
            <ac:spMk id="38930" creationId="{CD418ED8-CDCD-41D9-8F02-E42EBD932327}"/>
          </ac:spMkLst>
        </pc:spChg>
        <pc:spChg chg="mod">
          <ac:chgData name="Melvin Hampton" userId="0b9fbb52478599ba" providerId="LiveId" clId="{EFD70C50-707B-404B-BCFC-68D402094086}" dt="2020-03-13T16:24:08.190" v="0"/>
          <ac:spMkLst>
            <pc:docMk/>
            <pc:sldMasterMk cId="0" sldId="2147483663"/>
            <ac:spMk id="38931" creationId="{5405B0D3-D492-4E6B-9C4D-B5825A7DAD93}"/>
          </ac:spMkLst>
        </pc:spChg>
        <pc:grpChg chg="mod">
          <ac:chgData name="Melvin Hampton" userId="0b9fbb52478599ba" providerId="LiveId" clId="{EFD70C50-707B-404B-BCFC-68D402094086}" dt="2020-03-13T16:24:08.190" v="0"/>
          <ac:grpSpMkLst>
            <pc:docMk/>
            <pc:sldMasterMk cId="0" sldId="2147483663"/>
            <ac:grpSpMk id="1026" creationId="{A57AD676-4D92-4AE1-870A-34CFE2BCE94E}"/>
          </ac:grpSpMkLst>
        </pc:grpChg>
        <pc:grpChg chg="mod">
          <ac:chgData name="Melvin Hampton" userId="0b9fbb52478599ba" providerId="LiveId" clId="{EFD70C50-707B-404B-BCFC-68D402094086}" dt="2020-03-13T16:24:08.190" v="0"/>
          <ac:grpSpMkLst>
            <pc:docMk/>
            <pc:sldMasterMk cId="0" sldId="2147483663"/>
            <ac:grpSpMk id="1034" creationId="{980B3C5C-F47D-4037-AE3D-A6EA5FB5F4F0}"/>
          </ac:grpSpMkLst>
        </pc:grpChg>
        <pc:sldLayoutChg chg="modSp">
          <pc:chgData name="Melvin Hampton" userId="0b9fbb52478599ba" providerId="LiveId" clId="{EFD70C50-707B-404B-BCFC-68D402094086}" dt="2020-03-13T16:24:08.190" v="0"/>
          <pc:sldLayoutMkLst>
            <pc:docMk/>
            <pc:sldMasterMk cId="0" sldId="2147483663"/>
            <pc:sldLayoutMk cId="3498103610" sldId="2147483893"/>
          </pc:sldLayoutMkLst>
          <pc:spChg chg="mod">
            <ac:chgData name="Melvin Hampton" userId="0b9fbb52478599ba" providerId="LiveId" clId="{EFD70C50-707B-404B-BCFC-68D402094086}" dt="2020-03-13T16:24:08.190" v="0"/>
            <ac:spMkLst>
              <pc:docMk/>
              <pc:sldMasterMk cId="0" sldId="2147483663"/>
              <pc:sldLayoutMk cId="3498103610" sldId="2147483893"/>
              <ac:spMk id="2" creationId="{00000000-0000-0000-0000-000000000000}"/>
            </ac:spMkLst>
          </pc:spChg>
          <pc:spChg chg="mod">
            <ac:chgData name="Melvin Hampton" userId="0b9fbb52478599ba" providerId="LiveId" clId="{EFD70C50-707B-404B-BCFC-68D402094086}" dt="2020-03-13T16:24:08.190" v="0"/>
            <ac:spMkLst>
              <pc:docMk/>
              <pc:sldMasterMk cId="0" sldId="2147483663"/>
              <pc:sldLayoutMk cId="3498103610" sldId="2147483893"/>
              <ac:spMk id="3" creationId="{00000000-0000-0000-0000-000000000000}"/>
            </ac:spMkLst>
          </pc:spChg>
        </pc:sldLayoutChg>
        <pc:sldLayoutChg chg="modSp">
          <pc:chgData name="Melvin Hampton" userId="0b9fbb52478599ba" providerId="LiveId" clId="{EFD70C50-707B-404B-BCFC-68D402094086}" dt="2020-03-13T16:24:08.190" v="0"/>
          <pc:sldLayoutMkLst>
            <pc:docMk/>
            <pc:sldMasterMk cId="0" sldId="2147483663"/>
            <pc:sldLayoutMk cId="664724989" sldId="2147483894"/>
          </pc:sldLayoutMkLst>
          <pc:spChg chg="mod">
            <ac:chgData name="Melvin Hampton" userId="0b9fbb52478599ba" providerId="LiveId" clId="{EFD70C50-707B-404B-BCFC-68D402094086}" dt="2020-03-13T16:24:08.190" v="0"/>
            <ac:spMkLst>
              <pc:docMk/>
              <pc:sldMasterMk cId="0" sldId="2147483663"/>
              <pc:sldLayoutMk cId="664724989" sldId="2147483894"/>
              <ac:spMk id="3" creationId="{00000000-0000-0000-0000-000000000000}"/>
            </ac:spMkLst>
          </pc:spChg>
          <pc:spChg chg="mod">
            <ac:chgData name="Melvin Hampton" userId="0b9fbb52478599ba" providerId="LiveId" clId="{EFD70C50-707B-404B-BCFC-68D402094086}" dt="2020-03-13T16:24:08.190" v="0"/>
            <ac:spMkLst>
              <pc:docMk/>
              <pc:sldMasterMk cId="0" sldId="2147483663"/>
              <pc:sldLayoutMk cId="664724989" sldId="2147483894"/>
              <ac:spMk id="4" creationId="{00000000-0000-0000-0000-000000000000}"/>
            </ac:spMkLst>
          </pc:spChg>
        </pc:sldLayoutChg>
        <pc:sldLayoutChg chg="modSp">
          <pc:chgData name="Melvin Hampton" userId="0b9fbb52478599ba" providerId="LiveId" clId="{EFD70C50-707B-404B-BCFC-68D402094086}" dt="2020-03-13T16:24:08.190" v="0"/>
          <pc:sldLayoutMkLst>
            <pc:docMk/>
            <pc:sldMasterMk cId="0" sldId="2147483663"/>
            <pc:sldLayoutMk cId="13586119" sldId="2147483895"/>
          </pc:sldLayoutMkLst>
          <pc:spChg chg="mod">
            <ac:chgData name="Melvin Hampton" userId="0b9fbb52478599ba" providerId="LiveId" clId="{EFD70C50-707B-404B-BCFC-68D402094086}" dt="2020-03-13T16:24:08.190" v="0"/>
            <ac:spMkLst>
              <pc:docMk/>
              <pc:sldMasterMk cId="0" sldId="2147483663"/>
              <pc:sldLayoutMk cId="13586119" sldId="2147483895"/>
              <ac:spMk id="2" creationId="{00000000-0000-0000-0000-000000000000}"/>
            </ac:spMkLst>
          </pc:spChg>
          <pc:spChg chg="mod">
            <ac:chgData name="Melvin Hampton" userId="0b9fbb52478599ba" providerId="LiveId" clId="{EFD70C50-707B-404B-BCFC-68D402094086}" dt="2020-03-13T16:24:08.190" v="0"/>
            <ac:spMkLst>
              <pc:docMk/>
              <pc:sldMasterMk cId="0" sldId="2147483663"/>
              <pc:sldLayoutMk cId="13586119" sldId="2147483895"/>
              <ac:spMk id="3" creationId="{00000000-0000-0000-0000-000000000000}"/>
            </ac:spMkLst>
          </pc:spChg>
          <pc:spChg chg="mod">
            <ac:chgData name="Melvin Hampton" userId="0b9fbb52478599ba" providerId="LiveId" clId="{EFD70C50-707B-404B-BCFC-68D402094086}" dt="2020-03-13T16:24:08.190" v="0"/>
            <ac:spMkLst>
              <pc:docMk/>
              <pc:sldMasterMk cId="0" sldId="2147483663"/>
              <pc:sldLayoutMk cId="13586119" sldId="2147483895"/>
              <ac:spMk id="4" creationId="{00000000-0000-0000-0000-000000000000}"/>
            </ac:spMkLst>
          </pc:spChg>
          <pc:spChg chg="mod">
            <ac:chgData name="Melvin Hampton" userId="0b9fbb52478599ba" providerId="LiveId" clId="{EFD70C50-707B-404B-BCFC-68D402094086}" dt="2020-03-13T16:24:08.190" v="0"/>
            <ac:spMkLst>
              <pc:docMk/>
              <pc:sldMasterMk cId="0" sldId="2147483663"/>
              <pc:sldLayoutMk cId="13586119" sldId="2147483895"/>
              <ac:spMk id="5" creationId="{00000000-0000-0000-0000-000000000000}"/>
            </ac:spMkLst>
          </pc:spChg>
          <pc:spChg chg="mod">
            <ac:chgData name="Melvin Hampton" userId="0b9fbb52478599ba" providerId="LiveId" clId="{EFD70C50-707B-404B-BCFC-68D402094086}" dt="2020-03-13T16:24:08.190" v="0"/>
            <ac:spMkLst>
              <pc:docMk/>
              <pc:sldMasterMk cId="0" sldId="2147483663"/>
              <pc:sldLayoutMk cId="13586119" sldId="2147483895"/>
              <ac:spMk id="6" creationId="{00000000-0000-0000-0000-000000000000}"/>
            </ac:spMkLst>
          </pc:spChg>
        </pc:sldLayoutChg>
        <pc:sldLayoutChg chg="modSp">
          <pc:chgData name="Melvin Hampton" userId="0b9fbb52478599ba" providerId="LiveId" clId="{EFD70C50-707B-404B-BCFC-68D402094086}" dt="2020-03-13T16:24:08.190" v="0"/>
          <pc:sldLayoutMkLst>
            <pc:docMk/>
            <pc:sldMasterMk cId="0" sldId="2147483663"/>
            <pc:sldLayoutMk cId="2579819265" sldId="2147483898"/>
          </pc:sldLayoutMkLst>
          <pc:spChg chg="mod">
            <ac:chgData name="Melvin Hampton" userId="0b9fbb52478599ba" providerId="LiveId" clId="{EFD70C50-707B-404B-BCFC-68D402094086}" dt="2020-03-13T16:24:08.190" v="0"/>
            <ac:spMkLst>
              <pc:docMk/>
              <pc:sldMasterMk cId="0" sldId="2147483663"/>
              <pc:sldLayoutMk cId="2579819265" sldId="2147483898"/>
              <ac:spMk id="2" creationId="{00000000-0000-0000-0000-000000000000}"/>
            </ac:spMkLst>
          </pc:spChg>
          <pc:spChg chg="mod">
            <ac:chgData name="Melvin Hampton" userId="0b9fbb52478599ba" providerId="LiveId" clId="{EFD70C50-707B-404B-BCFC-68D402094086}" dt="2020-03-13T16:24:08.190" v="0"/>
            <ac:spMkLst>
              <pc:docMk/>
              <pc:sldMasterMk cId="0" sldId="2147483663"/>
              <pc:sldLayoutMk cId="2579819265" sldId="2147483898"/>
              <ac:spMk id="3" creationId="{00000000-0000-0000-0000-000000000000}"/>
            </ac:spMkLst>
          </pc:spChg>
          <pc:spChg chg="mod">
            <ac:chgData name="Melvin Hampton" userId="0b9fbb52478599ba" providerId="LiveId" clId="{EFD70C50-707B-404B-BCFC-68D402094086}" dt="2020-03-13T16:24:08.190" v="0"/>
            <ac:spMkLst>
              <pc:docMk/>
              <pc:sldMasterMk cId="0" sldId="2147483663"/>
              <pc:sldLayoutMk cId="2579819265" sldId="2147483898"/>
              <ac:spMk id="4" creationId="{00000000-0000-0000-0000-000000000000}"/>
            </ac:spMkLst>
          </pc:spChg>
        </pc:sldLayoutChg>
        <pc:sldLayoutChg chg="modSp">
          <pc:chgData name="Melvin Hampton" userId="0b9fbb52478599ba" providerId="LiveId" clId="{EFD70C50-707B-404B-BCFC-68D402094086}" dt="2020-03-13T16:24:08.190" v="0"/>
          <pc:sldLayoutMkLst>
            <pc:docMk/>
            <pc:sldMasterMk cId="0" sldId="2147483663"/>
            <pc:sldLayoutMk cId="3208862202" sldId="2147483899"/>
          </pc:sldLayoutMkLst>
          <pc:spChg chg="mod">
            <ac:chgData name="Melvin Hampton" userId="0b9fbb52478599ba" providerId="LiveId" clId="{EFD70C50-707B-404B-BCFC-68D402094086}" dt="2020-03-13T16:24:08.190" v="0"/>
            <ac:spMkLst>
              <pc:docMk/>
              <pc:sldMasterMk cId="0" sldId="2147483663"/>
              <pc:sldLayoutMk cId="3208862202" sldId="2147483899"/>
              <ac:spMk id="2" creationId="{00000000-0000-0000-0000-000000000000}"/>
            </ac:spMkLst>
          </pc:spChg>
          <pc:spChg chg="mod">
            <ac:chgData name="Melvin Hampton" userId="0b9fbb52478599ba" providerId="LiveId" clId="{EFD70C50-707B-404B-BCFC-68D402094086}" dt="2020-03-13T16:24:08.190" v="0"/>
            <ac:spMkLst>
              <pc:docMk/>
              <pc:sldMasterMk cId="0" sldId="2147483663"/>
              <pc:sldLayoutMk cId="3208862202" sldId="2147483899"/>
              <ac:spMk id="3" creationId="{00000000-0000-0000-0000-000000000000}"/>
            </ac:spMkLst>
          </pc:spChg>
          <pc:spChg chg="mod">
            <ac:chgData name="Melvin Hampton" userId="0b9fbb52478599ba" providerId="LiveId" clId="{EFD70C50-707B-404B-BCFC-68D402094086}" dt="2020-03-13T16:24:08.190" v="0"/>
            <ac:spMkLst>
              <pc:docMk/>
              <pc:sldMasterMk cId="0" sldId="2147483663"/>
              <pc:sldLayoutMk cId="3208862202" sldId="2147483899"/>
              <ac:spMk id="4" creationId="{00000000-0000-0000-0000-000000000000}"/>
            </ac:spMkLst>
          </pc:spChg>
        </pc:sldLayoutChg>
        <pc:sldLayoutChg chg="modSp">
          <pc:chgData name="Melvin Hampton" userId="0b9fbb52478599ba" providerId="LiveId" clId="{EFD70C50-707B-404B-BCFC-68D402094086}" dt="2020-03-13T16:24:08.190" v="0"/>
          <pc:sldLayoutMkLst>
            <pc:docMk/>
            <pc:sldMasterMk cId="0" sldId="2147483663"/>
            <pc:sldLayoutMk cId="3763810290" sldId="2147483901"/>
          </pc:sldLayoutMkLst>
          <pc:spChg chg="mod">
            <ac:chgData name="Melvin Hampton" userId="0b9fbb52478599ba" providerId="LiveId" clId="{EFD70C50-707B-404B-BCFC-68D402094086}" dt="2020-03-13T16:24:08.190" v="0"/>
            <ac:spMkLst>
              <pc:docMk/>
              <pc:sldMasterMk cId="0" sldId="2147483663"/>
              <pc:sldLayoutMk cId="3763810290" sldId="2147483901"/>
              <ac:spMk id="2" creationId="{00000000-0000-0000-0000-000000000000}"/>
            </ac:spMkLst>
          </pc:spChg>
          <pc:spChg chg="mod">
            <ac:chgData name="Melvin Hampton" userId="0b9fbb52478599ba" providerId="LiveId" clId="{EFD70C50-707B-404B-BCFC-68D402094086}" dt="2020-03-13T16:24:08.190" v="0"/>
            <ac:spMkLst>
              <pc:docMk/>
              <pc:sldMasterMk cId="0" sldId="2147483663"/>
              <pc:sldLayoutMk cId="3763810290" sldId="2147483901"/>
              <ac:spMk id="3" creationId="{00000000-0000-0000-0000-000000000000}"/>
            </ac:spMkLst>
          </pc:spChg>
        </pc:sldLayoutChg>
        <pc:sldLayoutChg chg="modSp">
          <pc:chgData name="Melvin Hampton" userId="0b9fbb52478599ba" providerId="LiveId" clId="{EFD70C50-707B-404B-BCFC-68D402094086}" dt="2020-03-13T16:24:08.190" v="0"/>
          <pc:sldLayoutMkLst>
            <pc:docMk/>
            <pc:sldMasterMk cId="0" sldId="2147483663"/>
            <pc:sldLayoutMk cId="2518115428" sldId="2147483902"/>
          </pc:sldLayoutMkLst>
          <pc:spChg chg="mod">
            <ac:chgData name="Melvin Hampton" userId="0b9fbb52478599ba" providerId="LiveId" clId="{EFD70C50-707B-404B-BCFC-68D402094086}" dt="2020-03-13T16:24:08.190" v="0"/>
            <ac:spMkLst>
              <pc:docMk/>
              <pc:sldMasterMk cId="0" sldId="2147483663"/>
              <pc:sldLayoutMk cId="2518115428" sldId="2147483902"/>
              <ac:spMk id="19" creationId="{DB8F7D92-C22B-44FA-8052-7C2628F824D0}"/>
            </ac:spMkLst>
          </pc:spChg>
          <pc:spChg chg="mod">
            <ac:chgData name="Melvin Hampton" userId="0b9fbb52478599ba" providerId="LiveId" clId="{EFD70C50-707B-404B-BCFC-68D402094086}" dt="2020-03-13T16:24:08.190" v="0"/>
            <ac:spMkLst>
              <pc:docMk/>
              <pc:sldMasterMk cId="0" sldId="2147483663"/>
              <pc:sldLayoutMk cId="2518115428" sldId="2147483902"/>
              <ac:spMk id="39952" creationId="{00000000-0000-0000-0000-000000000000}"/>
            </ac:spMkLst>
          </pc:spChg>
          <pc:spChg chg="mod">
            <ac:chgData name="Melvin Hampton" userId="0b9fbb52478599ba" providerId="LiveId" clId="{EFD70C50-707B-404B-BCFC-68D402094086}" dt="2020-03-13T16:24:08.190" v="0"/>
            <ac:spMkLst>
              <pc:docMk/>
              <pc:sldMasterMk cId="0" sldId="2147483663"/>
              <pc:sldLayoutMk cId="2518115428" sldId="2147483902"/>
              <ac:spMk id="39953" creationId="{00000000-0000-0000-0000-000000000000}"/>
            </ac:spMkLst>
          </pc:spChg>
          <pc:grpChg chg="mod">
            <ac:chgData name="Melvin Hampton" userId="0b9fbb52478599ba" providerId="LiveId" clId="{EFD70C50-707B-404B-BCFC-68D402094086}" dt="2020-03-13T16:24:08.190" v="0"/>
            <ac:grpSpMkLst>
              <pc:docMk/>
              <pc:sldMasterMk cId="0" sldId="2147483663"/>
              <pc:sldLayoutMk cId="2518115428" sldId="2147483902"/>
              <ac:grpSpMk id="4" creationId="{A3021227-17F4-42FF-A5BF-09DE112BE0F4}"/>
            </ac:grpSpMkLst>
          </pc:grpChg>
          <pc:grpChg chg="mod">
            <ac:chgData name="Melvin Hampton" userId="0b9fbb52478599ba" providerId="LiveId" clId="{EFD70C50-707B-404B-BCFC-68D402094086}" dt="2020-03-13T16:24:08.190" v="0"/>
            <ac:grpSpMkLst>
              <pc:docMk/>
              <pc:sldMasterMk cId="0" sldId="2147483663"/>
              <pc:sldLayoutMk cId="2518115428" sldId="2147483902"/>
              <ac:grpSpMk id="5" creationId="{9AB8DD8A-035C-4560-8D82-DC7422FD1BFD}"/>
            </ac:grpSpMkLst>
          </pc:grpChg>
          <pc:grpChg chg="mod">
            <ac:chgData name="Melvin Hampton" userId="0b9fbb52478599ba" providerId="LiveId" clId="{EFD70C50-707B-404B-BCFC-68D402094086}" dt="2020-03-13T16:24:08.190" v="0"/>
            <ac:grpSpMkLst>
              <pc:docMk/>
              <pc:sldMasterMk cId="0" sldId="2147483663"/>
              <pc:sldLayoutMk cId="2518115428" sldId="2147483902"/>
              <ac:grpSpMk id="9" creationId="{E1AADE5C-ACFF-4D56-B4EC-D5F75423A5FA}"/>
            </ac:grpSpMkLst>
          </pc:grpChg>
        </pc:sldLayoutChg>
      </pc:sldMasterChg>
    </pc:docChg>
  </pc:docChgLst>
  <pc:docChgLst>
    <pc:chgData name="Melvin Hampton" userId="0b9fbb52478599ba" providerId="LiveId" clId="{0C8D03E4-115C-45FF-A467-172F5EF95343}"/>
    <pc:docChg chg="custSel mod modSld">
      <pc:chgData name="Melvin Hampton" userId="0b9fbb52478599ba" providerId="LiveId" clId="{0C8D03E4-115C-45FF-A467-172F5EF95343}" dt="2020-09-12T15:06:34.862" v="128" actId="403"/>
      <pc:docMkLst>
        <pc:docMk/>
      </pc:docMkLst>
      <pc:sldChg chg="modSp">
        <pc:chgData name="Melvin Hampton" userId="0b9fbb52478599ba" providerId="LiveId" clId="{0C8D03E4-115C-45FF-A467-172F5EF95343}" dt="2020-09-12T15:01:37.819" v="69"/>
        <pc:sldMkLst>
          <pc:docMk/>
          <pc:sldMk cId="0" sldId="259"/>
        </pc:sldMkLst>
        <pc:spChg chg="mod">
          <ac:chgData name="Melvin Hampton" userId="0b9fbb52478599ba" providerId="LiveId" clId="{0C8D03E4-115C-45FF-A467-172F5EF95343}" dt="2020-09-12T15:01:37.819" v="69"/>
          <ac:spMkLst>
            <pc:docMk/>
            <pc:sldMk cId="0" sldId="259"/>
            <ac:spMk id="2" creationId="{830558D9-DC6C-46B0-AD51-6BA959C84BC2}"/>
          </ac:spMkLst>
        </pc:spChg>
        <pc:picChg chg="mod">
          <ac:chgData name="Melvin Hampton" userId="0b9fbb52478599ba" providerId="LiveId" clId="{0C8D03E4-115C-45FF-A467-172F5EF95343}" dt="2020-09-12T14:56:20.446" v="32" actId="1076"/>
          <ac:picMkLst>
            <pc:docMk/>
            <pc:sldMk cId="0" sldId="259"/>
            <ac:picMk id="15363" creationId="{CD1C9751-FFFE-46AA-AE13-DCE4D9D340E0}"/>
          </ac:picMkLst>
        </pc:picChg>
      </pc:sldChg>
      <pc:sldChg chg="modSp mod">
        <pc:chgData name="Melvin Hampton" userId="0b9fbb52478599ba" providerId="LiveId" clId="{0C8D03E4-115C-45FF-A467-172F5EF95343}" dt="2020-09-12T15:01:37.819" v="69"/>
        <pc:sldMkLst>
          <pc:docMk/>
          <pc:sldMk cId="0" sldId="260"/>
        </pc:sldMkLst>
        <pc:spChg chg="mod">
          <ac:chgData name="Melvin Hampton" userId="0b9fbb52478599ba" providerId="LiveId" clId="{0C8D03E4-115C-45FF-A467-172F5EF95343}" dt="2020-09-12T15:01:37.819" v="69"/>
          <ac:spMkLst>
            <pc:docMk/>
            <pc:sldMk cId="0" sldId="260"/>
            <ac:spMk id="2" creationId="{1EA9CA6A-F123-4CD2-BD18-40019753CFEC}"/>
          </ac:spMkLst>
        </pc:spChg>
        <pc:spChg chg="mod">
          <ac:chgData name="Melvin Hampton" userId="0b9fbb52478599ba" providerId="LiveId" clId="{0C8D03E4-115C-45FF-A467-172F5EF95343}" dt="2020-09-12T14:52:33.109" v="22" actId="14100"/>
          <ac:spMkLst>
            <pc:docMk/>
            <pc:sldMk cId="0" sldId="260"/>
            <ac:spMk id="50179" creationId="{0ACB84E1-279B-47C3-9489-93C6683999CD}"/>
          </ac:spMkLst>
        </pc:spChg>
        <pc:picChg chg="mod">
          <ac:chgData name="Melvin Hampton" userId="0b9fbb52478599ba" providerId="LiveId" clId="{0C8D03E4-115C-45FF-A467-172F5EF95343}" dt="2020-09-12T14:56:10.279" v="31" actId="1076"/>
          <ac:picMkLst>
            <pc:docMk/>
            <pc:sldMk cId="0" sldId="260"/>
            <ac:picMk id="16387" creationId="{639CD793-3223-4107-9C2A-AC224B758A2D}"/>
          </ac:picMkLst>
        </pc:picChg>
      </pc:sldChg>
      <pc:sldChg chg="modSp">
        <pc:chgData name="Melvin Hampton" userId="0b9fbb52478599ba" providerId="LiveId" clId="{0C8D03E4-115C-45FF-A467-172F5EF95343}" dt="2020-09-12T15:01:37.819" v="69"/>
        <pc:sldMkLst>
          <pc:docMk/>
          <pc:sldMk cId="0" sldId="262"/>
        </pc:sldMkLst>
        <pc:spChg chg="mod">
          <ac:chgData name="Melvin Hampton" userId="0b9fbb52478599ba" providerId="LiveId" clId="{0C8D03E4-115C-45FF-A467-172F5EF95343}" dt="2020-09-12T15:01:37.819" v="69"/>
          <ac:spMkLst>
            <pc:docMk/>
            <pc:sldMk cId="0" sldId="262"/>
            <ac:spMk id="2" creationId="{44030713-6F0C-44CE-9C94-24AD586D4367}"/>
          </ac:spMkLst>
        </pc:spChg>
        <pc:picChg chg="mod">
          <ac:chgData name="Melvin Hampton" userId="0b9fbb52478599ba" providerId="LiveId" clId="{0C8D03E4-115C-45FF-A467-172F5EF95343}" dt="2020-09-12T14:57:35.052" v="42" actId="14100"/>
          <ac:picMkLst>
            <pc:docMk/>
            <pc:sldMk cId="0" sldId="262"/>
            <ac:picMk id="18435" creationId="{6EB02C1B-3188-4409-8A89-29DF98BC9951}"/>
          </ac:picMkLst>
        </pc:picChg>
      </pc:sldChg>
      <pc:sldChg chg="modSp">
        <pc:chgData name="Melvin Hampton" userId="0b9fbb52478599ba" providerId="LiveId" clId="{0C8D03E4-115C-45FF-A467-172F5EF95343}" dt="2020-09-12T15:01:37.819" v="69"/>
        <pc:sldMkLst>
          <pc:docMk/>
          <pc:sldMk cId="0" sldId="263"/>
        </pc:sldMkLst>
        <pc:spChg chg="mod">
          <ac:chgData name="Melvin Hampton" userId="0b9fbb52478599ba" providerId="LiveId" clId="{0C8D03E4-115C-45FF-A467-172F5EF95343}" dt="2020-09-12T15:01:37.819" v="69"/>
          <ac:spMkLst>
            <pc:docMk/>
            <pc:sldMk cId="0" sldId="263"/>
            <ac:spMk id="2" creationId="{D04CFBAE-0D2E-48FE-883D-2FD28CECB87F}"/>
          </ac:spMkLst>
        </pc:spChg>
        <pc:picChg chg="mod">
          <ac:chgData name="Melvin Hampton" userId="0b9fbb52478599ba" providerId="LiveId" clId="{0C8D03E4-115C-45FF-A467-172F5EF95343}" dt="2020-09-12T14:58:02.207" v="46" actId="14100"/>
          <ac:picMkLst>
            <pc:docMk/>
            <pc:sldMk cId="0" sldId="263"/>
            <ac:picMk id="19459" creationId="{60EBFF9B-41B7-4E4F-9F7C-139B6BA57105}"/>
          </ac:picMkLst>
        </pc:picChg>
      </pc:sldChg>
      <pc:sldChg chg="modSp">
        <pc:chgData name="Melvin Hampton" userId="0b9fbb52478599ba" providerId="LiveId" clId="{0C8D03E4-115C-45FF-A467-172F5EF95343}" dt="2020-09-12T15:01:37.819" v="69"/>
        <pc:sldMkLst>
          <pc:docMk/>
          <pc:sldMk cId="0" sldId="264"/>
        </pc:sldMkLst>
        <pc:spChg chg="mod">
          <ac:chgData name="Melvin Hampton" userId="0b9fbb52478599ba" providerId="LiveId" clId="{0C8D03E4-115C-45FF-A467-172F5EF95343}" dt="2020-09-12T15:01:37.819" v="69"/>
          <ac:spMkLst>
            <pc:docMk/>
            <pc:sldMk cId="0" sldId="264"/>
            <ac:spMk id="2" creationId="{FD5A7012-8EE3-4FBC-98A6-AEF5AB0420DB}"/>
          </ac:spMkLst>
        </pc:spChg>
        <pc:picChg chg="mod">
          <ac:chgData name="Melvin Hampton" userId="0b9fbb52478599ba" providerId="LiveId" clId="{0C8D03E4-115C-45FF-A467-172F5EF95343}" dt="2020-09-12T14:56:49.418" v="36" actId="14100"/>
          <ac:picMkLst>
            <pc:docMk/>
            <pc:sldMk cId="0" sldId="264"/>
            <ac:picMk id="17410" creationId="{2BF9B50B-8572-402A-8F85-45C683AC7EDB}"/>
          </ac:picMkLst>
        </pc:picChg>
      </pc:sldChg>
      <pc:sldChg chg="modSp">
        <pc:chgData name="Melvin Hampton" userId="0b9fbb52478599ba" providerId="LiveId" clId="{0C8D03E4-115C-45FF-A467-172F5EF95343}" dt="2020-09-12T15:01:37.819" v="69"/>
        <pc:sldMkLst>
          <pc:docMk/>
          <pc:sldMk cId="0" sldId="265"/>
        </pc:sldMkLst>
        <pc:spChg chg="mod">
          <ac:chgData name="Melvin Hampton" userId="0b9fbb52478599ba" providerId="LiveId" clId="{0C8D03E4-115C-45FF-A467-172F5EF95343}" dt="2020-09-12T15:01:37.819" v="69"/>
          <ac:spMkLst>
            <pc:docMk/>
            <pc:sldMk cId="0" sldId="265"/>
            <ac:spMk id="2" creationId="{1E7E77D7-927F-43C4-84AC-DA55E095A903}"/>
          </ac:spMkLst>
        </pc:spChg>
      </pc:sldChg>
      <pc:sldChg chg="modSp mod">
        <pc:chgData name="Melvin Hampton" userId="0b9fbb52478599ba" providerId="LiveId" clId="{0C8D03E4-115C-45FF-A467-172F5EF95343}" dt="2020-09-12T15:01:37.819" v="69"/>
        <pc:sldMkLst>
          <pc:docMk/>
          <pc:sldMk cId="0" sldId="266"/>
        </pc:sldMkLst>
        <pc:spChg chg="mod">
          <ac:chgData name="Melvin Hampton" userId="0b9fbb52478599ba" providerId="LiveId" clId="{0C8D03E4-115C-45FF-A467-172F5EF95343}" dt="2020-09-12T15:01:37.819" v="69"/>
          <ac:spMkLst>
            <pc:docMk/>
            <pc:sldMk cId="0" sldId="266"/>
            <ac:spMk id="2" creationId="{E1682629-EED3-498C-B8C4-E6FEE4D40A38}"/>
          </ac:spMkLst>
        </pc:spChg>
        <pc:spChg chg="mod">
          <ac:chgData name="Melvin Hampton" userId="0b9fbb52478599ba" providerId="LiveId" clId="{0C8D03E4-115C-45FF-A467-172F5EF95343}" dt="2020-09-12T14:58:42.615" v="52" actId="403"/>
          <ac:spMkLst>
            <pc:docMk/>
            <pc:sldMk cId="0" sldId="266"/>
            <ac:spMk id="58371" creationId="{AE56A6E3-B10F-49F0-A337-614DA1B37822}"/>
          </ac:spMkLst>
        </pc:spChg>
        <pc:picChg chg="mod">
          <ac:chgData name="Melvin Hampton" userId="0b9fbb52478599ba" providerId="LiveId" clId="{0C8D03E4-115C-45FF-A467-172F5EF95343}" dt="2020-09-12T14:58:23.605" v="49" actId="14100"/>
          <ac:picMkLst>
            <pc:docMk/>
            <pc:sldMk cId="0" sldId="266"/>
            <ac:picMk id="22531" creationId="{FF59A93F-B0D4-455B-8AB9-DDC50065331F}"/>
          </ac:picMkLst>
        </pc:picChg>
      </pc:sldChg>
      <pc:sldChg chg="modSp mod">
        <pc:chgData name="Melvin Hampton" userId="0b9fbb52478599ba" providerId="LiveId" clId="{0C8D03E4-115C-45FF-A467-172F5EF95343}" dt="2020-09-12T15:01:37.819" v="69"/>
        <pc:sldMkLst>
          <pc:docMk/>
          <pc:sldMk cId="0" sldId="267"/>
        </pc:sldMkLst>
        <pc:spChg chg="mod">
          <ac:chgData name="Melvin Hampton" userId="0b9fbb52478599ba" providerId="LiveId" clId="{0C8D03E4-115C-45FF-A467-172F5EF95343}" dt="2020-09-12T15:01:37.819" v="69"/>
          <ac:spMkLst>
            <pc:docMk/>
            <pc:sldMk cId="0" sldId="267"/>
            <ac:spMk id="2" creationId="{F987C446-B566-42FE-B1EA-14C5E594B1F7}"/>
          </ac:spMkLst>
        </pc:spChg>
        <pc:spChg chg="mod">
          <ac:chgData name="Melvin Hampton" userId="0b9fbb52478599ba" providerId="LiveId" clId="{0C8D03E4-115C-45FF-A467-172F5EF95343}" dt="2020-09-12T15:00:00.291" v="68" actId="20577"/>
          <ac:spMkLst>
            <pc:docMk/>
            <pc:sldMk cId="0" sldId="267"/>
            <ac:spMk id="59395" creationId="{5A6F4E27-A02D-44ED-B5DE-E8ACC4BA4DC5}"/>
          </ac:spMkLst>
        </pc:spChg>
        <pc:picChg chg="mod">
          <ac:chgData name="Melvin Hampton" userId="0b9fbb52478599ba" providerId="LiveId" clId="{0C8D03E4-115C-45FF-A467-172F5EF95343}" dt="2020-09-12T14:59:42.810" v="62" actId="14100"/>
          <ac:picMkLst>
            <pc:docMk/>
            <pc:sldMk cId="0" sldId="267"/>
            <ac:picMk id="23555" creationId="{410E01D9-157D-49AC-BBC0-66DB649F83A1}"/>
          </ac:picMkLst>
        </pc:picChg>
      </pc:sldChg>
      <pc:sldChg chg="modSp setBg">
        <pc:chgData name="Melvin Hampton" userId="0b9fbb52478599ba" providerId="LiveId" clId="{0C8D03E4-115C-45FF-A467-172F5EF95343}" dt="2020-09-12T15:06:34.862" v="128" actId="403"/>
        <pc:sldMkLst>
          <pc:docMk/>
          <pc:sldMk cId="0" sldId="268"/>
        </pc:sldMkLst>
        <pc:spChg chg="mod">
          <ac:chgData name="Melvin Hampton" userId="0b9fbb52478599ba" providerId="LiveId" clId="{0C8D03E4-115C-45FF-A467-172F5EF95343}" dt="2020-09-12T15:01:37.819" v="69"/>
          <ac:spMkLst>
            <pc:docMk/>
            <pc:sldMk cId="0" sldId="268"/>
            <ac:spMk id="2" creationId="{52528F64-2244-4579-B914-2A76A5D3CC7F}"/>
          </ac:spMkLst>
        </pc:spChg>
        <pc:spChg chg="mod">
          <ac:chgData name="Melvin Hampton" userId="0b9fbb52478599ba" providerId="LiveId" clId="{0C8D03E4-115C-45FF-A467-172F5EF95343}" dt="2020-09-12T15:06:34.862" v="128" actId="403"/>
          <ac:spMkLst>
            <pc:docMk/>
            <pc:sldMk cId="0" sldId="268"/>
            <ac:spMk id="60422" creationId="{8F86EBC3-FD07-4D31-B174-3E4292E42EA3}"/>
          </ac:spMkLst>
        </pc:spChg>
        <pc:picChg chg="mod">
          <ac:chgData name="Melvin Hampton" userId="0b9fbb52478599ba" providerId="LiveId" clId="{0C8D03E4-115C-45FF-A467-172F5EF95343}" dt="2020-09-12T15:03:22.188" v="108" actId="14100"/>
          <ac:picMkLst>
            <pc:docMk/>
            <pc:sldMk cId="0" sldId="268"/>
            <ac:picMk id="24581" creationId="{DCE065A2-B80D-42AD-9AC7-83C0D03B38AD}"/>
          </ac:picMkLst>
        </pc:picChg>
      </pc:sldChg>
      <pc:sldChg chg="addSp delSp modSp mod setBg delDesignElem">
        <pc:chgData name="Melvin Hampton" userId="0b9fbb52478599ba" providerId="LiveId" clId="{0C8D03E4-115C-45FF-A467-172F5EF95343}" dt="2020-09-12T14:53:58.792" v="24" actId="14100"/>
        <pc:sldMkLst>
          <pc:docMk/>
          <pc:sldMk cId="0" sldId="269"/>
        </pc:sldMkLst>
        <pc:spChg chg="mod">
          <ac:chgData name="Melvin Hampton" userId="0b9fbb52478599ba" providerId="LiveId" clId="{0C8D03E4-115C-45FF-A467-172F5EF95343}" dt="2020-09-12T14:48:34.719" v="2" actId="26606"/>
          <ac:spMkLst>
            <pc:docMk/>
            <pc:sldMk cId="0" sldId="269"/>
            <ac:spMk id="2" creationId="{83212B51-7FB2-4C15-81DD-CF2645A8FC33}"/>
          </ac:spMkLst>
        </pc:spChg>
        <pc:spChg chg="add del">
          <ac:chgData name="Melvin Hampton" userId="0b9fbb52478599ba" providerId="LiveId" clId="{0C8D03E4-115C-45FF-A467-172F5EF95343}" dt="2020-09-12T14:49:12.407" v="4"/>
          <ac:spMkLst>
            <pc:docMk/>
            <pc:sldMk cId="0" sldId="269"/>
            <ac:spMk id="141" creationId="{8ADE9738-7B48-4F06-BA7B-E2CF9663A69E}"/>
          </ac:spMkLst>
        </pc:spChg>
        <pc:spChg chg="add del">
          <ac:chgData name="Melvin Hampton" userId="0b9fbb52478599ba" providerId="LiveId" clId="{0C8D03E4-115C-45FF-A467-172F5EF95343}" dt="2020-09-12T14:49:12.407" v="4"/>
          <ac:spMkLst>
            <pc:docMk/>
            <pc:sldMk cId="0" sldId="269"/>
            <ac:spMk id="143" creationId="{C1F07745-D943-46DF-AB69-FA455CE428EA}"/>
          </ac:spMkLst>
        </pc:spChg>
        <pc:spChg chg="add del">
          <ac:chgData name="Melvin Hampton" userId="0b9fbb52478599ba" providerId="LiveId" clId="{0C8D03E4-115C-45FF-A467-172F5EF95343}" dt="2020-09-12T14:49:12.407" v="4"/>
          <ac:spMkLst>
            <pc:docMk/>
            <pc:sldMk cId="0" sldId="269"/>
            <ac:spMk id="145" creationId="{B72A2E17-3305-4404-A0DA-5CC3BDAFE08C}"/>
          </ac:spMkLst>
        </pc:spChg>
        <pc:spChg chg="add mod ord">
          <ac:chgData name="Melvin Hampton" userId="0b9fbb52478599ba" providerId="LiveId" clId="{0C8D03E4-115C-45FF-A467-172F5EF95343}" dt="2020-09-12T14:48:34.719" v="2" actId="26606"/>
          <ac:spMkLst>
            <pc:docMk/>
            <pc:sldMk cId="0" sldId="269"/>
            <ac:spMk id="41988" creationId="{1D59954B-81D5-484D-A125-5EE46CF17C3D}"/>
          </ac:spMkLst>
        </pc:spChg>
        <pc:picChg chg="add del">
          <ac:chgData name="Melvin Hampton" userId="0b9fbb52478599ba" providerId="LiveId" clId="{0C8D03E4-115C-45FF-A467-172F5EF95343}" dt="2020-09-12T14:49:12.407" v="4"/>
          <ac:picMkLst>
            <pc:docMk/>
            <pc:sldMk cId="0" sldId="269"/>
            <ac:picMk id="137" creationId="{62CFFBB8-E539-483F-B9AA-088F7D4B170D}"/>
          </ac:picMkLst>
        </pc:picChg>
        <pc:picChg chg="add del">
          <ac:chgData name="Melvin Hampton" userId="0b9fbb52478599ba" providerId="LiveId" clId="{0C8D03E4-115C-45FF-A467-172F5EF95343}" dt="2020-09-12T14:49:12.407" v="4"/>
          <ac:picMkLst>
            <pc:docMk/>
            <pc:sldMk cId="0" sldId="269"/>
            <ac:picMk id="139" creationId="{552C38B8-B7F9-478B-8D67-99B248A946C4}"/>
          </ac:picMkLst>
        </pc:picChg>
        <pc:picChg chg="add del mod">
          <ac:chgData name="Melvin Hampton" userId="0b9fbb52478599ba" providerId="LiveId" clId="{0C8D03E4-115C-45FF-A467-172F5EF95343}" dt="2020-09-12T14:53:58.792" v="24" actId="14100"/>
          <ac:picMkLst>
            <pc:docMk/>
            <pc:sldMk cId="0" sldId="269"/>
            <ac:picMk id="14338" creationId="{73FD5A22-9D3B-433E-8994-052FAA382321}"/>
          </ac:picMkLst>
        </pc:picChg>
      </pc:sldChg>
      <pc:sldChg chg="modSp setBg">
        <pc:chgData name="Melvin Hampton" userId="0b9fbb52478599ba" providerId="LiveId" clId="{0C8D03E4-115C-45FF-A467-172F5EF95343}" dt="2020-09-12T15:05:43.812" v="126" actId="207"/>
        <pc:sldMkLst>
          <pc:docMk/>
          <pc:sldMk cId="0" sldId="270"/>
        </pc:sldMkLst>
        <pc:spChg chg="mod">
          <ac:chgData name="Melvin Hampton" userId="0b9fbb52478599ba" providerId="LiveId" clId="{0C8D03E4-115C-45FF-A467-172F5EF95343}" dt="2020-09-12T15:01:37.819" v="69"/>
          <ac:spMkLst>
            <pc:docMk/>
            <pc:sldMk cId="0" sldId="270"/>
            <ac:spMk id="2" creationId="{4494E114-DDE8-4025-8D2F-25D2FC1B31CD}"/>
          </ac:spMkLst>
        </pc:spChg>
        <pc:spChg chg="mod">
          <ac:chgData name="Melvin Hampton" userId="0b9fbb52478599ba" providerId="LiveId" clId="{0C8D03E4-115C-45FF-A467-172F5EF95343}" dt="2020-09-12T15:05:43.812" v="126" actId="207"/>
          <ac:spMkLst>
            <pc:docMk/>
            <pc:sldMk cId="0" sldId="270"/>
            <ac:spMk id="60422" creationId="{81DCCE76-5CB4-4326-B10A-FF45C4D9F09C}"/>
          </ac:spMkLst>
        </pc:spChg>
      </pc:sldChg>
      <pc:sldChg chg="modSp">
        <pc:chgData name="Melvin Hampton" userId="0b9fbb52478599ba" providerId="LiveId" clId="{0C8D03E4-115C-45FF-A467-172F5EF95343}" dt="2020-09-12T15:01:37.819" v="69"/>
        <pc:sldMkLst>
          <pc:docMk/>
          <pc:sldMk cId="0" sldId="272"/>
        </pc:sldMkLst>
        <pc:spChg chg="mod">
          <ac:chgData name="Melvin Hampton" userId="0b9fbb52478599ba" providerId="LiveId" clId="{0C8D03E4-115C-45FF-A467-172F5EF95343}" dt="2020-09-12T15:01:37.819" v="69"/>
          <ac:spMkLst>
            <pc:docMk/>
            <pc:sldMk cId="0" sldId="272"/>
            <ac:spMk id="2" creationId="{0FEE5584-5101-44C0-A598-455B7726250B}"/>
          </ac:spMkLst>
        </pc:spChg>
      </pc:sldChg>
    </pc:docChg>
  </pc:docChgLst>
  <pc:docChgLst>
    <pc:chgData name="Admin Services" userId="0b9fbb52478599ba" providerId="LiveId" clId="{2E9F3116-BC9C-410D-A452-3E98A94605AD}"/>
    <pc:docChg chg="undo custSel addSld delSld modSld">
      <pc:chgData name="Admin Services" userId="0b9fbb52478599ba" providerId="LiveId" clId="{2E9F3116-BC9C-410D-A452-3E98A94605AD}" dt="2021-10-02T16:00:05.414" v="662" actId="6549"/>
      <pc:docMkLst>
        <pc:docMk/>
      </pc:docMkLst>
      <pc:sldChg chg="modSp mod">
        <pc:chgData name="Admin Services" userId="0b9fbb52478599ba" providerId="LiveId" clId="{2E9F3116-BC9C-410D-A452-3E98A94605AD}" dt="2021-10-02T14:59:38.806" v="289"/>
        <pc:sldMkLst>
          <pc:docMk/>
          <pc:sldMk cId="0" sldId="259"/>
        </pc:sldMkLst>
        <pc:spChg chg="mod">
          <ac:chgData name="Admin Services" userId="0b9fbb52478599ba" providerId="LiveId" clId="{2E9F3116-BC9C-410D-A452-3E98A94605AD}" dt="2021-10-02T14:59:38.806" v="289"/>
          <ac:spMkLst>
            <pc:docMk/>
            <pc:sldMk cId="0" sldId="259"/>
            <ac:spMk id="2" creationId="{830558D9-DC6C-46B0-AD51-6BA959C84BC2}"/>
          </ac:spMkLst>
        </pc:spChg>
        <pc:spChg chg="mod">
          <ac:chgData name="Admin Services" userId="0b9fbb52478599ba" providerId="LiveId" clId="{2E9F3116-BC9C-410D-A452-3E98A94605AD}" dt="2021-10-02T14:04:22.132" v="27" actId="14100"/>
          <ac:spMkLst>
            <pc:docMk/>
            <pc:sldMk cId="0" sldId="259"/>
            <ac:spMk id="41987" creationId="{EAE4F21B-195A-4A00-9DCC-335BA53D02C0}"/>
          </ac:spMkLst>
        </pc:spChg>
        <pc:picChg chg="mod">
          <ac:chgData name="Admin Services" userId="0b9fbb52478599ba" providerId="LiveId" clId="{2E9F3116-BC9C-410D-A452-3E98A94605AD}" dt="2021-10-02T14:05:45.317" v="28" actId="1076"/>
          <ac:picMkLst>
            <pc:docMk/>
            <pc:sldMk cId="0" sldId="259"/>
            <ac:picMk id="15363" creationId="{CD1C9751-FFFE-46AA-AE13-DCE4D9D340E0}"/>
          </ac:picMkLst>
        </pc:picChg>
      </pc:sldChg>
      <pc:sldChg chg="addSp delSp modSp mod chgLayout">
        <pc:chgData name="Admin Services" userId="0b9fbb52478599ba" providerId="LiveId" clId="{2E9F3116-BC9C-410D-A452-3E98A94605AD}" dt="2021-10-02T14:59:38.806" v="289"/>
        <pc:sldMkLst>
          <pc:docMk/>
          <pc:sldMk cId="0" sldId="260"/>
        </pc:sldMkLst>
        <pc:spChg chg="mod ord">
          <ac:chgData name="Admin Services" userId="0b9fbb52478599ba" providerId="LiveId" clId="{2E9F3116-BC9C-410D-A452-3E98A94605AD}" dt="2021-10-02T14:59:38.806" v="289"/>
          <ac:spMkLst>
            <pc:docMk/>
            <pc:sldMk cId="0" sldId="260"/>
            <ac:spMk id="2" creationId="{1EA9CA6A-F123-4CD2-BD18-40019753CFEC}"/>
          </ac:spMkLst>
        </pc:spChg>
        <pc:spChg chg="add mod ord">
          <ac:chgData name="Admin Services" userId="0b9fbb52478599ba" providerId="LiveId" clId="{2E9F3116-BC9C-410D-A452-3E98A94605AD}" dt="2021-10-02T14:59:38.806" v="289"/>
          <ac:spMkLst>
            <pc:docMk/>
            <pc:sldMk cId="0" sldId="260"/>
            <ac:spMk id="4" creationId="{4B1EEDF8-36AF-4009-B91C-082637F83971}"/>
          </ac:spMkLst>
        </pc:spChg>
        <pc:spChg chg="mod ord">
          <ac:chgData name="Admin Services" userId="0b9fbb52478599ba" providerId="LiveId" clId="{2E9F3116-BC9C-410D-A452-3E98A94605AD}" dt="2021-10-02T14:07:23.267" v="34" actId="20577"/>
          <ac:spMkLst>
            <pc:docMk/>
            <pc:sldMk cId="0" sldId="260"/>
            <ac:spMk id="50179" creationId="{0ACB84E1-279B-47C3-9489-93C6683999CD}"/>
          </ac:spMkLst>
        </pc:spChg>
        <pc:picChg chg="add mod">
          <ac:chgData name="Admin Services" userId="0b9fbb52478599ba" providerId="LiveId" clId="{2E9F3116-BC9C-410D-A452-3E98A94605AD}" dt="2021-10-02T14:06:24.210" v="29"/>
          <ac:picMkLst>
            <pc:docMk/>
            <pc:sldMk cId="0" sldId="260"/>
            <ac:picMk id="8" creationId="{D424F641-115A-4573-907B-B7A7B9E741FF}"/>
          </ac:picMkLst>
        </pc:picChg>
        <pc:picChg chg="del mod">
          <ac:chgData name="Admin Services" userId="0b9fbb52478599ba" providerId="LiveId" clId="{2E9F3116-BC9C-410D-A452-3E98A94605AD}" dt="2021-10-02T14:02:24.411" v="13" actId="478"/>
          <ac:picMkLst>
            <pc:docMk/>
            <pc:sldMk cId="0" sldId="260"/>
            <ac:picMk id="16387" creationId="{639CD793-3223-4107-9C2A-AC224B758A2D}"/>
          </ac:picMkLst>
        </pc:picChg>
      </pc:sldChg>
      <pc:sldChg chg="addSp modSp mod modAnim chgLayout">
        <pc:chgData name="Admin Services" userId="0b9fbb52478599ba" providerId="LiveId" clId="{2E9F3116-BC9C-410D-A452-3E98A94605AD}" dt="2021-10-02T14:59:38.806" v="289"/>
        <pc:sldMkLst>
          <pc:docMk/>
          <pc:sldMk cId="0" sldId="262"/>
        </pc:sldMkLst>
        <pc:spChg chg="mod ord">
          <ac:chgData name="Admin Services" userId="0b9fbb52478599ba" providerId="LiveId" clId="{2E9F3116-BC9C-410D-A452-3E98A94605AD}" dt="2021-10-02T14:59:38.806" v="289"/>
          <ac:spMkLst>
            <pc:docMk/>
            <pc:sldMk cId="0" sldId="262"/>
            <ac:spMk id="2" creationId="{44030713-6F0C-44CE-9C94-24AD586D4367}"/>
          </ac:spMkLst>
        </pc:spChg>
        <pc:spChg chg="add mod ord">
          <ac:chgData name="Admin Services" userId="0b9fbb52478599ba" providerId="LiveId" clId="{2E9F3116-BC9C-410D-A452-3E98A94605AD}" dt="2021-10-02T14:12:25.522" v="65" actId="1076"/>
          <ac:spMkLst>
            <pc:docMk/>
            <pc:sldMk cId="0" sldId="262"/>
            <ac:spMk id="4" creationId="{7FCA593C-8DB2-45BC-A9F0-47ADB720015B}"/>
          </ac:spMkLst>
        </pc:spChg>
        <pc:spChg chg="mod ord">
          <ac:chgData name="Admin Services" userId="0b9fbb52478599ba" providerId="LiveId" clId="{2E9F3116-BC9C-410D-A452-3E98A94605AD}" dt="2021-10-02T14:13:25.643" v="70" actId="14100"/>
          <ac:spMkLst>
            <pc:docMk/>
            <pc:sldMk cId="0" sldId="262"/>
            <ac:spMk id="52227" creationId="{366A5BC1-3945-4CFE-9BB5-97A09FC88BF0}"/>
          </ac:spMkLst>
        </pc:spChg>
        <pc:picChg chg="mod">
          <ac:chgData name="Admin Services" userId="0b9fbb52478599ba" providerId="LiveId" clId="{2E9F3116-BC9C-410D-A452-3E98A94605AD}" dt="2021-10-02T14:11:40.699" v="57" actId="14100"/>
          <ac:picMkLst>
            <pc:docMk/>
            <pc:sldMk cId="0" sldId="262"/>
            <ac:picMk id="18435" creationId="{6EB02C1B-3188-4409-8A89-29DF98BC9951}"/>
          </ac:picMkLst>
        </pc:picChg>
      </pc:sldChg>
      <pc:sldChg chg="addSp delSp modSp mod modAnim chgLayout">
        <pc:chgData name="Admin Services" userId="0b9fbb52478599ba" providerId="LiveId" clId="{2E9F3116-BC9C-410D-A452-3E98A94605AD}" dt="2021-10-02T14:59:38.806" v="289"/>
        <pc:sldMkLst>
          <pc:docMk/>
          <pc:sldMk cId="0" sldId="263"/>
        </pc:sldMkLst>
        <pc:spChg chg="mod ord">
          <ac:chgData name="Admin Services" userId="0b9fbb52478599ba" providerId="LiveId" clId="{2E9F3116-BC9C-410D-A452-3E98A94605AD}" dt="2021-10-02T14:59:38.806" v="289"/>
          <ac:spMkLst>
            <pc:docMk/>
            <pc:sldMk cId="0" sldId="263"/>
            <ac:spMk id="2" creationId="{D04CFBAE-0D2E-48FE-883D-2FD28CECB87F}"/>
          </ac:spMkLst>
        </pc:spChg>
        <pc:spChg chg="add mod ord">
          <ac:chgData name="Admin Services" userId="0b9fbb52478599ba" providerId="LiveId" clId="{2E9F3116-BC9C-410D-A452-3E98A94605AD}" dt="2021-10-02T14:16:18.941" v="88" actId="14100"/>
          <ac:spMkLst>
            <pc:docMk/>
            <pc:sldMk cId="0" sldId="263"/>
            <ac:spMk id="4" creationId="{D81F7BEC-97A4-4E7A-AFF5-84C724F51D24}"/>
          </ac:spMkLst>
        </pc:spChg>
        <pc:spChg chg="mod ord">
          <ac:chgData name="Admin Services" userId="0b9fbb52478599ba" providerId="LiveId" clId="{2E9F3116-BC9C-410D-A452-3E98A94605AD}" dt="2021-10-02T14:19:18.963" v="105" actId="14100"/>
          <ac:spMkLst>
            <pc:docMk/>
            <pc:sldMk cId="0" sldId="263"/>
            <ac:spMk id="54275" creationId="{858FF4F1-F501-4C6F-97CD-BF910C1422ED}"/>
          </ac:spMkLst>
        </pc:spChg>
        <pc:spChg chg="del">
          <ac:chgData name="Admin Services" userId="0b9fbb52478599ba" providerId="LiveId" clId="{2E9F3116-BC9C-410D-A452-3E98A94605AD}" dt="2021-10-02T14:18:53.097" v="103" actId="478"/>
          <ac:spMkLst>
            <pc:docMk/>
            <pc:sldMk cId="0" sldId="263"/>
            <ac:spMk id="54276" creationId="{608282F8-C8E3-49EA-9D82-244B8374F7CE}"/>
          </ac:spMkLst>
        </pc:spChg>
        <pc:picChg chg="mod">
          <ac:chgData name="Admin Services" userId="0b9fbb52478599ba" providerId="LiveId" clId="{2E9F3116-BC9C-410D-A452-3E98A94605AD}" dt="2021-10-02T14:16:34.123" v="90" actId="14100"/>
          <ac:picMkLst>
            <pc:docMk/>
            <pc:sldMk cId="0" sldId="263"/>
            <ac:picMk id="19459" creationId="{60EBFF9B-41B7-4E4F-9F7C-139B6BA57105}"/>
          </ac:picMkLst>
        </pc:picChg>
      </pc:sldChg>
      <pc:sldChg chg="addSp delSp modSp mod chgLayout">
        <pc:chgData name="Admin Services" userId="0b9fbb52478599ba" providerId="LiveId" clId="{2E9F3116-BC9C-410D-A452-3E98A94605AD}" dt="2021-10-02T14:59:38.806" v="289"/>
        <pc:sldMkLst>
          <pc:docMk/>
          <pc:sldMk cId="0" sldId="264"/>
        </pc:sldMkLst>
        <pc:spChg chg="mod ord">
          <ac:chgData name="Admin Services" userId="0b9fbb52478599ba" providerId="LiveId" clId="{2E9F3116-BC9C-410D-A452-3E98A94605AD}" dt="2021-10-02T14:59:38.806" v="289"/>
          <ac:spMkLst>
            <pc:docMk/>
            <pc:sldMk cId="0" sldId="264"/>
            <ac:spMk id="2" creationId="{FD5A7012-8EE3-4FBC-98A6-AEF5AB0420DB}"/>
          </ac:spMkLst>
        </pc:spChg>
        <pc:spChg chg="add mod ord">
          <ac:chgData name="Admin Services" userId="0b9fbb52478599ba" providerId="LiveId" clId="{2E9F3116-BC9C-410D-A452-3E98A94605AD}" dt="2021-10-02T14:09:19.825" v="43" actId="14100"/>
          <ac:spMkLst>
            <pc:docMk/>
            <pc:sldMk cId="0" sldId="264"/>
            <ac:spMk id="3" creationId="{671F10CD-1512-4428-9580-EA6A0447807F}"/>
          </ac:spMkLst>
        </pc:spChg>
        <pc:spChg chg="mod ord">
          <ac:chgData name="Admin Services" userId="0b9fbb52478599ba" providerId="LiveId" clId="{2E9F3116-BC9C-410D-A452-3E98A94605AD}" dt="2021-10-02T14:09:31.122" v="45" actId="27636"/>
          <ac:spMkLst>
            <pc:docMk/>
            <pc:sldMk cId="0" sldId="264"/>
            <ac:spMk id="56323" creationId="{36C97FF1-8A81-4629-8C01-135041AE6CF8}"/>
          </ac:spMkLst>
        </pc:spChg>
        <pc:picChg chg="add mod">
          <ac:chgData name="Admin Services" userId="0b9fbb52478599ba" providerId="LiveId" clId="{2E9F3116-BC9C-410D-A452-3E98A94605AD}" dt="2021-10-02T14:08:24.820" v="35"/>
          <ac:picMkLst>
            <pc:docMk/>
            <pc:sldMk cId="0" sldId="264"/>
            <ac:picMk id="5" creationId="{D5E426C5-0221-4604-B5BD-06434E9A2B1F}"/>
          </ac:picMkLst>
        </pc:picChg>
        <pc:picChg chg="del">
          <ac:chgData name="Admin Services" userId="0b9fbb52478599ba" providerId="LiveId" clId="{2E9F3116-BC9C-410D-A452-3E98A94605AD}" dt="2021-10-02T14:00:46.044" v="3" actId="478"/>
          <ac:picMkLst>
            <pc:docMk/>
            <pc:sldMk cId="0" sldId="264"/>
            <ac:picMk id="17410" creationId="{2BF9B50B-8572-402A-8F85-45C683AC7EDB}"/>
          </ac:picMkLst>
        </pc:picChg>
      </pc:sldChg>
      <pc:sldChg chg="addSp modSp mod modAnim chgLayout">
        <pc:chgData name="Admin Services" userId="0b9fbb52478599ba" providerId="LiveId" clId="{2E9F3116-BC9C-410D-A452-3E98A94605AD}" dt="2021-10-02T15:36:50.318" v="480"/>
        <pc:sldMkLst>
          <pc:docMk/>
          <pc:sldMk cId="0" sldId="265"/>
        </pc:sldMkLst>
        <pc:spChg chg="mod ord">
          <ac:chgData name="Admin Services" userId="0b9fbb52478599ba" providerId="LiveId" clId="{2E9F3116-BC9C-410D-A452-3E98A94605AD}" dt="2021-10-02T15:35:11.237" v="465" actId="700"/>
          <ac:spMkLst>
            <pc:docMk/>
            <pc:sldMk cId="0" sldId="265"/>
            <ac:spMk id="2" creationId="{1E7E77D7-927F-43C4-84AC-DA55E095A903}"/>
          </ac:spMkLst>
        </pc:spChg>
        <pc:spChg chg="add mod ord">
          <ac:chgData name="Admin Services" userId="0b9fbb52478599ba" providerId="LiveId" clId="{2E9F3116-BC9C-410D-A452-3E98A94605AD}" dt="2021-10-02T15:35:49.505" v="472" actId="1076"/>
          <ac:spMkLst>
            <pc:docMk/>
            <pc:sldMk cId="0" sldId="265"/>
            <ac:spMk id="4" creationId="{0006C0DD-A9F3-469A-9CD8-BB7975F873F9}"/>
          </ac:spMkLst>
        </pc:spChg>
        <pc:spChg chg="mod ord">
          <ac:chgData name="Admin Services" userId="0b9fbb52478599ba" providerId="LiveId" clId="{2E9F3116-BC9C-410D-A452-3E98A94605AD}" dt="2021-10-02T15:36:50.318" v="480"/>
          <ac:spMkLst>
            <pc:docMk/>
            <pc:sldMk cId="0" sldId="265"/>
            <ac:spMk id="57347" creationId="{439EA84E-24D0-44BE-8AD4-19EEF4863DE2}"/>
          </ac:spMkLst>
        </pc:spChg>
        <pc:picChg chg="mod">
          <ac:chgData name="Admin Services" userId="0b9fbb52478599ba" providerId="LiveId" clId="{2E9F3116-BC9C-410D-A452-3E98A94605AD}" dt="2021-10-02T15:35:42.169" v="471" actId="14100"/>
          <ac:picMkLst>
            <pc:docMk/>
            <pc:sldMk cId="0" sldId="265"/>
            <ac:picMk id="21507" creationId="{9213B2DA-10CD-48B3-A391-BDCD289F58C5}"/>
          </ac:picMkLst>
        </pc:picChg>
      </pc:sldChg>
      <pc:sldChg chg="addSp modSp mod chgLayout">
        <pc:chgData name="Admin Services" userId="0b9fbb52478599ba" providerId="LiveId" clId="{2E9F3116-BC9C-410D-A452-3E98A94605AD}" dt="2021-10-02T15:38:31.836" v="492"/>
        <pc:sldMkLst>
          <pc:docMk/>
          <pc:sldMk cId="0" sldId="266"/>
        </pc:sldMkLst>
        <pc:spChg chg="mod ord">
          <ac:chgData name="Admin Services" userId="0b9fbb52478599ba" providerId="LiveId" clId="{2E9F3116-BC9C-410D-A452-3E98A94605AD}" dt="2021-10-02T15:37:45.686" v="487" actId="700"/>
          <ac:spMkLst>
            <pc:docMk/>
            <pc:sldMk cId="0" sldId="266"/>
            <ac:spMk id="2" creationId="{E1682629-EED3-498C-B8C4-E6FEE4D40A38}"/>
          </ac:spMkLst>
        </pc:spChg>
        <pc:spChg chg="add mod ord">
          <ac:chgData name="Admin Services" userId="0b9fbb52478599ba" providerId="LiveId" clId="{2E9F3116-BC9C-410D-A452-3E98A94605AD}" dt="2021-10-02T15:38:11.065" v="491" actId="20577"/>
          <ac:spMkLst>
            <pc:docMk/>
            <pc:sldMk cId="0" sldId="266"/>
            <ac:spMk id="4" creationId="{8CCCE879-C341-42FB-8DBB-06DC2E50BEC6}"/>
          </ac:spMkLst>
        </pc:spChg>
        <pc:spChg chg="mod ord">
          <ac:chgData name="Admin Services" userId="0b9fbb52478599ba" providerId="LiveId" clId="{2E9F3116-BC9C-410D-A452-3E98A94605AD}" dt="2021-10-02T15:38:31.836" v="492"/>
          <ac:spMkLst>
            <pc:docMk/>
            <pc:sldMk cId="0" sldId="266"/>
            <ac:spMk id="58371" creationId="{AE56A6E3-B10F-49F0-A337-614DA1B37822}"/>
          </ac:spMkLst>
        </pc:spChg>
        <pc:picChg chg="mod">
          <ac:chgData name="Admin Services" userId="0b9fbb52478599ba" providerId="LiveId" clId="{2E9F3116-BC9C-410D-A452-3E98A94605AD}" dt="2021-10-02T15:37:39.398" v="486" actId="14100"/>
          <ac:picMkLst>
            <pc:docMk/>
            <pc:sldMk cId="0" sldId="266"/>
            <ac:picMk id="22531" creationId="{FF59A93F-B0D4-455B-8AB9-DDC50065331F}"/>
          </ac:picMkLst>
        </pc:picChg>
      </pc:sldChg>
      <pc:sldChg chg="modSp mod">
        <pc:chgData name="Admin Services" userId="0b9fbb52478599ba" providerId="LiveId" clId="{2E9F3116-BC9C-410D-A452-3E98A94605AD}" dt="2021-10-02T15:51:45.809" v="598" actId="14100"/>
        <pc:sldMkLst>
          <pc:docMk/>
          <pc:sldMk cId="0" sldId="267"/>
        </pc:sldMkLst>
        <pc:spChg chg="mod">
          <ac:chgData name="Admin Services" userId="0b9fbb52478599ba" providerId="LiveId" clId="{2E9F3116-BC9C-410D-A452-3E98A94605AD}" dt="2021-10-02T14:59:38.806" v="289"/>
          <ac:spMkLst>
            <pc:docMk/>
            <pc:sldMk cId="0" sldId="267"/>
            <ac:spMk id="2" creationId="{F987C446-B566-42FE-B1EA-14C5E594B1F7}"/>
          </ac:spMkLst>
        </pc:spChg>
        <pc:spChg chg="mod">
          <ac:chgData name="Admin Services" userId="0b9fbb52478599ba" providerId="LiveId" clId="{2E9F3116-BC9C-410D-A452-3E98A94605AD}" dt="2021-10-02T15:51:45.809" v="598" actId="14100"/>
          <ac:spMkLst>
            <pc:docMk/>
            <pc:sldMk cId="0" sldId="267"/>
            <ac:spMk id="59395" creationId="{5A6F4E27-A02D-44ED-B5DE-E8ACC4BA4DC5}"/>
          </ac:spMkLst>
        </pc:spChg>
        <pc:picChg chg="mod">
          <ac:chgData name="Admin Services" userId="0b9fbb52478599ba" providerId="LiveId" clId="{2E9F3116-BC9C-410D-A452-3E98A94605AD}" dt="2021-10-02T15:51:02.573" v="588" actId="1076"/>
          <ac:picMkLst>
            <pc:docMk/>
            <pc:sldMk cId="0" sldId="267"/>
            <ac:picMk id="23555" creationId="{410E01D9-157D-49AC-BBC0-66DB649F83A1}"/>
          </ac:picMkLst>
        </pc:picChg>
      </pc:sldChg>
      <pc:sldChg chg="delSp modSp mod delAnim">
        <pc:chgData name="Admin Services" userId="0b9fbb52478599ba" providerId="LiveId" clId="{2E9F3116-BC9C-410D-A452-3E98A94605AD}" dt="2021-10-02T15:52:47.530" v="601" actId="21"/>
        <pc:sldMkLst>
          <pc:docMk/>
          <pc:sldMk cId="0" sldId="268"/>
        </pc:sldMkLst>
        <pc:spChg chg="mod">
          <ac:chgData name="Admin Services" userId="0b9fbb52478599ba" providerId="LiveId" clId="{2E9F3116-BC9C-410D-A452-3E98A94605AD}" dt="2021-10-02T14:59:38.806" v="289"/>
          <ac:spMkLst>
            <pc:docMk/>
            <pc:sldMk cId="0" sldId="268"/>
            <ac:spMk id="2" creationId="{52528F64-2244-4579-B914-2A76A5D3CC7F}"/>
          </ac:spMkLst>
        </pc:spChg>
        <pc:spChg chg="mod">
          <ac:chgData name="Admin Services" userId="0b9fbb52478599ba" providerId="LiveId" clId="{2E9F3116-BC9C-410D-A452-3E98A94605AD}" dt="2021-10-02T15:50:16.587" v="582" actId="14100"/>
          <ac:spMkLst>
            <pc:docMk/>
            <pc:sldMk cId="0" sldId="268"/>
            <ac:spMk id="60419" creationId="{9FC4CEAB-51B5-491C-AC0C-A13467E4265A}"/>
          </ac:spMkLst>
        </pc:spChg>
        <pc:spChg chg="del mod">
          <ac:chgData name="Admin Services" userId="0b9fbb52478599ba" providerId="LiveId" clId="{2E9F3116-BC9C-410D-A452-3E98A94605AD}" dt="2021-10-02T15:50:32.527" v="586" actId="478"/>
          <ac:spMkLst>
            <pc:docMk/>
            <pc:sldMk cId="0" sldId="268"/>
            <ac:spMk id="60421" creationId="{8E295D22-7AAD-4BA1-8E6E-3E9AA93B9A7F}"/>
          </ac:spMkLst>
        </pc:spChg>
        <pc:spChg chg="del mod">
          <ac:chgData name="Admin Services" userId="0b9fbb52478599ba" providerId="LiveId" clId="{2E9F3116-BC9C-410D-A452-3E98A94605AD}" dt="2021-10-02T15:52:47.530" v="601" actId="21"/>
          <ac:spMkLst>
            <pc:docMk/>
            <pc:sldMk cId="0" sldId="268"/>
            <ac:spMk id="60422" creationId="{8F86EBC3-FD07-4D31-B174-3E4292E42EA3}"/>
          </ac:spMkLst>
        </pc:spChg>
        <pc:picChg chg="mod">
          <ac:chgData name="Admin Services" userId="0b9fbb52478599ba" providerId="LiveId" clId="{2E9F3116-BC9C-410D-A452-3E98A94605AD}" dt="2021-10-02T15:49:42.078" v="577" actId="14100"/>
          <ac:picMkLst>
            <pc:docMk/>
            <pc:sldMk cId="0" sldId="268"/>
            <ac:picMk id="24581" creationId="{DCE065A2-B80D-42AD-9AC7-83C0D03B38AD}"/>
          </ac:picMkLst>
        </pc:picChg>
      </pc:sldChg>
      <pc:sldChg chg="addSp delSp modSp mod modAnim chgLayout">
        <pc:chgData name="Admin Services" userId="0b9fbb52478599ba" providerId="LiveId" clId="{2E9F3116-BC9C-410D-A452-3E98A94605AD}" dt="2021-10-02T16:00:05.414" v="662" actId="6549"/>
        <pc:sldMkLst>
          <pc:docMk/>
          <pc:sldMk cId="0" sldId="270"/>
        </pc:sldMkLst>
        <pc:spChg chg="mod ord">
          <ac:chgData name="Admin Services" userId="0b9fbb52478599ba" providerId="LiveId" clId="{2E9F3116-BC9C-410D-A452-3E98A94605AD}" dt="2021-10-02T15:39:02.382" v="493" actId="700"/>
          <ac:spMkLst>
            <pc:docMk/>
            <pc:sldMk cId="0" sldId="270"/>
            <ac:spMk id="2" creationId="{4494E114-DDE8-4025-8D2F-25D2FC1B31CD}"/>
          </ac:spMkLst>
        </pc:spChg>
        <pc:spChg chg="add del mod ord">
          <ac:chgData name="Admin Services" userId="0b9fbb52478599ba" providerId="LiveId" clId="{2E9F3116-BC9C-410D-A452-3E98A94605AD}" dt="2021-10-02T15:53:27.591" v="608" actId="21"/>
          <ac:spMkLst>
            <pc:docMk/>
            <pc:sldMk cId="0" sldId="270"/>
            <ac:spMk id="5" creationId="{506B295C-6441-4A77-A489-B9ADEAE50470}"/>
          </ac:spMkLst>
        </pc:spChg>
        <pc:spChg chg="add mod ord">
          <ac:chgData name="Admin Services" userId="0b9fbb52478599ba" providerId="LiveId" clId="{2E9F3116-BC9C-410D-A452-3E98A94605AD}" dt="2021-10-02T16:00:05.414" v="662" actId="6549"/>
          <ac:spMkLst>
            <pc:docMk/>
            <pc:sldMk cId="0" sldId="270"/>
            <ac:spMk id="6" creationId="{89B2D58B-D294-4DFB-8D97-120DF2856EA7}"/>
          </ac:spMkLst>
        </pc:spChg>
        <pc:spChg chg="add del mod">
          <ac:chgData name="Admin Services" userId="0b9fbb52478599ba" providerId="LiveId" clId="{2E9F3116-BC9C-410D-A452-3E98A94605AD}" dt="2021-10-02T15:53:32.166" v="609" actId="478"/>
          <ac:spMkLst>
            <pc:docMk/>
            <pc:sldMk cId="0" sldId="270"/>
            <ac:spMk id="8" creationId="{33EEC29F-AD1A-4EDD-9E62-CA3605993A38}"/>
          </ac:spMkLst>
        </pc:spChg>
        <pc:spChg chg="del mod">
          <ac:chgData name="Admin Services" userId="0b9fbb52478599ba" providerId="LiveId" clId="{2E9F3116-BC9C-410D-A452-3E98A94605AD}" dt="2021-10-02T15:41:04.244" v="503" actId="478"/>
          <ac:spMkLst>
            <pc:docMk/>
            <pc:sldMk cId="0" sldId="270"/>
            <ac:spMk id="26628" creationId="{477EA060-EC67-40F8-B8A0-7B3784D9836E}"/>
          </ac:spMkLst>
        </pc:spChg>
        <pc:spChg chg="del mod">
          <ac:chgData name="Admin Services" userId="0b9fbb52478599ba" providerId="LiveId" clId="{2E9F3116-BC9C-410D-A452-3E98A94605AD}" dt="2021-10-02T15:41:44.174" v="508" actId="478"/>
          <ac:spMkLst>
            <pc:docMk/>
            <pc:sldMk cId="0" sldId="270"/>
            <ac:spMk id="26629" creationId="{6CE5D20A-58E2-428D-91AD-3DCD78988ABB}"/>
          </ac:spMkLst>
        </pc:spChg>
        <pc:spChg chg="del mod">
          <ac:chgData name="Admin Services" userId="0b9fbb52478599ba" providerId="LiveId" clId="{2E9F3116-BC9C-410D-A452-3E98A94605AD}" dt="2021-10-02T15:43:19.200" v="522" actId="478"/>
          <ac:spMkLst>
            <pc:docMk/>
            <pc:sldMk cId="0" sldId="270"/>
            <ac:spMk id="26630" creationId="{3CCBCCE3-51FA-4AE1-B5F8-E698B8605733}"/>
          </ac:spMkLst>
        </pc:spChg>
        <pc:spChg chg="del mod">
          <ac:chgData name="Admin Services" userId="0b9fbb52478599ba" providerId="LiveId" clId="{2E9F3116-BC9C-410D-A452-3E98A94605AD}" dt="2021-10-02T15:42:35.111" v="515" actId="478"/>
          <ac:spMkLst>
            <pc:docMk/>
            <pc:sldMk cId="0" sldId="270"/>
            <ac:spMk id="26631" creationId="{882539E1-14E7-4A9F-A535-4273FFD5261B}"/>
          </ac:spMkLst>
        </pc:spChg>
        <pc:spChg chg="del mod">
          <ac:chgData name="Admin Services" userId="0b9fbb52478599ba" providerId="LiveId" clId="{2E9F3116-BC9C-410D-A452-3E98A94605AD}" dt="2021-10-02T15:39:25.168" v="496" actId="478"/>
          <ac:spMkLst>
            <pc:docMk/>
            <pc:sldMk cId="0" sldId="270"/>
            <ac:spMk id="60422" creationId="{81DCCE76-5CB4-4326-B10A-FF45C4D9F09C}"/>
          </ac:spMkLst>
        </pc:spChg>
      </pc:sldChg>
      <pc:sldChg chg="addSp delSp modSp mod setBg delDesignElem">
        <pc:chgData name="Admin Services" userId="0b9fbb52478599ba" providerId="LiveId" clId="{2E9F3116-BC9C-410D-A452-3E98A94605AD}" dt="2021-10-02T15:26:15.669" v="400" actId="122"/>
        <pc:sldMkLst>
          <pc:docMk/>
          <pc:sldMk cId="0" sldId="272"/>
        </pc:sldMkLst>
        <pc:spChg chg="mod">
          <ac:chgData name="Admin Services" userId="0b9fbb52478599ba" providerId="LiveId" clId="{2E9F3116-BC9C-410D-A452-3E98A94605AD}" dt="2021-10-02T14:59:38.806" v="289"/>
          <ac:spMkLst>
            <pc:docMk/>
            <pc:sldMk cId="0" sldId="272"/>
            <ac:spMk id="2" creationId="{0FEE5584-5101-44C0-A598-455B7726250B}"/>
          </ac:spMkLst>
        </pc:spChg>
        <pc:spChg chg="add del">
          <ac:chgData name="Admin Services" userId="0b9fbb52478599ba" providerId="LiveId" clId="{2E9F3116-BC9C-410D-A452-3E98A94605AD}" dt="2021-10-02T14:59:31.019" v="288"/>
          <ac:spMkLst>
            <pc:docMk/>
            <pc:sldMk cId="0" sldId="272"/>
            <ac:spMk id="9" creationId="{32BC26D8-82FB-445E-AA49-62A77D7C1EE0}"/>
          </ac:spMkLst>
        </pc:spChg>
        <pc:spChg chg="add del">
          <ac:chgData name="Admin Services" userId="0b9fbb52478599ba" providerId="LiveId" clId="{2E9F3116-BC9C-410D-A452-3E98A94605AD}" dt="2021-10-02T14:59:31.019" v="288"/>
          <ac:spMkLst>
            <pc:docMk/>
            <pc:sldMk cId="0" sldId="272"/>
            <ac:spMk id="11" creationId="{CB44330D-EA18-4254-AA95-EB49948539B8}"/>
          </ac:spMkLst>
        </pc:spChg>
        <pc:graphicFrameChg chg="add del">
          <ac:chgData name="Admin Services" userId="0b9fbb52478599ba" providerId="LiveId" clId="{2E9F3116-BC9C-410D-A452-3E98A94605AD}" dt="2021-10-02T14:33:01.778" v="170"/>
          <ac:graphicFrameMkLst>
            <pc:docMk/>
            <pc:sldMk cId="0" sldId="272"/>
            <ac:graphicFrameMk id="3" creationId="{E743273F-4D9C-4DFB-892F-50B5C271579A}"/>
          </ac:graphicFrameMkLst>
        </pc:graphicFrameChg>
        <pc:graphicFrameChg chg="add mod ord modGraphic">
          <ac:chgData name="Admin Services" userId="0b9fbb52478599ba" providerId="LiveId" clId="{2E9F3116-BC9C-410D-A452-3E98A94605AD}" dt="2021-10-02T15:26:15.669" v="400" actId="122"/>
          <ac:graphicFrameMkLst>
            <pc:docMk/>
            <pc:sldMk cId="0" sldId="272"/>
            <ac:graphicFrameMk id="4" creationId="{EFE7A0CD-85BE-4542-9FF2-57F6BA805999}"/>
          </ac:graphicFrameMkLst>
        </pc:graphicFrameChg>
        <pc:picChg chg="add del mod">
          <ac:chgData name="Admin Services" userId="0b9fbb52478599ba" providerId="LiveId" clId="{2E9F3116-BC9C-410D-A452-3E98A94605AD}" dt="2021-10-02T14:29:49.249" v="160"/>
          <ac:picMkLst>
            <pc:docMk/>
            <pc:sldMk cId="0" sldId="272"/>
            <ac:picMk id="5" creationId="{15D1BFA3-5065-41CE-BD61-ED37D658FDA2}"/>
          </ac:picMkLst>
        </pc:picChg>
        <pc:picChg chg="add del mod">
          <ac:chgData name="Admin Services" userId="0b9fbb52478599ba" providerId="LiveId" clId="{2E9F3116-BC9C-410D-A452-3E98A94605AD}" dt="2021-10-02T14:43:18.649" v="218"/>
          <ac:picMkLst>
            <pc:docMk/>
            <pc:sldMk cId="0" sldId="272"/>
            <ac:picMk id="7" creationId="{C87CB9B1-CCED-48B4-A30C-EB60A8E55B35}"/>
          </ac:picMkLst>
        </pc:picChg>
        <pc:picChg chg="del mod">
          <ac:chgData name="Admin Services" userId="0b9fbb52478599ba" providerId="LiveId" clId="{2E9F3116-BC9C-410D-A452-3E98A94605AD}" dt="2021-10-02T14:20:28.711" v="108" actId="21"/>
          <ac:picMkLst>
            <pc:docMk/>
            <pc:sldMk cId="0" sldId="272"/>
            <ac:picMk id="20505" creationId="{3EF9C24D-2AB5-4C17-A21C-CF571B364F7B}"/>
          </ac:picMkLst>
        </pc:picChg>
      </pc:sldChg>
      <pc:sldChg chg="modSp add mod modAnim">
        <pc:chgData name="Admin Services" userId="0b9fbb52478599ba" providerId="LiveId" clId="{2E9F3116-BC9C-410D-A452-3E98A94605AD}" dt="2021-10-02T14:59:38.806" v="289"/>
        <pc:sldMkLst>
          <pc:docMk/>
          <pc:sldMk cId="2371002445" sldId="273"/>
        </pc:sldMkLst>
        <pc:spChg chg="mod">
          <ac:chgData name="Admin Services" userId="0b9fbb52478599ba" providerId="LiveId" clId="{2E9F3116-BC9C-410D-A452-3E98A94605AD}" dt="2021-10-02T14:59:38.806" v="289"/>
          <ac:spMkLst>
            <pc:docMk/>
            <pc:sldMk cId="2371002445" sldId="273"/>
            <ac:spMk id="2" creationId="{44030713-6F0C-44CE-9C94-24AD586D4367}"/>
          </ac:spMkLst>
        </pc:spChg>
        <pc:spChg chg="mod">
          <ac:chgData name="Admin Services" userId="0b9fbb52478599ba" providerId="LiveId" clId="{2E9F3116-BC9C-410D-A452-3E98A94605AD}" dt="2021-10-02T14:17:45.868" v="99"/>
          <ac:spMkLst>
            <pc:docMk/>
            <pc:sldMk cId="2371002445" sldId="273"/>
            <ac:spMk id="52227" creationId="{366A5BC1-3945-4CFE-9BB5-97A09FC88BF0}"/>
          </ac:spMkLst>
        </pc:spChg>
      </pc:sldChg>
      <pc:sldChg chg="addSp delSp modSp add mod setBg modAnim">
        <pc:chgData name="Admin Services" userId="0b9fbb52478599ba" providerId="LiveId" clId="{2E9F3116-BC9C-410D-A452-3E98A94605AD}" dt="2021-10-02T14:59:38.806" v="289"/>
        <pc:sldMkLst>
          <pc:docMk/>
          <pc:sldMk cId="2527037677" sldId="274"/>
        </pc:sldMkLst>
        <pc:spChg chg="mod ord">
          <ac:chgData name="Admin Services" userId="0b9fbb52478599ba" providerId="LiveId" clId="{2E9F3116-BC9C-410D-A452-3E98A94605AD}" dt="2021-10-02T14:59:38.806" v="289"/>
          <ac:spMkLst>
            <pc:docMk/>
            <pc:sldMk cId="2527037677" sldId="274"/>
            <ac:spMk id="2" creationId="{D04CFBAE-0D2E-48FE-883D-2FD28CECB87F}"/>
          </ac:spMkLst>
        </pc:spChg>
        <pc:spChg chg="mod">
          <ac:chgData name="Admin Services" userId="0b9fbb52478599ba" providerId="LiveId" clId="{2E9F3116-BC9C-410D-A452-3E98A94605AD}" dt="2021-10-02T14:44:19.284" v="228" actId="26606"/>
          <ac:spMkLst>
            <pc:docMk/>
            <pc:sldMk cId="2527037677" sldId="274"/>
            <ac:spMk id="4" creationId="{D81F7BEC-97A4-4E7A-AFF5-84C724F51D24}"/>
          </ac:spMkLst>
        </pc:spChg>
        <pc:spChg chg="add del">
          <ac:chgData name="Admin Services" userId="0b9fbb52478599ba" providerId="LiveId" clId="{2E9F3116-BC9C-410D-A452-3E98A94605AD}" dt="2021-10-02T14:44:19.284" v="228" actId="26606"/>
          <ac:spMkLst>
            <pc:docMk/>
            <pc:sldMk cId="2527037677" sldId="274"/>
            <ac:spMk id="74" creationId="{99F1FFA9-D672-408C-9220-ADEEC6ABDD09}"/>
          </ac:spMkLst>
        </pc:spChg>
        <pc:spChg chg="mod">
          <ac:chgData name="Admin Services" userId="0b9fbb52478599ba" providerId="LiveId" clId="{2E9F3116-BC9C-410D-A452-3E98A94605AD}" dt="2021-10-02T14:44:19.284" v="228" actId="26606"/>
          <ac:spMkLst>
            <pc:docMk/>
            <pc:sldMk cId="2527037677" sldId="274"/>
            <ac:spMk id="54275" creationId="{858FF4F1-F501-4C6F-97CD-BF910C1422ED}"/>
          </ac:spMkLst>
        </pc:spChg>
        <pc:spChg chg="add del mod ord replId">
          <ac:chgData name="Admin Services" userId="0b9fbb52478599ba" providerId="LiveId" clId="{2E9F3116-BC9C-410D-A452-3E98A94605AD}" dt="2021-10-02T14:44:19.284" v="228" actId="26606"/>
          <ac:spMkLst>
            <pc:docMk/>
            <pc:sldMk cId="2527037677" sldId="274"/>
            <ac:spMk id="54276" creationId="{608282F8-C8E3-49EA-9D82-244B8374F7CE}"/>
          </ac:spMkLst>
        </pc:spChg>
        <pc:picChg chg="add del mod">
          <ac:chgData name="Admin Services" userId="0b9fbb52478599ba" providerId="LiveId" clId="{2E9F3116-BC9C-410D-A452-3E98A94605AD}" dt="2021-10-02T14:44:55.002" v="231"/>
          <ac:picMkLst>
            <pc:docMk/>
            <pc:sldMk cId="2527037677" sldId="274"/>
            <ac:picMk id="7" creationId="{7393BE7D-ACC3-43D7-8623-B79A08ECB685}"/>
          </ac:picMkLst>
        </pc:picChg>
        <pc:picChg chg="mod">
          <ac:chgData name="Admin Services" userId="0b9fbb52478599ba" providerId="LiveId" clId="{2E9F3116-BC9C-410D-A452-3E98A94605AD}" dt="2021-10-02T14:44:19.284" v="228" actId="26606"/>
          <ac:picMkLst>
            <pc:docMk/>
            <pc:sldMk cId="2527037677" sldId="274"/>
            <ac:picMk id="19459" creationId="{60EBFF9B-41B7-4E4F-9F7C-139B6BA57105}"/>
          </ac:picMkLst>
        </pc:picChg>
      </pc:sldChg>
      <pc:sldChg chg="addSp delSp modSp new mod modClrScheme chgLayout">
        <pc:chgData name="Admin Services" userId="0b9fbb52478599ba" providerId="LiveId" clId="{2E9F3116-BC9C-410D-A452-3E98A94605AD}" dt="2021-10-02T15:34:30.855" v="461" actId="122"/>
        <pc:sldMkLst>
          <pc:docMk/>
          <pc:sldMk cId="754695595" sldId="275"/>
        </pc:sldMkLst>
        <pc:spChg chg="del">
          <ac:chgData name="Admin Services" userId="0b9fbb52478599ba" providerId="LiveId" clId="{2E9F3116-BC9C-410D-A452-3E98A94605AD}" dt="2021-10-02T14:47:04.659" v="239" actId="478"/>
          <ac:spMkLst>
            <pc:docMk/>
            <pc:sldMk cId="754695595" sldId="275"/>
            <ac:spMk id="2" creationId="{6085798B-CDC7-4480-95D2-55C6A0B06505}"/>
          </ac:spMkLst>
        </pc:spChg>
        <pc:spChg chg="add del mod">
          <ac:chgData name="Admin Services" userId="0b9fbb52478599ba" providerId="LiveId" clId="{2E9F3116-BC9C-410D-A452-3E98A94605AD}" dt="2021-10-02T14:55:59.708" v="270" actId="700"/>
          <ac:spMkLst>
            <pc:docMk/>
            <pc:sldMk cId="754695595" sldId="275"/>
            <ac:spMk id="3" creationId="{3F57EED9-F493-458B-BDEE-19AD0F2C6580}"/>
          </ac:spMkLst>
        </pc:spChg>
        <pc:spChg chg="add mod">
          <ac:chgData name="Admin Services" userId="0b9fbb52478599ba" providerId="LiveId" clId="{2E9F3116-BC9C-410D-A452-3E98A94605AD}" dt="2021-10-02T15:34:30.855" v="461" actId="122"/>
          <ac:spMkLst>
            <pc:docMk/>
            <pc:sldMk cId="754695595" sldId="275"/>
            <ac:spMk id="8" creationId="{3675FBFC-34E9-4A68-AD11-8D37C6C81643}"/>
          </ac:spMkLst>
        </pc:spChg>
        <pc:graphicFrameChg chg="add del mod">
          <ac:chgData name="Admin Services" userId="0b9fbb52478599ba" providerId="LiveId" clId="{2E9F3116-BC9C-410D-A452-3E98A94605AD}" dt="2021-10-02T14:42:44.718" v="212" actId="12084"/>
          <ac:graphicFrameMkLst>
            <pc:docMk/>
            <pc:sldMk cId="754695595" sldId="275"/>
            <ac:graphicFrameMk id="5" creationId="{5A231B7B-96CC-4D75-A744-1A02DE3A4689}"/>
          </ac:graphicFrameMkLst>
        </pc:graphicFrameChg>
        <pc:graphicFrameChg chg="add mod modGraphic">
          <ac:chgData name="Admin Services" userId="0b9fbb52478599ba" providerId="LiveId" clId="{2E9F3116-BC9C-410D-A452-3E98A94605AD}" dt="2021-10-02T15:31:42.931" v="425" actId="14100"/>
          <ac:graphicFrameMkLst>
            <pc:docMk/>
            <pc:sldMk cId="754695595" sldId="275"/>
            <ac:graphicFrameMk id="6" creationId="{2A27A4C9-F377-4A15-8228-45136A8831FA}"/>
          </ac:graphicFrameMkLst>
        </pc:graphicFrameChg>
        <pc:picChg chg="add del mod">
          <ac:chgData name="Admin Services" userId="0b9fbb52478599ba" providerId="LiveId" clId="{2E9F3116-BC9C-410D-A452-3E98A94605AD}" dt="2021-10-02T14:43:14.937" v="215"/>
          <ac:picMkLst>
            <pc:docMk/>
            <pc:sldMk cId="754695595" sldId="275"/>
            <ac:picMk id="4" creationId="{73CB9F6C-63D6-42B3-B995-162BEAA19C47}"/>
          </ac:picMkLst>
        </pc:picChg>
      </pc:sldChg>
      <pc:sldChg chg="modSp add del mod">
        <pc:chgData name="Admin Services" userId="0b9fbb52478599ba" providerId="LiveId" clId="{2E9F3116-BC9C-410D-A452-3E98A94605AD}" dt="2021-10-02T14:35:40.003" v="176" actId="2696"/>
        <pc:sldMkLst>
          <pc:docMk/>
          <pc:sldMk cId="1186252053" sldId="275"/>
        </pc:sldMkLst>
        <pc:graphicFrameChg chg="modGraphic">
          <ac:chgData name="Admin Services" userId="0b9fbb52478599ba" providerId="LiveId" clId="{2E9F3116-BC9C-410D-A452-3E98A94605AD}" dt="2021-10-02T14:34:27.568" v="175" actId="21"/>
          <ac:graphicFrameMkLst>
            <pc:docMk/>
            <pc:sldMk cId="1186252053" sldId="275"/>
            <ac:graphicFrameMk id="4" creationId="{EFE7A0CD-85BE-4542-9FF2-57F6BA805999}"/>
          </ac:graphicFrameMkLst>
        </pc:graphicFrameChg>
      </pc:sldChg>
      <pc:sldChg chg="add del">
        <pc:chgData name="Admin Services" userId="0b9fbb52478599ba" providerId="LiveId" clId="{2E9F3116-BC9C-410D-A452-3E98A94605AD}" dt="2021-10-02T14:22:45.408" v="118" actId="2890"/>
        <pc:sldMkLst>
          <pc:docMk/>
          <pc:sldMk cId="2139739316" sldId="275"/>
        </pc:sldMkLst>
      </pc:sldChg>
      <pc:sldChg chg="modSp new add del mod">
        <pc:chgData name="Admin Services" userId="0b9fbb52478599ba" providerId="LiveId" clId="{2E9F3116-BC9C-410D-A452-3E98A94605AD}" dt="2021-10-02T14:29:41.102" v="153" actId="680"/>
        <pc:sldMkLst>
          <pc:docMk/>
          <pc:sldMk cId="2377749169" sldId="275"/>
        </pc:sldMkLst>
        <pc:spChg chg="mod">
          <ac:chgData name="Admin Services" userId="0b9fbb52478599ba" providerId="LiveId" clId="{2E9F3116-BC9C-410D-A452-3E98A94605AD}" dt="2021-10-02T14:29:29.197" v="150"/>
          <ac:spMkLst>
            <pc:docMk/>
            <pc:sldMk cId="2377749169" sldId="275"/>
            <ac:spMk id="3" creationId="{1BB06017-6E9E-4D02-888E-9328C4955CAC}"/>
          </ac:spMkLst>
        </pc:spChg>
      </pc:sldChg>
      <pc:sldChg chg="addSp delSp modSp add del mod">
        <pc:chgData name="Admin Services" userId="0b9fbb52478599ba" providerId="LiveId" clId="{2E9F3116-BC9C-410D-A452-3E98A94605AD}" dt="2021-10-02T14:29:23.475" v="148" actId="2890"/>
        <pc:sldMkLst>
          <pc:docMk/>
          <pc:sldMk cId="2960275910" sldId="275"/>
        </pc:sldMkLst>
        <pc:graphicFrameChg chg="add del mod modGraphic">
          <ac:chgData name="Admin Services" userId="0b9fbb52478599ba" providerId="LiveId" clId="{2E9F3116-BC9C-410D-A452-3E98A94605AD}" dt="2021-10-02T14:29:18.430" v="144"/>
          <ac:graphicFrameMkLst>
            <pc:docMk/>
            <pc:sldMk cId="2960275910" sldId="275"/>
            <ac:graphicFrameMk id="3" creationId="{4CC7C1FC-1BC9-485E-B6B2-68B1E9EEBD12}"/>
          </ac:graphicFrameMkLst>
        </pc:graphicFrameChg>
        <pc:graphicFrameChg chg="add del modGraphic">
          <ac:chgData name="Admin Services" userId="0b9fbb52478599ba" providerId="LiveId" clId="{2E9F3116-BC9C-410D-A452-3E98A94605AD}" dt="2021-10-02T14:29:22.386" v="147" actId="6549"/>
          <ac:graphicFrameMkLst>
            <pc:docMk/>
            <pc:sldMk cId="2960275910" sldId="275"/>
            <ac:graphicFrameMk id="4" creationId="{EFE7A0CD-85BE-4542-9FF2-57F6BA805999}"/>
          </ac:graphicFrameMkLst>
        </pc:graphicFrameChg>
      </pc:sldChg>
      <pc:sldChg chg="new del">
        <pc:chgData name="Admin Services" userId="0b9fbb52478599ba" providerId="LiveId" clId="{2E9F3116-BC9C-410D-A452-3E98A94605AD}" dt="2021-10-02T14:33:23.788" v="172" actId="680"/>
        <pc:sldMkLst>
          <pc:docMk/>
          <pc:sldMk cId="4255330357" sldId="275"/>
        </pc:sldMkLst>
      </pc:sldChg>
      <pc:sldChg chg="add del modAnim">
        <pc:chgData name="Admin Services" userId="0b9fbb52478599ba" providerId="LiveId" clId="{2E9F3116-BC9C-410D-A452-3E98A94605AD}" dt="2021-10-02T15:36:23.334" v="478"/>
        <pc:sldMkLst>
          <pc:docMk/>
          <pc:sldMk cId="1485617928" sldId="276"/>
        </pc:sldMkLst>
      </pc:sldChg>
      <pc:sldChg chg="add modAnim">
        <pc:chgData name="Admin Services" userId="0b9fbb52478599ba" providerId="LiveId" clId="{2E9F3116-BC9C-410D-A452-3E98A94605AD}" dt="2021-10-02T15:36:33.306" v="479"/>
        <pc:sldMkLst>
          <pc:docMk/>
          <pc:sldMk cId="2408547157" sldId="276"/>
        </pc:sldMkLst>
      </pc:sldChg>
      <pc:sldChg chg="addSp delSp modSp new mod modAnim">
        <pc:chgData name="Admin Services" userId="0b9fbb52478599ba" providerId="LiveId" clId="{2E9F3116-BC9C-410D-A452-3E98A94605AD}" dt="2021-10-02T15:59:34.307" v="658" actId="27636"/>
        <pc:sldMkLst>
          <pc:docMk/>
          <pc:sldMk cId="2011921823" sldId="277"/>
        </pc:sldMkLst>
        <pc:spChg chg="del">
          <ac:chgData name="Admin Services" userId="0b9fbb52478599ba" providerId="LiveId" clId="{2E9F3116-BC9C-410D-A452-3E98A94605AD}" dt="2021-10-02T15:52:57.632" v="603"/>
          <ac:spMkLst>
            <pc:docMk/>
            <pc:sldMk cId="2011921823" sldId="277"/>
            <ac:spMk id="2" creationId="{D7540648-174B-494F-BB50-48F16A6488C0}"/>
          </ac:spMkLst>
        </pc:spChg>
        <pc:spChg chg="del">
          <ac:chgData name="Admin Services" userId="0b9fbb52478599ba" providerId="LiveId" clId="{2E9F3116-BC9C-410D-A452-3E98A94605AD}" dt="2021-10-02T15:53:46.203" v="612"/>
          <ac:spMkLst>
            <pc:docMk/>
            <pc:sldMk cId="2011921823" sldId="277"/>
            <ac:spMk id="3" creationId="{2C6BF59C-0BD9-454A-A294-27824171121D}"/>
          </ac:spMkLst>
        </pc:spChg>
        <pc:spChg chg="add mod">
          <ac:chgData name="Admin Services" userId="0b9fbb52478599ba" providerId="LiveId" clId="{2E9F3116-BC9C-410D-A452-3E98A94605AD}" dt="2021-10-02T15:59:03.889" v="653" actId="20577"/>
          <ac:spMkLst>
            <pc:docMk/>
            <pc:sldMk cId="2011921823" sldId="277"/>
            <ac:spMk id="4" creationId="{361FDAE2-3EB2-48CA-A88F-BB1DAA66F18F}"/>
          </ac:spMkLst>
        </pc:spChg>
        <pc:spChg chg="add mod">
          <ac:chgData name="Admin Services" userId="0b9fbb52478599ba" providerId="LiveId" clId="{2E9F3116-BC9C-410D-A452-3E98A94605AD}" dt="2021-10-02T15:59:34.307" v="658" actId="27636"/>
          <ac:spMkLst>
            <pc:docMk/>
            <pc:sldMk cId="2011921823" sldId="277"/>
            <ac:spMk id="5" creationId="{955D500F-391E-4458-AEFD-7B5270AD50D7}"/>
          </ac:spMkLst>
        </pc:spChg>
      </pc:sldChg>
    </pc:docChg>
  </pc:docChgLst>
  <pc:docChgLst>
    <pc:chgData name="Melvin Hampton" userId="0b9fbb52478599ba" providerId="LiveId" clId="{39516972-A01F-46D0-B26F-3BD21BBD73FD}"/>
    <pc:docChg chg="modSld">
      <pc:chgData name="Melvin Hampton" userId="0b9fbb52478599ba" providerId="LiveId" clId="{39516972-A01F-46D0-B26F-3BD21BBD73FD}" dt="2020-05-17T02:05:15.358" v="12"/>
      <pc:docMkLst>
        <pc:docMk/>
      </pc:docMkLst>
      <pc:sldChg chg="modAnim">
        <pc:chgData name="Melvin Hampton" userId="0b9fbb52478599ba" providerId="LiveId" clId="{39516972-A01F-46D0-B26F-3BD21BBD73FD}" dt="2020-05-17T01:54:33.300" v="0"/>
        <pc:sldMkLst>
          <pc:docMk/>
          <pc:sldMk cId="0" sldId="259"/>
        </pc:sldMkLst>
      </pc:sldChg>
      <pc:sldChg chg="modAnim">
        <pc:chgData name="Melvin Hampton" userId="0b9fbb52478599ba" providerId="LiveId" clId="{39516972-A01F-46D0-B26F-3BD21BBD73FD}" dt="2020-05-17T01:54:51.751" v="1"/>
        <pc:sldMkLst>
          <pc:docMk/>
          <pc:sldMk cId="0" sldId="260"/>
        </pc:sldMkLst>
      </pc:sldChg>
      <pc:sldChg chg="modAnim">
        <pc:chgData name="Melvin Hampton" userId="0b9fbb52478599ba" providerId="LiveId" clId="{39516972-A01F-46D0-B26F-3BD21BBD73FD}" dt="2020-05-17T01:57:26.540" v="2"/>
        <pc:sldMkLst>
          <pc:docMk/>
          <pc:sldMk cId="0" sldId="262"/>
        </pc:sldMkLst>
      </pc:sldChg>
      <pc:sldChg chg="modAnim">
        <pc:chgData name="Melvin Hampton" userId="0b9fbb52478599ba" providerId="LiveId" clId="{39516972-A01F-46D0-B26F-3BD21BBD73FD}" dt="2020-05-17T02:04:41.042" v="11"/>
        <pc:sldMkLst>
          <pc:docMk/>
          <pc:sldMk cId="0" sldId="265"/>
        </pc:sldMkLst>
      </pc:sldChg>
      <pc:sldChg chg="modAnim">
        <pc:chgData name="Melvin Hampton" userId="0b9fbb52478599ba" providerId="LiveId" clId="{39516972-A01F-46D0-B26F-3BD21BBD73FD}" dt="2020-05-17T02:05:15.358" v="12"/>
        <pc:sldMkLst>
          <pc:docMk/>
          <pc:sldMk cId="0" sldId="266"/>
        </pc:sldMkLst>
      </pc:sldChg>
      <pc:sldChg chg="modSp mod modAnim">
        <pc:chgData name="Melvin Hampton" userId="0b9fbb52478599ba" providerId="LiveId" clId="{39516972-A01F-46D0-B26F-3BD21BBD73FD}" dt="2020-05-17T02:04:04.519" v="10"/>
        <pc:sldMkLst>
          <pc:docMk/>
          <pc:sldMk cId="0" sldId="272"/>
        </pc:sldMkLst>
        <pc:graphicFrameChg chg="modGraphic">
          <ac:chgData name="Melvin Hampton" userId="0b9fbb52478599ba" providerId="LiveId" clId="{39516972-A01F-46D0-B26F-3BD21BBD73FD}" dt="2020-05-17T02:03:15.811" v="8" actId="14734"/>
          <ac:graphicFrameMkLst>
            <pc:docMk/>
            <pc:sldMk cId="0" sldId="272"/>
            <ac:graphicFrameMk id="4" creationId="{EFE7A0CD-85BE-4542-9FF2-57F6BA805999}"/>
          </ac:graphicFrameMkLst>
        </pc:graphicFrameChg>
      </pc:sldChg>
    </pc:docChg>
  </pc:docChgLst>
  <pc:docChgLst>
    <pc:chgData name="Admin Services" userId="0b9fbb52478599ba" providerId="Windows Live" clId="Web-{FF845168-7C1E-4BA2-AB36-1B564417321F}"/>
    <pc:docChg chg="addSld modSld">
      <pc:chgData name="Admin Services" userId="0b9fbb52478599ba" providerId="Windows Live" clId="Web-{FF845168-7C1E-4BA2-AB36-1B564417321F}" dt="2021-10-04T13:14:24.832" v="18" actId="20577"/>
      <pc:docMkLst>
        <pc:docMk/>
      </pc:docMkLst>
      <pc:sldChg chg="modSp">
        <pc:chgData name="Admin Services" userId="0b9fbb52478599ba" providerId="Windows Live" clId="Web-{FF845168-7C1E-4BA2-AB36-1B564417321F}" dt="2021-10-04T13:13:36.394" v="17" actId="14100"/>
        <pc:sldMkLst>
          <pc:docMk/>
          <pc:sldMk cId="0" sldId="270"/>
        </pc:sldMkLst>
        <pc:spChg chg="mod">
          <ac:chgData name="Admin Services" userId="0b9fbb52478599ba" providerId="Windows Live" clId="Web-{FF845168-7C1E-4BA2-AB36-1B564417321F}" dt="2021-10-04T13:13:36.394" v="17" actId="14100"/>
          <ac:spMkLst>
            <pc:docMk/>
            <pc:sldMk cId="0" sldId="270"/>
            <ac:spMk id="6" creationId="{89B2D58B-D294-4DFB-8D97-120DF2856EA7}"/>
          </ac:spMkLst>
        </pc:spChg>
      </pc:sldChg>
      <pc:sldChg chg="modSp">
        <pc:chgData name="Admin Services" userId="0b9fbb52478599ba" providerId="Windows Live" clId="Web-{FF845168-7C1E-4BA2-AB36-1B564417321F}" dt="2021-10-04T13:14:24.832" v="18" actId="20577"/>
        <pc:sldMkLst>
          <pc:docMk/>
          <pc:sldMk cId="2011921823" sldId="277"/>
        </pc:sldMkLst>
        <pc:spChg chg="mod">
          <ac:chgData name="Admin Services" userId="0b9fbb52478599ba" providerId="Windows Live" clId="Web-{FF845168-7C1E-4BA2-AB36-1B564417321F}" dt="2021-10-04T13:14:24.832" v="18" actId="20577"/>
          <ac:spMkLst>
            <pc:docMk/>
            <pc:sldMk cId="2011921823" sldId="277"/>
            <ac:spMk id="5" creationId="{955D500F-391E-4458-AEFD-7B5270AD50D7}"/>
          </ac:spMkLst>
        </pc:spChg>
      </pc:sldChg>
      <pc:sldChg chg="delSp modSp new">
        <pc:chgData name="Admin Services" userId="0b9fbb52478599ba" providerId="Windows Live" clId="Web-{FF845168-7C1E-4BA2-AB36-1B564417321F}" dt="2021-10-04T13:13:04.800" v="13" actId="14100"/>
        <pc:sldMkLst>
          <pc:docMk/>
          <pc:sldMk cId="442681026" sldId="278"/>
        </pc:sldMkLst>
        <pc:spChg chg="del">
          <ac:chgData name="Admin Services" userId="0b9fbb52478599ba" providerId="Windows Live" clId="Web-{FF845168-7C1E-4BA2-AB36-1B564417321F}" dt="2021-10-04T13:12:57.660" v="12"/>
          <ac:spMkLst>
            <pc:docMk/>
            <pc:sldMk cId="442681026" sldId="278"/>
            <ac:spMk id="2" creationId="{BA277705-D4DC-4181-BC97-84A361A5A180}"/>
          </ac:spMkLst>
        </pc:spChg>
        <pc:spChg chg="mod">
          <ac:chgData name="Admin Services" userId="0b9fbb52478599ba" providerId="Windows Live" clId="Web-{FF845168-7C1E-4BA2-AB36-1B564417321F}" dt="2021-10-04T13:13:04.800" v="13" actId="14100"/>
          <ac:spMkLst>
            <pc:docMk/>
            <pc:sldMk cId="442681026" sldId="278"/>
            <ac:spMk id="3" creationId="{8CDB58A3-00BF-458C-B43B-DA81C3DDA11C}"/>
          </ac:spMkLst>
        </pc:spChg>
      </pc:sldChg>
    </pc:docChg>
  </pc:docChgLst>
  <pc:docChgLst>
    <pc:chgData name="Melvin Hampton" userId="0b9fbb52478599ba" providerId="LiveId" clId="{8AE5DEBC-9010-9341-B704-918D1F8AECE1}"/>
    <pc:docChg chg="custSel modSld addMainMaster delMainMaster">
      <pc:chgData name="Melvin Hampton" userId="0b9fbb52478599ba" providerId="LiveId" clId="{8AE5DEBC-9010-9341-B704-918D1F8AECE1}" dt="2020-06-30T19:57:40.586" v="8" actId="14100"/>
      <pc:docMkLst>
        <pc:docMk/>
      </pc:docMkLst>
      <pc:sldChg chg="modSp">
        <pc:chgData name="Melvin Hampton" userId="0b9fbb52478599ba" providerId="LiveId" clId="{8AE5DEBC-9010-9341-B704-918D1F8AECE1}" dt="2020-06-30T19:57:40.586" v="8" actId="14100"/>
        <pc:sldMkLst>
          <pc:docMk/>
          <pc:sldMk cId="0" sldId="269"/>
        </pc:sldMkLst>
        <pc:picChg chg="mod">
          <ac:chgData name="Melvin Hampton" userId="0b9fbb52478599ba" providerId="LiveId" clId="{8AE5DEBC-9010-9341-B704-918D1F8AECE1}" dt="2020-06-30T19:57:40.586" v="8" actId="14100"/>
          <ac:picMkLst>
            <pc:docMk/>
            <pc:sldMk cId="0" sldId="269"/>
            <ac:picMk id="14338" creationId="{73FD5A22-9D3B-433E-8994-052FAA382321}"/>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4566D347-EFB7-439F-8AFB-71943EB4A493}"/>
              </a:ext>
            </a:extLst>
          </p:cNvPr>
          <p:cNvSpPr>
            <a:spLocks noGrp="1" noChangeArrowheads="1"/>
          </p:cNvSpPr>
          <p:nvPr>
            <p:ph type="hdr" sz="quarter"/>
          </p:nvPr>
        </p:nvSpPr>
        <p:spPr bwMode="auto">
          <a:xfrm>
            <a:off x="0" y="0"/>
            <a:ext cx="3933508" cy="3430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mn-cs"/>
              </a:defRPr>
            </a:lvl1pPr>
          </a:lstStyle>
          <a:p>
            <a:pPr>
              <a:defRPr/>
            </a:pPr>
            <a:endParaRPr lang="en-US"/>
          </a:p>
        </p:txBody>
      </p:sp>
      <p:sp>
        <p:nvSpPr>
          <p:cNvPr id="25603" name="Rectangle 3">
            <a:extLst>
              <a:ext uri="{FF2B5EF4-FFF2-40B4-BE49-F238E27FC236}">
                <a16:creationId xmlns:a16="http://schemas.microsoft.com/office/drawing/2014/main" id="{FFB9CCB5-CD25-42C3-AD1E-6523FABC93EF}"/>
              </a:ext>
            </a:extLst>
          </p:cNvPr>
          <p:cNvSpPr>
            <a:spLocks noGrp="1" noChangeArrowheads="1"/>
          </p:cNvSpPr>
          <p:nvPr>
            <p:ph type="dt" sz="quarter" idx="1"/>
          </p:nvPr>
        </p:nvSpPr>
        <p:spPr bwMode="auto">
          <a:xfrm>
            <a:off x="5141717" y="0"/>
            <a:ext cx="3933508" cy="3430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0"/>
                <a:cs typeface="+mn-cs"/>
              </a:defRPr>
            </a:lvl1pPr>
          </a:lstStyle>
          <a:p>
            <a:pPr>
              <a:defRPr/>
            </a:pPr>
            <a:endParaRPr lang="en-US"/>
          </a:p>
        </p:txBody>
      </p:sp>
      <p:sp>
        <p:nvSpPr>
          <p:cNvPr id="25604" name="Rectangle 4">
            <a:extLst>
              <a:ext uri="{FF2B5EF4-FFF2-40B4-BE49-F238E27FC236}">
                <a16:creationId xmlns:a16="http://schemas.microsoft.com/office/drawing/2014/main" id="{0C7ABB31-1A9E-43B9-B3CF-2DD0C9B009B5}"/>
              </a:ext>
            </a:extLst>
          </p:cNvPr>
          <p:cNvSpPr>
            <a:spLocks noGrp="1" noChangeArrowheads="1"/>
          </p:cNvSpPr>
          <p:nvPr>
            <p:ph type="ftr" sz="quarter" idx="2"/>
          </p:nvPr>
        </p:nvSpPr>
        <p:spPr bwMode="auto">
          <a:xfrm>
            <a:off x="0" y="6513781"/>
            <a:ext cx="3933508" cy="3430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mn-cs"/>
              </a:defRPr>
            </a:lvl1pPr>
          </a:lstStyle>
          <a:p>
            <a:pPr>
              <a:defRPr/>
            </a:pPr>
            <a:endParaRPr lang="en-US"/>
          </a:p>
        </p:txBody>
      </p:sp>
      <p:sp>
        <p:nvSpPr>
          <p:cNvPr id="25605" name="Rectangle 5">
            <a:extLst>
              <a:ext uri="{FF2B5EF4-FFF2-40B4-BE49-F238E27FC236}">
                <a16:creationId xmlns:a16="http://schemas.microsoft.com/office/drawing/2014/main" id="{49871DA1-2BDC-4241-B9DE-4C182745368A}"/>
              </a:ext>
            </a:extLst>
          </p:cNvPr>
          <p:cNvSpPr>
            <a:spLocks noGrp="1" noChangeArrowheads="1"/>
          </p:cNvSpPr>
          <p:nvPr>
            <p:ph type="sldNum" sz="quarter" idx="3"/>
          </p:nvPr>
        </p:nvSpPr>
        <p:spPr bwMode="auto">
          <a:xfrm>
            <a:off x="5141717" y="6513781"/>
            <a:ext cx="3933508" cy="3430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5752D0EF-BF01-4C1E-9F76-C3CDA785CC4A}"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33825"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41913" y="0"/>
            <a:ext cx="3933825" cy="344488"/>
          </a:xfrm>
          <a:prstGeom prst="rect">
            <a:avLst/>
          </a:prstGeom>
        </p:spPr>
        <p:txBody>
          <a:bodyPr vert="horz" lIns="91440" tIns="45720" rIns="91440" bIns="45720" rtlCol="0"/>
          <a:lstStyle>
            <a:lvl1pPr algn="r">
              <a:defRPr sz="1200"/>
            </a:lvl1pPr>
          </a:lstStyle>
          <a:p>
            <a:fld id="{D6467676-EF10-4011-BE05-4AE27843EDE1}" type="datetimeFigureOut">
              <a:rPr lang="en-US" smtClean="0"/>
              <a:t>10/4/2021</a:t>
            </a:fld>
            <a:endParaRPr lang="en-US"/>
          </a:p>
        </p:txBody>
      </p:sp>
      <p:sp>
        <p:nvSpPr>
          <p:cNvPr id="4" name="Slide Image Placeholder 3"/>
          <p:cNvSpPr>
            <a:spLocks noGrp="1" noRot="1" noChangeAspect="1"/>
          </p:cNvSpPr>
          <p:nvPr>
            <p:ph type="sldImg" idx="2"/>
          </p:nvPr>
        </p:nvSpPr>
        <p:spPr>
          <a:xfrm>
            <a:off x="2379663" y="857250"/>
            <a:ext cx="43180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08050" y="3300413"/>
            <a:ext cx="7261225"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33825"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41913" y="6513513"/>
            <a:ext cx="3933825" cy="344487"/>
          </a:xfrm>
          <a:prstGeom prst="rect">
            <a:avLst/>
          </a:prstGeom>
        </p:spPr>
        <p:txBody>
          <a:bodyPr vert="horz" lIns="91440" tIns="45720" rIns="91440" bIns="45720" rtlCol="0" anchor="b"/>
          <a:lstStyle>
            <a:lvl1pPr algn="r">
              <a:defRPr sz="1200"/>
            </a:lvl1pPr>
          </a:lstStyle>
          <a:p>
            <a:fld id="{F2BFA8F7-D933-4094-8D4D-6722454E18BA}" type="slidenum">
              <a:rPr lang="en-US" smtClean="0"/>
              <a:t>‹#›</a:t>
            </a:fld>
            <a:endParaRPr lang="en-US"/>
          </a:p>
        </p:txBody>
      </p:sp>
    </p:spTree>
    <p:extLst>
      <p:ext uri="{BB962C8B-B14F-4D97-AF65-F5344CB8AC3E}">
        <p14:creationId xmlns:p14="http://schemas.microsoft.com/office/powerpoint/2010/main" val="2986123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79663" y="857250"/>
            <a:ext cx="4318000" cy="23145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2BFA8F7-D933-4094-8D4D-6722454E18BA}" type="slidenum">
              <a:rPr lang="en-US" smtClean="0"/>
              <a:t>9</a:t>
            </a:fld>
            <a:endParaRPr lang="en-US"/>
          </a:p>
        </p:txBody>
      </p:sp>
    </p:spTree>
    <p:extLst>
      <p:ext uri="{BB962C8B-B14F-4D97-AF65-F5344CB8AC3E}">
        <p14:creationId xmlns:p14="http://schemas.microsoft.com/office/powerpoint/2010/main" val="875609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79663" y="857250"/>
            <a:ext cx="4318000" cy="23145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2BFA8F7-D933-4094-8D4D-6722454E18BA}" type="slidenum">
              <a:rPr lang="en-US" smtClean="0"/>
              <a:t>17</a:t>
            </a:fld>
            <a:endParaRPr lang="en-US"/>
          </a:p>
        </p:txBody>
      </p:sp>
    </p:spTree>
    <p:extLst>
      <p:ext uri="{BB962C8B-B14F-4D97-AF65-F5344CB8AC3E}">
        <p14:creationId xmlns:p14="http://schemas.microsoft.com/office/powerpoint/2010/main" val="2326989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1122363"/>
            <a:ext cx="9601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600200" y="3602038"/>
            <a:ext cx="96012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10/4/2021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01998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10/4/2021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46191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5" y="365125"/>
            <a:ext cx="276034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0" y="365125"/>
            <a:ext cx="812101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10/4/2021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04050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10/4/2021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61815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1709739"/>
            <a:ext cx="1104138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73443" y="4589464"/>
            <a:ext cx="1104138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10/4/2021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49813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1825625"/>
            <a:ext cx="544068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1825625"/>
            <a:ext cx="544068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10/4/2021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08641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365126"/>
            <a:ext cx="1104138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8" y="1681163"/>
            <a:ext cx="54156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81778" y="2505075"/>
            <a:ext cx="541567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0" y="1681163"/>
            <a:ext cx="544234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80810" y="2505075"/>
            <a:ext cx="544234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10/4/2021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65303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10/4/2021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45663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10/4/2021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81775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457200"/>
            <a:ext cx="4128849"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442347" y="987426"/>
            <a:ext cx="648081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057400"/>
            <a:ext cx="4128849"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10/4/2021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63096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457200"/>
            <a:ext cx="4128849"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987426"/>
            <a:ext cx="648081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81778" y="2057400"/>
            <a:ext cx="4128849"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10/4/2021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40565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365126"/>
            <a:ext cx="1104138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1825625"/>
            <a:ext cx="1104138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6356351"/>
            <a:ext cx="288036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6E9DEC-419B-4CC5-A080-3B06BD5A8291}" type="datetimeFigureOut">
              <a:rPr lang="en-US" smtClean="0"/>
              <a:t>10/4/2021</a:t>
            </a:fld>
            <a:endParaRPr lang="en-US" dirty="0"/>
          </a:p>
        </p:txBody>
      </p:sp>
      <p:sp>
        <p:nvSpPr>
          <p:cNvPr id="5" name="Footer Placeholder 4"/>
          <p:cNvSpPr>
            <a:spLocks noGrp="1"/>
          </p:cNvSpPr>
          <p:nvPr>
            <p:ph type="ftr" sz="quarter" idx="3"/>
          </p:nvPr>
        </p:nvSpPr>
        <p:spPr>
          <a:xfrm>
            <a:off x="4240530" y="6356351"/>
            <a:ext cx="432054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041130" y="6356351"/>
            <a:ext cx="288036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21042623"/>
      </p:ext>
    </p:extLst>
  </p:cSld>
  <p:clrMap bg1="dk1" tx1="lt1" bg2="dk2" tx2="lt2" accent1="accent1" accent2="accent2" accent3="accent3" accent4="accent4" accent5="accent5" accent6="accent6" hlink="hlink" folHlink="folHlink"/>
  <p:sldLayoutIdLst>
    <p:sldLayoutId id="2147483975" r:id="rId1"/>
    <p:sldLayoutId id="2147483976" r:id="rId2"/>
    <p:sldLayoutId id="2147483977" r:id="rId3"/>
    <p:sldLayoutId id="2147483978" r:id="rId4"/>
    <p:sldLayoutId id="2147483979" r:id="rId5"/>
    <p:sldLayoutId id="2147483980" r:id="rId6"/>
    <p:sldLayoutId id="2147483981" r:id="rId7"/>
    <p:sldLayoutId id="2147483982" r:id="rId8"/>
    <p:sldLayoutId id="2147483983" r:id="rId9"/>
    <p:sldLayoutId id="2147483984" r:id="rId10"/>
    <p:sldLayoutId id="2147483985"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14338" name="Picture 2">
            <a:extLst>
              <a:ext uri="{FF2B5EF4-FFF2-40B4-BE49-F238E27FC236}">
                <a16:creationId xmlns:a16="http://schemas.microsoft.com/office/drawing/2014/main" id="{73FD5A22-9D3B-433E-8994-052FAA3823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880110" y="556760"/>
            <a:ext cx="11441430" cy="5797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83212B51-7FB2-4C15-81DD-CF2645A8FC33}"/>
              </a:ext>
            </a:extLst>
          </p:cNvPr>
          <p:cNvSpPr>
            <a:spLocks noGrp="1"/>
          </p:cNvSpPr>
          <p:nvPr>
            <p:ph type="sldNum" sz="quarter" idx="12"/>
          </p:nvPr>
        </p:nvSpPr>
        <p:spPr>
          <a:xfrm>
            <a:off x="11265928" y="6535965"/>
            <a:ext cx="1211859" cy="383381"/>
          </a:xfrm>
        </p:spPr>
        <p:txBody>
          <a:bodyPr vert="horz" lIns="96012" tIns="48006" rIns="96012" bIns="48006" rtlCol="0" anchor="ctr">
            <a:normAutofit/>
          </a:bodyPr>
          <a:lstStyle/>
          <a:p>
            <a:pPr defTabSz="480060">
              <a:spcAft>
                <a:spcPts val="630"/>
              </a:spcAft>
            </a:pPr>
            <a:fld id="{5E7F8A86-1BE9-43E8-AABD-4AAC2BEEF0BA}" type="slidenum">
              <a:rPr lang="en-US" altLang="en-US" sz="1103">
                <a:solidFill>
                  <a:schemeClr val="tx1"/>
                </a:solidFill>
              </a:rPr>
              <a:pPr defTabSz="480060">
                <a:spcAft>
                  <a:spcPts val="630"/>
                </a:spcAft>
              </a:pPr>
              <a:t>1</a:t>
            </a:fld>
            <a:endParaRPr lang="en-US" altLang="en-US" sz="1103">
              <a:solidFill>
                <a:schemeClr val="tx1"/>
              </a:solidFill>
            </a:endParaRPr>
          </a:p>
        </p:txBody>
      </p:sp>
      <p:sp>
        <p:nvSpPr>
          <p:cNvPr id="41988" name="Rectangle 4">
            <a:extLst>
              <a:ext uri="{FF2B5EF4-FFF2-40B4-BE49-F238E27FC236}">
                <a16:creationId xmlns:a16="http://schemas.microsoft.com/office/drawing/2014/main" id="{1D59954B-81D5-484D-A125-5EE46CF17C3D}"/>
              </a:ext>
            </a:extLst>
          </p:cNvPr>
          <p:cNvSpPr>
            <a:spLocks noChangeArrowheads="1"/>
          </p:cNvSpPr>
          <p:nvPr/>
        </p:nvSpPr>
        <p:spPr bwMode="auto">
          <a:xfrm>
            <a:off x="2720340" y="5109210"/>
            <a:ext cx="7920990" cy="4801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endParaRPr lang="en-US" sz="2520">
              <a:solidFill>
                <a:schemeClr val="folHlink"/>
              </a:solidFill>
              <a:latin typeface="Tahoma" charset="0"/>
              <a:ea typeface="ＭＳ Ｐゴシック"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2A27A4C9-F377-4A15-8228-45136A8831FA}"/>
              </a:ext>
            </a:extLst>
          </p:cNvPr>
          <p:cNvGraphicFramePr>
            <a:graphicFrameLocks noGrp="1"/>
          </p:cNvGraphicFramePr>
          <p:nvPr>
            <p:extLst>
              <p:ext uri="{D42A27DB-BD31-4B8C-83A1-F6EECF244321}">
                <p14:modId xmlns:p14="http://schemas.microsoft.com/office/powerpoint/2010/main" val="387452034"/>
              </p:ext>
            </p:extLst>
          </p:nvPr>
        </p:nvGraphicFramePr>
        <p:xfrm>
          <a:off x="0" y="1371600"/>
          <a:ext cx="12801600" cy="5932144"/>
        </p:xfrm>
        <a:graphic>
          <a:graphicData uri="http://schemas.openxmlformats.org/drawingml/2006/table">
            <a:tbl>
              <a:tblPr firstRow="1" bandRow="1">
                <a:tableStyleId>{638B1855-1B75-4FBE-930C-398BA8C253C6}</a:tableStyleId>
              </a:tblPr>
              <a:tblGrid>
                <a:gridCol w="6400800">
                  <a:extLst>
                    <a:ext uri="{9D8B030D-6E8A-4147-A177-3AD203B41FA5}">
                      <a16:colId xmlns:a16="http://schemas.microsoft.com/office/drawing/2014/main" val="2707347289"/>
                    </a:ext>
                  </a:extLst>
                </a:gridCol>
                <a:gridCol w="6400800">
                  <a:extLst>
                    <a:ext uri="{9D8B030D-6E8A-4147-A177-3AD203B41FA5}">
                      <a16:colId xmlns:a16="http://schemas.microsoft.com/office/drawing/2014/main" val="2738829486"/>
                    </a:ext>
                  </a:extLst>
                </a:gridCol>
              </a:tblGrid>
              <a:tr h="1520514">
                <a:tc>
                  <a:txBody>
                    <a:bodyPr/>
                    <a:lstStyle/>
                    <a:p>
                      <a:pPr marL="0" indent="0" algn="ctr" rtl="0" eaLnBrk="1" fontAlgn="ctr" latinLnBrk="0" hangingPunct="1">
                        <a:spcBef>
                          <a:spcPts val="0"/>
                        </a:spcBef>
                        <a:spcAft>
                          <a:spcPts val="0"/>
                        </a:spcAft>
                      </a:pPr>
                      <a:r>
                        <a:rPr lang="en-US" sz="3200" b="1" u="none" strike="noStrike" kern="1200" dirty="0">
                          <a:solidFill>
                            <a:srgbClr val="FFFFFF"/>
                          </a:solidFill>
                          <a:effectLst/>
                        </a:rPr>
                        <a:t>~ Must be in this</a:t>
                      </a:r>
                      <a:r>
                        <a:rPr lang="en-US" sz="3200" b="1" u="none" strike="noStrike" kern="1200" baseline="0" dirty="0">
                          <a:solidFill>
                            <a:srgbClr val="FFFFFF"/>
                          </a:solidFill>
                          <a:effectLst/>
                        </a:rPr>
                        <a:t> church</a:t>
                      </a:r>
                      <a:r>
                        <a:rPr lang="en-US" sz="3200" b="1" u="none" strike="noStrike" kern="1200" dirty="0">
                          <a:solidFill>
                            <a:srgbClr val="FFFFFF"/>
                          </a:solidFill>
                          <a:effectLst/>
                        </a:rPr>
                        <a:t> to be saved</a:t>
                      </a:r>
                      <a:endParaRPr lang="en-US" sz="1800" b="1" u="none" strike="noStrike" dirty="0">
                        <a:effectLst/>
                      </a:endParaRPr>
                    </a:p>
                    <a:p>
                      <a:pPr algn="ctr"/>
                      <a:endParaRPr lang="en-US" sz="3200" b="1" dirty="0">
                        <a:latin typeface="+mj-lt"/>
                      </a:endParaRPr>
                    </a:p>
                  </a:txBody>
                  <a:tcPr marL="96012" marR="96012" marT="48006" marB="4800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u="none" strike="noStrike" kern="1200" dirty="0">
                          <a:solidFill>
                            <a:srgbClr val="FFFFFF"/>
                          </a:solidFill>
                          <a:effectLst/>
                        </a:rPr>
                        <a:t>~ Do not</a:t>
                      </a:r>
                      <a:r>
                        <a:rPr lang="en-US" sz="3200" b="1" u="none" strike="noStrike" kern="1200" baseline="0" dirty="0">
                          <a:solidFill>
                            <a:srgbClr val="FFFFFF"/>
                          </a:solidFill>
                          <a:effectLst/>
                        </a:rPr>
                        <a:t> have to be in one to be saved</a:t>
                      </a:r>
                      <a:endParaRPr lang="en-US" sz="1800" b="1" u="none" strike="noStrike" dirty="0">
                        <a:effectLst/>
                      </a:endParaRPr>
                    </a:p>
                    <a:p>
                      <a:pPr algn="ctr"/>
                      <a:endParaRPr lang="en-US" sz="3200" b="1" dirty="0">
                        <a:latin typeface="+mj-lt"/>
                      </a:endParaRPr>
                    </a:p>
                  </a:txBody>
                  <a:tcPr marL="96012" marR="96012" marT="48006" marB="48006" anchor="ctr"/>
                </a:tc>
                <a:extLst>
                  <a:ext uri="{0D108BD9-81ED-4DB2-BD59-A6C34878D82A}">
                    <a16:rowId xmlns:a16="http://schemas.microsoft.com/office/drawing/2014/main" val="3885567587"/>
                  </a:ext>
                </a:extLst>
              </a:tr>
              <a:tr h="13201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u="none" strike="noStrike" kern="1200" dirty="0">
                          <a:solidFill>
                            <a:srgbClr val="FFFFFF"/>
                          </a:solidFill>
                          <a:effectLst/>
                        </a:rPr>
                        <a:t>~Has no earthly organization</a:t>
                      </a:r>
                      <a:endParaRPr lang="en-US" sz="1800" b="1" u="none" strike="noStrike" dirty="0">
                        <a:effectLst/>
                      </a:endParaRPr>
                    </a:p>
                  </a:txBody>
                  <a:tcPr marL="96012" marR="96012" marT="48006" marB="4800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u="none" strike="noStrike" kern="1200" dirty="0">
                          <a:solidFill>
                            <a:srgbClr val="FFFFFF"/>
                          </a:solidFill>
                          <a:effectLst/>
                        </a:rPr>
                        <a:t>~ Has earthly organization</a:t>
                      </a:r>
                      <a:endParaRPr lang="en-US" sz="1800" b="1" u="none" strike="noStrike" dirty="0">
                        <a:effectLst/>
                      </a:endParaRPr>
                    </a:p>
                  </a:txBody>
                  <a:tcPr marL="96012" marR="96012" marT="48006" marB="48006" anchor="ctr"/>
                </a:tc>
                <a:extLst>
                  <a:ext uri="{0D108BD9-81ED-4DB2-BD59-A6C34878D82A}">
                    <a16:rowId xmlns:a16="http://schemas.microsoft.com/office/drawing/2014/main" val="69094137"/>
                  </a:ext>
                </a:extLst>
              </a:tr>
              <a:tr h="152647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u="none" strike="noStrike" kern="1200" dirty="0">
                          <a:solidFill>
                            <a:srgbClr val="FFFFFF"/>
                          </a:solidFill>
                          <a:effectLst/>
                        </a:rPr>
                        <a:t>~ Cannot be divided</a:t>
                      </a:r>
                      <a:endParaRPr lang="en-US" sz="1800" b="1" i="0" u="none" strike="noStrike" dirty="0">
                        <a:effectLst/>
                        <a:latin typeface="+mj-lt"/>
                      </a:endParaRPr>
                    </a:p>
                  </a:txBody>
                  <a:tcPr marL="96012" marR="96012" marT="48006" marB="4800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u="none" strike="noStrike" kern="1200" cap="none" spc="0" normalizeH="0" baseline="0" noProof="0" dirty="0">
                          <a:ln>
                            <a:noFill/>
                          </a:ln>
                          <a:solidFill>
                            <a:srgbClr val="FFFFFF"/>
                          </a:solidFill>
                          <a:effectLst/>
                          <a:uLnTx/>
                          <a:uFillTx/>
                        </a:rPr>
                        <a:t>~ Can be divided</a:t>
                      </a:r>
                      <a:endParaRPr kumimoji="0" lang="en-US" sz="1800" b="1" u="none" strike="noStrike" kern="1200" cap="none" spc="0" normalizeH="0" baseline="0" noProof="0" dirty="0">
                        <a:ln>
                          <a:noFill/>
                        </a:ln>
                        <a:solidFill>
                          <a:prstClr val="white"/>
                        </a:solidFill>
                        <a:effectLst/>
                        <a:uLnTx/>
                        <a:uFillTx/>
                      </a:endParaRPr>
                    </a:p>
                  </a:txBody>
                  <a:tcPr marL="96012" marR="96012" marT="48006" marB="48006" anchor="ctr"/>
                </a:tc>
                <a:extLst>
                  <a:ext uri="{0D108BD9-81ED-4DB2-BD59-A6C34878D82A}">
                    <a16:rowId xmlns:a16="http://schemas.microsoft.com/office/drawing/2014/main" val="3777059028"/>
                  </a:ext>
                </a:extLst>
              </a:tr>
              <a:tr h="152647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u="none" strike="noStrike" kern="1200" dirty="0">
                          <a:solidFill>
                            <a:srgbClr val="FFFFFF"/>
                          </a:solidFill>
                          <a:effectLst/>
                        </a:rPr>
                        <a:t>~ No one official</a:t>
                      </a:r>
                      <a:r>
                        <a:rPr lang="en-US" sz="3200" b="1" u="none" strike="noStrike" kern="1200" baseline="0" dirty="0">
                          <a:solidFill>
                            <a:srgbClr val="FFFFFF"/>
                          </a:solidFill>
                          <a:effectLst/>
                        </a:rPr>
                        <a:t> name</a:t>
                      </a:r>
                      <a:endParaRPr lang="en-US" sz="1800" b="1" u="none" strike="noStrike" dirty="0">
                        <a:effectLst/>
                      </a:endParaRPr>
                    </a:p>
                  </a:txBody>
                  <a:tcPr marL="96012" marR="96012" marT="48006" marB="4800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u="none" strike="noStrike" kern="1200" dirty="0">
                          <a:solidFill>
                            <a:srgbClr val="FFFFFF"/>
                          </a:solidFill>
                          <a:effectLst/>
                        </a:rPr>
                        <a:t>~ Different scriptural names</a:t>
                      </a:r>
                      <a:endParaRPr lang="en-US" sz="1800" b="1" u="none" strike="noStrike" dirty="0">
                        <a:effectLst/>
                      </a:endParaRPr>
                    </a:p>
                  </a:txBody>
                  <a:tcPr marL="96012" marR="96012" marT="48006" marB="48006" anchor="ctr"/>
                </a:tc>
                <a:extLst>
                  <a:ext uri="{0D108BD9-81ED-4DB2-BD59-A6C34878D82A}">
                    <a16:rowId xmlns:a16="http://schemas.microsoft.com/office/drawing/2014/main" val="3216488577"/>
                  </a:ext>
                </a:extLst>
              </a:tr>
            </a:tbl>
          </a:graphicData>
        </a:graphic>
      </p:graphicFrame>
      <p:sp>
        <p:nvSpPr>
          <p:cNvPr id="8" name="TextBox 7">
            <a:extLst>
              <a:ext uri="{FF2B5EF4-FFF2-40B4-BE49-F238E27FC236}">
                <a16:creationId xmlns:a16="http://schemas.microsoft.com/office/drawing/2014/main" id="{3675FBFC-34E9-4A68-AD11-8D37C6C81643}"/>
              </a:ext>
            </a:extLst>
          </p:cNvPr>
          <p:cNvSpPr txBox="1"/>
          <p:nvPr/>
        </p:nvSpPr>
        <p:spPr>
          <a:xfrm>
            <a:off x="0" y="273677"/>
            <a:ext cx="12801600" cy="874727"/>
          </a:xfrm>
          <a:prstGeom prst="rect">
            <a:avLst/>
          </a:prstGeom>
          <a:noFill/>
        </p:spPr>
        <p:txBody>
          <a:bodyPr wrap="square" numCol="2" anchor="ctr">
            <a:spAutoFit/>
          </a:bodyPr>
          <a:lstStyle/>
          <a:p>
            <a:pPr algn="ctr">
              <a:lnSpc>
                <a:spcPct val="150000"/>
              </a:lnSpc>
            </a:pPr>
            <a:r>
              <a:rPr lang="en-US" sz="3780" dirty="0"/>
              <a:t>The Universal Church              The Local Church</a:t>
            </a:r>
          </a:p>
        </p:txBody>
      </p:sp>
    </p:spTree>
    <p:extLst>
      <p:ext uri="{BB962C8B-B14F-4D97-AF65-F5344CB8AC3E}">
        <p14:creationId xmlns:p14="http://schemas.microsoft.com/office/powerpoint/2010/main" val="754695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006C0DD-A9F3-469A-9CD8-BB7975F873F9}"/>
              </a:ext>
            </a:extLst>
          </p:cNvPr>
          <p:cNvSpPr>
            <a:spLocks noGrp="1"/>
          </p:cNvSpPr>
          <p:nvPr>
            <p:ph type="title"/>
          </p:nvPr>
        </p:nvSpPr>
        <p:spPr>
          <a:xfrm>
            <a:off x="861913" y="-16511"/>
            <a:ext cx="11041380" cy="1325563"/>
          </a:xfrm>
        </p:spPr>
        <p:txBody>
          <a:bodyPr/>
          <a:lstStyle/>
          <a:p>
            <a:r>
              <a:rPr lang="en-US" altLang="en-US" dirty="0">
                <a:solidFill>
                  <a:srgbClr val="FFFF00"/>
                </a:solidFill>
              </a:rPr>
              <a:t>The Church of Christ is…</a:t>
            </a:r>
            <a:endParaRPr lang="en-US" dirty="0"/>
          </a:p>
        </p:txBody>
      </p:sp>
      <p:sp>
        <p:nvSpPr>
          <p:cNvPr id="57347" name="Rectangle 3">
            <a:extLst>
              <a:ext uri="{FF2B5EF4-FFF2-40B4-BE49-F238E27FC236}">
                <a16:creationId xmlns:a16="http://schemas.microsoft.com/office/drawing/2014/main" id="{439EA84E-24D0-44BE-8AD4-19EEF4863DE2}"/>
              </a:ext>
            </a:extLst>
          </p:cNvPr>
          <p:cNvSpPr>
            <a:spLocks noGrp="1" noChangeArrowheads="1"/>
          </p:cNvSpPr>
          <p:nvPr>
            <p:ph idx="1"/>
          </p:nvPr>
        </p:nvSpPr>
        <p:spPr>
          <a:xfrm>
            <a:off x="880110" y="1828800"/>
            <a:ext cx="11041380" cy="4351338"/>
          </a:xfrm>
        </p:spPr>
        <p:txBody>
          <a:bodyPr anchor="ctr">
            <a:noAutofit/>
          </a:bodyPr>
          <a:lstStyle/>
          <a:p>
            <a:pPr marL="640080" indent="-640080">
              <a:lnSpc>
                <a:spcPct val="120000"/>
              </a:lnSpc>
              <a:spcAft>
                <a:spcPts val="630"/>
              </a:spcAft>
              <a:buSzPct val="75000"/>
              <a:buFont typeface="Wingdings" panose="05000000000000000000" pitchFamily="2" charset="2"/>
              <a:buChar char="Ø"/>
            </a:pPr>
            <a:r>
              <a:rPr lang="en-US" altLang="en-US" sz="3600" dirty="0"/>
              <a:t>The one Body of Christ, the church  </a:t>
            </a:r>
            <a:r>
              <a:rPr lang="en-US" altLang="en-US" sz="3200" dirty="0">
                <a:solidFill>
                  <a:srgbClr val="FFFF00"/>
                </a:solidFill>
              </a:rPr>
              <a:t>Ep 4:4; 1:22-23</a:t>
            </a:r>
          </a:p>
          <a:p>
            <a:pPr marL="640080" indent="-640080">
              <a:lnSpc>
                <a:spcPct val="120000"/>
              </a:lnSpc>
              <a:spcAft>
                <a:spcPts val="630"/>
              </a:spcAft>
              <a:buSzPct val="75000"/>
              <a:buFont typeface="Wingdings" panose="05000000000000000000" pitchFamily="2" charset="2"/>
              <a:buChar char="Ø"/>
            </a:pPr>
            <a:r>
              <a:rPr lang="en-US" altLang="en-US" sz="3600" dirty="0"/>
              <a:t>Made up of saved disciples  </a:t>
            </a:r>
            <a:r>
              <a:rPr lang="en-US" altLang="en-US" sz="3200" dirty="0">
                <a:solidFill>
                  <a:srgbClr val="FFFF00"/>
                </a:solidFill>
              </a:rPr>
              <a:t>Mt 28:19-20; 1Co 12:27</a:t>
            </a:r>
          </a:p>
          <a:p>
            <a:pPr marL="640080" indent="-640080">
              <a:lnSpc>
                <a:spcPct val="120000"/>
              </a:lnSpc>
              <a:spcAft>
                <a:spcPts val="630"/>
              </a:spcAft>
              <a:buSzPct val="75000"/>
              <a:buFont typeface="Wingdings" panose="05000000000000000000" pitchFamily="2" charset="2"/>
              <a:buChar char="Ø"/>
            </a:pPr>
            <a:r>
              <a:rPr lang="en-US" altLang="en-US" sz="3600" dirty="0"/>
              <a:t>Working together in local churches  </a:t>
            </a:r>
            <a:r>
              <a:rPr lang="en-US" altLang="en-US" sz="3200" dirty="0">
                <a:solidFill>
                  <a:srgbClr val="FFFF00"/>
                </a:solidFill>
              </a:rPr>
              <a:t>Ro 16:16</a:t>
            </a:r>
          </a:p>
        </p:txBody>
      </p:sp>
      <p:sp>
        <p:nvSpPr>
          <p:cNvPr id="2" name="Slide Number Placeholder 1">
            <a:extLst>
              <a:ext uri="{FF2B5EF4-FFF2-40B4-BE49-F238E27FC236}">
                <a16:creationId xmlns:a16="http://schemas.microsoft.com/office/drawing/2014/main" id="{1E7E77D7-927F-43C4-84AC-DA55E095A903}"/>
              </a:ext>
            </a:extLst>
          </p:cNvPr>
          <p:cNvSpPr>
            <a:spLocks noGrp="1"/>
          </p:cNvSpPr>
          <p:nvPr>
            <p:ph type="sldNum" sz="quarter" idx="12"/>
          </p:nvPr>
        </p:nvSpPr>
        <p:spPr/>
        <p:txBody>
          <a:bodyPr/>
          <a:lstStyle/>
          <a:p>
            <a:fld id="{5E7F8A86-1BE9-43E8-AABD-4AAC2BEEF0BA}" type="slidenum">
              <a:rPr lang="en-US" altLang="en-US" smtClean="0"/>
              <a:pPr/>
              <a:t>11</a:t>
            </a:fld>
            <a:endParaRPr lang="en-US" altLang="en-US"/>
          </a:p>
        </p:txBody>
      </p:sp>
      <p:sp>
        <p:nvSpPr>
          <p:cNvPr id="57348" name="Rectangle 4">
            <a:extLst>
              <a:ext uri="{FF2B5EF4-FFF2-40B4-BE49-F238E27FC236}">
                <a16:creationId xmlns:a16="http://schemas.microsoft.com/office/drawing/2014/main" id="{AFC63E07-75C3-4E3E-B83B-F9DA7829D44A}"/>
              </a:ext>
            </a:extLst>
          </p:cNvPr>
          <p:cNvSpPr>
            <a:spLocks noChangeArrowheads="1"/>
          </p:cNvSpPr>
          <p:nvPr/>
        </p:nvSpPr>
        <p:spPr bwMode="auto">
          <a:xfrm>
            <a:off x="2720340" y="5109210"/>
            <a:ext cx="7920990" cy="4801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endParaRPr lang="en-US" sz="2520">
              <a:solidFill>
                <a:schemeClr val="folHlink"/>
              </a:solidFill>
              <a:latin typeface="Tahoma" charset="0"/>
              <a:ea typeface="ＭＳ Ｐゴシック" charset="0"/>
            </a:endParaRPr>
          </a:p>
        </p:txBody>
      </p:sp>
      <p:pic>
        <p:nvPicPr>
          <p:cNvPr id="21507" name="Picture 7">
            <a:extLst>
              <a:ext uri="{FF2B5EF4-FFF2-40B4-BE49-F238E27FC236}">
                <a16:creationId xmlns:a16="http://schemas.microsoft.com/office/drawing/2014/main" id="{9213B2DA-10CD-48B3-A391-BDCD289F58C5}"/>
              </a:ext>
            </a:extLst>
          </p:cNvPr>
          <p:cNvPicPr>
            <a:picLocks noChangeAspect="1"/>
          </p:cNvPicPr>
          <p:nvPr/>
        </p:nvPicPr>
        <p:blipFill>
          <a:blip r:embed="rId2">
            <a:extLst>
              <a:ext uri="{28A0092B-C50C-407E-A947-70E740481C1C}">
                <a14:useLocalDpi xmlns:a14="http://schemas.microsoft.com/office/drawing/2010/main" val="0"/>
              </a:ext>
            </a:extLst>
          </a:blip>
          <a:srcRect l="3951" t="3706" r="3006" b="22166"/>
          <a:stretch>
            <a:fillRect/>
          </a:stretch>
        </p:blipFill>
        <p:spPr bwMode="auto">
          <a:xfrm>
            <a:off x="8382000" y="23884"/>
            <a:ext cx="4429836" cy="124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wipe(down)">
                                      <p:cBhvr>
                                        <p:cTn id="7" dur="500"/>
                                        <p:tgtEl>
                                          <p:spTgt spid="57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7347">
                                            <p:txEl>
                                              <p:pRg st="1" end="1"/>
                                            </p:txEl>
                                          </p:spTgt>
                                        </p:tgtEl>
                                        <p:attrNameLst>
                                          <p:attrName>style.visibility</p:attrName>
                                        </p:attrNameLst>
                                      </p:cBhvr>
                                      <p:to>
                                        <p:strVal val="visible"/>
                                      </p:to>
                                    </p:set>
                                    <p:animEffect transition="in" filter="wipe(down)">
                                      <p:cBhvr>
                                        <p:cTn id="12" dur="500"/>
                                        <p:tgtEl>
                                          <p:spTgt spid="573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7347">
                                            <p:txEl>
                                              <p:pRg st="2" end="2"/>
                                            </p:txEl>
                                          </p:spTgt>
                                        </p:tgtEl>
                                        <p:attrNameLst>
                                          <p:attrName>style.visibility</p:attrName>
                                        </p:attrNameLst>
                                      </p:cBhvr>
                                      <p:to>
                                        <p:strVal val="visible"/>
                                      </p:to>
                                    </p:set>
                                    <p:animEffect transition="in" filter="wipe(down)">
                                      <p:cBhvr>
                                        <p:cTn id="17" dur="500"/>
                                        <p:tgtEl>
                                          <p:spTgt spid="573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006C0DD-A9F3-469A-9CD8-BB7975F873F9}"/>
              </a:ext>
            </a:extLst>
          </p:cNvPr>
          <p:cNvSpPr>
            <a:spLocks noGrp="1"/>
          </p:cNvSpPr>
          <p:nvPr>
            <p:ph type="title"/>
          </p:nvPr>
        </p:nvSpPr>
        <p:spPr>
          <a:xfrm>
            <a:off x="861913" y="-16511"/>
            <a:ext cx="11041380" cy="1325563"/>
          </a:xfrm>
        </p:spPr>
        <p:txBody>
          <a:bodyPr/>
          <a:lstStyle/>
          <a:p>
            <a:r>
              <a:rPr lang="en-US" altLang="en-US" dirty="0">
                <a:solidFill>
                  <a:srgbClr val="FFFF00"/>
                </a:solidFill>
              </a:rPr>
              <a:t>The Church of Christ is…</a:t>
            </a:r>
            <a:endParaRPr lang="en-US" dirty="0"/>
          </a:p>
        </p:txBody>
      </p:sp>
      <p:sp>
        <p:nvSpPr>
          <p:cNvPr id="57347" name="Rectangle 3">
            <a:extLst>
              <a:ext uri="{FF2B5EF4-FFF2-40B4-BE49-F238E27FC236}">
                <a16:creationId xmlns:a16="http://schemas.microsoft.com/office/drawing/2014/main" id="{439EA84E-24D0-44BE-8AD4-19EEF4863DE2}"/>
              </a:ext>
            </a:extLst>
          </p:cNvPr>
          <p:cNvSpPr>
            <a:spLocks noGrp="1" noChangeArrowheads="1"/>
          </p:cNvSpPr>
          <p:nvPr>
            <p:ph idx="1"/>
          </p:nvPr>
        </p:nvSpPr>
        <p:spPr>
          <a:xfrm>
            <a:off x="880110" y="1828800"/>
            <a:ext cx="11041380" cy="4351338"/>
          </a:xfrm>
        </p:spPr>
        <p:txBody>
          <a:bodyPr>
            <a:noAutofit/>
          </a:bodyPr>
          <a:lstStyle/>
          <a:p>
            <a:pPr marL="640080" indent="-640080">
              <a:lnSpc>
                <a:spcPct val="120000"/>
              </a:lnSpc>
              <a:spcAft>
                <a:spcPts val="630"/>
              </a:spcAft>
              <a:buSzPct val="75000"/>
              <a:buFont typeface="Wingdings" panose="05000000000000000000" pitchFamily="2" charset="2"/>
              <a:buChar char="Ø"/>
            </a:pPr>
            <a:r>
              <a:rPr lang="en-US" altLang="en-US" sz="3600" dirty="0"/>
              <a:t>Abiding in the apostles</a:t>
            </a:r>
            <a:r>
              <a:rPr lang="ja-JP" altLang="en-US" sz="3600" dirty="0">
                <a:latin typeface="Arial" panose="020B0604020202020204" pitchFamily="34" charset="0"/>
              </a:rPr>
              <a:t>’</a:t>
            </a:r>
            <a:r>
              <a:rPr lang="en-US" altLang="ja-JP" sz="3600" dirty="0"/>
              <a:t> doctrine  </a:t>
            </a:r>
            <a:r>
              <a:rPr lang="en-US" altLang="ja-JP" sz="3200" dirty="0">
                <a:solidFill>
                  <a:srgbClr val="FFFF00"/>
                </a:solidFill>
              </a:rPr>
              <a:t>Ac 2:42; 1Co 4:17</a:t>
            </a:r>
          </a:p>
          <a:p>
            <a:pPr marL="640080" indent="-640080">
              <a:lnSpc>
                <a:spcPct val="120000"/>
              </a:lnSpc>
              <a:spcAft>
                <a:spcPts val="630"/>
              </a:spcAft>
              <a:buSzPct val="75000"/>
              <a:buFont typeface="Wingdings" panose="05000000000000000000" pitchFamily="2" charset="2"/>
              <a:buChar char="Ø"/>
            </a:pPr>
            <a:r>
              <a:rPr lang="en-US" altLang="en-US" sz="3600" dirty="0"/>
              <a:t>Honoring Jesus</a:t>
            </a:r>
            <a:r>
              <a:rPr lang="ja-JP" altLang="en-US" sz="3600" dirty="0">
                <a:latin typeface="Arial" panose="020B0604020202020204" pitchFamily="34" charset="0"/>
              </a:rPr>
              <a:t>’</a:t>
            </a:r>
            <a:r>
              <a:rPr lang="en-US" altLang="ja-JP" sz="3600" dirty="0"/>
              <a:t> prayer for unity  </a:t>
            </a:r>
            <a:r>
              <a:rPr lang="en-US" altLang="ja-JP" sz="3200" dirty="0">
                <a:solidFill>
                  <a:srgbClr val="FFFF00"/>
                </a:solidFill>
              </a:rPr>
              <a:t>Jn 17:20-21</a:t>
            </a:r>
          </a:p>
          <a:p>
            <a:pPr marL="640080" indent="-640080">
              <a:lnSpc>
                <a:spcPct val="120000"/>
              </a:lnSpc>
              <a:spcAft>
                <a:spcPts val="630"/>
              </a:spcAft>
              <a:buSzPct val="75000"/>
              <a:buFont typeface="Wingdings" panose="05000000000000000000" pitchFamily="2" charset="2"/>
              <a:buChar char="Ø"/>
            </a:pPr>
            <a:r>
              <a:rPr lang="en-US" altLang="en-US" sz="3600" dirty="0"/>
              <a:t>Deploring religious division in all its forms, both denominationalism and sectarianism  </a:t>
            </a:r>
            <a:r>
              <a:rPr lang="en-US" altLang="en-US" sz="3200" dirty="0">
                <a:solidFill>
                  <a:srgbClr val="FFFF00"/>
                </a:solidFill>
              </a:rPr>
              <a:t>1Co 1:10-13</a:t>
            </a:r>
          </a:p>
        </p:txBody>
      </p:sp>
      <p:sp>
        <p:nvSpPr>
          <p:cNvPr id="2" name="Slide Number Placeholder 1">
            <a:extLst>
              <a:ext uri="{FF2B5EF4-FFF2-40B4-BE49-F238E27FC236}">
                <a16:creationId xmlns:a16="http://schemas.microsoft.com/office/drawing/2014/main" id="{1E7E77D7-927F-43C4-84AC-DA55E095A903}"/>
              </a:ext>
            </a:extLst>
          </p:cNvPr>
          <p:cNvSpPr>
            <a:spLocks noGrp="1"/>
          </p:cNvSpPr>
          <p:nvPr>
            <p:ph type="sldNum" sz="quarter" idx="12"/>
          </p:nvPr>
        </p:nvSpPr>
        <p:spPr/>
        <p:txBody>
          <a:bodyPr/>
          <a:lstStyle/>
          <a:p>
            <a:fld id="{5E7F8A86-1BE9-43E8-AABD-4AAC2BEEF0BA}" type="slidenum">
              <a:rPr lang="en-US" altLang="en-US" smtClean="0"/>
              <a:pPr/>
              <a:t>12</a:t>
            </a:fld>
            <a:endParaRPr lang="en-US" altLang="en-US"/>
          </a:p>
        </p:txBody>
      </p:sp>
      <p:sp>
        <p:nvSpPr>
          <p:cNvPr id="57348" name="Rectangle 4">
            <a:extLst>
              <a:ext uri="{FF2B5EF4-FFF2-40B4-BE49-F238E27FC236}">
                <a16:creationId xmlns:a16="http://schemas.microsoft.com/office/drawing/2014/main" id="{AFC63E07-75C3-4E3E-B83B-F9DA7829D44A}"/>
              </a:ext>
            </a:extLst>
          </p:cNvPr>
          <p:cNvSpPr>
            <a:spLocks noChangeArrowheads="1"/>
          </p:cNvSpPr>
          <p:nvPr/>
        </p:nvSpPr>
        <p:spPr bwMode="auto">
          <a:xfrm>
            <a:off x="2720340" y="5109210"/>
            <a:ext cx="7920990" cy="4801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endParaRPr lang="en-US" sz="2520">
              <a:solidFill>
                <a:schemeClr val="folHlink"/>
              </a:solidFill>
              <a:latin typeface="Tahoma" charset="0"/>
              <a:ea typeface="ＭＳ Ｐゴシック" charset="0"/>
            </a:endParaRPr>
          </a:p>
        </p:txBody>
      </p:sp>
      <p:pic>
        <p:nvPicPr>
          <p:cNvPr id="21507" name="Picture 7">
            <a:extLst>
              <a:ext uri="{FF2B5EF4-FFF2-40B4-BE49-F238E27FC236}">
                <a16:creationId xmlns:a16="http://schemas.microsoft.com/office/drawing/2014/main" id="{9213B2DA-10CD-48B3-A391-BDCD289F58C5}"/>
              </a:ext>
            </a:extLst>
          </p:cNvPr>
          <p:cNvPicPr>
            <a:picLocks noChangeAspect="1"/>
          </p:cNvPicPr>
          <p:nvPr/>
        </p:nvPicPr>
        <p:blipFill>
          <a:blip r:embed="rId2">
            <a:extLst>
              <a:ext uri="{28A0092B-C50C-407E-A947-70E740481C1C}">
                <a14:useLocalDpi xmlns:a14="http://schemas.microsoft.com/office/drawing/2010/main" val="0"/>
              </a:ext>
            </a:extLst>
          </a:blip>
          <a:srcRect l="3951" t="3706" r="3006" b="22166"/>
          <a:stretch>
            <a:fillRect/>
          </a:stretch>
        </p:blipFill>
        <p:spPr bwMode="auto">
          <a:xfrm>
            <a:off x="8382000" y="23884"/>
            <a:ext cx="4429836" cy="124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08547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wipe(down)">
                                      <p:cBhvr>
                                        <p:cTn id="7" dur="500"/>
                                        <p:tgtEl>
                                          <p:spTgt spid="57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7347">
                                            <p:txEl>
                                              <p:pRg st="1" end="1"/>
                                            </p:txEl>
                                          </p:spTgt>
                                        </p:tgtEl>
                                        <p:attrNameLst>
                                          <p:attrName>style.visibility</p:attrName>
                                        </p:attrNameLst>
                                      </p:cBhvr>
                                      <p:to>
                                        <p:strVal val="visible"/>
                                      </p:to>
                                    </p:set>
                                    <p:animEffect transition="in" filter="wipe(down)">
                                      <p:cBhvr>
                                        <p:cTn id="12" dur="500"/>
                                        <p:tgtEl>
                                          <p:spTgt spid="573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7347">
                                            <p:txEl>
                                              <p:pRg st="2" end="2"/>
                                            </p:txEl>
                                          </p:spTgt>
                                        </p:tgtEl>
                                        <p:attrNameLst>
                                          <p:attrName>style.visibility</p:attrName>
                                        </p:attrNameLst>
                                      </p:cBhvr>
                                      <p:to>
                                        <p:strVal val="visible"/>
                                      </p:to>
                                    </p:set>
                                    <p:animEffect transition="in" filter="wipe(down)">
                                      <p:cBhvr>
                                        <p:cTn id="17" dur="500"/>
                                        <p:tgtEl>
                                          <p:spTgt spid="573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CCCE879-C341-42FB-8DBB-06DC2E50BEC6}"/>
              </a:ext>
            </a:extLst>
          </p:cNvPr>
          <p:cNvSpPr>
            <a:spLocks noGrp="1"/>
          </p:cNvSpPr>
          <p:nvPr>
            <p:ph type="title"/>
          </p:nvPr>
        </p:nvSpPr>
        <p:spPr/>
        <p:txBody>
          <a:bodyPr/>
          <a:lstStyle/>
          <a:p>
            <a:r>
              <a:rPr lang="en-US" altLang="en-US" sz="4400" dirty="0">
                <a:solidFill>
                  <a:srgbClr val="FFFF00"/>
                </a:solidFill>
              </a:rPr>
              <a:t>So, when asked…</a:t>
            </a:r>
            <a:endParaRPr lang="en-US" dirty="0"/>
          </a:p>
        </p:txBody>
      </p:sp>
      <p:sp>
        <p:nvSpPr>
          <p:cNvPr id="58371" name="Rectangle 3">
            <a:extLst>
              <a:ext uri="{FF2B5EF4-FFF2-40B4-BE49-F238E27FC236}">
                <a16:creationId xmlns:a16="http://schemas.microsoft.com/office/drawing/2014/main" id="{AE56A6E3-B10F-49F0-A337-614DA1B37822}"/>
              </a:ext>
            </a:extLst>
          </p:cNvPr>
          <p:cNvSpPr>
            <a:spLocks noGrp="1" noChangeArrowheads="1"/>
          </p:cNvSpPr>
          <p:nvPr>
            <p:ph idx="1"/>
          </p:nvPr>
        </p:nvSpPr>
        <p:spPr/>
        <p:txBody>
          <a:bodyPr anchor="ctr">
            <a:normAutofit/>
          </a:bodyPr>
          <a:lstStyle/>
          <a:p>
            <a:pPr marL="640080" indent="-640080">
              <a:spcAft>
                <a:spcPts val="630"/>
              </a:spcAft>
              <a:buSzPct val="75000"/>
              <a:buFont typeface="Wingdings" panose="05000000000000000000" pitchFamily="2" charset="2"/>
              <a:buChar char="Ø"/>
            </a:pPr>
            <a:r>
              <a:rPr lang="ja-JP" altLang="en-US" sz="4000" dirty="0">
                <a:latin typeface="Arial" panose="020B0604020202020204" pitchFamily="34" charset="0"/>
              </a:rPr>
              <a:t>“</a:t>
            </a:r>
            <a:r>
              <a:rPr lang="en-US" altLang="ja-JP" sz="4000" dirty="0"/>
              <a:t>Are you Church of Christ?</a:t>
            </a:r>
            <a:r>
              <a:rPr lang="ja-JP" altLang="en-US" sz="4000" dirty="0">
                <a:latin typeface="Arial" panose="020B0604020202020204" pitchFamily="34" charset="0"/>
              </a:rPr>
              <a:t>”</a:t>
            </a:r>
            <a:r>
              <a:rPr lang="en-US" altLang="ja-JP" sz="4000" b="1" dirty="0">
                <a:solidFill>
                  <a:schemeClr val="accent1"/>
                </a:solidFill>
              </a:rPr>
              <a:t> </a:t>
            </a:r>
          </a:p>
          <a:p>
            <a:pPr marL="640080" indent="-640080">
              <a:spcAft>
                <a:spcPts val="630"/>
              </a:spcAft>
              <a:buSzPct val="75000"/>
              <a:buFont typeface="Wingdings" panose="05000000000000000000" pitchFamily="2" charset="2"/>
              <a:buChar char="Ø"/>
            </a:pPr>
            <a:r>
              <a:rPr lang="ja-JP" altLang="en-US" sz="4000" dirty="0">
                <a:latin typeface="Arial" panose="020B0604020202020204" pitchFamily="34" charset="0"/>
              </a:rPr>
              <a:t>“</a:t>
            </a:r>
            <a:r>
              <a:rPr lang="en-US" altLang="ja-JP" sz="4000" dirty="0"/>
              <a:t>Are you a Church of Christ preacher?</a:t>
            </a:r>
            <a:r>
              <a:rPr lang="ja-JP" altLang="en-US" sz="4000" dirty="0">
                <a:latin typeface="Arial" panose="020B0604020202020204" pitchFamily="34" charset="0"/>
              </a:rPr>
              <a:t>”</a:t>
            </a:r>
            <a:r>
              <a:rPr lang="en-US" altLang="ja-JP" sz="4000" dirty="0"/>
              <a:t> </a:t>
            </a:r>
          </a:p>
          <a:p>
            <a:pPr marL="640080" indent="-640080">
              <a:spcAft>
                <a:spcPts val="630"/>
              </a:spcAft>
              <a:buSzPct val="75000"/>
              <a:buFont typeface="Wingdings" panose="05000000000000000000" pitchFamily="2" charset="2"/>
              <a:buChar char="Ø"/>
            </a:pPr>
            <a:r>
              <a:rPr lang="ja-JP" altLang="en-US" sz="4000" dirty="0">
                <a:latin typeface="Arial" panose="020B0604020202020204" pitchFamily="34" charset="0"/>
              </a:rPr>
              <a:t>“</a:t>
            </a:r>
            <a:r>
              <a:rPr lang="en-US" altLang="ja-JP" sz="4000" dirty="0"/>
              <a:t>Are you a member of the Church of Christ?</a:t>
            </a:r>
            <a:r>
              <a:rPr lang="ja-JP" altLang="en-US" sz="4000" dirty="0">
                <a:latin typeface="Arial" panose="020B0604020202020204" pitchFamily="34" charset="0"/>
              </a:rPr>
              <a:t>”</a:t>
            </a:r>
            <a:endParaRPr lang="en-US" altLang="ja-JP" sz="4000" dirty="0"/>
          </a:p>
          <a:p>
            <a:pPr marL="640080" indent="-640080">
              <a:spcAft>
                <a:spcPts val="630"/>
              </a:spcAft>
              <a:buSzPct val="75000"/>
              <a:buFont typeface="Wingdings" panose="05000000000000000000" pitchFamily="2" charset="2"/>
              <a:buChar char="Ø"/>
            </a:pPr>
            <a:r>
              <a:rPr lang="ja-JP" altLang="en-US" sz="4000" dirty="0">
                <a:latin typeface="Arial" panose="020B0604020202020204" pitchFamily="34" charset="0"/>
              </a:rPr>
              <a:t>“</a:t>
            </a:r>
            <a:r>
              <a:rPr lang="en-US" altLang="ja-JP" sz="4000" dirty="0"/>
              <a:t>Will only Church of Christ members be saved?</a:t>
            </a:r>
            <a:r>
              <a:rPr lang="ja-JP" altLang="en-US" sz="4000" dirty="0">
                <a:latin typeface="Arial" panose="020B0604020202020204" pitchFamily="34" charset="0"/>
              </a:rPr>
              <a:t>”</a:t>
            </a:r>
            <a:endParaRPr lang="en-US" altLang="en-US" sz="5400" dirty="0">
              <a:solidFill>
                <a:srgbClr val="FFFF00"/>
              </a:solidFill>
            </a:endParaRPr>
          </a:p>
        </p:txBody>
      </p:sp>
      <p:sp>
        <p:nvSpPr>
          <p:cNvPr id="2" name="Slide Number Placeholder 1">
            <a:extLst>
              <a:ext uri="{FF2B5EF4-FFF2-40B4-BE49-F238E27FC236}">
                <a16:creationId xmlns:a16="http://schemas.microsoft.com/office/drawing/2014/main" id="{E1682629-EED3-498C-B8C4-E6FEE4D40A38}"/>
              </a:ext>
            </a:extLst>
          </p:cNvPr>
          <p:cNvSpPr>
            <a:spLocks noGrp="1"/>
          </p:cNvSpPr>
          <p:nvPr>
            <p:ph type="sldNum" sz="quarter" idx="12"/>
          </p:nvPr>
        </p:nvSpPr>
        <p:spPr/>
        <p:txBody>
          <a:bodyPr/>
          <a:lstStyle/>
          <a:p>
            <a:fld id="{5E7F8A86-1BE9-43E8-AABD-4AAC2BEEF0BA}" type="slidenum">
              <a:rPr lang="en-US" altLang="en-US" smtClean="0"/>
              <a:pPr/>
              <a:t>13</a:t>
            </a:fld>
            <a:endParaRPr lang="en-US" altLang="en-US"/>
          </a:p>
        </p:txBody>
      </p:sp>
      <p:sp>
        <p:nvSpPr>
          <p:cNvPr id="58372" name="Rectangle 4">
            <a:extLst>
              <a:ext uri="{FF2B5EF4-FFF2-40B4-BE49-F238E27FC236}">
                <a16:creationId xmlns:a16="http://schemas.microsoft.com/office/drawing/2014/main" id="{14E2D49F-15C0-4298-A729-641FE19A0E64}"/>
              </a:ext>
            </a:extLst>
          </p:cNvPr>
          <p:cNvSpPr>
            <a:spLocks noChangeArrowheads="1"/>
          </p:cNvSpPr>
          <p:nvPr/>
        </p:nvSpPr>
        <p:spPr bwMode="auto">
          <a:xfrm>
            <a:off x="2720340" y="5109210"/>
            <a:ext cx="7920990" cy="4801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endParaRPr lang="en-US" sz="2520">
              <a:solidFill>
                <a:schemeClr val="folHlink"/>
              </a:solidFill>
              <a:latin typeface="Tahoma" charset="0"/>
              <a:ea typeface="ＭＳ Ｐゴシック" charset="0"/>
            </a:endParaRPr>
          </a:p>
        </p:txBody>
      </p:sp>
      <p:pic>
        <p:nvPicPr>
          <p:cNvPr id="22531" name="Picture 7">
            <a:extLst>
              <a:ext uri="{FF2B5EF4-FFF2-40B4-BE49-F238E27FC236}">
                <a16:creationId xmlns:a16="http://schemas.microsoft.com/office/drawing/2014/main" id="{FF59A93F-B0D4-455B-8AB9-DDC50065331F}"/>
              </a:ext>
            </a:extLst>
          </p:cNvPr>
          <p:cNvPicPr>
            <a:picLocks noChangeAspect="1"/>
          </p:cNvPicPr>
          <p:nvPr/>
        </p:nvPicPr>
        <p:blipFill>
          <a:blip r:embed="rId2">
            <a:extLst>
              <a:ext uri="{28A0092B-C50C-407E-A947-70E740481C1C}">
                <a14:useLocalDpi xmlns:a14="http://schemas.microsoft.com/office/drawing/2010/main" val="0"/>
              </a:ext>
            </a:extLst>
          </a:blip>
          <a:srcRect l="3951" t="3706" r="3006" b="22166"/>
          <a:stretch>
            <a:fillRect/>
          </a:stretch>
        </p:blipFill>
        <p:spPr bwMode="auto">
          <a:xfrm>
            <a:off x="7315199" y="-21555"/>
            <a:ext cx="5487537" cy="1706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randombar(horizontal)">
                                      <p:cBhvr>
                                        <p:cTn id="7" dur="500"/>
                                        <p:tgtEl>
                                          <p:spTgt spid="583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8371">
                                            <p:txEl>
                                              <p:pRg st="1" end="1"/>
                                            </p:txEl>
                                          </p:spTgt>
                                        </p:tgtEl>
                                        <p:attrNameLst>
                                          <p:attrName>style.visibility</p:attrName>
                                        </p:attrNameLst>
                                      </p:cBhvr>
                                      <p:to>
                                        <p:strVal val="visible"/>
                                      </p:to>
                                    </p:set>
                                    <p:animEffect transition="in" filter="randombar(horizontal)">
                                      <p:cBhvr>
                                        <p:cTn id="12" dur="500"/>
                                        <p:tgtEl>
                                          <p:spTgt spid="583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8371">
                                            <p:txEl>
                                              <p:pRg st="2" end="2"/>
                                            </p:txEl>
                                          </p:spTgt>
                                        </p:tgtEl>
                                        <p:attrNameLst>
                                          <p:attrName>style.visibility</p:attrName>
                                        </p:attrNameLst>
                                      </p:cBhvr>
                                      <p:to>
                                        <p:strVal val="visible"/>
                                      </p:to>
                                    </p:set>
                                    <p:animEffect transition="in" filter="randombar(horizontal)">
                                      <p:cBhvr>
                                        <p:cTn id="17" dur="500"/>
                                        <p:tgtEl>
                                          <p:spTgt spid="583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58371">
                                            <p:txEl>
                                              <p:pRg st="3" end="3"/>
                                            </p:txEl>
                                          </p:spTgt>
                                        </p:tgtEl>
                                        <p:attrNameLst>
                                          <p:attrName>style.visibility</p:attrName>
                                        </p:attrNameLst>
                                      </p:cBhvr>
                                      <p:to>
                                        <p:strVal val="visible"/>
                                      </p:to>
                                    </p:set>
                                    <p:animEffect transition="in" filter="randombar(horizontal)">
                                      <p:cBhvr>
                                        <p:cTn id="22" dur="500"/>
                                        <p:tgtEl>
                                          <p:spTgt spid="583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a:extLst>
              <a:ext uri="{FF2B5EF4-FFF2-40B4-BE49-F238E27FC236}">
                <a16:creationId xmlns:a16="http://schemas.microsoft.com/office/drawing/2014/main" id="{5A6F4E27-A02D-44ED-B5DE-E8ACC4BA4DC5}"/>
              </a:ext>
            </a:extLst>
          </p:cNvPr>
          <p:cNvSpPr>
            <a:spLocks noGrp="1" noChangeArrowheads="1"/>
          </p:cNvSpPr>
          <p:nvPr>
            <p:ph idx="1"/>
          </p:nvPr>
        </p:nvSpPr>
        <p:spPr>
          <a:xfrm>
            <a:off x="0" y="457200"/>
            <a:ext cx="12081510" cy="6572250"/>
          </a:xfrm>
        </p:spPr>
        <p:txBody>
          <a:bodyPr>
            <a:noAutofit/>
          </a:bodyPr>
          <a:lstStyle/>
          <a:p>
            <a:pPr marL="640080" indent="-640080">
              <a:spcAft>
                <a:spcPts val="630"/>
              </a:spcAft>
              <a:buClr>
                <a:srgbClr val="FFFF00"/>
              </a:buClr>
              <a:buSzPct val="75000"/>
              <a:buNone/>
            </a:pPr>
            <a:r>
              <a:rPr lang="en-US" altLang="en-US" sz="4000" dirty="0">
                <a:solidFill>
                  <a:srgbClr val="FFFF00"/>
                </a:solidFill>
              </a:rPr>
              <a:t>I generally respond…</a:t>
            </a:r>
          </a:p>
          <a:p>
            <a:pPr marL="640080" indent="-640080">
              <a:lnSpc>
                <a:spcPct val="110000"/>
              </a:lnSpc>
              <a:spcAft>
                <a:spcPts val="630"/>
              </a:spcAft>
              <a:buSzPct val="75000"/>
              <a:buFont typeface="Wingdings" panose="05000000000000000000" pitchFamily="2" charset="2"/>
              <a:buChar char="Ø"/>
            </a:pPr>
            <a:r>
              <a:rPr lang="ja-JP" altLang="en-US" sz="3600" dirty="0">
                <a:effectLst/>
                <a:latin typeface="Arial" panose="020B0604020202020204" pitchFamily="34" charset="0"/>
              </a:rPr>
              <a:t>“</a:t>
            </a:r>
            <a:r>
              <a:rPr lang="en-US" altLang="ja-JP" sz="3600" dirty="0">
                <a:effectLst/>
              </a:rPr>
              <a:t>I am not </a:t>
            </a:r>
            <a:r>
              <a:rPr lang="ja-JP" altLang="en-US" sz="3600" dirty="0">
                <a:effectLst/>
                <a:latin typeface="Arial" panose="020B0604020202020204" pitchFamily="34" charset="0"/>
              </a:rPr>
              <a:t>‘</a:t>
            </a:r>
            <a:r>
              <a:rPr lang="en-US" altLang="ja-JP" sz="3600" dirty="0">
                <a:effectLst/>
              </a:rPr>
              <a:t>Church of Christ</a:t>
            </a:r>
            <a:r>
              <a:rPr lang="ja-JP" altLang="en-US" sz="3600" dirty="0">
                <a:effectLst/>
                <a:latin typeface="Arial" panose="020B0604020202020204" pitchFamily="34" charset="0"/>
              </a:rPr>
              <a:t>’</a:t>
            </a:r>
            <a:r>
              <a:rPr lang="en-US" altLang="ja-JP" sz="3600" dirty="0">
                <a:effectLst/>
              </a:rPr>
              <a:t>, for that implies a denominational mindset.</a:t>
            </a:r>
            <a:r>
              <a:rPr lang="ja-JP" altLang="en-US" sz="3600" dirty="0">
                <a:effectLst/>
                <a:latin typeface="Arial" panose="020B0604020202020204" pitchFamily="34" charset="0"/>
              </a:rPr>
              <a:t>”</a:t>
            </a:r>
            <a:r>
              <a:rPr lang="en-US" altLang="ja-JP" sz="3600" b="1" dirty="0">
                <a:solidFill>
                  <a:schemeClr val="accent1"/>
                </a:solidFill>
                <a:effectLst/>
              </a:rPr>
              <a:t> </a:t>
            </a:r>
          </a:p>
          <a:p>
            <a:pPr marL="640080" indent="-640080">
              <a:lnSpc>
                <a:spcPct val="110000"/>
              </a:lnSpc>
              <a:spcAft>
                <a:spcPts val="630"/>
              </a:spcAft>
              <a:buSzPct val="75000"/>
              <a:buFont typeface="Wingdings" panose="05000000000000000000" pitchFamily="2" charset="2"/>
              <a:buChar char="Ø"/>
            </a:pPr>
            <a:r>
              <a:rPr lang="ja-JP" altLang="en-US" sz="3600" dirty="0">
                <a:effectLst/>
                <a:latin typeface="Arial" panose="020B0604020202020204" pitchFamily="34" charset="0"/>
              </a:rPr>
              <a:t>“</a:t>
            </a:r>
            <a:r>
              <a:rPr lang="en-US" altLang="ja-JP" sz="3600" dirty="0">
                <a:effectLst/>
              </a:rPr>
              <a:t>I am a preacher of the gospel of Christ.</a:t>
            </a:r>
            <a:r>
              <a:rPr lang="ja-JP" altLang="en-US" sz="3600" dirty="0">
                <a:effectLst/>
                <a:latin typeface="Arial" panose="020B0604020202020204" pitchFamily="34" charset="0"/>
              </a:rPr>
              <a:t>”</a:t>
            </a:r>
            <a:r>
              <a:rPr lang="en-US" altLang="ja-JP" sz="3600" dirty="0">
                <a:effectLst/>
              </a:rPr>
              <a:t> </a:t>
            </a:r>
          </a:p>
          <a:p>
            <a:pPr marL="640080" indent="-640080">
              <a:lnSpc>
                <a:spcPct val="110000"/>
              </a:lnSpc>
              <a:spcAft>
                <a:spcPts val="630"/>
              </a:spcAft>
              <a:buSzPct val="75000"/>
              <a:buFont typeface="Wingdings" panose="05000000000000000000" pitchFamily="2" charset="2"/>
              <a:buChar char="Ø"/>
            </a:pPr>
            <a:r>
              <a:rPr lang="ja-JP" altLang="en-US" sz="3600" dirty="0">
                <a:effectLst/>
                <a:latin typeface="Arial" panose="020B0604020202020204" pitchFamily="34" charset="0"/>
              </a:rPr>
              <a:t>“</a:t>
            </a:r>
            <a:r>
              <a:rPr lang="en-US" altLang="ja-JP" sz="3600" dirty="0">
                <a:effectLst/>
              </a:rPr>
              <a:t>I am a Christian, a disciple of Jesus, and member of His body, the church you read about in the NT.</a:t>
            </a:r>
            <a:r>
              <a:rPr lang="ja-JP" altLang="en-US" sz="3600" dirty="0">
                <a:effectLst/>
                <a:latin typeface="Arial" panose="020B0604020202020204" pitchFamily="34" charset="0"/>
              </a:rPr>
              <a:t>”</a:t>
            </a:r>
            <a:endParaRPr lang="en-US" altLang="ja-JP" sz="3600" dirty="0">
              <a:effectLst/>
            </a:endParaRPr>
          </a:p>
          <a:p>
            <a:pPr marL="640080" indent="-640080">
              <a:lnSpc>
                <a:spcPct val="110000"/>
              </a:lnSpc>
              <a:spcAft>
                <a:spcPts val="630"/>
              </a:spcAft>
              <a:buSzPct val="75000"/>
              <a:buFont typeface="Wingdings" panose="05000000000000000000" pitchFamily="2" charset="2"/>
              <a:buChar char="Ø"/>
            </a:pPr>
            <a:r>
              <a:rPr lang="ja-JP" altLang="en-US" sz="3600" dirty="0">
                <a:effectLst/>
                <a:latin typeface="Arial" panose="020B0604020202020204" pitchFamily="34" charset="0"/>
              </a:rPr>
              <a:t>“</a:t>
            </a:r>
            <a:r>
              <a:rPr lang="en-US" altLang="ja-JP" sz="3600" dirty="0">
                <a:effectLst/>
              </a:rPr>
              <a:t>All those who have done the Father</a:t>
            </a:r>
            <a:r>
              <a:rPr lang="ja-JP" altLang="en-US" sz="3600" dirty="0">
                <a:effectLst/>
                <a:latin typeface="Arial" panose="020B0604020202020204" pitchFamily="34" charset="0"/>
              </a:rPr>
              <a:t>’</a:t>
            </a:r>
            <a:r>
              <a:rPr lang="en-US" altLang="ja-JP" sz="3600" dirty="0">
                <a:effectLst/>
              </a:rPr>
              <a:t>s will, and added by the Lord to His church, will be saved.</a:t>
            </a:r>
            <a:r>
              <a:rPr lang="ja-JP" altLang="en-US" sz="3600" dirty="0">
                <a:effectLst/>
                <a:latin typeface="Arial" panose="020B0604020202020204" pitchFamily="34" charset="0"/>
              </a:rPr>
              <a:t>”</a:t>
            </a:r>
            <a:r>
              <a:rPr lang="en-US" altLang="ja-JP" sz="3600" dirty="0">
                <a:effectLst/>
              </a:rPr>
              <a:t>     </a:t>
            </a:r>
            <a:r>
              <a:rPr lang="en-US" altLang="ja-JP" sz="3200" dirty="0">
                <a:solidFill>
                  <a:srgbClr val="FFFF00"/>
                </a:solidFill>
              </a:rPr>
              <a:t>Mt 7:21-23; Ac 2:47</a:t>
            </a:r>
            <a:endParaRPr lang="en-US" altLang="en-US" sz="3200" dirty="0">
              <a:solidFill>
                <a:srgbClr val="FFFF00"/>
              </a:solidFill>
            </a:endParaRPr>
          </a:p>
        </p:txBody>
      </p:sp>
      <p:sp>
        <p:nvSpPr>
          <p:cNvPr id="2" name="Slide Number Placeholder 1">
            <a:extLst>
              <a:ext uri="{FF2B5EF4-FFF2-40B4-BE49-F238E27FC236}">
                <a16:creationId xmlns:a16="http://schemas.microsoft.com/office/drawing/2014/main" id="{F987C446-B566-42FE-B1EA-14C5E594B1F7}"/>
              </a:ext>
            </a:extLst>
          </p:cNvPr>
          <p:cNvSpPr>
            <a:spLocks noGrp="1"/>
          </p:cNvSpPr>
          <p:nvPr>
            <p:ph type="sldNum" sz="quarter" idx="12"/>
          </p:nvPr>
        </p:nvSpPr>
        <p:spPr/>
        <p:txBody>
          <a:bodyPr/>
          <a:lstStyle/>
          <a:p>
            <a:fld id="{5E7F8A86-1BE9-43E8-AABD-4AAC2BEEF0BA}" type="slidenum">
              <a:rPr lang="en-US" altLang="en-US" smtClean="0"/>
              <a:pPr/>
              <a:t>14</a:t>
            </a:fld>
            <a:endParaRPr lang="en-US" altLang="en-US"/>
          </a:p>
        </p:txBody>
      </p:sp>
      <p:sp>
        <p:nvSpPr>
          <p:cNvPr id="59396" name="Rectangle 4">
            <a:extLst>
              <a:ext uri="{FF2B5EF4-FFF2-40B4-BE49-F238E27FC236}">
                <a16:creationId xmlns:a16="http://schemas.microsoft.com/office/drawing/2014/main" id="{F99E4F63-EE52-4D0F-B71B-DC7E5F3DB150}"/>
              </a:ext>
            </a:extLst>
          </p:cNvPr>
          <p:cNvSpPr>
            <a:spLocks noChangeArrowheads="1"/>
          </p:cNvSpPr>
          <p:nvPr/>
        </p:nvSpPr>
        <p:spPr bwMode="auto">
          <a:xfrm>
            <a:off x="2720340" y="5109210"/>
            <a:ext cx="7920990" cy="4801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endParaRPr lang="en-US" sz="2520">
              <a:solidFill>
                <a:schemeClr val="folHlink"/>
              </a:solidFill>
              <a:latin typeface="Tahoma" charset="0"/>
              <a:ea typeface="ＭＳ Ｐゴシック" charset="0"/>
            </a:endParaRPr>
          </a:p>
        </p:txBody>
      </p:sp>
      <p:pic>
        <p:nvPicPr>
          <p:cNvPr id="23555" name="Picture 7">
            <a:extLst>
              <a:ext uri="{FF2B5EF4-FFF2-40B4-BE49-F238E27FC236}">
                <a16:creationId xmlns:a16="http://schemas.microsoft.com/office/drawing/2014/main" id="{410E01D9-157D-49AC-BBC0-66DB649F83A1}"/>
              </a:ext>
            </a:extLst>
          </p:cNvPr>
          <p:cNvPicPr>
            <a:picLocks noChangeAspect="1"/>
          </p:cNvPicPr>
          <p:nvPr/>
        </p:nvPicPr>
        <p:blipFill>
          <a:blip r:embed="rId2">
            <a:extLst>
              <a:ext uri="{28A0092B-C50C-407E-A947-70E740481C1C}">
                <a14:useLocalDpi xmlns:a14="http://schemas.microsoft.com/office/drawing/2010/main" val="0"/>
              </a:ext>
            </a:extLst>
          </a:blip>
          <a:srcRect l="3951" t="3706" r="3006" b="22166"/>
          <a:stretch>
            <a:fillRect/>
          </a:stretch>
        </p:blipFill>
        <p:spPr bwMode="auto">
          <a:xfrm>
            <a:off x="7040880" y="-28170"/>
            <a:ext cx="5760720" cy="1296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 calcmode="lin" valueType="num">
                                      <p:cBhvr>
                                        <p:cTn id="7" dur="1000" fill="hold"/>
                                        <p:tgtEl>
                                          <p:spTgt spid="5939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939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939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939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59395">
                                            <p:txEl>
                                              <p:pRg st="1" end="1"/>
                                            </p:txEl>
                                          </p:spTgt>
                                        </p:tgtEl>
                                        <p:attrNameLst>
                                          <p:attrName>style.visibility</p:attrName>
                                        </p:attrNameLst>
                                      </p:cBhvr>
                                      <p:to>
                                        <p:strVal val="visible"/>
                                      </p:to>
                                    </p:set>
                                    <p:anim calcmode="lin" valueType="num">
                                      <p:cBhvr>
                                        <p:cTn id="15" dur="1000" fill="hold"/>
                                        <p:tgtEl>
                                          <p:spTgt spid="59395">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59395">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5939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5939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59395">
                                            <p:txEl>
                                              <p:pRg st="2" end="2"/>
                                            </p:txEl>
                                          </p:spTgt>
                                        </p:tgtEl>
                                        <p:attrNameLst>
                                          <p:attrName>style.visibility</p:attrName>
                                        </p:attrNameLst>
                                      </p:cBhvr>
                                      <p:to>
                                        <p:strVal val="visible"/>
                                      </p:to>
                                    </p:set>
                                    <p:anim calcmode="lin" valueType="num">
                                      <p:cBhvr>
                                        <p:cTn id="23" dur="1000" fill="hold"/>
                                        <p:tgtEl>
                                          <p:spTgt spid="59395">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59395">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59395">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59395">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59395">
                                            <p:txEl>
                                              <p:pRg st="3" end="3"/>
                                            </p:txEl>
                                          </p:spTgt>
                                        </p:tgtEl>
                                        <p:attrNameLst>
                                          <p:attrName>style.visibility</p:attrName>
                                        </p:attrNameLst>
                                      </p:cBhvr>
                                      <p:to>
                                        <p:strVal val="visible"/>
                                      </p:to>
                                    </p:set>
                                    <p:anim calcmode="lin" valueType="num">
                                      <p:cBhvr>
                                        <p:cTn id="31" dur="1000" fill="hold"/>
                                        <p:tgtEl>
                                          <p:spTgt spid="59395">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59395">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59395">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59395">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59395">
                                            <p:txEl>
                                              <p:pRg st="4" end="4"/>
                                            </p:txEl>
                                          </p:spTgt>
                                        </p:tgtEl>
                                        <p:attrNameLst>
                                          <p:attrName>style.visibility</p:attrName>
                                        </p:attrNameLst>
                                      </p:cBhvr>
                                      <p:to>
                                        <p:strVal val="visible"/>
                                      </p:to>
                                    </p:set>
                                    <p:anim calcmode="lin" valueType="num">
                                      <p:cBhvr>
                                        <p:cTn id="39" dur="1000" fill="hold"/>
                                        <p:tgtEl>
                                          <p:spTgt spid="59395">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59395">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59395">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59395">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alpha val="97000"/>
          </a:schemeClr>
        </a:solidFill>
        <a:effectLst/>
      </p:bgPr>
    </p:bg>
    <p:spTree>
      <p:nvGrpSpPr>
        <p:cNvPr id="1" name=""/>
        <p:cNvGrpSpPr/>
        <p:nvPr/>
      </p:nvGrpSpPr>
      <p:grpSpPr>
        <a:xfrm>
          <a:off x="0" y="0"/>
          <a:ext cx="0" cy="0"/>
          <a:chOff x="0" y="0"/>
          <a:chExt cx="0" cy="0"/>
        </a:xfrm>
      </p:grpSpPr>
      <p:sp>
        <p:nvSpPr>
          <p:cNvPr id="60419" name="Rectangle 3">
            <a:extLst>
              <a:ext uri="{FF2B5EF4-FFF2-40B4-BE49-F238E27FC236}">
                <a16:creationId xmlns:a16="http://schemas.microsoft.com/office/drawing/2014/main" id="{9FC4CEAB-51B5-491C-AC0C-A13467E4265A}"/>
              </a:ext>
            </a:extLst>
          </p:cNvPr>
          <p:cNvSpPr>
            <a:spLocks noGrp="1" noChangeArrowheads="1"/>
          </p:cNvSpPr>
          <p:nvPr>
            <p:ph idx="1"/>
          </p:nvPr>
        </p:nvSpPr>
        <p:spPr>
          <a:xfrm>
            <a:off x="1066800" y="179271"/>
            <a:ext cx="10854690" cy="5447263"/>
          </a:xfrm>
        </p:spPr>
        <p:txBody>
          <a:bodyPr>
            <a:noAutofit/>
          </a:bodyPr>
          <a:lstStyle/>
          <a:p>
            <a:pPr marL="640080" indent="-640080">
              <a:spcAft>
                <a:spcPts val="630"/>
              </a:spcAft>
              <a:buClr>
                <a:srgbClr val="FFFF00"/>
              </a:buClr>
              <a:buSzPct val="75000"/>
              <a:buNone/>
            </a:pPr>
            <a:r>
              <a:rPr lang="en-US" altLang="en-US" sz="4400" dirty="0">
                <a:solidFill>
                  <a:srgbClr val="FFFF00"/>
                </a:solidFill>
              </a:rPr>
              <a:t>Strive to follow Jesus…</a:t>
            </a:r>
          </a:p>
          <a:p>
            <a:pPr marL="640080" indent="-640080">
              <a:spcAft>
                <a:spcPts val="630"/>
              </a:spcAft>
              <a:buSzPct val="75000"/>
              <a:buFont typeface="Wingdings" panose="05000000000000000000" pitchFamily="2" charset="2"/>
              <a:buChar char="Ø"/>
            </a:pPr>
            <a:r>
              <a:rPr lang="en-US" altLang="en-US" sz="4000" dirty="0"/>
              <a:t>Without denominationalism</a:t>
            </a:r>
            <a:r>
              <a:rPr lang="en-US" altLang="en-US" sz="4000" b="1" dirty="0">
                <a:solidFill>
                  <a:schemeClr val="accent1"/>
                </a:solidFill>
              </a:rPr>
              <a:t> </a:t>
            </a:r>
          </a:p>
          <a:p>
            <a:pPr marL="640080" indent="-640080">
              <a:spcAft>
                <a:spcPts val="630"/>
              </a:spcAft>
              <a:buSzPct val="75000"/>
              <a:buFont typeface="Wingdings" panose="05000000000000000000" pitchFamily="2" charset="2"/>
              <a:buChar char="Ø"/>
            </a:pPr>
            <a:r>
              <a:rPr lang="en-US" altLang="en-US" sz="4000" dirty="0"/>
              <a:t>Without sectarianism </a:t>
            </a:r>
          </a:p>
          <a:p>
            <a:pPr marL="640080" indent="-640080">
              <a:spcAft>
                <a:spcPts val="630"/>
              </a:spcAft>
              <a:buSzPct val="75000"/>
              <a:buFont typeface="Wingdings" panose="05000000000000000000" pitchFamily="2" charset="2"/>
              <a:buChar char="Ø"/>
            </a:pPr>
            <a:r>
              <a:rPr lang="en-US" altLang="en-US" sz="4000" dirty="0"/>
              <a:t>Simply as a Christian</a:t>
            </a:r>
            <a:endParaRPr lang="en-US" altLang="en-US" sz="4000" dirty="0">
              <a:solidFill>
                <a:srgbClr val="FFFF00"/>
              </a:solidFill>
            </a:endParaRPr>
          </a:p>
          <a:p>
            <a:pPr marL="640080" indent="-640080">
              <a:spcAft>
                <a:spcPts val="630"/>
              </a:spcAft>
              <a:buClr>
                <a:srgbClr val="FFFF00"/>
              </a:buClr>
              <a:buSzPct val="75000"/>
              <a:buNone/>
            </a:pPr>
            <a:r>
              <a:rPr lang="en-US" altLang="en-US" sz="4400" dirty="0">
                <a:solidFill>
                  <a:srgbClr val="FFFF00"/>
                </a:solidFill>
              </a:rPr>
              <a:t>Why?  Because…</a:t>
            </a:r>
          </a:p>
          <a:p>
            <a:pPr marL="640080" indent="-640080">
              <a:spcAft>
                <a:spcPts val="630"/>
              </a:spcAft>
              <a:buSzPct val="75000"/>
              <a:buFont typeface="Wingdings" panose="05000000000000000000" pitchFamily="2" charset="2"/>
              <a:buChar char="Ø"/>
            </a:pPr>
            <a:r>
              <a:rPr lang="en-US" altLang="en-US" sz="4000" dirty="0"/>
              <a:t>Jesus prayed for unity </a:t>
            </a:r>
            <a:r>
              <a:rPr lang="en-US" altLang="en-US" sz="4000" b="1" dirty="0">
                <a:solidFill>
                  <a:schemeClr val="accent1"/>
                </a:solidFill>
              </a:rPr>
              <a:t> </a:t>
            </a:r>
            <a:r>
              <a:rPr lang="en-US" altLang="en-US" sz="3600" dirty="0">
                <a:solidFill>
                  <a:srgbClr val="FFFF00"/>
                </a:solidFill>
              </a:rPr>
              <a:t>Jn 17:20-21</a:t>
            </a:r>
          </a:p>
          <a:p>
            <a:pPr marL="640080" indent="-640080">
              <a:spcAft>
                <a:spcPts val="630"/>
              </a:spcAft>
              <a:buSzPct val="75000"/>
              <a:buFont typeface="Wingdings" panose="05000000000000000000" pitchFamily="2" charset="2"/>
              <a:buChar char="Ø"/>
            </a:pPr>
            <a:r>
              <a:rPr lang="en-US" altLang="en-US" sz="4000" dirty="0"/>
              <a:t>Paul condemned division  </a:t>
            </a:r>
            <a:r>
              <a:rPr lang="en-US" altLang="en-US" sz="3600" dirty="0">
                <a:solidFill>
                  <a:srgbClr val="FFFF00"/>
                </a:solidFill>
              </a:rPr>
              <a:t>1Co 1:10-13</a:t>
            </a:r>
          </a:p>
          <a:p>
            <a:pPr marL="640080" indent="-640080">
              <a:buSzPct val="75000"/>
              <a:buFont typeface="Wingdings" panose="05000000000000000000" pitchFamily="2" charset="2"/>
              <a:buChar char="Ø"/>
            </a:pPr>
            <a:endParaRPr lang="en-US" altLang="en-US" sz="4000" b="1" dirty="0">
              <a:solidFill>
                <a:schemeClr val="accent1"/>
              </a:solidFill>
            </a:endParaRPr>
          </a:p>
        </p:txBody>
      </p:sp>
      <p:sp>
        <p:nvSpPr>
          <p:cNvPr id="2" name="Slide Number Placeholder 1">
            <a:extLst>
              <a:ext uri="{FF2B5EF4-FFF2-40B4-BE49-F238E27FC236}">
                <a16:creationId xmlns:a16="http://schemas.microsoft.com/office/drawing/2014/main" id="{52528F64-2244-4579-B914-2A76A5D3CC7F}"/>
              </a:ext>
            </a:extLst>
          </p:cNvPr>
          <p:cNvSpPr>
            <a:spLocks noGrp="1"/>
          </p:cNvSpPr>
          <p:nvPr>
            <p:ph type="sldNum" sz="quarter" idx="12"/>
          </p:nvPr>
        </p:nvSpPr>
        <p:spPr/>
        <p:txBody>
          <a:bodyPr/>
          <a:lstStyle/>
          <a:p>
            <a:fld id="{5E7F8A86-1BE9-43E8-AABD-4AAC2BEEF0BA}" type="slidenum">
              <a:rPr lang="en-US" altLang="en-US" smtClean="0"/>
              <a:pPr/>
              <a:t>15</a:t>
            </a:fld>
            <a:endParaRPr lang="en-US" altLang="en-US"/>
          </a:p>
        </p:txBody>
      </p:sp>
      <p:sp>
        <p:nvSpPr>
          <p:cNvPr id="60420" name="Rectangle 4">
            <a:extLst>
              <a:ext uri="{FF2B5EF4-FFF2-40B4-BE49-F238E27FC236}">
                <a16:creationId xmlns:a16="http://schemas.microsoft.com/office/drawing/2014/main" id="{C0FE2CF2-A0F4-497D-AF1C-22EA325E12C4}"/>
              </a:ext>
            </a:extLst>
          </p:cNvPr>
          <p:cNvSpPr>
            <a:spLocks noChangeArrowheads="1"/>
          </p:cNvSpPr>
          <p:nvPr/>
        </p:nvSpPr>
        <p:spPr bwMode="auto">
          <a:xfrm>
            <a:off x="2720340" y="5109210"/>
            <a:ext cx="7920990" cy="4801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endParaRPr lang="en-US" sz="2520">
              <a:solidFill>
                <a:schemeClr val="folHlink"/>
              </a:solidFill>
              <a:latin typeface="Tahoma" charset="0"/>
              <a:ea typeface="ＭＳ Ｐゴシック" charset="0"/>
            </a:endParaRPr>
          </a:p>
        </p:txBody>
      </p:sp>
      <p:pic>
        <p:nvPicPr>
          <p:cNvPr id="24581" name="Picture 9">
            <a:extLst>
              <a:ext uri="{FF2B5EF4-FFF2-40B4-BE49-F238E27FC236}">
                <a16:creationId xmlns:a16="http://schemas.microsoft.com/office/drawing/2014/main" id="{DCE065A2-B80D-42AD-9AC7-83C0D03B38AD}"/>
              </a:ext>
            </a:extLst>
          </p:cNvPr>
          <p:cNvPicPr>
            <a:picLocks noChangeAspect="1"/>
          </p:cNvPicPr>
          <p:nvPr/>
        </p:nvPicPr>
        <p:blipFill>
          <a:blip r:embed="rId2">
            <a:extLst>
              <a:ext uri="{28A0092B-C50C-407E-A947-70E740481C1C}">
                <a14:useLocalDpi xmlns:a14="http://schemas.microsoft.com/office/drawing/2010/main" val="0"/>
              </a:ext>
            </a:extLst>
          </a:blip>
          <a:srcRect l="3951" t="3706" r="3006" b="22166"/>
          <a:stretch>
            <a:fillRect/>
          </a:stretch>
        </p:blipFill>
        <p:spPr bwMode="auto">
          <a:xfrm>
            <a:off x="8458200" y="-27940"/>
            <a:ext cx="4343400" cy="128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 calcmode="lin" valueType="num">
                                      <p:cBhvr>
                                        <p:cTn id="7"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0419">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60419">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6041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60419">
                                            <p:txEl>
                                              <p:pRg st="1" end="1"/>
                                            </p:txEl>
                                          </p:spTgt>
                                        </p:tgtEl>
                                        <p:attrNameLst>
                                          <p:attrName>style.visibility</p:attrName>
                                        </p:attrNameLst>
                                      </p:cBhvr>
                                      <p:to>
                                        <p:strVal val="visible"/>
                                      </p:to>
                                    </p:set>
                                    <p:anim calcmode="lin" valueType="num">
                                      <p:cBhvr>
                                        <p:cTn id="15" dur="500" fill="hold"/>
                                        <p:tgtEl>
                                          <p:spTgt spid="60419">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60419">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60419">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60419">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60419">
                                            <p:txEl>
                                              <p:pRg st="2" end="2"/>
                                            </p:txEl>
                                          </p:spTgt>
                                        </p:tgtEl>
                                        <p:attrNameLst>
                                          <p:attrName>style.visibility</p:attrName>
                                        </p:attrNameLst>
                                      </p:cBhvr>
                                      <p:to>
                                        <p:strVal val="visible"/>
                                      </p:to>
                                    </p:set>
                                    <p:anim calcmode="lin" valueType="num">
                                      <p:cBhvr>
                                        <p:cTn id="23" dur="500" fill="hold"/>
                                        <p:tgtEl>
                                          <p:spTgt spid="60419">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60419">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60419">
                                            <p:txEl>
                                              <p:pRg st="2" end="2"/>
                                            </p:txEl>
                                          </p:spTgt>
                                        </p:tgtEl>
                                        <p:attrNameLst>
                                          <p:attrName>style.rotation</p:attrName>
                                        </p:attrNameLst>
                                      </p:cBhvr>
                                      <p:tavLst>
                                        <p:tav tm="0">
                                          <p:val>
                                            <p:fltVal val="360"/>
                                          </p:val>
                                        </p:tav>
                                        <p:tav tm="100000">
                                          <p:val>
                                            <p:fltVal val="0"/>
                                          </p:val>
                                        </p:tav>
                                      </p:tavLst>
                                    </p:anim>
                                    <p:animEffect transition="in" filter="fade">
                                      <p:cBhvr>
                                        <p:cTn id="26" dur="500"/>
                                        <p:tgtEl>
                                          <p:spTgt spid="6041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60419">
                                            <p:txEl>
                                              <p:pRg st="3" end="3"/>
                                            </p:txEl>
                                          </p:spTgt>
                                        </p:tgtEl>
                                        <p:attrNameLst>
                                          <p:attrName>style.visibility</p:attrName>
                                        </p:attrNameLst>
                                      </p:cBhvr>
                                      <p:to>
                                        <p:strVal val="visible"/>
                                      </p:to>
                                    </p:set>
                                    <p:anim calcmode="lin" valueType="num">
                                      <p:cBhvr>
                                        <p:cTn id="31" dur="500" fill="hold"/>
                                        <p:tgtEl>
                                          <p:spTgt spid="60419">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60419">
                                            <p:txEl>
                                              <p:pRg st="3" end="3"/>
                                            </p:txEl>
                                          </p:spTgt>
                                        </p:tgtEl>
                                        <p:attrNameLst>
                                          <p:attrName>ppt_h</p:attrName>
                                        </p:attrNameLst>
                                      </p:cBhvr>
                                      <p:tavLst>
                                        <p:tav tm="0">
                                          <p:val>
                                            <p:fltVal val="0"/>
                                          </p:val>
                                        </p:tav>
                                        <p:tav tm="100000">
                                          <p:val>
                                            <p:strVal val="#ppt_h"/>
                                          </p:val>
                                        </p:tav>
                                      </p:tavLst>
                                    </p:anim>
                                    <p:anim calcmode="lin" valueType="num">
                                      <p:cBhvr>
                                        <p:cTn id="33" dur="500" fill="hold"/>
                                        <p:tgtEl>
                                          <p:spTgt spid="60419">
                                            <p:txEl>
                                              <p:pRg st="3" end="3"/>
                                            </p:txEl>
                                          </p:spTgt>
                                        </p:tgtEl>
                                        <p:attrNameLst>
                                          <p:attrName>style.rotation</p:attrName>
                                        </p:attrNameLst>
                                      </p:cBhvr>
                                      <p:tavLst>
                                        <p:tav tm="0">
                                          <p:val>
                                            <p:fltVal val="360"/>
                                          </p:val>
                                        </p:tav>
                                        <p:tav tm="100000">
                                          <p:val>
                                            <p:fltVal val="0"/>
                                          </p:val>
                                        </p:tav>
                                      </p:tavLst>
                                    </p:anim>
                                    <p:animEffect transition="in" filter="fade">
                                      <p:cBhvr>
                                        <p:cTn id="34" dur="500"/>
                                        <p:tgtEl>
                                          <p:spTgt spid="60419">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9" presetClass="entr" presetSubtype="0" decel="100000" fill="hold" grpId="0" nodeType="clickEffect">
                                  <p:stCondLst>
                                    <p:cond delay="0"/>
                                  </p:stCondLst>
                                  <p:childTnLst>
                                    <p:set>
                                      <p:cBhvr>
                                        <p:cTn id="38" dur="1" fill="hold">
                                          <p:stCondLst>
                                            <p:cond delay="0"/>
                                          </p:stCondLst>
                                        </p:cTn>
                                        <p:tgtEl>
                                          <p:spTgt spid="60419">
                                            <p:txEl>
                                              <p:pRg st="4" end="4"/>
                                            </p:txEl>
                                          </p:spTgt>
                                        </p:tgtEl>
                                        <p:attrNameLst>
                                          <p:attrName>style.visibility</p:attrName>
                                        </p:attrNameLst>
                                      </p:cBhvr>
                                      <p:to>
                                        <p:strVal val="visible"/>
                                      </p:to>
                                    </p:set>
                                    <p:anim calcmode="lin" valueType="num">
                                      <p:cBhvr>
                                        <p:cTn id="39" dur="500" fill="hold"/>
                                        <p:tgtEl>
                                          <p:spTgt spid="60419">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60419">
                                            <p:txEl>
                                              <p:pRg st="4" end="4"/>
                                            </p:txEl>
                                          </p:spTgt>
                                        </p:tgtEl>
                                        <p:attrNameLst>
                                          <p:attrName>ppt_h</p:attrName>
                                        </p:attrNameLst>
                                      </p:cBhvr>
                                      <p:tavLst>
                                        <p:tav tm="0">
                                          <p:val>
                                            <p:fltVal val="0"/>
                                          </p:val>
                                        </p:tav>
                                        <p:tav tm="100000">
                                          <p:val>
                                            <p:strVal val="#ppt_h"/>
                                          </p:val>
                                        </p:tav>
                                      </p:tavLst>
                                    </p:anim>
                                    <p:anim calcmode="lin" valueType="num">
                                      <p:cBhvr>
                                        <p:cTn id="41" dur="500" fill="hold"/>
                                        <p:tgtEl>
                                          <p:spTgt spid="60419">
                                            <p:txEl>
                                              <p:pRg st="4" end="4"/>
                                            </p:txEl>
                                          </p:spTgt>
                                        </p:tgtEl>
                                        <p:attrNameLst>
                                          <p:attrName>style.rotation</p:attrName>
                                        </p:attrNameLst>
                                      </p:cBhvr>
                                      <p:tavLst>
                                        <p:tav tm="0">
                                          <p:val>
                                            <p:fltVal val="360"/>
                                          </p:val>
                                        </p:tav>
                                        <p:tav tm="100000">
                                          <p:val>
                                            <p:fltVal val="0"/>
                                          </p:val>
                                        </p:tav>
                                      </p:tavLst>
                                    </p:anim>
                                    <p:animEffect transition="in" filter="fade">
                                      <p:cBhvr>
                                        <p:cTn id="42" dur="500"/>
                                        <p:tgtEl>
                                          <p:spTgt spid="60419">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9" presetClass="entr" presetSubtype="0" decel="100000" fill="hold" grpId="0" nodeType="clickEffect">
                                  <p:stCondLst>
                                    <p:cond delay="0"/>
                                  </p:stCondLst>
                                  <p:childTnLst>
                                    <p:set>
                                      <p:cBhvr>
                                        <p:cTn id="46" dur="1" fill="hold">
                                          <p:stCondLst>
                                            <p:cond delay="0"/>
                                          </p:stCondLst>
                                        </p:cTn>
                                        <p:tgtEl>
                                          <p:spTgt spid="60419">
                                            <p:txEl>
                                              <p:pRg st="5" end="5"/>
                                            </p:txEl>
                                          </p:spTgt>
                                        </p:tgtEl>
                                        <p:attrNameLst>
                                          <p:attrName>style.visibility</p:attrName>
                                        </p:attrNameLst>
                                      </p:cBhvr>
                                      <p:to>
                                        <p:strVal val="visible"/>
                                      </p:to>
                                    </p:set>
                                    <p:anim calcmode="lin" valueType="num">
                                      <p:cBhvr>
                                        <p:cTn id="47" dur="500" fill="hold"/>
                                        <p:tgtEl>
                                          <p:spTgt spid="60419">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60419">
                                            <p:txEl>
                                              <p:pRg st="5" end="5"/>
                                            </p:txEl>
                                          </p:spTgt>
                                        </p:tgtEl>
                                        <p:attrNameLst>
                                          <p:attrName>ppt_h</p:attrName>
                                        </p:attrNameLst>
                                      </p:cBhvr>
                                      <p:tavLst>
                                        <p:tav tm="0">
                                          <p:val>
                                            <p:fltVal val="0"/>
                                          </p:val>
                                        </p:tav>
                                        <p:tav tm="100000">
                                          <p:val>
                                            <p:strVal val="#ppt_h"/>
                                          </p:val>
                                        </p:tav>
                                      </p:tavLst>
                                    </p:anim>
                                    <p:anim calcmode="lin" valueType="num">
                                      <p:cBhvr>
                                        <p:cTn id="49" dur="500" fill="hold"/>
                                        <p:tgtEl>
                                          <p:spTgt spid="60419">
                                            <p:txEl>
                                              <p:pRg st="5" end="5"/>
                                            </p:txEl>
                                          </p:spTgt>
                                        </p:tgtEl>
                                        <p:attrNameLst>
                                          <p:attrName>style.rotation</p:attrName>
                                        </p:attrNameLst>
                                      </p:cBhvr>
                                      <p:tavLst>
                                        <p:tav tm="0">
                                          <p:val>
                                            <p:fltVal val="360"/>
                                          </p:val>
                                        </p:tav>
                                        <p:tav tm="100000">
                                          <p:val>
                                            <p:fltVal val="0"/>
                                          </p:val>
                                        </p:tav>
                                      </p:tavLst>
                                    </p:anim>
                                    <p:animEffect transition="in" filter="fade">
                                      <p:cBhvr>
                                        <p:cTn id="50" dur="500"/>
                                        <p:tgtEl>
                                          <p:spTgt spid="60419">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49" presetClass="entr" presetSubtype="0" decel="100000" fill="hold" grpId="0" nodeType="clickEffect">
                                  <p:stCondLst>
                                    <p:cond delay="0"/>
                                  </p:stCondLst>
                                  <p:childTnLst>
                                    <p:set>
                                      <p:cBhvr>
                                        <p:cTn id="54" dur="1" fill="hold">
                                          <p:stCondLst>
                                            <p:cond delay="0"/>
                                          </p:stCondLst>
                                        </p:cTn>
                                        <p:tgtEl>
                                          <p:spTgt spid="60419">
                                            <p:txEl>
                                              <p:pRg st="6" end="6"/>
                                            </p:txEl>
                                          </p:spTgt>
                                        </p:tgtEl>
                                        <p:attrNameLst>
                                          <p:attrName>style.visibility</p:attrName>
                                        </p:attrNameLst>
                                      </p:cBhvr>
                                      <p:to>
                                        <p:strVal val="visible"/>
                                      </p:to>
                                    </p:set>
                                    <p:anim calcmode="lin" valueType="num">
                                      <p:cBhvr>
                                        <p:cTn id="55" dur="500" fill="hold"/>
                                        <p:tgtEl>
                                          <p:spTgt spid="60419">
                                            <p:txEl>
                                              <p:pRg st="6" end="6"/>
                                            </p:txEl>
                                          </p:spTgt>
                                        </p:tgtEl>
                                        <p:attrNameLst>
                                          <p:attrName>ppt_w</p:attrName>
                                        </p:attrNameLst>
                                      </p:cBhvr>
                                      <p:tavLst>
                                        <p:tav tm="0">
                                          <p:val>
                                            <p:fltVal val="0"/>
                                          </p:val>
                                        </p:tav>
                                        <p:tav tm="100000">
                                          <p:val>
                                            <p:strVal val="#ppt_w"/>
                                          </p:val>
                                        </p:tav>
                                      </p:tavLst>
                                    </p:anim>
                                    <p:anim calcmode="lin" valueType="num">
                                      <p:cBhvr>
                                        <p:cTn id="56" dur="500" fill="hold"/>
                                        <p:tgtEl>
                                          <p:spTgt spid="60419">
                                            <p:txEl>
                                              <p:pRg st="6" end="6"/>
                                            </p:txEl>
                                          </p:spTgt>
                                        </p:tgtEl>
                                        <p:attrNameLst>
                                          <p:attrName>ppt_h</p:attrName>
                                        </p:attrNameLst>
                                      </p:cBhvr>
                                      <p:tavLst>
                                        <p:tav tm="0">
                                          <p:val>
                                            <p:fltVal val="0"/>
                                          </p:val>
                                        </p:tav>
                                        <p:tav tm="100000">
                                          <p:val>
                                            <p:strVal val="#ppt_h"/>
                                          </p:val>
                                        </p:tav>
                                      </p:tavLst>
                                    </p:anim>
                                    <p:anim calcmode="lin" valueType="num">
                                      <p:cBhvr>
                                        <p:cTn id="57" dur="500" fill="hold"/>
                                        <p:tgtEl>
                                          <p:spTgt spid="60419">
                                            <p:txEl>
                                              <p:pRg st="6" end="6"/>
                                            </p:txEl>
                                          </p:spTgt>
                                        </p:tgtEl>
                                        <p:attrNameLst>
                                          <p:attrName>style.rotation</p:attrName>
                                        </p:attrNameLst>
                                      </p:cBhvr>
                                      <p:tavLst>
                                        <p:tav tm="0">
                                          <p:val>
                                            <p:fltVal val="360"/>
                                          </p:val>
                                        </p:tav>
                                        <p:tav tm="100000">
                                          <p:val>
                                            <p:fltVal val="0"/>
                                          </p:val>
                                        </p:tav>
                                      </p:tavLst>
                                    </p:anim>
                                    <p:animEffect transition="in" filter="fade">
                                      <p:cBhvr>
                                        <p:cTn id="58" dur="500"/>
                                        <p:tgtEl>
                                          <p:spTgt spid="6041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
            <a:extLst>
              <a:ext uri="{FF2B5EF4-FFF2-40B4-BE49-F238E27FC236}">
                <a16:creationId xmlns:a16="http://schemas.microsoft.com/office/drawing/2014/main" id="{361FDAE2-3EB2-48CA-A88F-BB1DAA66F18F}"/>
              </a:ext>
            </a:extLst>
          </p:cNvPr>
          <p:cNvSpPr txBox="1">
            <a:spLocks noGrp="1" noChangeArrowheads="1"/>
          </p:cNvSpPr>
          <p:nvPr>
            <p:ph type="title"/>
          </p:nvPr>
        </p:nvSpPr>
        <p:spPr bwMode="auto">
          <a:xfrm>
            <a:off x="879475" y="566243"/>
            <a:ext cx="11042650" cy="923330"/>
          </a:xfrm>
          <a:prstGeom prst="rect">
            <a:avLst/>
          </a:prstGeom>
          <a:solidFill>
            <a:schemeClr val="accent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a:defRPr/>
            </a:pPr>
            <a:r>
              <a:rPr lang="en-US" sz="6000" dirty="0">
                <a:solidFill>
                  <a:schemeClr val="tx1"/>
                </a:solidFill>
              </a:rPr>
              <a:t>You can be just a Christian!</a:t>
            </a:r>
          </a:p>
        </p:txBody>
      </p:sp>
      <p:sp>
        <p:nvSpPr>
          <p:cNvPr id="5" name="Title 4">
            <a:extLst>
              <a:ext uri="{FF2B5EF4-FFF2-40B4-BE49-F238E27FC236}">
                <a16:creationId xmlns:a16="http://schemas.microsoft.com/office/drawing/2014/main" id="{955D500F-391E-4458-AEFD-7B5270AD50D7}"/>
              </a:ext>
            </a:extLst>
          </p:cNvPr>
          <p:cNvSpPr>
            <a:spLocks noGrp="1"/>
          </p:cNvSpPr>
          <p:nvPr>
            <p:ph idx="1"/>
          </p:nvPr>
        </p:nvSpPr>
        <p:spPr>
          <a:xfrm>
            <a:off x="762000" y="1940419"/>
            <a:ext cx="11042650" cy="4351338"/>
          </a:xfrm>
        </p:spPr>
        <p:txBody>
          <a:bodyPr vert="horz" lIns="91440" tIns="45720" rIns="91440" bIns="45720" rtlCol="0" anchor="t">
            <a:normAutofit fontScale="92500" lnSpcReduction="20000"/>
          </a:bodyPr>
          <a:lstStyle/>
          <a:p>
            <a:pPr marL="0" indent="0" algn="ctr">
              <a:buNone/>
            </a:pPr>
            <a:r>
              <a:rPr lang="en-US" sz="4800" dirty="0"/>
              <a:t>How To Become A Christian!</a:t>
            </a:r>
            <a:endParaRPr lang="en-US" sz="4800" dirty="0">
              <a:cs typeface="Calibri"/>
            </a:endParaRPr>
          </a:p>
          <a:p>
            <a:pPr marL="0" indent="0">
              <a:buNone/>
            </a:pPr>
            <a:r>
              <a:rPr kumimoji="0" lang="en-US" altLang="en-US" sz="4800" b="0" i="0" u="none" strike="noStrike" kern="1200" cap="none" spc="0" normalizeH="0" baseline="0" noProof="0" dirty="0">
                <a:ln>
                  <a:noFill/>
                </a:ln>
                <a:effectLst/>
                <a:uLnTx/>
                <a:uFillTx/>
                <a:latin typeface="Comic Sans MS"/>
              </a:rPr>
              <a:t>Go therefore and make disciples of all the nations, baptizing them in the name of the Father and of the Son and of the Holy Spirit, teaching them to observe all things that I have commanded you; and lo, I am with you always, even to the end of the age. </a:t>
            </a:r>
            <a:r>
              <a:rPr kumimoji="0" lang="en-US" altLang="en-US" sz="4800" b="0" i="0" u="none" strike="noStrike" kern="1200" cap="none" spc="0" normalizeH="0" baseline="0" noProof="0" dirty="0">
                <a:ln>
                  <a:noFill/>
                </a:ln>
                <a:solidFill>
                  <a:srgbClr val="66CCFF"/>
                </a:solidFill>
                <a:effectLst/>
                <a:uLnTx/>
                <a:uFillTx/>
                <a:latin typeface="Comic Sans MS"/>
              </a:rPr>
              <a:t>~ Matthew 28:19-20</a:t>
            </a:r>
            <a:endParaRPr lang="en-US" altLang="en-US" sz="4800" b="0" i="0" u="none" strike="noStrike" kern="1200" cap="none" spc="0" normalizeH="0" baseline="0" noProof="0" dirty="0">
              <a:ln>
                <a:noFill/>
              </a:ln>
              <a:solidFill>
                <a:srgbClr val="66CCFF"/>
              </a:solidFill>
              <a:effectLst/>
              <a:uLnTx/>
              <a:uFillTx/>
              <a:latin typeface="Comic Sans MS"/>
            </a:endParaRPr>
          </a:p>
          <a:p>
            <a:pPr marL="0" indent="0">
              <a:buNone/>
            </a:pPr>
            <a:endParaRPr lang="en-US" sz="4800" dirty="0">
              <a:cs typeface="Calibri" panose="020F0502020204030204"/>
            </a:endParaRPr>
          </a:p>
        </p:txBody>
      </p:sp>
    </p:spTree>
    <p:extLst>
      <p:ext uri="{BB962C8B-B14F-4D97-AF65-F5344CB8AC3E}">
        <p14:creationId xmlns:p14="http://schemas.microsoft.com/office/powerpoint/2010/main" val="2011921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alpha val="89000"/>
          </a:schemeClr>
        </a:solidFill>
        <a:effectLst/>
      </p:bgPr>
    </p:bg>
    <p:spTree>
      <p:nvGrpSpPr>
        <p:cNvPr id="1" name=""/>
        <p:cNvGrpSpPr/>
        <p:nvPr/>
      </p:nvGrpSpPr>
      <p:grpSpPr>
        <a:xfrm>
          <a:off x="0" y="0"/>
          <a:ext cx="0" cy="0"/>
          <a:chOff x="0" y="0"/>
          <a:chExt cx="0" cy="0"/>
        </a:xfrm>
      </p:grpSpPr>
      <p:sp>
        <p:nvSpPr>
          <p:cNvPr id="60420" name="Rectangle 4">
            <a:extLst>
              <a:ext uri="{FF2B5EF4-FFF2-40B4-BE49-F238E27FC236}">
                <a16:creationId xmlns:a16="http://schemas.microsoft.com/office/drawing/2014/main" id="{47B5DF69-C8C7-4642-8469-11D6DDC799AE}"/>
              </a:ext>
            </a:extLst>
          </p:cNvPr>
          <p:cNvSpPr>
            <a:spLocks noChangeArrowheads="1"/>
          </p:cNvSpPr>
          <p:nvPr/>
        </p:nvSpPr>
        <p:spPr bwMode="auto">
          <a:xfrm>
            <a:off x="2720340" y="5109210"/>
            <a:ext cx="7920990" cy="4801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endParaRPr lang="en-US" sz="2520" dirty="0">
              <a:solidFill>
                <a:schemeClr val="folHlink"/>
              </a:solidFill>
              <a:latin typeface="Tahoma" charset="0"/>
              <a:ea typeface="ＭＳ Ｐゴシック" charset="0"/>
            </a:endParaRPr>
          </a:p>
        </p:txBody>
      </p:sp>
      <p:sp>
        <p:nvSpPr>
          <p:cNvPr id="60421" name="Text Box 5">
            <a:extLst>
              <a:ext uri="{FF2B5EF4-FFF2-40B4-BE49-F238E27FC236}">
                <a16:creationId xmlns:a16="http://schemas.microsoft.com/office/drawing/2014/main" id="{C9C12810-27D7-428A-B4CC-2E3E1E1F5609}"/>
              </a:ext>
            </a:extLst>
          </p:cNvPr>
          <p:cNvSpPr txBox="1">
            <a:spLocks noChangeArrowheads="1"/>
          </p:cNvSpPr>
          <p:nvPr/>
        </p:nvSpPr>
        <p:spPr bwMode="auto">
          <a:xfrm>
            <a:off x="3280411" y="5669281"/>
            <a:ext cx="6737509" cy="38318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endParaRPr lang="en-US" sz="1890">
              <a:latin typeface="Arial" charset="0"/>
              <a:ea typeface="ＭＳ Ｐゴシック" charset="0"/>
            </a:endParaRPr>
          </a:p>
        </p:txBody>
      </p:sp>
      <p:sp>
        <p:nvSpPr>
          <p:cNvPr id="6" name="Content Placeholder 5">
            <a:extLst>
              <a:ext uri="{FF2B5EF4-FFF2-40B4-BE49-F238E27FC236}">
                <a16:creationId xmlns:a16="http://schemas.microsoft.com/office/drawing/2014/main" id="{89B2D58B-D294-4DFB-8D97-120DF2856EA7}"/>
              </a:ext>
            </a:extLst>
          </p:cNvPr>
          <p:cNvSpPr>
            <a:spLocks noGrp="1"/>
          </p:cNvSpPr>
          <p:nvPr>
            <p:ph idx="1"/>
          </p:nvPr>
        </p:nvSpPr>
        <p:spPr>
          <a:xfrm>
            <a:off x="381000" y="905989"/>
            <a:ext cx="11963400" cy="4902573"/>
          </a:xfrm>
        </p:spPr>
        <p:txBody>
          <a:bodyPr vert="horz" lIns="91440" tIns="45720" rIns="91440" bIns="45720" rtlCol="0" anchor="t">
            <a:normAutofit/>
          </a:bodyPr>
          <a:lstStyle/>
          <a:p>
            <a:pPr defTabSz="457200">
              <a:lnSpc>
                <a:spcPct val="110000"/>
              </a:lnSpc>
              <a:spcBef>
                <a:spcPts val="0"/>
              </a:spcBef>
              <a:defRPr/>
            </a:pPr>
            <a:r>
              <a:rPr kumimoji="0" lang="en-US" altLang="en-US" sz="3600" b="0" i="0" u="none" strike="noStrike" kern="1200" cap="none" spc="0" normalizeH="0" baseline="0" noProof="0" dirty="0">
                <a:ln>
                  <a:noFill/>
                </a:ln>
                <a:effectLst/>
                <a:uLnTx/>
                <a:uFillTx/>
                <a:latin typeface="Comic Sans MS"/>
              </a:rPr>
              <a:t>And now why are you waiting? Arise and be baptized, and wash away your sins, calling on the name of the Lord. </a:t>
            </a:r>
            <a:r>
              <a:rPr kumimoji="0" lang="en-US" altLang="en-US" sz="3600" b="0" i="0" u="none" strike="noStrike" kern="1200" cap="none" spc="0" normalizeH="0" baseline="0" noProof="0" dirty="0">
                <a:ln>
                  <a:noFill/>
                </a:ln>
                <a:solidFill>
                  <a:srgbClr val="66CCFF"/>
                </a:solidFill>
                <a:effectLst/>
                <a:uLnTx/>
                <a:uFillTx/>
                <a:latin typeface="Comic Sans MS"/>
              </a:rPr>
              <a:t>~ Acts 22:16</a:t>
            </a:r>
          </a:p>
          <a:p>
            <a:pPr>
              <a:lnSpc>
                <a:spcPct val="110000"/>
              </a:lnSpc>
            </a:pPr>
            <a:r>
              <a:rPr lang="en-US" altLang="en-US" sz="3600" dirty="0">
                <a:latin typeface="Comic Sans MS" panose="030F0702030302020204" pitchFamily="66" charset="0"/>
              </a:rPr>
              <a:t>Then Peter said to them, “Repent, and let every one of you be baptized in the name of Jesus Christ for the remission of sins; and you shall receive the gift of the Holy Spirit.” </a:t>
            </a:r>
            <a:r>
              <a:rPr lang="en-US" altLang="en-US" sz="3600" dirty="0">
                <a:solidFill>
                  <a:srgbClr val="66CCFF"/>
                </a:solidFill>
                <a:latin typeface="Comic Sans MS" panose="030F0702030302020204" pitchFamily="66" charset="0"/>
              </a:rPr>
              <a:t>~ Acts 2:38</a:t>
            </a:r>
          </a:p>
          <a:p>
            <a:pPr>
              <a:lnSpc>
                <a:spcPct val="110000"/>
              </a:lnSpc>
            </a:pPr>
            <a:endParaRPr lang="en-US" altLang="en-US" sz="3600" dirty="0">
              <a:solidFill>
                <a:srgbClr val="66CCFF"/>
              </a:solidFill>
              <a:latin typeface="Comic Sans MS" panose="030F0702030302020204" pitchFamily="66" charset="0"/>
            </a:endParaRPr>
          </a:p>
          <a:p>
            <a:pPr>
              <a:lnSpc>
                <a:spcPct val="110000"/>
              </a:lnSpc>
            </a:pPr>
            <a:endParaRPr lang="en-US" altLang="en-US" sz="3600" dirty="0">
              <a:solidFill>
                <a:srgbClr val="66CCFF"/>
              </a:solidFill>
            </a:endParaRPr>
          </a:p>
          <a:p>
            <a:pPr>
              <a:lnSpc>
                <a:spcPct val="110000"/>
              </a:lnSpc>
            </a:pPr>
            <a:endParaRPr lang="en-US" sz="3600" dirty="0"/>
          </a:p>
        </p:txBody>
      </p:sp>
      <p:sp>
        <p:nvSpPr>
          <p:cNvPr id="2" name="Slide Number Placeholder 1">
            <a:extLst>
              <a:ext uri="{FF2B5EF4-FFF2-40B4-BE49-F238E27FC236}">
                <a16:creationId xmlns:a16="http://schemas.microsoft.com/office/drawing/2014/main" id="{4494E114-DDE8-4025-8D2F-25D2FC1B31CD}"/>
              </a:ext>
            </a:extLst>
          </p:cNvPr>
          <p:cNvSpPr>
            <a:spLocks noGrp="1"/>
          </p:cNvSpPr>
          <p:nvPr>
            <p:ph type="sldNum" sz="quarter" idx="12"/>
          </p:nvPr>
        </p:nvSpPr>
        <p:spPr/>
        <p:txBody>
          <a:bodyPr/>
          <a:lstStyle/>
          <a:p>
            <a:fld id="{5E7F8A86-1BE9-43E8-AABD-4AAC2BEEF0BA}" type="slidenum">
              <a:rPr lang="en-US" altLang="en-US" smtClean="0"/>
              <a:pPr/>
              <a:t>17</a:t>
            </a:fld>
            <a:endParaRPr lang="en-US"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DB58A3-00BF-458C-B43B-DA81C3DDA11C}"/>
              </a:ext>
            </a:extLst>
          </p:cNvPr>
          <p:cNvSpPr>
            <a:spLocks noGrp="1"/>
          </p:cNvSpPr>
          <p:nvPr>
            <p:ph idx="1"/>
          </p:nvPr>
        </p:nvSpPr>
        <p:spPr>
          <a:xfrm>
            <a:off x="880110" y="1046307"/>
            <a:ext cx="11041380" cy="5130656"/>
          </a:xfrm>
        </p:spPr>
        <p:txBody>
          <a:bodyPr vert="horz" lIns="91440" tIns="45720" rIns="91440" bIns="45720" rtlCol="0" anchor="t">
            <a:normAutofit/>
          </a:bodyPr>
          <a:lstStyle/>
          <a:p>
            <a:pPr>
              <a:lnSpc>
                <a:spcPct val="110000"/>
              </a:lnSpc>
            </a:pPr>
            <a:r>
              <a:rPr lang="en-US" sz="3600" dirty="0">
                <a:latin typeface="Comic Sans MS"/>
              </a:rPr>
              <a:t>Then those who gladly received his word were baptized; and that day about three thousand souls were added to them... And the Lord added to the church daily those who were being saved. </a:t>
            </a:r>
            <a:r>
              <a:rPr lang="en-US" sz="3600" dirty="0">
                <a:solidFill>
                  <a:srgbClr val="66CCFF"/>
                </a:solidFill>
                <a:latin typeface="Comic Sans MS"/>
              </a:rPr>
              <a:t>~ Acts 2:41,47</a:t>
            </a:r>
            <a:endParaRPr lang="en-US" sz="3600" dirty="0">
              <a:ea typeface="+mn-lt"/>
              <a:cs typeface="+mn-lt"/>
            </a:endParaRPr>
          </a:p>
          <a:p>
            <a:pPr>
              <a:lnSpc>
                <a:spcPct val="110000"/>
              </a:lnSpc>
            </a:pPr>
            <a:r>
              <a:rPr lang="en-US" sz="3600" dirty="0">
                <a:latin typeface="Comic Sans MS"/>
              </a:rPr>
              <a:t>And now why are you waiting? Arise and be baptized, and wash away your sins, calling on the name of the Lord. </a:t>
            </a:r>
            <a:r>
              <a:rPr lang="en-US" sz="3600" dirty="0">
                <a:solidFill>
                  <a:srgbClr val="66CCFF"/>
                </a:solidFill>
                <a:latin typeface="Comic Sans MS"/>
              </a:rPr>
              <a:t>~ Acts 22:16</a:t>
            </a:r>
            <a:endParaRPr lang="en-US" sz="3600" dirty="0"/>
          </a:p>
        </p:txBody>
      </p:sp>
    </p:spTree>
    <p:extLst>
      <p:ext uri="{BB962C8B-B14F-4D97-AF65-F5344CB8AC3E}">
        <p14:creationId xmlns:p14="http://schemas.microsoft.com/office/powerpoint/2010/main" val="442681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a:extLst>
              <a:ext uri="{FF2B5EF4-FFF2-40B4-BE49-F238E27FC236}">
                <a16:creationId xmlns:a16="http://schemas.microsoft.com/office/drawing/2014/main" id="{EAE4F21B-195A-4A00-9DCC-335BA53D02C0}"/>
              </a:ext>
            </a:extLst>
          </p:cNvPr>
          <p:cNvSpPr>
            <a:spLocks noGrp="1" noChangeArrowheads="1"/>
          </p:cNvSpPr>
          <p:nvPr>
            <p:ph idx="1"/>
          </p:nvPr>
        </p:nvSpPr>
        <p:spPr>
          <a:xfrm>
            <a:off x="640080" y="1348740"/>
            <a:ext cx="11441430" cy="5440680"/>
          </a:xfrm>
        </p:spPr>
        <p:txBody>
          <a:bodyPr>
            <a:noAutofit/>
          </a:bodyPr>
          <a:lstStyle/>
          <a:p>
            <a:pPr marL="640080" indent="-640080">
              <a:buClr>
                <a:srgbClr val="FFFF00"/>
              </a:buClr>
              <a:buSzPct val="75000"/>
              <a:buNone/>
            </a:pPr>
            <a:r>
              <a:rPr lang="en-US" altLang="en-US" sz="3780" dirty="0">
                <a:solidFill>
                  <a:srgbClr val="FFFF00"/>
                </a:solidFill>
              </a:rPr>
              <a:t>I am sometimes asked…   </a:t>
            </a:r>
          </a:p>
          <a:p>
            <a:pPr marL="640080" indent="-640080">
              <a:buSzPct val="75000"/>
              <a:buFont typeface="Wingdings" panose="05000000000000000000" pitchFamily="2" charset="2"/>
              <a:buChar char="Ø"/>
            </a:pPr>
            <a:r>
              <a:rPr lang="ja-JP" altLang="en-US" sz="3360" dirty="0">
                <a:latin typeface="Arial" panose="020B0604020202020204" pitchFamily="34" charset="0"/>
              </a:rPr>
              <a:t>“</a:t>
            </a:r>
            <a:r>
              <a:rPr lang="en-US" altLang="ja-JP" sz="3360" dirty="0"/>
              <a:t>Are you Church of Christ?</a:t>
            </a:r>
            <a:r>
              <a:rPr lang="ja-JP" altLang="en-US" sz="3360" dirty="0">
                <a:latin typeface="Arial" panose="020B0604020202020204" pitchFamily="34" charset="0"/>
              </a:rPr>
              <a:t>”</a:t>
            </a:r>
            <a:r>
              <a:rPr lang="en-US" altLang="ja-JP" sz="3360" b="1" dirty="0">
                <a:solidFill>
                  <a:schemeClr val="accent1"/>
                </a:solidFill>
              </a:rPr>
              <a:t> </a:t>
            </a:r>
          </a:p>
          <a:p>
            <a:pPr marL="640080" indent="-640080">
              <a:buSzPct val="75000"/>
              <a:buFont typeface="Wingdings" panose="05000000000000000000" pitchFamily="2" charset="2"/>
              <a:buChar char="Ø"/>
            </a:pPr>
            <a:r>
              <a:rPr lang="ja-JP" altLang="en-US" sz="3360" dirty="0">
                <a:latin typeface="Arial" panose="020B0604020202020204" pitchFamily="34" charset="0"/>
              </a:rPr>
              <a:t>“</a:t>
            </a:r>
            <a:r>
              <a:rPr lang="en-US" altLang="ja-JP" sz="3360" dirty="0"/>
              <a:t>Are you a Church of Christ preacher?</a:t>
            </a:r>
            <a:r>
              <a:rPr lang="ja-JP" altLang="en-US" sz="3360" dirty="0">
                <a:latin typeface="Arial" panose="020B0604020202020204" pitchFamily="34" charset="0"/>
              </a:rPr>
              <a:t>”</a:t>
            </a:r>
            <a:r>
              <a:rPr lang="en-US" altLang="ja-JP" sz="3360" dirty="0"/>
              <a:t> </a:t>
            </a:r>
          </a:p>
          <a:p>
            <a:pPr marL="640080" indent="-640080">
              <a:buSzPct val="75000"/>
              <a:buFont typeface="Wingdings" panose="05000000000000000000" pitchFamily="2" charset="2"/>
              <a:buChar char="Ø"/>
            </a:pPr>
            <a:r>
              <a:rPr lang="ja-JP" altLang="en-US" sz="3360" dirty="0">
                <a:latin typeface="Arial" panose="020B0604020202020204" pitchFamily="34" charset="0"/>
              </a:rPr>
              <a:t>“</a:t>
            </a:r>
            <a:r>
              <a:rPr lang="en-US" altLang="ja-JP" sz="3360" dirty="0"/>
              <a:t>Are you a member of the Church of Christ?</a:t>
            </a:r>
            <a:r>
              <a:rPr lang="ja-JP" altLang="en-US" sz="3360" dirty="0">
                <a:latin typeface="Arial" panose="020B0604020202020204" pitchFamily="34" charset="0"/>
              </a:rPr>
              <a:t>”</a:t>
            </a:r>
            <a:endParaRPr lang="en-US" altLang="ja-JP" sz="3360" dirty="0"/>
          </a:p>
          <a:p>
            <a:pPr marL="640080" indent="-640080">
              <a:buSzPct val="75000"/>
              <a:buFont typeface="Wingdings" panose="05000000000000000000" pitchFamily="2" charset="2"/>
              <a:buChar char="Ø"/>
            </a:pPr>
            <a:r>
              <a:rPr lang="ja-JP" altLang="en-US" sz="3360" dirty="0">
                <a:latin typeface="Arial" panose="020B0604020202020204" pitchFamily="34" charset="0"/>
              </a:rPr>
              <a:t>“</a:t>
            </a:r>
            <a:r>
              <a:rPr lang="en-US" altLang="ja-JP" sz="3360" dirty="0"/>
              <a:t>Will only Church of Christ members be saved?</a:t>
            </a:r>
            <a:r>
              <a:rPr lang="ja-JP" altLang="en-US" sz="3360" dirty="0">
                <a:latin typeface="Arial" panose="020B0604020202020204" pitchFamily="34" charset="0"/>
              </a:rPr>
              <a:t>”</a:t>
            </a:r>
            <a:endParaRPr lang="en-US" altLang="ja-JP" sz="4620" dirty="0">
              <a:solidFill>
                <a:srgbClr val="FFFF00"/>
              </a:solidFill>
            </a:endParaRPr>
          </a:p>
          <a:p>
            <a:pPr marL="640080" indent="-640080">
              <a:buClr>
                <a:srgbClr val="FFFF00"/>
              </a:buClr>
              <a:buSzPct val="75000"/>
              <a:buNone/>
            </a:pPr>
            <a:r>
              <a:rPr lang="en-US" altLang="en-US" sz="3780" dirty="0">
                <a:solidFill>
                  <a:srgbClr val="FFFF00"/>
                </a:solidFill>
              </a:rPr>
              <a:t>The problem with such questions...</a:t>
            </a:r>
          </a:p>
          <a:p>
            <a:pPr marL="640080" indent="-640080">
              <a:buSzPct val="75000"/>
              <a:buFont typeface="Wingdings" panose="05000000000000000000" pitchFamily="2" charset="2"/>
              <a:buChar char="Ø"/>
            </a:pPr>
            <a:r>
              <a:rPr lang="en-US" altLang="en-US" sz="3360" dirty="0"/>
              <a:t>Terms means different things to different people</a:t>
            </a:r>
          </a:p>
          <a:p>
            <a:pPr marL="640080" indent="-640080">
              <a:buSzPct val="75000"/>
              <a:buFont typeface="Wingdings" panose="05000000000000000000" pitchFamily="2" charset="2"/>
              <a:buChar char="Ø"/>
            </a:pPr>
            <a:r>
              <a:rPr lang="en-US" altLang="en-US" sz="3360" dirty="0"/>
              <a:t>Terms must be understood alike to avoid possible misunderstanding</a:t>
            </a:r>
          </a:p>
        </p:txBody>
      </p:sp>
      <p:sp>
        <p:nvSpPr>
          <p:cNvPr id="2" name="Slide Number Placeholder 1">
            <a:extLst>
              <a:ext uri="{FF2B5EF4-FFF2-40B4-BE49-F238E27FC236}">
                <a16:creationId xmlns:a16="http://schemas.microsoft.com/office/drawing/2014/main" id="{830558D9-DC6C-46B0-AD51-6BA959C84BC2}"/>
              </a:ext>
            </a:extLst>
          </p:cNvPr>
          <p:cNvSpPr>
            <a:spLocks noGrp="1"/>
          </p:cNvSpPr>
          <p:nvPr>
            <p:ph type="sldNum" sz="quarter" idx="12"/>
          </p:nvPr>
        </p:nvSpPr>
        <p:spPr/>
        <p:txBody>
          <a:bodyPr/>
          <a:lstStyle/>
          <a:p>
            <a:fld id="{5E7F8A86-1BE9-43E8-AABD-4AAC2BEEF0BA}" type="slidenum">
              <a:rPr lang="en-US" altLang="en-US" smtClean="0"/>
              <a:pPr/>
              <a:t>2</a:t>
            </a:fld>
            <a:endParaRPr lang="en-US" altLang="en-US"/>
          </a:p>
        </p:txBody>
      </p:sp>
      <p:sp>
        <p:nvSpPr>
          <p:cNvPr id="41988" name="Rectangle 4">
            <a:extLst>
              <a:ext uri="{FF2B5EF4-FFF2-40B4-BE49-F238E27FC236}">
                <a16:creationId xmlns:a16="http://schemas.microsoft.com/office/drawing/2014/main" id="{1E6C7923-BA0B-4135-A388-87957D3398CF}"/>
              </a:ext>
            </a:extLst>
          </p:cNvPr>
          <p:cNvSpPr>
            <a:spLocks noChangeArrowheads="1"/>
          </p:cNvSpPr>
          <p:nvPr/>
        </p:nvSpPr>
        <p:spPr bwMode="auto">
          <a:xfrm>
            <a:off x="2720340" y="5109210"/>
            <a:ext cx="7920990" cy="4801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endParaRPr lang="en-US" sz="2520">
              <a:solidFill>
                <a:schemeClr val="folHlink"/>
              </a:solidFill>
              <a:latin typeface="Tahoma" charset="0"/>
              <a:ea typeface="ＭＳ Ｐゴシック" charset="0"/>
            </a:endParaRPr>
          </a:p>
        </p:txBody>
      </p:sp>
      <p:pic>
        <p:nvPicPr>
          <p:cNvPr id="15363" name="Picture 6">
            <a:extLst>
              <a:ext uri="{FF2B5EF4-FFF2-40B4-BE49-F238E27FC236}">
                <a16:creationId xmlns:a16="http://schemas.microsoft.com/office/drawing/2014/main" id="{CD1C9751-FFFE-46AA-AE13-DCE4D9D340E0}"/>
              </a:ext>
            </a:extLst>
          </p:cNvPr>
          <p:cNvPicPr>
            <a:picLocks noChangeAspect="1"/>
          </p:cNvPicPr>
          <p:nvPr/>
        </p:nvPicPr>
        <p:blipFill>
          <a:blip r:embed="rId2">
            <a:extLst>
              <a:ext uri="{28A0092B-C50C-407E-A947-70E740481C1C}">
                <a14:useLocalDpi xmlns:a14="http://schemas.microsoft.com/office/drawing/2010/main" val="0"/>
              </a:ext>
            </a:extLst>
          </a:blip>
          <a:srcRect l="3951" t="3706" r="3006" b="22166"/>
          <a:stretch>
            <a:fillRect/>
          </a:stretch>
        </p:blipFill>
        <p:spPr bwMode="auto">
          <a:xfrm>
            <a:off x="6881424" y="-103244"/>
            <a:ext cx="5880735" cy="1436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randombar(horizontal)">
                                      <p:cBhvr>
                                        <p:cTn id="7" dur="500"/>
                                        <p:tgtEl>
                                          <p:spTgt spid="419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Effect transition="in" filter="randombar(horizontal)">
                                      <p:cBhvr>
                                        <p:cTn id="12" dur="500"/>
                                        <p:tgtEl>
                                          <p:spTgt spid="419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1987">
                                            <p:txEl>
                                              <p:pRg st="2" end="2"/>
                                            </p:txEl>
                                          </p:spTgt>
                                        </p:tgtEl>
                                        <p:attrNameLst>
                                          <p:attrName>style.visibility</p:attrName>
                                        </p:attrNameLst>
                                      </p:cBhvr>
                                      <p:to>
                                        <p:strVal val="visible"/>
                                      </p:to>
                                    </p:set>
                                    <p:animEffect transition="in" filter="randombar(horizontal)">
                                      <p:cBhvr>
                                        <p:cTn id="17" dur="500"/>
                                        <p:tgtEl>
                                          <p:spTgt spid="419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1987">
                                            <p:txEl>
                                              <p:pRg st="3" end="3"/>
                                            </p:txEl>
                                          </p:spTgt>
                                        </p:tgtEl>
                                        <p:attrNameLst>
                                          <p:attrName>style.visibility</p:attrName>
                                        </p:attrNameLst>
                                      </p:cBhvr>
                                      <p:to>
                                        <p:strVal val="visible"/>
                                      </p:to>
                                    </p:set>
                                    <p:animEffect transition="in" filter="randombar(horizontal)">
                                      <p:cBhvr>
                                        <p:cTn id="22" dur="500"/>
                                        <p:tgtEl>
                                          <p:spTgt spid="419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41987">
                                            <p:txEl>
                                              <p:pRg st="4" end="4"/>
                                            </p:txEl>
                                          </p:spTgt>
                                        </p:tgtEl>
                                        <p:attrNameLst>
                                          <p:attrName>style.visibility</p:attrName>
                                        </p:attrNameLst>
                                      </p:cBhvr>
                                      <p:to>
                                        <p:strVal val="visible"/>
                                      </p:to>
                                    </p:set>
                                    <p:animEffect transition="in" filter="randombar(horizontal)">
                                      <p:cBhvr>
                                        <p:cTn id="27" dur="500"/>
                                        <p:tgtEl>
                                          <p:spTgt spid="4198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41987">
                                            <p:txEl>
                                              <p:pRg st="5" end="5"/>
                                            </p:txEl>
                                          </p:spTgt>
                                        </p:tgtEl>
                                        <p:attrNameLst>
                                          <p:attrName>style.visibility</p:attrName>
                                        </p:attrNameLst>
                                      </p:cBhvr>
                                      <p:to>
                                        <p:strVal val="visible"/>
                                      </p:to>
                                    </p:set>
                                    <p:animEffect transition="in" filter="randombar(horizontal)">
                                      <p:cBhvr>
                                        <p:cTn id="32" dur="500"/>
                                        <p:tgtEl>
                                          <p:spTgt spid="4198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41987">
                                            <p:txEl>
                                              <p:pRg st="6" end="6"/>
                                            </p:txEl>
                                          </p:spTgt>
                                        </p:tgtEl>
                                        <p:attrNameLst>
                                          <p:attrName>style.visibility</p:attrName>
                                        </p:attrNameLst>
                                      </p:cBhvr>
                                      <p:to>
                                        <p:strVal val="visible"/>
                                      </p:to>
                                    </p:set>
                                    <p:animEffect transition="in" filter="randombar(horizontal)">
                                      <p:cBhvr>
                                        <p:cTn id="37" dur="500"/>
                                        <p:tgtEl>
                                          <p:spTgt spid="4198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41987">
                                            <p:txEl>
                                              <p:pRg st="7" end="7"/>
                                            </p:txEl>
                                          </p:spTgt>
                                        </p:tgtEl>
                                        <p:attrNameLst>
                                          <p:attrName>style.visibility</p:attrName>
                                        </p:attrNameLst>
                                      </p:cBhvr>
                                      <p:to>
                                        <p:strVal val="visible"/>
                                      </p:to>
                                    </p:set>
                                    <p:animEffect transition="in" filter="randombar(horizontal)">
                                      <p:cBhvr>
                                        <p:cTn id="42" dur="500"/>
                                        <p:tgtEl>
                                          <p:spTgt spid="4198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B1EEDF8-36AF-4009-B91C-082637F83971}"/>
              </a:ext>
            </a:extLst>
          </p:cNvPr>
          <p:cNvSpPr>
            <a:spLocks noGrp="1"/>
          </p:cNvSpPr>
          <p:nvPr>
            <p:ph type="title"/>
          </p:nvPr>
        </p:nvSpPr>
        <p:spPr/>
        <p:txBody>
          <a:bodyPr/>
          <a:lstStyle/>
          <a:p>
            <a:r>
              <a:rPr lang="en-US" altLang="en-US" dirty="0">
                <a:solidFill>
                  <a:srgbClr val="FFFF00"/>
                </a:solidFill>
              </a:rPr>
              <a:t>Denominational View…</a:t>
            </a:r>
            <a:endParaRPr lang="en-US" dirty="0"/>
          </a:p>
        </p:txBody>
      </p:sp>
      <p:sp>
        <p:nvSpPr>
          <p:cNvPr id="50179" name="Rectangle 3">
            <a:extLst>
              <a:ext uri="{FF2B5EF4-FFF2-40B4-BE49-F238E27FC236}">
                <a16:creationId xmlns:a16="http://schemas.microsoft.com/office/drawing/2014/main" id="{0ACB84E1-279B-47C3-9489-93C6683999CD}"/>
              </a:ext>
            </a:extLst>
          </p:cNvPr>
          <p:cNvSpPr>
            <a:spLocks noGrp="1" noChangeArrowheads="1"/>
          </p:cNvSpPr>
          <p:nvPr>
            <p:ph idx="1"/>
          </p:nvPr>
        </p:nvSpPr>
        <p:spPr>
          <a:xfrm>
            <a:off x="640080" y="1745456"/>
            <a:ext cx="11521440" cy="4568905"/>
          </a:xfrm>
        </p:spPr>
        <p:txBody>
          <a:bodyPr>
            <a:normAutofit/>
          </a:bodyPr>
          <a:lstStyle/>
          <a:p>
            <a:pPr marL="640080" indent="-640080">
              <a:spcAft>
                <a:spcPts val="630"/>
              </a:spcAft>
              <a:buSzPct val="75000"/>
              <a:buFont typeface="Wingdings" panose="05000000000000000000" pitchFamily="2" charset="2"/>
              <a:buChar char="Ø"/>
            </a:pPr>
            <a:r>
              <a:rPr lang="en-US" altLang="en-US" sz="3360" dirty="0"/>
              <a:t>All churches with name </a:t>
            </a:r>
            <a:r>
              <a:rPr lang="ja-JP" altLang="en-US" sz="3360" dirty="0">
                <a:latin typeface="Arial" panose="020B0604020202020204" pitchFamily="34" charset="0"/>
              </a:rPr>
              <a:t>“</a:t>
            </a:r>
            <a:r>
              <a:rPr lang="en-US" altLang="ja-JP" sz="3360" dirty="0"/>
              <a:t>Church of Christ</a:t>
            </a:r>
            <a:r>
              <a:rPr lang="ja-JP" altLang="en-US" sz="3360" dirty="0">
                <a:latin typeface="Arial" panose="020B0604020202020204" pitchFamily="34" charset="0"/>
              </a:rPr>
              <a:t>”</a:t>
            </a:r>
            <a:r>
              <a:rPr lang="en-US" altLang="ja-JP" sz="3360" b="1" dirty="0">
                <a:solidFill>
                  <a:schemeClr val="accent1"/>
                </a:solidFill>
              </a:rPr>
              <a:t> </a:t>
            </a:r>
          </a:p>
          <a:p>
            <a:pPr marL="640080" indent="-640080">
              <a:spcAft>
                <a:spcPts val="630"/>
              </a:spcAft>
              <a:buSzPct val="75000"/>
              <a:buFont typeface="Wingdings" panose="05000000000000000000" pitchFamily="2" charset="2"/>
              <a:buChar char="Ø"/>
            </a:pPr>
            <a:r>
              <a:rPr lang="en-US" altLang="en-US" sz="3360" dirty="0"/>
              <a:t>Just one denomination among many</a:t>
            </a:r>
          </a:p>
          <a:p>
            <a:pPr marL="640080" indent="-640080">
              <a:spcAft>
                <a:spcPts val="630"/>
              </a:spcAft>
              <a:buSzPct val="75000"/>
              <a:buFont typeface="Wingdings" panose="05000000000000000000" pitchFamily="2" charset="2"/>
              <a:buChar char="Ø"/>
            </a:pPr>
            <a:r>
              <a:rPr lang="en-US" altLang="en-US" sz="3360" dirty="0"/>
              <a:t>Together with all denominations, make up the universal church, the body of Christ</a:t>
            </a:r>
          </a:p>
          <a:p>
            <a:pPr marL="640080" indent="-640080">
              <a:spcAft>
                <a:spcPts val="630"/>
              </a:spcAft>
              <a:buSzPct val="75000"/>
              <a:buFont typeface="Wingdings" panose="05000000000000000000" pitchFamily="2" charset="2"/>
              <a:buChar char="Ø"/>
            </a:pPr>
            <a:r>
              <a:rPr lang="en-US" altLang="en-US" sz="3360" dirty="0"/>
              <a:t>They, with all denominations, will be saved</a:t>
            </a:r>
          </a:p>
          <a:p>
            <a:pPr marL="640080" indent="-640080">
              <a:spcAft>
                <a:spcPts val="630"/>
              </a:spcAft>
              <a:buSzPct val="75000"/>
              <a:buFont typeface="Wingdings" panose="05000000000000000000" pitchFamily="2" charset="2"/>
              <a:buChar char="Ø"/>
            </a:pPr>
            <a:r>
              <a:rPr lang="en-US" altLang="en-US" sz="3360" dirty="0"/>
              <a:t>View held by those in denominational churches</a:t>
            </a:r>
          </a:p>
          <a:p>
            <a:pPr marL="640080" indent="-640080">
              <a:spcAft>
                <a:spcPts val="630"/>
              </a:spcAft>
              <a:buSzPct val="75000"/>
              <a:buFont typeface="Wingdings" panose="05000000000000000000" pitchFamily="2" charset="2"/>
              <a:buChar char="Ø"/>
            </a:pPr>
            <a:r>
              <a:rPr lang="en-US" altLang="en-US" sz="3360" dirty="0"/>
              <a:t>Also, by many in more liberal Churches of Christ  </a:t>
            </a:r>
            <a:endParaRPr lang="en-US" altLang="en-US" sz="4620" dirty="0">
              <a:solidFill>
                <a:srgbClr val="FFFF00"/>
              </a:solidFill>
            </a:endParaRPr>
          </a:p>
        </p:txBody>
      </p:sp>
      <p:sp>
        <p:nvSpPr>
          <p:cNvPr id="2" name="Slide Number Placeholder 1">
            <a:extLst>
              <a:ext uri="{FF2B5EF4-FFF2-40B4-BE49-F238E27FC236}">
                <a16:creationId xmlns:a16="http://schemas.microsoft.com/office/drawing/2014/main" id="{1EA9CA6A-F123-4CD2-BD18-40019753CFEC}"/>
              </a:ext>
            </a:extLst>
          </p:cNvPr>
          <p:cNvSpPr>
            <a:spLocks noGrp="1"/>
          </p:cNvSpPr>
          <p:nvPr>
            <p:ph type="sldNum" sz="quarter" idx="12"/>
          </p:nvPr>
        </p:nvSpPr>
        <p:spPr/>
        <p:txBody>
          <a:bodyPr/>
          <a:lstStyle/>
          <a:p>
            <a:fld id="{5E7F8A86-1BE9-43E8-AABD-4AAC2BEEF0BA}" type="slidenum">
              <a:rPr lang="en-US" altLang="en-US" smtClean="0"/>
              <a:pPr/>
              <a:t>3</a:t>
            </a:fld>
            <a:endParaRPr lang="en-US" altLang="en-US"/>
          </a:p>
        </p:txBody>
      </p:sp>
      <p:sp>
        <p:nvSpPr>
          <p:cNvPr id="50180" name="Rectangle 4">
            <a:extLst>
              <a:ext uri="{FF2B5EF4-FFF2-40B4-BE49-F238E27FC236}">
                <a16:creationId xmlns:a16="http://schemas.microsoft.com/office/drawing/2014/main" id="{B312DD6F-C4AC-4758-A19E-9FFF5E963EF2}"/>
              </a:ext>
            </a:extLst>
          </p:cNvPr>
          <p:cNvSpPr>
            <a:spLocks noChangeArrowheads="1"/>
          </p:cNvSpPr>
          <p:nvPr/>
        </p:nvSpPr>
        <p:spPr bwMode="auto">
          <a:xfrm>
            <a:off x="2720340" y="5109210"/>
            <a:ext cx="7920990" cy="4801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endParaRPr lang="en-US" sz="2520">
              <a:solidFill>
                <a:schemeClr val="folHlink"/>
              </a:solidFill>
              <a:latin typeface="Tahoma" charset="0"/>
              <a:ea typeface="ＭＳ Ｐゴシック" charset="0"/>
            </a:endParaRPr>
          </a:p>
        </p:txBody>
      </p:sp>
      <p:pic>
        <p:nvPicPr>
          <p:cNvPr id="8" name="Picture 6">
            <a:extLst>
              <a:ext uri="{FF2B5EF4-FFF2-40B4-BE49-F238E27FC236}">
                <a16:creationId xmlns:a16="http://schemas.microsoft.com/office/drawing/2014/main" id="{D424F641-115A-4573-907B-B7A7B9E741FF}"/>
              </a:ext>
            </a:extLst>
          </p:cNvPr>
          <p:cNvPicPr>
            <a:picLocks noChangeAspect="1"/>
          </p:cNvPicPr>
          <p:nvPr/>
        </p:nvPicPr>
        <p:blipFill>
          <a:blip r:embed="rId2">
            <a:extLst>
              <a:ext uri="{28A0092B-C50C-407E-A947-70E740481C1C}">
                <a14:useLocalDpi xmlns:a14="http://schemas.microsoft.com/office/drawing/2010/main" val="0"/>
              </a:ext>
            </a:extLst>
          </a:blip>
          <a:srcRect l="3951" t="3706" r="3006" b="22166"/>
          <a:stretch>
            <a:fillRect/>
          </a:stretch>
        </p:blipFill>
        <p:spPr bwMode="auto">
          <a:xfrm>
            <a:off x="6881424" y="-103244"/>
            <a:ext cx="5880735" cy="1436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 calcmode="lin" valueType="num">
                                      <p:cBhvr>
                                        <p:cTn id="7" dur="1000" fill="hold"/>
                                        <p:tgtEl>
                                          <p:spTgt spid="50179">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0179">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0179">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5017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0179">
                                            <p:txEl>
                                              <p:pRg st="1" end="1"/>
                                            </p:txEl>
                                          </p:spTgt>
                                        </p:tgtEl>
                                        <p:attrNameLst>
                                          <p:attrName>style.visibility</p:attrName>
                                        </p:attrNameLst>
                                      </p:cBhvr>
                                      <p:to>
                                        <p:strVal val="visible"/>
                                      </p:to>
                                    </p:set>
                                    <p:anim calcmode="lin" valueType="num">
                                      <p:cBhvr>
                                        <p:cTn id="15" dur="1000" fill="hold"/>
                                        <p:tgtEl>
                                          <p:spTgt spid="50179">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50179">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50179">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50179">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50179">
                                            <p:txEl>
                                              <p:pRg st="2" end="2"/>
                                            </p:txEl>
                                          </p:spTgt>
                                        </p:tgtEl>
                                        <p:attrNameLst>
                                          <p:attrName>style.visibility</p:attrName>
                                        </p:attrNameLst>
                                      </p:cBhvr>
                                      <p:to>
                                        <p:strVal val="visible"/>
                                      </p:to>
                                    </p:set>
                                    <p:anim calcmode="lin" valueType="num">
                                      <p:cBhvr>
                                        <p:cTn id="23" dur="1000" fill="hold"/>
                                        <p:tgtEl>
                                          <p:spTgt spid="50179">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50179">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50179">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5017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50179">
                                            <p:txEl>
                                              <p:pRg st="3" end="3"/>
                                            </p:txEl>
                                          </p:spTgt>
                                        </p:tgtEl>
                                        <p:attrNameLst>
                                          <p:attrName>style.visibility</p:attrName>
                                        </p:attrNameLst>
                                      </p:cBhvr>
                                      <p:to>
                                        <p:strVal val="visible"/>
                                      </p:to>
                                    </p:set>
                                    <p:anim calcmode="lin" valueType="num">
                                      <p:cBhvr>
                                        <p:cTn id="31" dur="1000" fill="hold"/>
                                        <p:tgtEl>
                                          <p:spTgt spid="50179">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50179">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50179">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50179">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50179">
                                            <p:txEl>
                                              <p:pRg st="4" end="4"/>
                                            </p:txEl>
                                          </p:spTgt>
                                        </p:tgtEl>
                                        <p:attrNameLst>
                                          <p:attrName>style.visibility</p:attrName>
                                        </p:attrNameLst>
                                      </p:cBhvr>
                                      <p:to>
                                        <p:strVal val="visible"/>
                                      </p:to>
                                    </p:set>
                                    <p:anim calcmode="lin" valueType="num">
                                      <p:cBhvr>
                                        <p:cTn id="39" dur="1000" fill="hold"/>
                                        <p:tgtEl>
                                          <p:spTgt spid="50179">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50179">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50179">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50179">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50179">
                                            <p:txEl>
                                              <p:pRg st="5" end="5"/>
                                            </p:txEl>
                                          </p:spTgt>
                                        </p:tgtEl>
                                        <p:attrNameLst>
                                          <p:attrName>style.visibility</p:attrName>
                                        </p:attrNameLst>
                                      </p:cBhvr>
                                      <p:to>
                                        <p:strVal val="visible"/>
                                      </p:to>
                                    </p:set>
                                    <p:anim calcmode="lin" valueType="num">
                                      <p:cBhvr>
                                        <p:cTn id="47" dur="1000" fill="hold"/>
                                        <p:tgtEl>
                                          <p:spTgt spid="50179">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50179">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50179">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501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71F10CD-1512-4428-9580-EA6A0447807F}"/>
              </a:ext>
            </a:extLst>
          </p:cNvPr>
          <p:cNvSpPr>
            <a:spLocks noGrp="1"/>
          </p:cNvSpPr>
          <p:nvPr>
            <p:ph type="title"/>
          </p:nvPr>
        </p:nvSpPr>
        <p:spPr>
          <a:xfrm>
            <a:off x="880110" y="211932"/>
            <a:ext cx="11041380" cy="1309389"/>
          </a:xfrm>
        </p:spPr>
        <p:txBody>
          <a:bodyPr/>
          <a:lstStyle/>
          <a:p>
            <a:r>
              <a:rPr lang="en-US" altLang="en-US" dirty="0">
                <a:solidFill>
                  <a:srgbClr val="FFFF00"/>
                </a:solidFill>
              </a:rPr>
              <a:t>Biblical View…</a:t>
            </a:r>
            <a:endParaRPr lang="en-US" dirty="0"/>
          </a:p>
        </p:txBody>
      </p:sp>
      <p:sp>
        <p:nvSpPr>
          <p:cNvPr id="56323" name="Rectangle 3">
            <a:extLst>
              <a:ext uri="{FF2B5EF4-FFF2-40B4-BE49-F238E27FC236}">
                <a16:creationId xmlns:a16="http://schemas.microsoft.com/office/drawing/2014/main" id="{36C97FF1-8A81-4629-8C01-135041AE6CF8}"/>
              </a:ext>
            </a:extLst>
          </p:cNvPr>
          <p:cNvSpPr>
            <a:spLocks noGrp="1" noChangeArrowheads="1"/>
          </p:cNvSpPr>
          <p:nvPr>
            <p:ph idx="1"/>
          </p:nvPr>
        </p:nvSpPr>
        <p:spPr>
          <a:xfrm>
            <a:off x="880110" y="1745456"/>
            <a:ext cx="11041380" cy="4900613"/>
          </a:xfrm>
        </p:spPr>
        <p:txBody>
          <a:bodyPr>
            <a:normAutofit lnSpcReduction="10000"/>
          </a:bodyPr>
          <a:lstStyle/>
          <a:p>
            <a:pPr marL="640080" indent="-640080">
              <a:spcAft>
                <a:spcPts val="630"/>
              </a:spcAft>
              <a:buSzPct val="75000"/>
              <a:buFont typeface="Wingdings" panose="05000000000000000000" pitchFamily="2" charset="2"/>
              <a:buChar char="Ø"/>
            </a:pPr>
            <a:r>
              <a:rPr lang="en-US" altLang="en-US" sz="3780" dirty="0"/>
              <a:t>Church (ekklesia) = called out, assembly</a:t>
            </a:r>
          </a:p>
          <a:p>
            <a:pPr marL="640080" indent="-640080">
              <a:spcAft>
                <a:spcPts val="630"/>
              </a:spcAft>
              <a:buSzPct val="75000"/>
              <a:buFont typeface="Wingdings" panose="05000000000000000000" pitchFamily="2" charset="2"/>
              <a:buChar char="Ø"/>
            </a:pPr>
            <a:r>
              <a:rPr lang="en-US" altLang="en-US" sz="3780" dirty="0"/>
              <a:t>That which Jesus Himself built  </a:t>
            </a:r>
            <a:r>
              <a:rPr lang="en-US" altLang="en-US" sz="3360" dirty="0">
                <a:solidFill>
                  <a:srgbClr val="FFFF00"/>
                </a:solidFill>
              </a:rPr>
              <a:t>Mt 16:18</a:t>
            </a:r>
            <a:endParaRPr lang="en-US" altLang="en-US" sz="3780" dirty="0">
              <a:solidFill>
                <a:srgbClr val="FFFF00"/>
              </a:solidFill>
            </a:endParaRPr>
          </a:p>
          <a:p>
            <a:pPr marL="640080" indent="-640080">
              <a:spcAft>
                <a:spcPts val="630"/>
              </a:spcAft>
              <a:buSzPct val="75000"/>
              <a:buFont typeface="Wingdings" panose="05000000000000000000" pitchFamily="2" charset="2"/>
              <a:buChar char="Ø"/>
            </a:pPr>
            <a:r>
              <a:rPr lang="en-US" altLang="en-US" sz="3780" dirty="0"/>
              <a:t>Used primarily in two senses:  1) universal 2) local</a:t>
            </a:r>
          </a:p>
          <a:p>
            <a:pPr marL="640080" indent="-640080">
              <a:spcAft>
                <a:spcPts val="630"/>
              </a:spcAft>
              <a:buSzPct val="75000"/>
              <a:buFont typeface="Wingdings" panose="05000000000000000000" pitchFamily="2" charset="2"/>
              <a:buChar char="Ø"/>
            </a:pPr>
            <a:r>
              <a:rPr lang="en-US" altLang="en-US" sz="3780" dirty="0"/>
              <a:t>It is not one denomination among others</a:t>
            </a:r>
          </a:p>
          <a:p>
            <a:pPr marL="640080" indent="-640080">
              <a:spcAft>
                <a:spcPts val="630"/>
              </a:spcAft>
              <a:buSzPct val="75000"/>
              <a:buFont typeface="Wingdings" panose="05000000000000000000" pitchFamily="2" charset="2"/>
              <a:buChar char="Ø"/>
            </a:pPr>
            <a:r>
              <a:rPr lang="en-US" altLang="en-US" sz="3780" dirty="0"/>
              <a:t>It is not a sect defined by one exclusive name</a:t>
            </a:r>
          </a:p>
          <a:p>
            <a:pPr marL="640080" indent="-640080">
              <a:spcAft>
                <a:spcPts val="630"/>
              </a:spcAft>
              <a:buSzPct val="75000"/>
              <a:buFont typeface="Wingdings" panose="05000000000000000000" pitchFamily="2" charset="2"/>
              <a:buChar char="Ø"/>
            </a:pPr>
            <a:r>
              <a:rPr lang="en-US" altLang="en-US" sz="3780" dirty="0"/>
              <a:t>View held by most in Churches of Christ</a:t>
            </a:r>
          </a:p>
          <a:p>
            <a:pPr marL="640080" indent="-640080">
              <a:spcAft>
                <a:spcPts val="630"/>
              </a:spcAft>
              <a:buSzPct val="75000"/>
              <a:buFont typeface="Wingdings" panose="05000000000000000000" pitchFamily="2" charset="2"/>
              <a:buChar char="Ø"/>
            </a:pPr>
            <a:r>
              <a:rPr lang="en-US" altLang="en-US" sz="3780" dirty="0"/>
              <a:t>But also, by others in non-denominational churches</a:t>
            </a:r>
            <a:endParaRPr lang="en-US" altLang="en-US" sz="5040" dirty="0">
              <a:solidFill>
                <a:srgbClr val="FFFF00"/>
              </a:solidFill>
            </a:endParaRPr>
          </a:p>
        </p:txBody>
      </p:sp>
      <p:sp>
        <p:nvSpPr>
          <p:cNvPr id="2" name="Slide Number Placeholder 1">
            <a:extLst>
              <a:ext uri="{FF2B5EF4-FFF2-40B4-BE49-F238E27FC236}">
                <a16:creationId xmlns:a16="http://schemas.microsoft.com/office/drawing/2014/main" id="{FD5A7012-8EE3-4FBC-98A6-AEF5AB0420DB}"/>
              </a:ext>
            </a:extLst>
          </p:cNvPr>
          <p:cNvSpPr>
            <a:spLocks noGrp="1"/>
          </p:cNvSpPr>
          <p:nvPr>
            <p:ph type="sldNum" sz="quarter" idx="12"/>
          </p:nvPr>
        </p:nvSpPr>
        <p:spPr/>
        <p:txBody>
          <a:bodyPr/>
          <a:lstStyle/>
          <a:p>
            <a:fld id="{5E7F8A86-1BE9-43E8-AABD-4AAC2BEEF0BA}" type="slidenum">
              <a:rPr lang="en-US" altLang="en-US" smtClean="0"/>
              <a:pPr/>
              <a:t>4</a:t>
            </a:fld>
            <a:endParaRPr lang="en-US" altLang="en-US"/>
          </a:p>
        </p:txBody>
      </p:sp>
      <p:pic>
        <p:nvPicPr>
          <p:cNvPr id="5" name="Picture 6">
            <a:extLst>
              <a:ext uri="{FF2B5EF4-FFF2-40B4-BE49-F238E27FC236}">
                <a16:creationId xmlns:a16="http://schemas.microsoft.com/office/drawing/2014/main" id="{D5E426C5-0221-4604-B5BD-06434E9A2B1F}"/>
              </a:ext>
            </a:extLst>
          </p:cNvPr>
          <p:cNvPicPr>
            <a:picLocks noChangeAspect="1"/>
          </p:cNvPicPr>
          <p:nvPr/>
        </p:nvPicPr>
        <p:blipFill>
          <a:blip r:embed="rId2">
            <a:extLst>
              <a:ext uri="{28A0092B-C50C-407E-A947-70E740481C1C}">
                <a14:useLocalDpi xmlns:a14="http://schemas.microsoft.com/office/drawing/2010/main" val="0"/>
              </a:ext>
            </a:extLst>
          </a:blip>
          <a:srcRect l="3951" t="3706" r="3006" b="22166"/>
          <a:stretch>
            <a:fillRect/>
          </a:stretch>
        </p:blipFill>
        <p:spPr bwMode="auto">
          <a:xfrm>
            <a:off x="6881424" y="-103244"/>
            <a:ext cx="5880735" cy="1436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 calcmode="lin" valueType="num">
                                      <p:cBhvr>
                                        <p:cTn id="7" dur="1000" fill="hold"/>
                                        <p:tgtEl>
                                          <p:spTgt spid="5632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632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632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632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anim calcmode="lin" valueType="num">
                                      <p:cBhvr>
                                        <p:cTn id="15" dur="1000" fill="hold"/>
                                        <p:tgtEl>
                                          <p:spTgt spid="5632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5632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5632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5632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56323">
                                            <p:txEl>
                                              <p:pRg st="2" end="2"/>
                                            </p:txEl>
                                          </p:spTgt>
                                        </p:tgtEl>
                                        <p:attrNameLst>
                                          <p:attrName>style.visibility</p:attrName>
                                        </p:attrNameLst>
                                      </p:cBhvr>
                                      <p:to>
                                        <p:strVal val="visible"/>
                                      </p:to>
                                    </p:set>
                                    <p:anim calcmode="lin" valueType="num">
                                      <p:cBhvr>
                                        <p:cTn id="23" dur="1000" fill="hold"/>
                                        <p:tgtEl>
                                          <p:spTgt spid="5632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5632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5632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5632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56323">
                                            <p:txEl>
                                              <p:pRg st="3" end="3"/>
                                            </p:txEl>
                                          </p:spTgt>
                                        </p:tgtEl>
                                        <p:attrNameLst>
                                          <p:attrName>style.visibility</p:attrName>
                                        </p:attrNameLst>
                                      </p:cBhvr>
                                      <p:to>
                                        <p:strVal val="visible"/>
                                      </p:to>
                                    </p:set>
                                    <p:anim calcmode="lin" valueType="num">
                                      <p:cBhvr>
                                        <p:cTn id="31" dur="1000" fill="hold"/>
                                        <p:tgtEl>
                                          <p:spTgt spid="5632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5632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5632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5632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56323">
                                            <p:txEl>
                                              <p:pRg st="4" end="4"/>
                                            </p:txEl>
                                          </p:spTgt>
                                        </p:tgtEl>
                                        <p:attrNameLst>
                                          <p:attrName>style.visibility</p:attrName>
                                        </p:attrNameLst>
                                      </p:cBhvr>
                                      <p:to>
                                        <p:strVal val="visible"/>
                                      </p:to>
                                    </p:set>
                                    <p:anim calcmode="lin" valueType="num">
                                      <p:cBhvr>
                                        <p:cTn id="39" dur="1000" fill="hold"/>
                                        <p:tgtEl>
                                          <p:spTgt spid="5632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5632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5632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56323">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3" fill="hold">
                      <p:stCondLst>
                        <p:cond delay="indefinite"/>
                      </p:stCondLst>
                      <p:childTnLst>
                        <p:par>
                          <p:cTn id="44" fill="hold">
                            <p:stCondLst>
                              <p:cond delay="0"/>
                            </p:stCondLst>
                            <p:childTnLst>
                              <p:par>
                                <p:cTn id="45" presetID="15" presetClass="entr" presetSubtype="0" fill="hold" grpId="0" nodeType="clickEffect">
                                  <p:stCondLst>
                                    <p:cond delay="0"/>
                                  </p:stCondLst>
                                  <p:childTnLst>
                                    <p:set>
                                      <p:cBhvr>
                                        <p:cTn id="46" dur="1" fill="hold">
                                          <p:stCondLst>
                                            <p:cond delay="0"/>
                                          </p:stCondLst>
                                        </p:cTn>
                                        <p:tgtEl>
                                          <p:spTgt spid="56323">
                                            <p:txEl>
                                              <p:pRg st="5" end="5"/>
                                            </p:txEl>
                                          </p:spTgt>
                                        </p:tgtEl>
                                        <p:attrNameLst>
                                          <p:attrName>style.visibility</p:attrName>
                                        </p:attrNameLst>
                                      </p:cBhvr>
                                      <p:to>
                                        <p:strVal val="visible"/>
                                      </p:to>
                                    </p:set>
                                    <p:anim calcmode="lin" valueType="num">
                                      <p:cBhvr>
                                        <p:cTn id="47" dur="1000" fill="hold"/>
                                        <p:tgtEl>
                                          <p:spTgt spid="5632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5632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56323">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50" dur="1000" fill="hold"/>
                                        <p:tgtEl>
                                          <p:spTgt spid="56323">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1" fill="hold">
                      <p:stCondLst>
                        <p:cond delay="indefinite"/>
                      </p:stCondLst>
                      <p:childTnLst>
                        <p:par>
                          <p:cTn id="52" fill="hold">
                            <p:stCondLst>
                              <p:cond delay="0"/>
                            </p:stCondLst>
                            <p:childTnLst>
                              <p:par>
                                <p:cTn id="53" presetID="15" presetClass="entr" presetSubtype="0" fill="hold" grpId="0" nodeType="clickEffect">
                                  <p:stCondLst>
                                    <p:cond delay="0"/>
                                  </p:stCondLst>
                                  <p:childTnLst>
                                    <p:set>
                                      <p:cBhvr>
                                        <p:cTn id="54" dur="1" fill="hold">
                                          <p:stCondLst>
                                            <p:cond delay="0"/>
                                          </p:stCondLst>
                                        </p:cTn>
                                        <p:tgtEl>
                                          <p:spTgt spid="56323">
                                            <p:txEl>
                                              <p:pRg st="6" end="6"/>
                                            </p:txEl>
                                          </p:spTgt>
                                        </p:tgtEl>
                                        <p:attrNameLst>
                                          <p:attrName>style.visibility</p:attrName>
                                        </p:attrNameLst>
                                      </p:cBhvr>
                                      <p:to>
                                        <p:strVal val="visible"/>
                                      </p:to>
                                    </p:set>
                                    <p:anim calcmode="lin" valueType="num">
                                      <p:cBhvr>
                                        <p:cTn id="55" dur="1000" fill="hold"/>
                                        <p:tgtEl>
                                          <p:spTgt spid="56323">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56323">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56323">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58" dur="1000" fill="hold"/>
                                        <p:tgtEl>
                                          <p:spTgt spid="56323">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FCA593C-8DB2-45BC-A9F0-47ADB720015B}"/>
              </a:ext>
            </a:extLst>
          </p:cNvPr>
          <p:cNvSpPr>
            <a:spLocks noGrp="1"/>
          </p:cNvSpPr>
          <p:nvPr>
            <p:ph type="title"/>
          </p:nvPr>
        </p:nvSpPr>
        <p:spPr>
          <a:xfrm>
            <a:off x="694171" y="16895"/>
            <a:ext cx="11201400" cy="1246201"/>
          </a:xfrm>
        </p:spPr>
        <p:txBody>
          <a:bodyPr/>
          <a:lstStyle/>
          <a:p>
            <a:r>
              <a:rPr lang="en-US" dirty="0">
                <a:solidFill>
                  <a:srgbClr val="FFFF00"/>
                </a:solidFill>
                <a:ea typeface="+mn-ea"/>
                <a:cs typeface="+mn-cs"/>
              </a:rPr>
              <a:t>Biblical View:  The Church </a:t>
            </a:r>
            <a:r>
              <a:rPr lang="en-US" u="sng" dirty="0">
                <a:solidFill>
                  <a:srgbClr val="FFFF00"/>
                </a:solidFill>
                <a:ea typeface="+mn-ea"/>
                <a:cs typeface="+mn-cs"/>
              </a:rPr>
              <a:t>Universal</a:t>
            </a:r>
            <a:endParaRPr lang="en-US" dirty="0"/>
          </a:p>
        </p:txBody>
      </p:sp>
      <p:sp>
        <p:nvSpPr>
          <p:cNvPr id="52227" name="Rectangle 3">
            <a:extLst>
              <a:ext uri="{FF2B5EF4-FFF2-40B4-BE49-F238E27FC236}">
                <a16:creationId xmlns:a16="http://schemas.microsoft.com/office/drawing/2014/main" id="{366A5BC1-3945-4CFE-9BB5-97A09FC88BF0}"/>
              </a:ext>
            </a:extLst>
          </p:cNvPr>
          <p:cNvSpPr>
            <a:spLocks noGrp="1" noChangeArrowheads="1"/>
          </p:cNvSpPr>
          <p:nvPr>
            <p:ph idx="1"/>
          </p:nvPr>
        </p:nvSpPr>
        <p:spPr>
          <a:xfrm>
            <a:off x="694170" y="2176544"/>
            <a:ext cx="11627369" cy="4136772"/>
          </a:xfrm>
        </p:spPr>
        <p:txBody>
          <a:bodyPr>
            <a:noAutofit/>
          </a:bodyPr>
          <a:lstStyle/>
          <a:p>
            <a:pPr marL="601742" indent="-366713">
              <a:spcAft>
                <a:spcPts val="630"/>
              </a:spcAft>
              <a:buSzPct val="75000"/>
              <a:buFont typeface="Wingdings" charset="2"/>
              <a:buChar char="Ø"/>
              <a:defRPr/>
            </a:pPr>
            <a:r>
              <a:rPr lang="en-US" sz="4200" dirty="0"/>
              <a:t>Composed of all Christians  </a:t>
            </a:r>
            <a:r>
              <a:rPr lang="en-US" sz="3780" dirty="0">
                <a:solidFill>
                  <a:srgbClr val="FFFF00"/>
                </a:solidFill>
              </a:rPr>
              <a:t>Mt 16:18; He 12:22-24</a:t>
            </a:r>
          </a:p>
          <a:p>
            <a:pPr marL="601742" indent="-366713">
              <a:spcAft>
                <a:spcPts val="630"/>
              </a:spcAft>
              <a:buSzPct val="75000"/>
              <a:buFont typeface="Wingdings" charset="2"/>
              <a:buChar char="Ø"/>
              <a:defRPr/>
            </a:pPr>
            <a:r>
              <a:rPr lang="en-US" sz="4200" dirty="0"/>
              <a:t>There is just one  </a:t>
            </a:r>
            <a:r>
              <a:rPr lang="en-US" sz="3780" dirty="0">
                <a:solidFill>
                  <a:srgbClr val="FFFF00"/>
                </a:solidFill>
              </a:rPr>
              <a:t>Ep 1:22-23; 4:4</a:t>
            </a:r>
          </a:p>
          <a:p>
            <a:pPr marL="601742" indent="-366713">
              <a:spcAft>
                <a:spcPts val="630"/>
              </a:spcAft>
              <a:buSzPct val="75000"/>
              <a:buFont typeface="Wingdings" charset="2"/>
              <a:buChar char="Ø"/>
              <a:defRPr/>
            </a:pPr>
            <a:r>
              <a:rPr lang="en-US" sz="4200" dirty="0"/>
              <a:t>Began on Pentecost  </a:t>
            </a:r>
            <a:r>
              <a:rPr lang="en-US" sz="3780" dirty="0">
                <a:solidFill>
                  <a:srgbClr val="FFFF00"/>
                </a:solidFill>
              </a:rPr>
              <a:t>Ac 2:1-47; 11:15</a:t>
            </a:r>
          </a:p>
          <a:p>
            <a:pPr marL="601742" indent="-366713">
              <a:spcAft>
                <a:spcPts val="630"/>
              </a:spcAft>
              <a:buSzPct val="75000"/>
              <a:buFont typeface="Wingdings" charset="2"/>
              <a:buChar char="Ø"/>
              <a:defRPr/>
            </a:pPr>
            <a:r>
              <a:rPr lang="en-US" sz="4200" dirty="0"/>
              <a:t>Enter only by being added by the Lord  </a:t>
            </a:r>
            <a:r>
              <a:rPr lang="en-US" sz="3780" dirty="0">
                <a:solidFill>
                  <a:srgbClr val="FFFF00"/>
                </a:solidFill>
              </a:rPr>
              <a:t>Ac 2:41,47</a:t>
            </a:r>
          </a:p>
        </p:txBody>
      </p:sp>
      <p:sp>
        <p:nvSpPr>
          <p:cNvPr id="2" name="Slide Number Placeholder 1">
            <a:extLst>
              <a:ext uri="{FF2B5EF4-FFF2-40B4-BE49-F238E27FC236}">
                <a16:creationId xmlns:a16="http://schemas.microsoft.com/office/drawing/2014/main" id="{44030713-6F0C-44CE-9C94-24AD586D4367}"/>
              </a:ext>
            </a:extLst>
          </p:cNvPr>
          <p:cNvSpPr>
            <a:spLocks noGrp="1"/>
          </p:cNvSpPr>
          <p:nvPr>
            <p:ph type="sldNum" sz="quarter" idx="12"/>
          </p:nvPr>
        </p:nvSpPr>
        <p:spPr/>
        <p:txBody>
          <a:bodyPr/>
          <a:lstStyle/>
          <a:p>
            <a:fld id="{5E7F8A86-1BE9-43E8-AABD-4AAC2BEEF0BA}" type="slidenum">
              <a:rPr lang="en-US" altLang="en-US" smtClean="0"/>
              <a:pPr/>
              <a:t>5</a:t>
            </a:fld>
            <a:endParaRPr lang="en-US" altLang="en-US"/>
          </a:p>
        </p:txBody>
      </p:sp>
      <p:sp>
        <p:nvSpPr>
          <p:cNvPr id="52228" name="Rectangle 4">
            <a:extLst>
              <a:ext uri="{FF2B5EF4-FFF2-40B4-BE49-F238E27FC236}">
                <a16:creationId xmlns:a16="http://schemas.microsoft.com/office/drawing/2014/main" id="{8C2AB562-BFA0-4AC5-B7F1-A4D78D838D41}"/>
              </a:ext>
            </a:extLst>
          </p:cNvPr>
          <p:cNvSpPr>
            <a:spLocks noChangeArrowheads="1"/>
          </p:cNvSpPr>
          <p:nvPr/>
        </p:nvSpPr>
        <p:spPr bwMode="auto">
          <a:xfrm>
            <a:off x="2720340" y="5109210"/>
            <a:ext cx="7920990" cy="4801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endParaRPr lang="en-US" sz="2520">
              <a:solidFill>
                <a:schemeClr val="folHlink"/>
              </a:solidFill>
              <a:latin typeface="Tahoma" charset="0"/>
              <a:ea typeface="ＭＳ Ｐゴシック" charset="0"/>
            </a:endParaRPr>
          </a:p>
        </p:txBody>
      </p:sp>
      <p:pic>
        <p:nvPicPr>
          <p:cNvPr id="18435" name="Picture 7">
            <a:extLst>
              <a:ext uri="{FF2B5EF4-FFF2-40B4-BE49-F238E27FC236}">
                <a16:creationId xmlns:a16="http://schemas.microsoft.com/office/drawing/2014/main" id="{6EB02C1B-3188-4409-8A89-29DF98BC9951}"/>
              </a:ext>
            </a:extLst>
          </p:cNvPr>
          <p:cNvPicPr>
            <a:picLocks noChangeAspect="1"/>
          </p:cNvPicPr>
          <p:nvPr/>
        </p:nvPicPr>
        <p:blipFill>
          <a:blip r:embed="rId2">
            <a:extLst>
              <a:ext uri="{28A0092B-C50C-407E-A947-70E740481C1C}">
                <a14:useLocalDpi xmlns:a14="http://schemas.microsoft.com/office/drawing/2010/main" val="0"/>
              </a:ext>
            </a:extLst>
          </a:blip>
          <a:srcRect l="3951" t="3706" r="3006" b="22166"/>
          <a:stretch>
            <a:fillRect/>
          </a:stretch>
        </p:blipFill>
        <p:spPr bwMode="auto">
          <a:xfrm>
            <a:off x="9281160" y="-171450"/>
            <a:ext cx="3520440" cy="14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randombar(horizontal)">
                                      <p:cBhvr>
                                        <p:cTn id="7" dur="500"/>
                                        <p:tgtEl>
                                          <p:spTgt spid="522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2227">
                                            <p:txEl>
                                              <p:pRg st="1" end="1"/>
                                            </p:txEl>
                                          </p:spTgt>
                                        </p:tgtEl>
                                        <p:attrNameLst>
                                          <p:attrName>style.visibility</p:attrName>
                                        </p:attrNameLst>
                                      </p:cBhvr>
                                      <p:to>
                                        <p:strVal val="visible"/>
                                      </p:to>
                                    </p:set>
                                    <p:animEffect transition="in" filter="randombar(horizontal)">
                                      <p:cBhvr>
                                        <p:cTn id="12" dur="500"/>
                                        <p:tgtEl>
                                          <p:spTgt spid="522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2227">
                                            <p:txEl>
                                              <p:pRg st="2" end="2"/>
                                            </p:txEl>
                                          </p:spTgt>
                                        </p:tgtEl>
                                        <p:attrNameLst>
                                          <p:attrName>style.visibility</p:attrName>
                                        </p:attrNameLst>
                                      </p:cBhvr>
                                      <p:to>
                                        <p:strVal val="visible"/>
                                      </p:to>
                                    </p:set>
                                    <p:animEffect transition="in" filter="randombar(horizontal)">
                                      <p:cBhvr>
                                        <p:cTn id="17" dur="500"/>
                                        <p:tgtEl>
                                          <p:spTgt spid="522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52227">
                                            <p:txEl>
                                              <p:pRg st="3" end="3"/>
                                            </p:txEl>
                                          </p:spTgt>
                                        </p:tgtEl>
                                        <p:attrNameLst>
                                          <p:attrName>style.visibility</p:attrName>
                                        </p:attrNameLst>
                                      </p:cBhvr>
                                      <p:to>
                                        <p:strVal val="visible"/>
                                      </p:to>
                                    </p:set>
                                    <p:animEffect transition="in" filter="randombar(horizontal)">
                                      <p:cBhvr>
                                        <p:cTn id="22" dur="500"/>
                                        <p:tgtEl>
                                          <p:spTgt spid="522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FCA593C-8DB2-45BC-A9F0-47ADB720015B}"/>
              </a:ext>
            </a:extLst>
          </p:cNvPr>
          <p:cNvSpPr>
            <a:spLocks noGrp="1"/>
          </p:cNvSpPr>
          <p:nvPr>
            <p:ph type="title"/>
          </p:nvPr>
        </p:nvSpPr>
        <p:spPr>
          <a:xfrm>
            <a:off x="694171" y="16895"/>
            <a:ext cx="11201400" cy="1246201"/>
          </a:xfrm>
        </p:spPr>
        <p:txBody>
          <a:bodyPr/>
          <a:lstStyle/>
          <a:p>
            <a:r>
              <a:rPr lang="en-US" dirty="0">
                <a:solidFill>
                  <a:srgbClr val="FFFF00"/>
                </a:solidFill>
                <a:ea typeface="+mn-ea"/>
                <a:cs typeface="+mn-cs"/>
              </a:rPr>
              <a:t>Biblical View:  The Church </a:t>
            </a:r>
            <a:r>
              <a:rPr lang="en-US" u="sng" dirty="0">
                <a:solidFill>
                  <a:srgbClr val="FFFF00"/>
                </a:solidFill>
                <a:ea typeface="+mn-ea"/>
                <a:cs typeface="+mn-cs"/>
              </a:rPr>
              <a:t>Universal</a:t>
            </a:r>
            <a:endParaRPr lang="en-US" dirty="0"/>
          </a:p>
        </p:txBody>
      </p:sp>
      <p:sp>
        <p:nvSpPr>
          <p:cNvPr id="52227" name="Rectangle 3">
            <a:extLst>
              <a:ext uri="{FF2B5EF4-FFF2-40B4-BE49-F238E27FC236}">
                <a16:creationId xmlns:a16="http://schemas.microsoft.com/office/drawing/2014/main" id="{366A5BC1-3945-4CFE-9BB5-97A09FC88BF0}"/>
              </a:ext>
            </a:extLst>
          </p:cNvPr>
          <p:cNvSpPr>
            <a:spLocks noGrp="1" noChangeArrowheads="1"/>
          </p:cNvSpPr>
          <p:nvPr>
            <p:ph idx="1"/>
          </p:nvPr>
        </p:nvSpPr>
        <p:spPr>
          <a:xfrm>
            <a:off x="694170" y="1908811"/>
            <a:ext cx="11467349" cy="4404505"/>
          </a:xfrm>
        </p:spPr>
        <p:txBody>
          <a:bodyPr anchor="ctr">
            <a:noAutofit/>
          </a:bodyPr>
          <a:lstStyle/>
          <a:p>
            <a:pPr marL="601742" indent="-366713">
              <a:spcAft>
                <a:spcPts val="630"/>
              </a:spcAft>
              <a:buSzPct val="75000"/>
              <a:buFont typeface="Wingdings" charset="2"/>
              <a:buChar char="Ø"/>
              <a:defRPr/>
            </a:pPr>
            <a:r>
              <a:rPr lang="en-US" sz="4620" dirty="0"/>
              <a:t>Must be in it to be saved  </a:t>
            </a:r>
            <a:r>
              <a:rPr lang="en-US" sz="4200" dirty="0">
                <a:solidFill>
                  <a:srgbClr val="FFFF00"/>
                </a:solidFill>
              </a:rPr>
              <a:t>Ep 5:23</a:t>
            </a:r>
          </a:p>
          <a:p>
            <a:pPr marL="601742" indent="-366713">
              <a:spcAft>
                <a:spcPts val="630"/>
              </a:spcAft>
              <a:buSzPct val="75000"/>
              <a:buFont typeface="Wingdings" charset="2"/>
              <a:buChar char="Ø"/>
              <a:defRPr/>
            </a:pPr>
            <a:r>
              <a:rPr lang="en-US" sz="4620" dirty="0"/>
              <a:t>Has no earthly organization  </a:t>
            </a:r>
            <a:r>
              <a:rPr lang="en-US" sz="4200" dirty="0">
                <a:solidFill>
                  <a:srgbClr val="FFFF00"/>
                </a:solidFill>
              </a:rPr>
              <a:t>Ep 2:19-22; 1Pe 2:5</a:t>
            </a:r>
          </a:p>
          <a:p>
            <a:pPr marL="601742" indent="-366713">
              <a:spcAft>
                <a:spcPts val="630"/>
              </a:spcAft>
              <a:buSzPct val="75000"/>
              <a:buFont typeface="Wingdings" charset="2"/>
              <a:buChar char="Ø"/>
              <a:defRPr/>
            </a:pPr>
            <a:r>
              <a:rPr lang="en-US" sz="4620" dirty="0"/>
              <a:t>Can</a:t>
            </a:r>
            <a:r>
              <a:rPr lang="en-US" sz="4620" dirty="0">
                <a:latin typeface="Arial"/>
              </a:rPr>
              <a:t>no</a:t>
            </a:r>
            <a:r>
              <a:rPr lang="en-US" sz="4620" dirty="0"/>
              <a:t>t be divided  </a:t>
            </a:r>
            <a:r>
              <a:rPr lang="en-US" sz="4200" dirty="0">
                <a:solidFill>
                  <a:srgbClr val="FFFF00"/>
                </a:solidFill>
              </a:rPr>
              <a:t>Ep 4:4; Re 2:5</a:t>
            </a:r>
          </a:p>
          <a:p>
            <a:pPr marL="601742" indent="-366713">
              <a:spcAft>
                <a:spcPts val="630"/>
              </a:spcAft>
              <a:buSzPct val="75000"/>
              <a:buFont typeface="Wingdings" charset="2"/>
              <a:buChar char="Ø"/>
              <a:defRPr/>
            </a:pPr>
            <a:r>
              <a:rPr lang="en-US" sz="4620" dirty="0"/>
              <a:t>Does not have one official name  </a:t>
            </a:r>
            <a:r>
              <a:rPr lang="en-US" sz="4200" dirty="0">
                <a:solidFill>
                  <a:srgbClr val="FFFF00"/>
                </a:solidFill>
              </a:rPr>
              <a:t>1Co 10:32; Co 1:13</a:t>
            </a:r>
          </a:p>
        </p:txBody>
      </p:sp>
      <p:sp>
        <p:nvSpPr>
          <p:cNvPr id="2" name="Slide Number Placeholder 1">
            <a:extLst>
              <a:ext uri="{FF2B5EF4-FFF2-40B4-BE49-F238E27FC236}">
                <a16:creationId xmlns:a16="http://schemas.microsoft.com/office/drawing/2014/main" id="{44030713-6F0C-44CE-9C94-24AD586D4367}"/>
              </a:ext>
            </a:extLst>
          </p:cNvPr>
          <p:cNvSpPr>
            <a:spLocks noGrp="1"/>
          </p:cNvSpPr>
          <p:nvPr>
            <p:ph type="sldNum" sz="quarter" idx="12"/>
          </p:nvPr>
        </p:nvSpPr>
        <p:spPr/>
        <p:txBody>
          <a:bodyPr/>
          <a:lstStyle/>
          <a:p>
            <a:fld id="{5E7F8A86-1BE9-43E8-AABD-4AAC2BEEF0BA}" type="slidenum">
              <a:rPr lang="en-US" altLang="en-US" smtClean="0"/>
              <a:pPr/>
              <a:t>6</a:t>
            </a:fld>
            <a:endParaRPr lang="en-US" altLang="en-US"/>
          </a:p>
        </p:txBody>
      </p:sp>
      <p:sp>
        <p:nvSpPr>
          <p:cNvPr id="52228" name="Rectangle 4">
            <a:extLst>
              <a:ext uri="{FF2B5EF4-FFF2-40B4-BE49-F238E27FC236}">
                <a16:creationId xmlns:a16="http://schemas.microsoft.com/office/drawing/2014/main" id="{8C2AB562-BFA0-4AC5-B7F1-A4D78D838D41}"/>
              </a:ext>
            </a:extLst>
          </p:cNvPr>
          <p:cNvSpPr>
            <a:spLocks noChangeArrowheads="1"/>
          </p:cNvSpPr>
          <p:nvPr/>
        </p:nvSpPr>
        <p:spPr bwMode="auto">
          <a:xfrm>
            <a:off x="2720340" y="5109210"/>
            <a:ext cx="7920990" cy="4801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endParaRPr lang="en-US" sz="2520">
              <a:solidFill>
                <a:schemeClr val="folHlink"/>
              </a:solidFill>
              <a:latin typeface="Tahoma" charset="0"/>
              <a:ea typeface="ＭＳ Ｐゴシック" charset="0"/>
            </a:endParaRPr>
          </a:p>
        </p:txBody>
      </p:sp>
      <p:pic>
        <p:nvPicPr>
          <p:cNvPr id="18435" name="Picture 7">
            <a:extLst>
              <a:ext uri="{FF2B5EF4-FFF2-40B4-BE49-F238E27FC236}">
                <a16:creationId xmlns:a16="http://schemas.microsoft.com/office/drawing/2014/main" id="{6EB02C1B-3188-4409-8A89-29DF98BC9951}"/>
              </a:ext>
            </a:extLst>
          </p:cNvPr>
          <p:cNvPicPr>
            <a:picLocks noChangeAspect="1"/>
          </p:cNvPicPr>
          <p:nvPr/>
        </p:nvPicPr>
        <p:blipFill>
          <a:blip r:embed="rId2">
            <a:extLst>
              <a:ext uri="{28A0092B-C50C-407E-A947-70E740481C1C}">
                <a14:useLocalDpi xmlns:a14="http://schemas.microsoft.com/office/drawing/2010/main" val="0"/>
              </a:ext>
            </a:extLst>
          </a:blip>
          <a:srcRect l="3951" t="3706" r="3006" b="22166"/>
          <a:stretch>
            <a:fillRect/>
          </a:stretch>
        </p:blipFill>
        <p:spPr bwMode="auto">
          <a:xfrm>
            <a:off x="9281160" y="-171450"/>
            <a:ext cx="3520440" cy="14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1002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randombar(horizontal)">
                                      <p:cBhvr>
                                        <p:cTn id="7" dur="500"/>
                                        <p:tgtEl>
                                          <p:spTgt spid="522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2227">
                                            <p:txEl>
                                              <p:pRg st="1" end="1"/>
                                            </p:txEl>
                                          </p:spTgt>
                                        </p:tgtEl>
                                        <p:attrNameLst>
                                          <p:attrName>style.visibility</p:attrName>
                                        </p:attrNameLst>
                                      </p:cBhvr>
                                      <p:to>
                                        <p:strVal val="visible"/>
                                      </p:to>
                                    </p:set>
                                    <p:animEffect transition="in" filter="randombar(horizontal)">
                                      <p:cBhvr>
                                        <p:cTn id="12" dur="500"/>
                                        <p:tgtEl>
                                          <p:spTgt spid="522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2227">
                                            <p:txEl>
                                              <p:pRg st="2" end="2"/>
                                            </p:txEl>
                                          </p:spTgt>
                                        </p:tgtEl>
                                        <p:attrNameLst>
                                          <p:attrName>style.visibility</p:attrName>
                                        </p:attrNameLst>
                                      </p:cBhvr>
                                      <p:to>
                                        <p:strVal val="visible"/>
                                      </p:to>
                                    </p:set>
                                    <p:animEffect transition="in" filter="randombar(horizontal)">
                                      <p:cBhvr>
                                        <p:cTn id="17" dur="500"/>
                                        <p:tgtEl>
                                          <p:spTgt spid="522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52227">
                                            <p:txEl>
                                              <p:pRg st="3" end="3"/>
                                            </p:txEl>
                                          </p:spTgt>
                                        </p:tgtEl>
                                        <p:attrNameLst>
                                          <p:attrName>style.visibility</p:attrName>
                                        </p:attrNameLst>
                                      </p:cBhvr>
                                      <p:to>
                                        <p:strVal val="visible"/>
                                      </p:to>
                                    </p:set>
                                    <p:animEffect transition="in" filter="randombar(horizontal)">
                                      <p:cBhvr>
                                        <p:cTn id="22" dur="500"/>
                                        <p:tgtEl>
                                          <p:spTgt spid="522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1F7BEC-97A4-4E7A-AFF5-84C724F51D24}"/>
              </a:ext>
            </a:extLst>
          </p:cNvPr>
          <p:cNvSpPr>
            <a:spLocks noGrp="1"/>
          </p:cNvSpPr>
          <p:nvPr>
            <p:ph type="title"/>
          </p:nvPr>
        </p:nvSpPr>
        <p:spPr>
          <a:xfrm>
            <a:off x="880110" y="211932"/>
            <a:ext cx="9761220" cy="1345169"/>
          </a:xfrm>
        </p:spPr>
        <p:txBody>
          <a:bodyPr/>
          <a:lstStyle/>
          <a:p>
            <a:r>
              <a:rPr lang="en-US" dirty="0">
                <a:solidFill>
                  <a:srgbClr val="FFFF00"/>
                </a:solidFill>
                <a:ea typeface="+mn-ea"/>
                <a:cs typeface="+mn-cs"/>
              </a:rPr>
              <a:t>Biblical View:  The Church </a:t>
            </a:r>
            <a:r>
              <a:rPr lang="en-US" u="sng" dirty="0">
                <a:solidFill>
                  <a:srgbClr val="FFFF00"/>
                </a:solidFill>
                <a:ea typeface="+mn-ea"/>
                <a:cs typeface="+mn-cs"/>
              </a:rPr>
              <a:t>Local</a:t>
            </a:r>
            <a:endParaRPr lang="en-US" dirty="0"/>
          </a:p>
        </p:txBody>
      </p:sp>
      <p:sp>
        <p:nvSpPr>
          <p:cNvPr id="54275" name="Rectangle 3">
            <a:extLst>
              <a:ext uri="{FF2B5EF4-FFF2-40B4-BE49-F238E27FC236}">
                <a16:creationId xmlns:a16="http://schemas.microsoft.com/office/drawing/2014/main" id="{858FF4F1-F501-4C6F-97CD-BF910C1422ED}"/>
              </a:ext>
            </a:extLst>
          </p:cNvPr>
          <p:cNvSpPr>
            <a:spLocks noGrp="1" noChangeArrowheads="1"/>
          </p:cNvSpPr>
          <p:nvPr>
            <p:ph idx="1"/>
          </p:nvPr>
        </p:nvSpPr>
        <p:spPr>
          <a:xfrm>
            <a:off x="640080" y="2272682"/>
            <a:ext cx="11841480" cy="4041679"/>
          </a:xfrm>
        </p:spPr>
        <p:txBody>
          <a:bodyPr anchor="ctr">
            <a:noAutofit/>
          </a:bodyPr>
          <a:lstStyle/>
          <a:p>
            <a:pPr marL="601742" indent="-366713">
              <a:spcAft>
                <a:spcPts val="630"/>
              </a:spcAft>
              <a:buSzPct val="75000"/>
              <a:buFont typeface="Wingdings" charset="2"/>
              <a:buChar char="Ø"/>
              <a:defRPr/>
            </a:pPr>
            <a:r>
              <a:rPr lang="en-US" sz="4200" dirty="0"/>
              <a:t>Composed of Christians in one location  </a:t>
            </a:r>
            <a:r>
              <a:rPr lang="en-US" sz="3780" dirty="0">
                <a:solidFill>
                  <a:srgbClr val="FFFF00"/>
                </a:solidFill>
              </a:rPr>
              <a:t>1Co 1:2</a:t>
            </a:r>
          </a:p>
          <a:p>
            <a:pPr marL="601742" indent="-366713">
              <a:spcAft>
                <a:spcPts val="630"/>
              </a:spcAft>
              <a:buSzPct val="75000"/>
              <a:buFont typeface="Wingdings" charset="2"/>
              <a:buChar char="Ø"/>
              <a:defRPr/>
            </a:pPr>
            <a:r>
              <a:rPr lang="en-US" sz="4200" dirty="0"/>
              <a:t>There are many churches  </a:t>
            </a:r>
            <a:r>
              <a:rPr lang="en-US" sz="3780" dirty="0">
                <a:solidFill>
                  <a:srgbClr val="FFFF00"/>
                </a:solidFill>
              </a:rPr>
              <a:t>Ro 16:16; Ga 1:2</a:t>
            </a:r>
          </a:p>
          <a:p>
            <a:pPr marL="601742" indent="-366713">
              <a:spcAft>
                <a:spcPts val="630"/>
              </a:spcAft>
              <a:buSzPct val="75000"/>
              <a:buFont typeface="Wingdings" charset="2"/>
              <a:buChar char="Ø"/>
              <a:defRPr/>
            </a:pPr>
            <a:r>
              <a:rPr lang="en-US" sz="4200" dirty="0"/>
              <a:t>Begins whenever people join together  </a:t>
            </a:r>
            <a:r>
              <a:rPr lang="en-US" sz="3780" dirty="0">
                <a:solidFill>
                  <a:srgbClr val="FFFF00"/>
                </a:solidFill>
              </a:rPr>
              <a:t>Ac 11:19-26</a:t>
            </a:r>
          </a:p>
          <a:p>
            <a:pPr marL="601742" indent="-366713">
              <a:spcAft>
                <a:spcPts val="630"/>
              </a:spcAft>
              <a:buSzPct val="75000"/>
              <a:buFont typeface="Wingdings" charset="2"/>
              <a:buChar char="Ø"/>
              <a:defRPr/>
            </a:pPr>
            <a:r>
              <a:rPr lang="en-US" sz="4200" dirty="0"/>
              <a:t>Enter by joining ourselves  </a:t>
            </a:r>
            <a:r>
              <a:rPr lang="en-US" sz="3780" dirty="0">
                <a:solidFill>
                  <a:srgbClr val="FFFF00"/>
                </a:solidFill>
              </a:rPr>
              <a:t>Ac 9:26-28</a:t>
            </a:r>
          </a:p>
        </p:txBody>
      </p:sp>
      <p:sp>
        <p:nvSpPr>
          <p:cNvPr id="2" name="Slide Number Placeholder 1">
            <a:extLst>
              <a:ext uri="{FF2B5EF4-FFF2-40B4-BE49-F238E27FC236}">
                <a16:creationId xmlns:a16="http://schemas.microsoft.com/office/drawing/2014/main" id="{D04CFBAE-0D2E-48FE-883D-2FD28CECB87F}"/>
              </a:ext>
            </a:extLst>
          </p:cNvPr>
          <p:cNvSpPr>
            <a:spLocks noGrp="1"/>
          </p:cNvSpPr>
          <p:nvPr>
            <p:ph type="sldNum" sz="quarter" idx="12"/>
          </p:nvPr>
        </p:nvSpPr>
        <p:spPr/>
        <p:txBody>
          <a:bodyPr/>
          <a:lstStyle/>
          <a:p>
            <a:fld id="{5E7F8A86-1BE9-43E8-AABD-4AAC2BEEF0BA}" type="slidenum">
              <a:rPr lang="en-US" altLang="en-US" smtClean="0"/>
              <a:pPr/>
              <a:t>7</a:t>
            </a:fld>
            <a:endParaRPr lang="en-US" altLang="en-US"/>
          </a:p>
        </p:txBody>
      </p:sp>
      <p:pic>
        <p:nvPicPr>
          <p:cNvPr id="19459" name="Picture 7">
            <a:extLst>
              <a:ext uri="{FF2B5EF4-FFF2-40B4-BE49-F238E27FC236}">
                <a16:creationId xmlns:a16="http://schemas.microsoft.com/office/drawing/2014/main" id="{60EBFF9B-41B7-4E4F-9F7C-139B6BA57105}"/>
              </a:ext>
            </a:extLst>
          </p:cNvPr>
          <p:cNvPicPr>
            <a:picLocks noChangeAspect="1"/>
          </p:cNvPicPr>
          <p:nvPr/>
        </p:nvPicPr>
        <p:blipFill>
          <a:blip r:embed="rId2">
            <a:extLst>
              <a:ext uri="{28A0092B-C50C-407E-A947-70E740481C1C}">
                <a14:useLocalDpi xmlns:a14="http://schemas.microsoft.com/office/drawing/2010/main" val="0"/>
              </a:ext>
            </a:extLst>
          </a:blip>
          <a:srcRect l="3951" t="3706" r="3006" b="22166"/>
          <a:stretch>
            <a:fillRect/>
          </a:stretch>
        </p:blipFill>
        <p:spPr bwMode="auto">
          <a:xfrm>
            <a:off x="8721090" y="-171449"/>
            <a:ext cx="4096285" cy="1530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fade">
                                      <p:cBhvr>
                                        <p:cTn id="7" dur="800" decel="100000"/>
                                        <p:tgtEl>
                                          <p:spTgt spid="54275">
                                            <p:txEl>
                                              <p:pRg st="0" end="0"/>
                                            </p:txEl>
                                          </p:spTgt>
                                        </p:tgtEl>
                                      </p:cBhvr>
                                    </p:animEffect>
                                    <p:anim calcmode="lin" valueType="num">
                                      <p:cBhvr>
                                        <p:cTn id="8" dur="800" decel="100000" fill="hold"/>
                                        <p:tgtEl>
                                          <p:spTgt spid="54275">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54275">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54275">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4275">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4275">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54275">
                                            <p:txEl>
                                              <p:pRg st="1" end="1"/>
                                            </p:txEl>
                                          </p:spTgt>
                                        </p:tgtEl>
                                        <p:attrNameLst>
                                          <p:attrName>style.visibility</p:attrName>
                                        </p:attrNameLst>
                                      </p:cBhvr>
                                      <p:to>
                                        <p:strVal val="visible"/>
                                      </p:to>
                                    </p:set>
                                    <p:animEffect transition="in" filter="fade">
                                      <p:cBhvr>
                                        <p:cTn id="17" dur="800" decel="100000"/>
                                        <p:tgtEl>
                                          <p:spTgt spid="54275">
                                            <p:txEl>
                                              <p:pRg st="1" end="1"/>
                                            </p:txEl>
                                          </p:spTgt>
                                        </p:tgtEl>
                                      </p:cBhvr>
                                    </p:animEffect>
                                    <p:anim calcmode="lin" valueType="num">
                                      <p:cBhvr>
                                        <p:cTn id="18" dur="800" decel="100000" fill="hold"/>
                                        <p:tgtEl>
                                          <p:spTgt spid="54275">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54275">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54275">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54275">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54275">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54275">
                                            <p:txEl>
                                              <p:pRg st="2" end="2"/>
                                            </p:txEl>
                                          </p:spTgt>
                                        </p:tgtEl>
                                        <p:attrNameLst>
                                          <p:attrName>style.visibility</p:attrName>
                                        </p:attrNameLst>
                                      </p:cBhvr>
                                      <p:to>
                                        <p:strVal val="visible"/>
                                      </p:to>
                                    </p:set>
                                    <p:animEffect transition="in" filter="fade">
                                      <p:cBhvr>
                                        <p:cTn id="27" dur="800" decel="100000"/>
                                        <p:tgtEl>
                                          <p:spTgt spid="54275">
                                            <p:txEl>
                                              <p:pRg st="2" end="2"/>
                                            </p:txEl>
                                          </p:spTgt>
                                        </p:tgtEl>
                                      </p:cBhvr>
                                    </p:animEffect>
                                    <p:anim calcmode="lin" valueType="num">
                                      <p:cBhvr>
                                        <p:cTn id="28" dur="800" decel="100000" fill="hold"/>
                                        <p:tgtEl>
                                          <p:spTgt spid="54275">
                                            <p:txEl>
                                              <p:pRg st="2" end="2"/>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54275">
                                            <p:txEl>
                                              <p:pRg st="2" end="2"/>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54275">
                                            <p:txEl>
                                              <p:pRg st="2" end="2"/>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54275">
                                            <p:txEl>
                                              <p:pRg st="2" end="2"/>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54275">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54275">
                                            <p:txEl>
                                              <p:pRg st="3" end="3"/>
                                            </p:txEl>
                                          </p:spTgt>
                                        </p:tgtEl>
                                        <p:attrNameLst>
                                          <p:attrName>style.visibility</p:attrName>
                                        </p:attrNameLst>
                                      </p:cBhvr>
                                      <p:to>
                                        <p:strVal val="visible"/>
                                      </p:to>
                                    </p:set>
                                    <p:animEffect transition="in" filter="fade">
                                      <p:cBhvr>
                                        <p:cTn id="37" dur="800" decel="100000"/>
                                        <p:tgtEl>
                                          <p:spTgt spid="54275">
                                            <p:txEl>
                                              <p:pRg st="3" end="3"/>
                                            </p:txEl>
                                          </p:spTgt>
                                        </p:tgtEl>
                                      </p:cBhvr>
                                    </p:animEffect>
                                    <p:anim calcmode="lin" valueType="num">
                                      <p:cBhvr>
                                        <p:cTn id="38" dur="800" decel="100000" fill="hold"/>
                                        <p:tgtEl>
                                          <p:spTgt spid="54275">
                                            <p:txEl>
                                              <p:pRg st="3" end="3"/>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54275">
                                            <p:txEl>
                                              <p:pRg st="3" end="3"/>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54275">
                                            <p:txEl>
                                              <p:pRg st="3" end="3"/>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54275">
                                            <p:txEl>
                                              <p:pRg st="3" end="3"/>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54275">
                                            <p:txEl>
                                              <p:pRg st="3" end="3"/>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1F7BEC-97A4-4E7A-AFF5-84C724F51D24}"/>
              </a:ext>
            </a:extLst>
          </p:cNvPr>
          <p:cNvSpPr>
            <a:spLocks noGrp="1"/>
          </p:cNvSpPr>
          <p:nvPr>
            <p:ph type="title"/>
          </p:nvPr>
        </p:nvSpPr>
        <p:spPr>
          <a:xfrm>
            <a:off x="880110" y="211932"/>
            <a:ext cx="9761220" cy="1345169"/>
          </a:xfrm>
        </p:spPr>
        <p:txBody>
          <a:bodyPr/>
          <a:lstStyle/>
          <a:p>
            <a:r>
              <a:rPr lang="en-US">
                <a:solidFill>
                  <a:srgbClr val="FFFF00"/>
                </a:solidFill>
                <a:ea typeface="+mn-ea"/>
                <a:cs typeface="+mn-cs"/>
              </a:rPr>
              <a:t>Biblical View:  The Church </a:t>
            </a:r>
            <a:r>
              <a:rPr lang="en-US" u="sng">
                <a:solidFill>
                  <a:srgbClr val="FFFF00"/>
                </a:solidFill>
                <a:ea typeface="+mn-ea"/>
                <a:cs typeface="+mn-cs"/>
              </a:rPr>
              <a:t>Local</a:t>
            </a:r>
            <a:endParaRPr lang="en-US" dirty="0"/>
          </a:p>
        </p:txBody>
      </p:sp>
      <p:sp>
        <p:nvSpPr>
          <p:cNvPr id="54275" name="Rectangle 3">
            <a:extLst>
              <a:ext uri="{FF2B5EF4-FFF2-40B4-BE49-F238E27FC236}">
                <a16:creationId xmlns:a16="http://schemas.microsoft.com/office/drawing/2014/main" id="{858FF4F1-F501-4C6F-97CD-BF910C1422ED}"/>
              </a:ext>
            </a:extLst>
          </p:cNvPr>
          <p:cNvSpPr>
            <a:spLocks noGrp="1" noChangeArrowheads="1"/>
          </p:cNvSpPr>
          <p:nvPr>
            <p:ph idx="1"/>
          </p:nvPr>
        </p:nvSpPr>
        <p:spPr>
          <a:xfrm>
            <a:off x="880110" y="2068831"/>
            <a:ext cx="11041380" cy="4245531"/>
          </a:xfrm>
        </p:spPr>
        <p:txBody>
          <a:bodyPr anchor="ctr">
            <a:noAutofit/>
          </a:bodyPr>
          <a:lstStyle/>
          <a:p>
            <a:pPr marL="601742" indent="-366713">
              <a:spcAft>
                <a:spcPts val="630"/>
              </a:spcAft>
              <a:buSzPct val="75000"/>
              <a:buFont typeface="Wingdings" charset="2"/>
              <a:buChar char="Ø"/>
              <a:defRPr/>
            </a:pPr>
            <a:r>
              <a:rPr lang="en-US" sz="4200"/>
              <a:t>Do not have to be in it to be saved  </a:t>
            </a:r>
            <a:r>
              <a:rPr lang="en-US" sz="3780">
                <a:solidFill>
                  <a:srgbClr val="FFFF00"/>
                </a:solidFill>
              </a:rPr>
              <a:t>Ac 8:39; 9:26</a:t>
            </a:r>
          </a:p>
          <a:p>
            <a:pPr marL="601742" indent="-366713">
              <a:spcAft>
                <a:spcPts val="630"/>
              </a:spcAft>
              <a:buSzPct val="75000"/>
              <a:buFont typeface="Wingdings" charset="2"/>
              <a:buChar char="Ø"/>
              <a:defRPr/>
            </a:pPr>
            <a:r>
              <a:rPr lang="en-US" sz="4200"/>
              <a:t>Has earthly organization  </a:t>
            </a:r>
            <a:r>
              <a:rPr lang="en-US" sz="3780">
                <a:solidFill>
                  <a:srgbClr val="FFFF00"/>
                </a:solidFill>
              </a:rPr>
              <a:t>Ph 1:1; Ac 14:23; 20:28</a:t>
            </a:r>
          </a:p>
          <a:p>
            <a:pPr marL="601742" indent="-366713">
              <a:spcAft>
                <a:spcPts val="630"/>
              </a:spcAft>
              <a:buSzPct val="75000"/>
              <a:buFont typeface="Wingdings" charset="2"/>
              <a:buChar char="Ø"/>
              <a:defRPr/>
            </a:pPr>
            <a:r>
              <a:rPr lang="en-US" sz="4200"/>
              <a:t>Can be divided  </a:t>
            </a:r>
            <a:r>
              <a:rPr lang="en-US" sz="3780">
                <a:solidFill>
                  <a:srgbClr val="FFFF00"/>
                </a:solidFill>
              </a:rPr>
              <a:t>1Co 1:10-13; 3:3-4</a:t>
            </a:r>
          </a:p>
          <a:p>
            <a:pPr marL="601742" indent="-366713">
              <a:spcAft>
                <a:spcPts val="630"/>
              </a:spcAft>
              <a:buSzPct val="75000"/>
              <a:buFont typeface="Wingdings" charset="2"/>
              <a:buChar char="Ø"/>
              <a:defRPr/>
            </a:pPr>
            <a:r>
              <a:rPr lang="en-US" sz="4200"/>
              <a:t>Has different names  </a:t>
            </a:r>
            <a:r>
              <a:rPr lang="en-US" sz="3780">
                <a:solidFill>
                  <a:srgbClr val="FFFF00"/>
                </a:solidFill>
              </a:rPr>
              <a:t>1Co 1:2; Ro 16:16; 1Th 1:1</a:t>
            </a:r>
            <a:endParaRPr lang="en-US" sz="3780" dirty="0">
              <a:solidFill>
                <a:srgbClr val="FFFF00"/>
              </a:solidFill>
            </a:endParaRPr>
          </a:p>
        </p:txBody>
      </p:sp>
      <p:sp>
        <p:nvSpPr>
          <p:cNvPr id="2" name="Slide Number Placeholder 1">
            <a:extLst>
              <a:ext uri="{FF2B5EF4-FFF2-40B4-BE49-F238E27FC236}">
                <a16:creationId xmlns:a16="http://schemas.microsoft.com/office/drawing/2014/main" id="{D04CFBAE-0D2E-48FE-883D-2FD28CECB87F}"/>
              </a:ext>
            </a:extLst>
          </p:cNvPr>
          <p:cNvSpPr>
            <a:spLocks noGrp="1"/>
          </p:cNvSpPr>
          <p:nvPr>
            <p:ph type="sldNum" sz="quarter" idx="12"/>
          </p:nvPr>
        </p:nvSpPr>
        <p:spPr/>
        <p:txBody>
          <a:bodyPr/>
          <a:lstStyle/>
          <a:p>
            <a:fld id="{5E7F8A86-1BE9-43E8-AABD-4AAC2BEEF0BA}" type="slidenum">
              <a:rPr lang="en-US" altLang="en-US" smtClean="0"/>
              <a:pPr/>
              <a:t>8</a:t>
            </a:fld>
            <a:endParaRPr lang="en-US" altLang="en-US"/>
          </a:p>
        </p:txBody>
      </p:sp>
      <p:sp>
        <p:nvSpPr>
          <p:cNvPr id="54276" name="Rectangle 4">
            <a:extLst>
              <a:ext uri="{FF2B5EF4-FFF2-40B4-BE49-F238E27FC236}">
                <a16:creationId xmlns:a16="http://schemas.microsoft.com/office/drawing/2014/main" id="{608282F8-C8E3-49EA-9D82-244B8374F7CE}"/>
              </a:ext>
            </a:extLst>
          </p:cNvPr>
          <p:cNvSpPr>
            <a:spLocks noChangeArrowheads="1"/>
          </p:cNvSpPr>
          <p:nvPr/>
        </p:nvSpPr>
        <p:spPr bwMode="auto">
          <a:xfrm>
            <a:off x="2720340" y="5109210"/>
            <a:ext cx="7920990" cy="4801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endParaRPr lang="en-US" sz="2520">
              <a:solidFill>
                <a:schemeClr val="folHlink"/>
              </a:solidFill>
              <a:latin typeface="Tahoma" charset="0"/>
              <a:ea typeface="ＭＳ Ｐゴシック" charset="0"/>
            </a:endParaRPr>
          </a:p>
        </p:txBody>
      </p:sp>
      <p:pic>
        <p:nvPicPr>
          <p:cNvPr id="19459" name="Picture 7">
            <a:extLst>
              <a:ext uri="{FF2B5EF4-FFF2-40B4-BE49-F238E27FC236}">
                <a16:creationId xmlns:a16="http://schemas.microsoft.com/office/drawing/2014/main" id="{60EBFF9B-41B7-4E4F-9F7C-139B6BA57105}"/>
              </a:ext>
            </a:extLst>
          </p:cNvPr>
          <p:cNvPicPr>
            <a:picLocks noChangeAspect="1"/>
          </p:cNvPicPr>
          <p:nvPr/>
        </p:nvPicPr>
        <p:blipFill>
          <a:blip r:embed="rId2">
            <a:extLst>
              <a:ext uri="{28A0092B-C50C-407E-A947-70E740481C1C}">
                <a14:useLocalDpi xmlns:a14="http://schemas.microsoft.com/office/drawing/2010/main" val="0"/>
              </a:ext>
            </a:extLst>
          </a:blip>
          <a:srcRect l="3951" t="3706" r="3006" b="22166"/>
          <a:stretch>
            <a:fillRect/>
          </a:stretch>
        </p:blipFill>
        <p:spPr bwMode="auto">
          <a:xfrm>
            <a:off x="8721090" y="-171449"/>
            <a:ext cx="4096285" cy="1530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7037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fade">
                                      <p:cBhvr>
                                        <p:cTn id="7" dur="800" decel="100000"/>
                                        <p:tgtEl>
                                          <p:spTgt spid="54275">
                                            <p:txEl>
                                              <p:pRg st="0" end="0"/>
                                            </p:txEl>
                                          </p:spTgt>
                                        </p:tgtEl>
                                      </p:cBhvr>
                                    </p:animEffect>
                                    <p:anim calcmode="lin" valueType="num">
                                      <p:cBhvr>
                                        <p:cTn id="8" dur="800" decel="100000" fill="hold"/>
                                        <p:tgtEl>
                                          <p:spTgt spid="54275">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54275">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54275">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4275">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4275">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54275">
                                            <p:txEl>
                                              <p:pRg st="1" end="1"/>
                                            </p:txEl>
                                          </p:spTgt>
                                        </p:tgtEl>
                                        <p:attrNameLst>
                                          <p:attrName>style.visibility</p:attrName>
                                        </p:attrNameLst>
                                      </p:cBhvr>
                                      <p:to>
                                        <p:strVal val="visible"/>
                                      </p:to>
                                    </p:set>
                                    <p:animEffect transition="in" filter="fade">
                                      <p:cBhvr>
                                        <p:cTn id="17" dur="800" decel="100000"/>
                                        <p:tgtEl>
                                          <p:spTgt spid="54275">
                                            <p:txEl>
                                              <p:pRg st="1" end="1"/>
                                            </p:txEl>
                                          </p:spTgt>
                                        </p:tgtEl>
                                      </p:cBhvr>
                                    </p:animEffect>
                                    <p:anim calcmode="lin" valueType="num">
                                      <p:cBhvr>
                                        <p:cTn id="18" dur="800" decel="100000" fill="hold"/>
                                        <p:tgtEl>
                                          <p:spTgt spid="54275">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54275">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54275">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54275">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54275">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54275">
                                            <p:txEl>
                                              <p:pRg st="2" end="2"/>
                                            </p:txEl>
                                          </p:spTgt>
                                        </p:tgtEl>
                                        <p:attrNameLst>
                                          <p:attrName>style.visibility</p:attrName>
                                        </p:attrNameLst>
                                      </p:cBhvr>
                                      <p:to>
                                        <p:strVal val="visible"/>
                                      </p:to>
                                    </p:set>
                                    <p:animEffect transition="in" filter="fade">
                                      <p:cBhvr>
                                        <p:cTn id="27" dur="800" decel="100000"/>
                                        <p:tgtEl>
                                          <p:spTgt spid="54275">
                                            <p:txEl>
                                              <p:pRg st="2" end="2"/>
                                            </p:txEl>
                                          </p:spTgt>
                                        </p:tgtEl>
                                      </p:cBhvr>
                                    </p:animEffect>
                                    <p:anim calcmode="lin" valueType="num">
                                      <p:cBhvr>
                                        <p:cTn id="28" dur="800" decel="100000" fill="hold"/>
                                        <p:tgtEl>
                                          <p:spTgt spid="54275">
                                            <p:txEl>
                                              <p:pRg st="2" end="2"/>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54275">
                                            <p:txEl>
                                              <p:pRg st="2" end="2"/>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54275">
                                            <p:txEl>
                                              <p:pRg st="2" end="2"/>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54275">
                                            <p:txEl>
                                              <p:pRg st="2" end="2"/>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54275">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54275">
                                            <p:txEl>
                                              <p:pRg st="3" end="3"/>
                                            </p:txEl>
                                          </p:spTgt>
                                        </p:tgtEl>
                                        <p:attrNameLst>
                                          <p:attrName>style.visibility</p:attrName>
                                        </p:attrNameLst>
                                      </p:cBhvr>
                                      <p:to>
                                        <p:strVal val="visible"/>
                                      </p:to>
                                    </p:set>
                                    <p:animEffect transition="in" filter="fade">
                                      <p:cBhvr>
                                        <p:cTn id="37" dur="800" decel="100000"/>
                                        <p:tgtEl>
                                          <p:spTgt spid="54275">
                                            <p:txEl>
                                              <p:pRg st="3" end="3"/>
                                            </p:txEl>
                                          </p:spTgt>
                                        </p:tgtEl>
                                      </p:cBhvr>
                                    </p:animEffect>
                                    <p:anim calcmode="lin" valueType="num">
                                      <p:cBhvr>
                                        <p:cTn id="38" dur="800" decel="100000" fill="hold"/>
                                        <p:tgtEl>
                                          <p:spTgt spid="54275">
                                            <p:txEl>
                                              <p:pRg st="3" end="3"/>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54275">
                                            <p:txEl>
                                              <p:pRg st="3" end="3"/>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54275">
                                            <p:txEl>
                                              <p:pRg st="3" end="3"/>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54275">
                                            <p:txEl>
                                              <p:pRg st="3" end="3"/>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54275">
                                            <p:txEl>
                                              <p:pRg st="3" end="3"/>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FEE5584-5101-44C0-A598-455B7726250B}"/>
              </a:ext>
            </a:extLst>
          </p:cNvPr>
          <p:cNvSpPr>
            <a:spLocks noGrp="1"/>
          </p:cNvSpPr>
          <p:nvPr>
            <p:ph type="sldNum" sz="quarter" idx="12"/>
          </p:nvPr>
        </p:nvSpPr>
        <p:spPr/>
        <p:txBody>
          <a:bodyPr vert="horz" lIns="96012" tIns="48006" rIns="96012" bIns="48006" rtlCol="0" anchor="ctr">
            <a:normAutofit/>
          </a:bodyPr>
          <a:lstStyle/>
          <a:p>
            <a:pPr defTabSz="960120">
              <a:spcAft>
                <a:spcPts val="630"/>
              </a:spcAft>
            </a:pPr>
            <a:fld id="{5E7F8A86-1BE9-43E8-AABD-4AAC2BEEF0BA}" type="slidenum">
              <a:rPr lang="en-US" altLang="en-US">
                <a:solidFill>
                  <a:srgbClr val="FFFFFF"/>
                </a:solidFill>
              </a:rPr>
              <a:pPr defTabSz="960120">
                <a:spcAft>
                  <a:spcPts val="630"/>
                </a:spcAft>
              </a:pPr>
              <a:t>9</a:t>
            </a:fld>
            <a:endParaRPr lang="en-US" altLang="en-US">
              <a:solidFill>
                <a:srgbClr val="FFFFFF"/>
              </a:solidFill>
            </a:endParaRPr>
          </a:p>
        </p:txBody>
      </p:sp>
      <p:graphicFrame>
        <p:nvGraphicFramePr>
          <p:cNvPr id="4" name="Table 3">
            <a:extLst>
              <a:ext uri="{FF2B5EF4-FFF2-40B4-BE49-F238E27FC236}">
                <a16:creationId xmlns:a16="http://schemas.microsoft.com/office/drawing/2014/main" id="{EFE7A0CD-85BE-4542-9FF2-57F6BA805999}"/>
              </a:ext>
            </a:extLst>
          </p:cNvPr>
          <p:cNvGraphicFramePr>
            <a:graphicFrameLocks noGrp="1"/>
          </p:cNvGraphicFramePr>
          <p:nvPr>
            <p:extLst>
              <p:ext uri="{D42A27DB-BD31-4B8C-83A1-F6EECF244321}">
                <p14:modId xmlns:p14="http://schemas.microsoft.com/office/powerpoint/2010/main" val="4079852624"/>
              </p:ext>
            </p:extLst>
          </p:nvPr>
        </p:nvGraphicFramePr>
        <p:xfrm>
          <a:off x="0" y="-171450"/>
          <a:ext cx="12801600" cy="7200900"/>
        </p:xfrm>
        <a:graphic>
          <a:graphicData uri="http://schemas.openxmlformats.org/drawingml/2006/table">
            <a:tbl>
              <a:tblPr firstRow="1" bandRow="1">
                <a:tableStyleId>{AF606853-7671-496A-8E4F-DF71F8EC918B}</a:tableStyleId>
              </a:tblPr>
              <a:tblGrid>
                <a:gridCol w="6385728">
                  <a:extLst>
                    <a:ext uri="{9D8B030D-6E8A-4147-A177-3AD203B41FA5}">
                      <a16:colId xmlns:a16="http://schemas.microsoft.com/office/drawing/2014/main" val="20000"/>
                    </a:ext>
                  </a:extLst>
                </a:gridCol>
                <a:gridCol w="6415872">
                  <a:extLst>
                    <a:ext uri="{9D8B030D-6E8A-4147-A177-3AD203B41FA5}">
                      <a16:colId xmlns:a16="http://schemas.microsoft.com/office/drawing/2014/main" val="20001"/>
                    </a:ext>
                  </a:extLst>
                </a:gridCol>
              </a:tblGrid>
              <a:tr h="1574412">
                <a:tc>
                  <a:txBody>
                    <a:bodyPr/>
                    <a:lstStyle/>
                    <a:p>
                      <a:pPr algn="ctr"/>
                      <a:r>
                        <a:rPr lang="en-US" sz="3900" b="0" dirty="0"/>
                        <a:t>The</a:t>
                      </a:r>
                      <a:r>
                        <a:rPr lang="en-US" sz="3900" b="0" baseline="0" dirty="0"/>
                        <a:t> </a:t>
                      </a:r>
                      <a:r>
                        <a:rPr lang="en-US" sz="3900" b="0" dirty="0"/>
                        <a:t>Universal Church</a:t>
                      </a:r>
                    </a:p>
                  </a:txBody>
                  <a:tcPr marL="99013" marR="99013" marT="49506" marB="4950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3900" b="0" dirty="0"/>
                        <a:t>The Local Church</a:t>
                      </a:r>
                    </a:p>
                  </a:txBody>
                  <a:tcPr marL="99013" marR="99013" marT="49506" marB="4950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406622">
                <a:tc>
                  <a:txBody>
                    <a:bodyPr/>
                    <a:lstStyle/>
                    <a:p>
                      <a:pPr marL="0" indent="0" algn="ctr">
                        <a:buFont typeface="+mj-lt"/>
                        <a:buNone/>
                      </a:pPr>
                      <a:r>
                        <a:rPr lang="en-US" sz="3500"/>
                        <a:t>~ All Christians everywhere</a:t>
                      </a:r>
                    </a:p>
                  </a:txBody>
                  <a:tcPr marL="99013" marR="99013" marT="49506" marB="49506" anchor="ctr">
                    <a:lnT w="12700" cap="flat" cmpd="sng" algn="ctr">
                      <a:solidFill>
                        <a:srgbClr val="000000"/>
                      </a:solidFill>
                      <a:prstDash val="solid"/>
                      <a:round/>
                      <a:headEnd type="none" w="med" len="med"/>
                      <a:tailEnd type="none" w="med" len="med"/>
                    </a:lnT>
                  </a:tcPr>
                </a:tc>
                <a:tc>
                  <a:txBody>
                    <a:bodyPr/>
                    <a:lstStyle/>
                    <a:p>
                      <a:pPr algn="ctr"/>
                      <a:r>
                        <a:rPr lang="en-US" sz="3500" dirty="0"/>
                        <a:t>~ Christians in one place</a:t>
                      </a:r>
                    </a:p>
                  </a:txBody>
                  <a:tcPr marL="99013" marR="99013" marT="49506" marB="49506" anchor="ct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1"/>
                  </a:ext>
                </a:extLst>
              </a:tr>
              <a:tr h="1406622">
                <a:tc>
                  <a:txBody>
                    <a:bodyPr/>
                    <a:lstStyle/>
                    <a:p>
                      <a:pPr marL="0" indent="0" algn="ctr">
                        <a:buFont typeface="+mj-lt"/>
                        <a:buNone/>
                      </a:pPr>
                      <a:r>
                        <a:rPr lang="en-US" sz="3500"/>
                        <a:t>~</a:t>
                      </a:r>
                      <a:r>
                        <a:rPr lang="en-US" sz="3500" baseline="0"/>
                        <a:t> There is o</a:t>
                      </a:r>
                      <a:r>
                        <a:rPr lang="en-US" sz="3500"/>
                        <a:t>nly one church</a:t>
                      </a:r>
                    </a:p>
                  </a:txBody>
                  <a:tcPr marL="99013" marR="99013" marT="49506" marB="49506" anchor="ctr"/>
                </a:tc>
                <a:tc>
                  <a:txBody>
                    <a:bodyPr/>
                    <a:lstStyle/>
                    <a:p>
                      <a:pPr algn="ctr"/>
                      <a:r>
                        <a:rPr lang="en-US" sz="3500"/>
                        <a:t>~ There are many churches</a:t>
                      </a:r>
                    </a:p>
                  </a:txBody>
                  <a:tcPr marL="99013" marR="99013" marT="49506" marB="49506" anchor="ctr"/>
                </a:tc>
                <a:extLst>
                  <a:ext uri="{0D108BD9-81ED-4DB2-BD59-A6C34878D82A}">
                    <a16:rowId xmlns:a16="http://schemas.microsoft.com/office/drawing/2014/main" val="10002"/>
                  </a:ext>
                </a:extLst>
              </a:tr>
              <a:tr h="1406622">
                <a:tc>
                  <a:txBody>
                    <a:bodyPr/>
                    <a:lstStyle/>
                    <a:p>
                      <a:pPr marL="0" indent="0" algn="ctr">
                        <a:buFont typeface="+mj-lt"/>
                        <a:buNone/>
                      </a:pPr>
                      <a:r>
                        <a:rPr lang="en-US" sz="3500"/>
                        <a:t>~ Began on</a:t>
                      </a:r>
                      <a:r>
                        <a:rPr lang="en-US" sz="3500" baseline="0"/>
                        <a:t> Pentecost in 33 A.D.</a:t>
                      </a:r>
                      <a:endParaRPr lang="en-US" sz="3500"/>
                    </a:p>
                  </a:txBody>
                  <a:tcPr marL="99013" marR="99013" marT="49506" marB="49506" anchor="ctr"/>
                </a:tc>
                <a:tc>
                  <a:txBody>
                    <a:bodyPr/>
                    <a:lstStyle/>
                    <a:p>
                      <a:pPr algn="ctr"/>
                      <a:r>
                        <a:rPr lang="en-US" sz="3500" dirty="0"/>
                        <a:t>~ Begins whenever people</a:t>
                      </a:r>
                      <a:r>
                        <a:rPr lang="en-US" sz="3500" baseline="0" dirty="0"/>
                        <a:t> come together</a:t>
                      </a:r>
                      <a:endParaRPr lang="en-US" sz="3500" dirty="0"/>
                    </a:p>
                  </a:txBody>
                  <a:tcPr marL="99013" marR="99013" marT="49506" marB="49506" anchor="ctr"/>
                </a:tc>
                <a:extLst>
                  <a:ext uri="{0D108BD9-81ED-4DB2-BD59-A6C34878D82A}">
                    <a16:rowId xmlns:a16="http://schemas.microsoft.com/office/drawing/2014/main" val="10003"/>
                  </a:ext>
                </a:extLst>
              </a:tr>
              <a:tr h="1406622">
                <a:tc>
                  <a:txBody>
                    <a:bodyPr/>
                    <a:lstStyle/>
                    <a:p>
                      <a:pPr marL="0" indent="0" algn="ctr">
                        <a:buFont typeface="+mj-lt"/>
                        <a:buNone/>
                      </a:pPr>
                      <a:r>
                        <a:rPr lang="en-US" sz="3500" dirty="0"/>
                        <a:t>~</a:t>
                      </a:r>
                      <a:r>
                        <a:rPr lang="en-US" sz="3500" baseline="0" dirty="0"/>
                        <a:t> </a:t>
                      </a:r>
                      <a:r>
                        <a:rPr lang="en-US" sz="3500" dirty="0"/>
                        <a:t>Added</a:t>
                      </a:r>
                      <a:r>
                        <a:rPr lang="en-US" sz="3500" baseline="0" dirty="0"/>
                        <a:t> by the Lord upon conversion</a:t>
                      </a:r>
                      <a:endParaRPr lang="en-US" sz="3500" dirty="0"/>
                    </a:p>
                  </a:txBody>
                  <a:tcPr marL="99013" marR="99013" marT="49506" marB="49506" anchor="ctr"/>
                </a:tc>
                <a:tc>
                  <a:txBody>
                    <a:bodyPr/>
                    <a:lstStyle/>
                    <a:p>
                      <a:pPr algn="ctr"/>
                      <a:r>
                        <a:rPr lang="en-US" sz="3500" dirty="0"/>
                        <a:t>~ Joined when one places</a:t>
                      </a:r>
                      <a:r>
                        <a:rPr lang="en-US" sz="3500" baseline="0" dirty="0"/>
                        <a:t> membership</a:t>
                      </a:r>
                      <a:endParaRPr lang="en-US" sz="3500" dirty="0"/>
                    </a:p>
                  </a:txBody>
                  <a:tcPr marL="99013" marR="99013" marT="49506" marB="49506" anchor="ctr"/>
                </a:tc>
                <a:extLst>
                  <a:ext uri="{0D108BD9-81ED-4DB2-BD59-A6C34878D82A}">
                    <a16:rowId xmlns:a16="http://schemas.microsoft.com/office/drawing/2014/main" val="10004"/>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141</TotalTime>
  <Words>934</Words>
  <Application>Microsoft Office PowerPoint</Application>
  <PresentationFormat>Custom</PresentationFormat>
  <Paragraphs>111</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Denominational View…</vt:lpstr>
      <vt:lpstr>Biblical View…</vt:lpstr>
      <vt:lpstr>Biblical View:  The Church Universal</vt:lpstr>
      <vt:lpstr>Biblical View:  The Church Universal</vt:lpstr>
      <vt:lpstr>Biblical View:  The Church Local</vt:lpstr>
      <vt:lpstr>Biblical View:  The Church Local</vt:lpstr>
      <vt:lpstr>PowerPoint Presentation</vt:lpstr>
      <vt:lpstr>PowerPoint Presentation</vt:lpstr>
      <vt:lpstr>The Church of Christ is…</vt:lpstr>
      <vt:lpstr>The Church of Christ is…</vt:lpstr>
      <vt:lpstr>So, when asked…</vt:lpstr>
      <vt:lpstr>PowerPoint Presentation</vt:lpstr>
      <vt:lpstr>PowerPoint Presentation</vt:lpstr>
      <vt:lpstr>You can be just a Christian!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Front St. Church of Christ</dc:creator>
  <cp:lastModifiedBy>Admin Services</cp:lastModifiedBy>
  <cp:revision>20</cp:revision>
  <dcterms:created xsi:type="dcterms:W3CDTF">2020-09-12T14:48:34Z</dcterms:created>
  <dcterms:modified xsi:type="dcterms:W3CDTF">2021-10-04T13:14:25Z</dcterms:modified>
</cp:coreProperties>
</file>