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6"/>
    <p:restoredTop sz="94671"/>
  </p:normalViewPr>
  <p:slideViewPr>
    <p:cSldViewPr snapToGrid="0" snapToObjects="1">
      <p:cViewPr varScale="1">
        <p:scale>
          <a:sx n="97" d="100"/>
          <a:sy n="97" d="100"/>
        </p:scale>
        <p:origin x="23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7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2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5260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421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66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6EA217F-62A2-A84D-9DB1-9183E8EC7A9D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D747BD9-ABF1-614D-BCC6-577E7DAF6F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409700"/>
            <a:ext cx="8361229" cy="247698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800" dirty="0" smtClean="0"/>
              <a:t>Neonatal Emergencies:</a:t>
            </a:r>
            <a:br>
              <a:rPr lang="en-US" sz="4800" dirty="0" smtClean="0"/>
            </a:br>
            <a:r>
              <a:rPr lang="en-US" sz="4800" dirty="0" err="1" smtClean="0"/>
              <a:t>HoW</a:t>
            </a:r>
            <a:r>
              <a:rPr lang="en-US" sz="4800" dirty="0" smtClean="0"/>
              <a:t> to Host a Neonatal Rodeo!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229100"/>
            <a:ext cx="6831673" cy="813416"/>
          </a:xfrm>
        </p:spPr>
        <p:txBody>
          <a:bodyPr>
            <a:normAutofit/>
          </a:bodyPr>
          <a:lstStyle/>
          <a:p>
            <a:r>
              <a:rPr lang="en-US" dirty="0" smtClean="0"/>
              <a:t>Cristina </a:t>
            </a:r>
            <a:r>
              <a:rPr lang="en-US" dirty="0" err="1" smtClean="0"/>
              <a:t>Zeretzke</a:t>
            </a:r>
            <a:r>
              <a:rPr lang="en-US" dirty="0" smtClean="0"/>
              <a:t>-Bien, MD FAAP FACEP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9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96900"/>
            <a:ext cx="10058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8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0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1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3" y="63610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9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Big </a:t>
            </a:r>
            <a:br>
              <a:rPr lang="en-US" dirty="0" smtClean="0"/>
            </a:br>
            <a:r>
              <a:rPr lang="en-US" dirty="0" smtClean="0"/>
              <a:t>People: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Little People Need Us-  </a:t>
            </a:r>
          </a:p>
          <a:p>
            <a:r>
              <a:rPr lang="en-US" sz="3600" dirty="0" smtClean="0"/>
              <a:t>So Saddle up!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319014"/>
            <a:ext cx="5211762" cy="39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</a:t>
            </a:r>
            <a:r>
              <a:rPr lang="en-US" dirty="0"/>
              <a:t>W</a:t>
            </a:r>
            <a:r>
              <a:rPr lang="en-US" dirty="0" smtClean="0"/>
              <a:t>e Care??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8686" y="2251998"/>
            <a:ext cx="4661728" cy="3695700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92" y="1768983"/>
            <a:ext cx="5343939" cy="42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to know the Medicine, but we </a:t>
            </a:r>
            <a:br>
              <a:rPr lang="en-US" dirty="0" smtClean="0"/>
            </a:br>
            <a:r>
              <a:rPr lang="en-US" dirty="0" smtClean="0"/>
              <a:t>need to know the Equipment!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ABC’s – Always!  </a:t>
            </a:r>
          </a:p>
          <a:p>
            <a:endParaRPr lang="en-US" dirty="0"/>
          </a:p>
          <a:p>
            <a:r>
              <a:rPr lang="en-US" dirty="0" smtClean="0"/>
              <a:t>KNOW THE NUMBER 60</a:t>
            </a:r>
          </a:p>
          <a:p>
            <a:pPr lvl="1"/>
            <a:r>
              <a:rPr lang="en-US" dirty="0" smtClean="0"/>
              <a:t>HR less than 60 </a:t>
            </a:r>
          </a:p>
          <a:p>
            <a:pPr lvl="1"/>
            <a:r>
              <a:rPr lang="en-US" dirty="0" smtClean="0"/>
              <a:t>BP less than 60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Requires intervention!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28" y="2313039"/>
            <a:ext cx="4074881" cy="3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31" y="2286000"/>
            <a:ext cx="2014537" cy="3581400"/>
          </a:xfrm>
        </p:spPr>
      </p:pic>
    </p:spTree>
    <p:extLst>
      <p:ext uri="{BB962C8B-B14F-4D97-AF65-F5344CB8AC3E}">
        <p14:creationId xmlns:p14="http://schemas.microsoft.com/office/powerpoint/2010/main" val="29820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33" y="2286000"/>
            <a:ext cx="6366933" cy="3581400"/>
          </a:xfrm>
        </p:spPr>
      </p:pic>
    </p:spTree>
    <p:extLst>
      <p:ext uri="{BB962C8B-B14F-4D97-AF65-F5344CB8AC3E}">
        <p14:creationId xmlns:p14="http://schemas.microsoft.com/office/powerpoint/2010/main" val="188687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04" y="18553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6390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1763</TotalTime>
  <Words>51</Words>
  <Application>Microsoft Macintosh PowerPoint</Application>
  <PresentationFormat>Widescreen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Franklin Gothic Book</vt:lpstr>
      <vt:lpstr>Crop</vt:lpstr>
      <vt:lpstr>      Neonatal Emergencies: HoW to Host a Neonatal Rodeo! </vt:lpstr>
      <vt:lpstr>We are Big  People: </vt:lpstr>
      <vt:lpstr>Why Do We Care??  </vt:lpstr>
      <vt:lpstr>We need to know the Medicine, but we  need to know the Equipment!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Neonatal Emergencies: </dc:title>
  <dc:creator>Microsoft Office User</dc:creator>
  <cp:lastModifiedBy>Microsoft Office User</cp:lastModifiedBy>
  <cp:revision>9</cp:revision>
  <dcterms:created xsi:type="dcterms:W3CDTF">2017-06-29T20:38:49Z</dcterms:created>
  <dcterms:modified xsi:type="dcterms:W3CDTF">2017-07-01T02:01:57Z</dcterms:modified>
</cp:coreProperties>
</file>