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A15C4-D1B0-F14F-8EF4-F04BF158ED07}" v="2" dt="2025-04-30T08:41:34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9"/>
    <p:restoredTop sz="94565"/>
  </p:normalViewPr>
  <p:slideViewPr>
    <p:cSldViewPr snapToGrid="0">
      <p:cViewPr varScale="1">
        <p:scale>
          <a:sx n="113" d="100"/>
          <a:sy n="113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5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5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4/30/25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4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7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4/30/25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9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4/30/25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2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4/30/25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9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4/30/25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9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3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2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4/30/25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5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6" r:id="rId6"/>
    <p:sldLayoutId id="2147483771" r:id="rId7"/>
    <p:sldLayoutId id="2147483772" r:id="rId8"/>
    <p:sldLayoutId id="2147483773" r:id="rId9"/>
    <p:sldLayoutId id="2147483775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733A6A7-E7EE-42C5-88DE-B09D16B38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104DDB-65AE-C4F3-A6A7-D1EC6FA8F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405" y="1457812"/>
            <a:ext cx="6567593" cy="250942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/>
              <a:t>Fever Protocols: </a:t>
            </a:r>
            <a:br>
              <a:rPr lang="en-US" dirty="0"/>
            </a:br>
            <a:r>
              <a:rPr lang="en-US" dirty="0"/>
              <a:t>QI for fever in under 60 days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56E68-1D75-59BC-09BB-A64B93AC3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807" y="4019639"/>
            <a:ext cx="4560830" cy="1219193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Cristina M. </a:t>
            </a:r>
            <a:r>
              <a:rPr lang="en-US" dirty="0" err="1"/>
              <a:t>Zeretzke</a:t>
            </a:r>
            <a:r>
              <a:rPr lang="en-US" dirty="0"/>
              <a:t>-Bien MD Issa Hanna, MD </a:t>
            </a: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8889DFE-7D8C-47BC-F4C7-DC4ADF15F1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91" r="40925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101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E0D698-B426-51A7-7E06-D7BD47269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132" y="230592"/>
            <a:ext cx="4942995" cy="63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7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EA0255-0CA5-D7DD-05AA-4D83FBA1647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31021" y="89354"/>
            <a:ext cx="5163597" cy="6679292"/>
          </a:xfrm>
        </p:spPr>
      </p:pic>
    </p:spTree>
    <p:extLst>
      <p:ext uri="{BB962C8B-B14F-4D97-AF65-F5344CB8AC3E}">
        <p14:creationId xmlns:p14="http://schemas.microsoft.com/office/powerpoint/2010/main" val="169426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6B851-B7AF-42C9-F7C8-FCD4A3CA0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872" y="81083"/>
            <a:ext cx="4884255" cy="66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6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4F1056-8EC3-5096-EC5F-65285641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903" y="0"/>
            <a:ext cx="5260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2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706718-49DF-972A-C9C3-3E3B38D99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226" y="165826"/>
            <a:ext cx="4933547" cy="65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6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7A9D-73D1-A382-EA32-A3444F12B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428338641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121</TotalTime>
  <Words>24</Words>
  <Application>Microsoft Macintosh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Posterama</vt:lpstr>
      <vt:lpstr>SineVTI</vt:lpstr>
      <vt:lpstr>Fever Protocols:  QI for fever in under 60 days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ZERETZKE,CRISTINA M</dc:creator>
  <cp:lastModifiedBy>ZERETZKE,CRISTINA M</cp:lastModifiedBy>
  <cp:revision>3</cp:revision>
  <dcterms:created xsi:type="dcterms:W3CDTF">2025-04-30T08:32:13Z</dcterms:created>
  <dcterms:modified xsi:type="dcterms:W3CDTF">2025-04-30T10:41:52Z</dcterms:modified>
</cp:coreProperties>
</file>