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4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9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43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5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59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1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7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1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8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3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0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3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0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2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8E84-E79D-F1EB-2F1B-3C62F2902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78" y="3147807"/>
            <a:ext cx="9144000" cy="2387600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4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Bear River High School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Rehearsal / Safety Brief</a:t>
            </a:r>
            <a:b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28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906C-C7F3-81D0-4304-F37A5359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F5D9D-5FD6-2B49-5E94-D2628A1B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0485"/>
            <a:ext cx="8596668" cy="5085786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spc="25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Outside Agencies with </a:t>
            </a:r>
            <a:r>
              <a:rPr lang="en-US" sz="2800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essential information to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entry exit points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Designated parking locations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procedures on site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egress (i.e., CalFire)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 Plan (</a:t>
            </a:r>
            <a:r>
              <a:rPr lang="en-US" sz="2800" b="1" spc="25" dirty="0" err="1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Calfire</a:t>
            </a:r>
            <a:r>
              <a:rPr lang="en-US" sz="28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/CHP Valley Air)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522B-62D5-1BC7-B13E-0E1F3C2D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C3C8-DDA1-AC96-8636-3E14B185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322" y="1270000"/>
            <a:ext cx="8596668" cy="3880773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 Neue"/>
              </a:rPr>
              <a:t>DATE: </a:t>
            </a: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10/28/2022, Friday</a:t>
            </a:r>
          </a:p>
          <a:p>
            <a:pPr marL="0" indent="0" rtl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 Neue"/>
              </a:rPr>
              <a:t>TIME:</a:t>
            </a:r>
            <a:endParaRPr lang="en-US" sz="240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 rtl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530 - 600 pm, outside agency vehicles arrival/setup static displays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Helvetica Neue"/>
              </a:rPr>
              <a:t>6</a:t>
            </a: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00 – 700 pm, static displays, and community interaction</a:t>
            </a:r>
            <a:b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700 - 730 pm, Ceremony (be flexible)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Student Body President, Liam Marchi makes remarks about the purpose of Heroes Night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Introduces Congressman LaMalfa to make remarks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Liam 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identifies each outside agency and asks everyone to stand and recognize them </a:t>
            </a:r>
          </a:p>
          <a:p>
            <a:pPr marL="0" indent="0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105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4FC2-E292-A32C-E84D-661166FEA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21" y="639096"/>
            <a:ext cx="8596668" cy="2477729"/>
          </a:xfrm>
        </p:spPr>
        <p:txBody>
          <a:bodyPr>
            <a:no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Timeline  (Continued)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Band Plays the National Anthem!</a:t>
            </a:r>
            <a:b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Helvetica Neue"/>
              </a:rPr>
              <a:t>CHP Valley Air Flyover </a:t>
            </a:r>
            <a:br>
              <a:rPr lang="en-US" sz="2400" dirty="0">
                <a:solidFill>
                  <a:srgbClr val="000000"/>
                </a:solidFill>
                <a:latin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Helvetica Neue"/>
              </a:rPr>
              <a:t>-Coin Toss by Congressman LaMalfa / BRHS / CHS</a:t>
            </a:r>
            <a:br>
              <a:rPr lang="en-US" sz="2400" dirty="0">
                <a:solidFill>
                  <a:srgbClr val="000000"/>
                </a:solidFill>
                <a:latin typeface="Helvetica Neue"/>
              </a:rPr>
            </a:br>
            <a:r>
              <a:rPr lang="en-US" sz="2400" dirty="0">
                <a:solidFill>
                  <a:srgbClr val="000000"/>
                </a:solidFill>
                <a:latin typeface="Helvetica Neue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Helvetica Neue"/>
              </a:rPr>
              <a:t>Game Starts</a:t>
            </a:r>
          </a:p>
        </p:txBody>
      </p:sp>
    </p:spTree>
    <p:extLst>
      <p:ext uri="{BB962C8B-B14F-4D97-AF65-F5344CB8AC3E}">
        <p14:creationId xmlns:p14="http://schemas.microsoft.com/office/powerpoint/2010/main" val="295765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BEF0-0983-702C-AC6F-47557C21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/Egress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2648-7248-B44B-A0C2-4D23A36B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63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/>
              <a:t>Entry Point will be the Eastern driveway nearest the track/Stadium</a:t>
            </a:r>
          </a:p>
          <a:p>
            <a:r>
              <a:rPr lang="en-US" sz="2800" dirty="0"/>
              <a:t>Egress will be the Western driveway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F7777-F97B-A6FB-9D4C-72D8396D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32" y="2848896"/>
            <a:ext cx="6410632" cy="3605981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85C0D511-F8AC-8E0F-41B5-1E24AB253EE2}"/>
              </a:ext>
            </a:extLst>
          </p:cNvPr>
          <p:cNvCxnSpPr/>
          <p:nvPr/>
        </p:nvCxnSpPr>
        <p:spPr>
          <a:xfrm rot="5400000" flipH="1" flipV="1">
            <a:off x="9350477" y="3067665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55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BD46-2167-CFD8-D3DF-F62E80E4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Agency Vehicle Locations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0D78C1-4209-9A50-4FA7-A23D97638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94" y="1407354"/>
            <a:ext cx="9781246" cy="5501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161F0-3071-DFAB-388F-A515E3B26734}"/>
              </a:ext>
            </a:extLst>
          </p:cNvPr>
          <p:cNvSpPr txBox="1"/>
          <p:nvPr/>
        </p:nvSpPr>
        <p:spPr>
          <a:xfrm>
            <a:off x="5643716" y="30037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17080-D893-7A2E-871E-AEF7A7239134}"/>
              </a:ext>
            </a:extLst>
          </p:cNvPr>
          <p:cNvSpPr txBox="1"/>
          <p:nvPr/>
        </p:nvSpPr>
        <p:spPr>
          <a:xfrm>
            <a:off x="5628881" y="30037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51A120-CAE2-3C1E-6FAE-FC7B27CE3915}"/>
              </a:ext>
            </a:extLst>
          </p:cNvPr>
          <p:cNvSpPr/>
          <p:nvPr/>
        </p:nvSpPr>
        <p:spPr>
          <a:xfrm rot="2796243">
            <a:off x="5290250" y="3350514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567C58-9CF7-799D-85A6-A802F90140EA}"/>
              </a:ext>
            </a:extLst>
          </p:cNvPr>
          <p:cNvSpPr/>
          <p:nvPr/>
        </p:nvSpPr>
        <p:spPr>
          <a:xfrm rot="2947390">
            <a:off x="5584368" y="3343883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58F3A3-0916-1BFC-149D-A4FE2BC95D41}"/>
              </a:ext>
            </a:extLst>
          </p:cNvPr>
          <p:cNvSpPr/>
          <p:nvPr/>
        </p:nvSpPr>
        <p:spPr>
          <a:xfrm rot="2796243">
            <a:off x="6119856" y="2828120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050BA2-CDA0-5FFA-8A61-19040D46E882}"/>
              </a:ext>
            </a:extLst>
          </p:cNvPr>
          <p:cNvSpPr/>
          <p:nvPr/>
        </p:nvSpPr>
        <p:spPr>
          <a:xfrm rot="2796243">
            <a:off x="5911780" y="3030188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4CB4FD-F87D-7294-0C5E-36C83BDD18E2}"/>
              </a:ext>
            </a:extLst>
          </p:cNvPr>
          <p:cNvSpPr/>
          <p:nvPr/>
        </p:nvSpPr>
        <p:spPr>
          <a:xfrm rot="2796243">
            <a:off x="6054570" y="3722687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21FF35-D91E-ED95-6C9E-273DB8CFA558}"/>
              </a:ext>
            </a:extLst>
          </p:cNvPr>
          <p:cNvSpPr/>
          <p:nvPr/>
        </p:nvSpPr>
        <p:spPr>
          <a:xfrm rot="2796243">
            <a:off x="6264721" y="4044548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DBD6A7-067F-EF93-19EC-162E40D9B178}"/>
              </a:ext>
            </a:extLst>
          </p:cNvPr>
          <p:cNvSpPr/>
          <p:nvPr/>
        </p:nvSpPr>
        <p:spPr>
          <a:xfrm rot="2561796">
            <a:off x="5508782" y="3617469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A69F88-C9DA-9314-A8BE-4E3A15ED8274}"/>
              </a:ext>
            </a:extLst>
          </p:cNvPr>
          <p:cNvSpPr/>
          <p:nvPr/>
        </p:nvSpPr>
        <p:spPr>
          <a:xfrm rot="8083585">
            <a:off x="6005076" y="3413784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0CA616-386F-D4D9-AA41-245C7B82CCB1}"/>
              </a:ext>
            </a:extLst>
          </p:cNvPr>
          <p:cNvSpPr/>
          <p:nvPr/>
        </p:nvSpPr>
        <p:spPr>
          <a:xfrm rot="620740">
            <a:off x="6496726" y="3250697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635A84-91E6-8631-4E1E-F816BCA44B8E}"/>
              </a:ext>
            </a:extLst>
          </p:cNvPr>
          <p:cNvSpPr/>
          <p:nvPr/>
        </p:nvSpPr>
        <p:spPr>
          <a:xfrm rot="692455">
            <a:off x="6911254" y="3360676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9C0C8C9-A9E4-6DEF-604A-C6C92C1794B3}"/>
              </a:ext>
            </a:extLst>
          </p:cNvPr>
          <p:cNvSpPr/>
          <p:nvPr/>
        </p:nvSpPr>
        <p:spPr>
          <a:xfrm rot="700375">
            <a:off x="7349958" y="3404865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C79FC0-AD59-9F0D-2CFB-D59BD9386747}"/>
              </a:ext>
            </a:extLst>
          </p:cNvPr>
          <p:cNvSpPr/>
          <p:nvPr/>
        </p:nvSpPr>
        <p:spPr>
          <a:xfrm rot="214688">
            <a:off x="7763287" y="3472408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809576-A6DD-8B21-35D3-DD955DC12B66}"/>
              </a:ext>
            </a:extLst>
          </p:cNvPr>
          <p:cNvSpPr/>
          <p:nvPr/>
        </p:nvSpPr>
        <p:spPr>
          <a:xfrm rot="2796243">
            <a:off x="5630267" y="4086044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A4A3F8-CC3C-5519-A840-BE30246BBEB2}"/>
              </a:ext>
            </a:extLst>
          </p:cNvPr>
          <p:cNvSpPr/>
          <p:nvPr/>
        </p:nvSpPr>
        <p:spPr>
          <a:xfrm rot="2796243">
            <a:off x="5782951" y="3859649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771489-432F-16E1-5190-2C9EEA6A562E}"/>
              </a:ext>
            </a:extLst>
          </p:cNvPr>
          <p:cNvSpPr/>
          <p:nvPr/>
        </p:nvSpPr>
        <p:spPr>
          <a:xfrm rot="7321877">
            <a:off x="6240751" y="3152606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74E8A7-0A3B-CF4B-B735-CE4D1081CFB6}"/>
              </a:ext>
            </a:extLst>
          </p:cNvPr>
          <p:cNvSpPr/>
          <p:nvPr/>
        </p:nvSpPr>
        <p:spPr>
          <a:xfrm rot="2796243">
            <a:off x="5729504" y="3223002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6CB99C6-E177-8AD3-A720-5A29932BC8E3}"/>
              </a:ext>
            </a:extLst>
          </p:cNvPr>
          <p:cNvSpPr/>
          <p:nvPr/>
        </p:nvSpPr>
        <p:spPr>
          <a:xfrm rot="2796243">
            <a:off x="5243605" y="3824038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72BBAC5-09D8-E95B-7BC8-AC48E5420632}"/>
              </a:ext>
            </a:extLst>
          </p:cNvPr>
          <p:cNvSpPr/>
          <p:nvPr/>
        </p:nvSpPr>
        <p:spPr>
          <a:xfrm rot="2796243">
            <a:off x="5012739" y="3617469"/>
            <a:ext cx="297013" cy="188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768E-6A63-5458-7803-F50C4BE1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procedures on site</a:t>
            </a:r>
            <a:br>
              <a:rPr lang="en-US" sz="36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spc="25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egress (i.e., CalFire)</a:t>
            </a:r>
            <a:br>
              <a:rPr lang="en-US" sz="3600" b="1" spc="25" dirty="0">
                <a:solidFill>
                  <a:srgbClr val="2828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4D590-37F8-A237-DBC0-932FCB692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Medical Emergency on site  per normal 911 dispatch protocol</a:t>
            </a:r>
          </a:p>
          <a:p>
            <a:r>
              <a:rPr lang="en-US" sz="4000" dirty="0"/>
              <a:t>Offsite emergency call egress out through western driveway</a:t>
            </a:r>
          </a:p>
        </p:txBody>
      </p:sp>
    </p:spTree>
    <p:extLst>
      <p:ext uri="{BB962C8B-B14F-4D97-AF65-F5344CB8AC3E}">
        <p14:creationId xmlns:p14="http://schemas.microsoft.com/office/powerpoint/2010/main" val="43155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C236B-E551-27F1-D1B8-DCEDCC36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 Plan (</a:t>
            </a:r>
            <a:r>
              <a:rPr lang="en-US" sz="3600" b="1" spc="25" dirty="0" err="1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Calfire</a:t>
            </a:r>
            <a:r>
              <a:rPr lang="en-US" sz="3600" b="1" spc="25" dirty="0">
                <a:solidFill>
                  <a:srgbClr val="28282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/CHP Valley Air)</a:t>
            </a:r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8040-A820-6BD6-A8CD-12532802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CalFire will coordinate with CHP Valley Air when aircraft is requested to be onsite 5 minutes out and 1 minute out.</a:t>
            </a:r>
          </a:p>
          <a:p>
            <a:r>
              <a:rPr lang="en-US" sz="2800" dirty="0"/>
              <a:t>CHP Valley Air will circle stadium with lights and sirens.  Three blasts of siren will indicate they are departing.</a:t>
            </a:r>
          </a:p>
          <a:p>
            <a:r>
              <a:rPr lang="en-US" sz="2800" dirty="0"/>
              <a:t>Football game will Kick off immediately after.</a:t>
            </a:r>
          </a:p>
        </p:txBody>
      </p:sp>
    </p:spTree>
    <p:extLst>
      <p:ext uri="{BB962C8B-B14F-4D97-AF65-F5344CB8AC3E}">
        <p14:creationId xmlns:p14="http://schemas.microsoft.com/office/powerpoint/2010/main" val="39251035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1295</TotalTime>
  <Words>280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 Neue</vt:lpstr>
      <vt:lpstr>Times New Roman</vt:lpstr>
      <vt:lpstr>Trebuchet MS</vt:lpstr>
      <vt:lpstr>Wingdings 3</vt:lpstr>
      <vt:lpstr>Facet</vt:lpstr>
      <vt:lpstr>Bear River High School  Rehearsal / Safety Brief </vt:lpstr>
      <vt:lpstr>Purpose</vt:lpstr>
      <vt:lpstr>Timeline  </vt:lpstr>
      <vt:lpstr>Timeline  (Continued)  -Band Plays the National Anthem! -CHP Valley Air Flyover  -Coin Toss by Congressman LaMalfa / BRHS / CHS -Game Starts</vt:lpstr>
      <vt:lpstr>Entry /Egress Points</vt:lpstr>
      <vt:lpstr>Outside Agency Vehicle Locations</vt:lpstr>
      <vt:lpstr>Emergency procedures on site Emergency egress (i.e., CalFire)  </vt:lpstr>
      <vt:lpstr>Commo Plan (Calfire/CHP Valley Air)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County Joint School District  National Defense Cadet Corps / JROTC Program Proposal</dc:title>
  <dc:creator>Rob Marchi</dc:creator>
  <cp:lastModifiedBy>Rob Marchi</cp:lastModifiedBy>
  <cp:revision>9</cp:revision>
  <dcterms:created xsi:type="dcterms:W3CDTF">2022-05-13T16:10:42Z</dcterms:created>
  <dcterms:modified xsi:type="dcterms:W3CDTF">2022-10-25T17:18:27Z</dcterms:modified>
</cp:coreProperties>
</file>