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diagrams/quickStyle3.xml" ContentType="application/vnd.openxmlformats-officedocument.drawingml.diagramStyl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1"/>
  </p:notesMasterIdLst>
  <p:sldIdLst>
    <p:sldId id="256" r:id="rId2"/>
    <p:sldId id="257" r:id="rId3"/>
    <p:sldId id="280" r:id="rId4"/>
    <p:sldId id="258" r:id="rId5"/>
    <p:sldId id="259" r:id="rId6"/>
    <p:sldId id="260" r:id="rId7"/>
    <p:sldId id="299" r:id="rId8"/>
    <p:sldId id="300" r:id="rId9"/>
    <p:sldId id="301" r:id="rId10"/>
    <p:sldId id="288" r:id="rId11"/>
    <p:sldId id="293" r:id="rId12"/>
    <p:sldId id="294" r:id="rId13"/>
    <p:sldId id="295" r:id="rId14"/>
    <p:sldId id="289" r:id="rId15"/>
    <p:sldId id="290" r:id="rId16"/>
    <p:sldId id="291" r:id="rId17"/>
    <p:sldId id="292" r:id="rId18"/>
    <p:sldId id="296" r:id="rId19"/>
    <p:sldId id="302" r:id="rId20"/>
    <p:sldId id="262" r:id="rId21"/>
    <p:sldId id="287" r:id="rId22"/>
    <p:sldId id="303" r:id="rId23"/>
    <p:sldId id="264" r:id="rId24"/>
    <p:sldId id="297" r:id="rId25"/>
    <p:sldId id="275" r:id="rId26"/>
    <p:sldId id="263" r:id="rId27"/>
    <p:sldId id="265" r:id="rId28"/>
    <p:sldId id="268" r:id="rId29"/>
    <p:sldId id="286" r:id="rId30"/>
    <p:sldId id="285" r:id="rId31"/>
    <p:sldId id="284" r:id="rId32"/>
    <p:sldId id="271" r:id="rId33"/>
    <p:sldId id="274" r:id="rId34"/>
    <p:sldId id="273" r:id="rId35"/>
    <p:sldId id="277" r:id="rId36"/>
    <p:sldId id="298" r:id="rId37"/>
    <p:sldId id="278" r:id="rId38"/>
    <p:sldId id="304" r:id="rId39"/>
    <p:sldId id="305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674" autoAdjust="0"/>
  </p:normalViewPr>
  <p:slideViewPr>
    <p:cSldViewPr>
      <p:cViewPr>
        <p:scale>
          <a:sx n="70" d="100"/>
          <a:sy n="70" d="100"/>
        </p:scale>
        <p:origin x="-1302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image" Target="../media/image9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F34622-3182-4106-A8DC-C52B79474C39}" type="doc">
      <dgm:prSet loTypeId="urn:microsoft.com/office/officeart/2005/8/layout/process5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D99C5F0-A760-478C-8CDC-3AE19963D99C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2BD3491C-B69D-4986-BBEA-7EE05585D275}" type="parTrans" cxnId="{B70E599D-1775-4DF7-8AB6-D35B98505E09}">
      <dgm:prSet/>
      <dgm:spPr/>
      <dgm:t>
        <a:bodyPr/>
        <a:lstStyle/>
        <a:p>
          <a:endParaRPr lang="en-US"/>
        </a:p>
      </dgm:t>
    </dgm:pt>
    <dgm:pt modelId="{A91DC871-CE25-408D-8B8D-78D78430BB47}" type="sibTrans" cxnId="{B70E599D-1775-4DF7-8AB6-D35B98505E09}">
      <dgm:prSet/>
      <dgm:spPr/>
      <dgm:t>
        <a:bodyPr/>
        <a:lstStyle/>
        <a:p>
          <a:endParaRPr lang="en-US"/>
        </a:p>
      </dgm:t>
    </dgm:pt>
    <dgm:pt modelId="{F65EBCAE-C83E-4B16-B50F-94E95EC024D3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AAADDD7A-E664-410A-BAC3-6F3F45D65721}" type="parTrans" cxnId="{8C1363B4-7C97-4A3D-9A4E-31D79C96F916}">
      <dgm:prSet/>
      <dgm:spPr/>
      <dgm:t>
        <a:bodyPr/>
        <a:lstStyle/>
        <a:p>
          <a:endParaRPr lang="en-US"/>
        </a:p>
      </dgm:t>
    </dgm:pt>
    <dgm:pt modelId="{66275773-7F0C-4925-8780-A000440A9F0E}" type="sibTrans" cxnId="{8C1363B4-7C97-4A3D-9A4E-31D79C96F916}">
      <dgm:prSet/>
      <dgm:spPr/>
      <dgm:t>
        <a:bodyPr/>
        <a:lstStyle/>
        <a:p>
          <a:endParaRPr lang="en-US"/>
        </a:p>
      </dgm:t>
    </dgm:pt>
    <dgm:pt modelId="{0006DD05-104B-4733-B395-31107DB82192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81DF649A-E8DD-4811-B474-1A41BEC45E16}" type="parTrans" cxnId="{D65A8E1C-7C9D-4D80-9024-B94E307A8B5C}">
      <dgm:prSet/>
      <dgm:spPr/>
      <dgm:t>
        <a:bodyPr/>
        <a:lstStyle/>
        <a:p>
          <a:endParaRPr lang="en-US"/>
        </a:p>
      </dgm:t>
    </dgm:pt>
    <dgm:pt modelId="{66289FAE-D554-43C9-A55D-C1EB8347CAC6}" type="sibTrans" cxnId="{D65A8E1C-7C9D-4D80-9024-B94E307A8B5C}">
      <dgm:prSet/>
      <dgm:spPr/>
      <dgm:t>
        <a:bodyPr/>
        <a:lstStyle/>
        <a:p>
          <a:endParaRPr lang="en-US"/>
        </a:p>
      </dgm:t>
    </dgm:pt>
    <dgm:pt modelId="{77ED383C-0AC8-460B-80AA-78D9242B7337}">
      <dgm:prSet phldrT="[Text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921CF668-2380-4579-9F48-9648BD80255F}" type="parTrans" cxnId="{3E9EE0AA-AAB6-4EAE-A8A6-5EAAC49B6612}">
      <dgm:prSet/>
      <dgm:spPr/>
      <dgm:t>
        <a:bodyPr/>
        <a:lstStyle/>
        <a:p>
          <a:endParaRPr lang="en-US"/>
        </a:p>
      </dgm:t>
    </dgm:pt>
    <dgm:pt modelId="{EC1460EE-02EC-468E-AA45-F335EB42FAA9}" type="sibTrans" cxnId="{3E9EE0AA-AAB6-4EAE-A8A6-5EAAC49B6612}">
      <dgm:prSet/>
      <dgm:spPr/>
      <dgm:t>
        <a:bodyPr/>
        <a:lstStyle/>
        <a:p>
          <a:endParaRPr lang="en-US"/>
        </a:p>
      </dgm:t>
    </dgm:pt>
    <dgm:pt modelId="{AB7D3851-E606-469C-BC7E-6339918AB929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AD321BC4-4001-4501-AB3D-72AFCC8B70A2}" type="parTrans" cxnId="{4C8870AD-B6A2-4A9D-94A3-03045C989D0E}">
      <dgm:prSet/>
      <dgm:spPr/>
      <dgm:t>
        <a:bodyPr/>
        <a:lstStyle/>
        <a:p>
          <a:endParaRPr lang="en-US"/>
        </a:p>
      </dgm:t>
    </dgm:pt>
    <dgm:pt modelId="{66CB1039-6565-4B4C-B87A-0E4F7A82BCE7}" type="sibTrans" cxnId="{4C8870AD-B6A2-4A9D-94A3-03045C989D0E}">
      <dgm:prSet/>
      <dgm:spPr/>
      <dgm:t>
        <a:bodyPr/>
        <a:lstStyle/>
        <a:p>
          <a:endParaRPr lang="en-US"/>
        </a:p>
      </dgm:t>
    </dgm:pt>
    <dgm:pt modelId="{2350DB88-E641-42DE-B9E9-0BB5DB8D1B58}">
      <dgm:prSet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CB5B9ED1-CDB8-4C94-AE05-A99B66402831}" type="parTrans" cxnId="{55BB4A29-1EBA-4A6B-939A-1D69BD3B4607}">
      <dgm:prSet/>
      <dgm:spPr/>
      <dgm:t>
        <a:bodyPr/>
        <a:lstStyle/>
        <a:p>
          <a:endParaRPr lang="en-US"/>
        </a:p>
      </dgm:t>
    </dgm:pt>
    <dgm:pt modelId="{3C8A135C-1088-44FC-B172-71C83EC333B4}" type="sibTrans" cxnId="{55BB4A29-1EBA-4A6B-939A-1D69BD3B4607}">
      <dgm:prSet/>
      <dgm:spPr/>
      <dgm:t>
        <a:bodyPr/>
        <a:lstStyle/>
        <a:p>
          <a:endParaRPr lang="en-US"/>
        </a:p>
      </dgm:t>
    </dgm:pt>
    <dgm:pt modelId="{200E9A15-63B8-45CA-9C0E-C2EBF89382D0}">
      <dgm:prSet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10401147-3B44-412A-8497-8B2D91D2E681}" type="parTrans" cxnId="{8458852C-A3FB-46BF-8BF5-0BD0FF99718B}">
      <dgm:prSet/>
      <dgm:spPr/>
      <dgm:t>
        <a:bodyPr/>
        <a:lstStyle/>
        <a:p>
          <a:endParaRPr lang="en-US"/>
        </a:p>
      </dgm:t>
    </dgm:pt>
    <dgm:pt modelId="{B3BEFB35-2A1E-45CB-8D98-0F2B815C4636}" type="sibTrans" cxnId="{8458852C-A3FB-46BF-8BF5-0BD0FF99718B}">
      <dgm:prSet/>
      <dgm:spPr/>
      <dgm:t>
        <a:bodyPr/>
        <a:lstStyle/>
        <a:p>
          <a:endParaRPr lang="en-US"/>
        </a:p>
      </dgm:t>
    </dgm:pt>
    <dgm:pt modelId="{0C973552-24BC-4C18-86A3-611F2C614116}">
      <dgm:prSet phldrT="[Text]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DDC7047B-5734-40E6-A6B8-34C629D75E2D}" type="sibTrans" cxnId="{24B87429-EA4B-40E8-B7A2-F2245414360F}">
      <dgm:prSet/>
      <dgm:spPr/>
      <dgm:t>
        <a:bodyPr/>
        <a:lstStyle/>
        <a:p>
          <a:endParaRPr lang="en-US"/>
        </a:p>
      </dgm:t>
    </dgm:pt>
    <dgm:pt modelId="{ED39C4EF-72F5-4FA4-9430-B2CA9F830F23}" type="parTrans" cxnId="{24B87429-EA4B-40E8-B7A2-F2245414360F}">
      <dgm:prSet/>
      <dgm:spPr/>
      <dgm:t>
        <a:bodyPr/>
        <a:lstStyle/>
        <a:p>
          <a:endParaRPr lang="en-US"/>
        </a:p>
      </dgm:t>
    </dgm:pt>
    <dgm:pt modelId="{E6E2C301-826A-40DC-ADBB-A1AA6C1215D8}" type="pres">
      <dgm:prSet presAssocID="{A7F34622-3182-4106-A8DC-C52B79474C3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E4F0D6-E417-413A-AD43-02E3E499D01D}" type="pres">
      <dgm:prSet presAssocID="{0D99C5F0-A760-478C-8CDC-3AE19963D99C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79D215-43E4-4304-A703-2023DBFAD0AB}" type="pres">
      <dgm:prSet presAssocID="{A91DC871-CE25-408D-8B8D-78D78430BB47}" presName="sibTrans" presStyleLbl="sibTrans2D1" presStyleIdx="0" presStyleCnt="7"/>
      <dgm:spPr/>
      <dgm:t>
        <a:bodyPr/>
        <a:lstStyle/>
        <a:p>
          <a:endParaRPr lang="en-US"/>
        </a:p>
      </dgm:t>
    </dgm:pt>
    <dgm:pt modelId="{EAD9A4B4-E214-4A14-B5F1-6F2EEDAB73FC}" type="pres">
      <dgm:prSet presAssocID="{A91DC871-CE25-408D-8B8D-78D78430BB47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266AAF6D-8819-4CDE-9046-40A68A32EA8D}" type="pres">
      <dgm:prSet presAssocID="{0C973552-24BC-4C18-86A3-611F2C614116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CEF555-1E49-4477-92FB-47DA894CA2D0}" type="pres">
      <dgm:prSet presAssocID="{DDC7047B-5734-40E6-A6B8-34C629D75E2D}" presName="sibTrans" presStyleLbl="sibTrans2D1" presStyleIdx="1" presStyleCnt="7"/>
      <dgm:spPr/>
      <dgm:t>
        <a:bodyPr/>
        <a:lstStyle/>
        <a:p>
          <a:endParaRPr lang="en-US"/>
        </a:p>
      </dgm:t>
    </dgm:pt>
    <dgm:pt modelId="{06798A75-B81E-4BF9-8AC6-749A1E3E09EF}" type="pres">
      <dgm:prSet presAssocID="{DDC7047B-5734-40E6-A6B8-34C629D75E2D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0D869A3D-6A9D-4907-BF4A-32E04018D79D}" type="pres">
      <dgm:prSet presAssocID="{F65EBCAE-C83E-4B16-B50F-94E95EC024D3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01936-E138-4EF0-B778-179BED98F85C}" type="pres">
      <dgm:prSet presAssocID="{66275773-7F0C-4925-8780-A000440A9F0E}" presName="sibTrans" presStyleLbl="sibTrans2D1" presStyleIdx="2" presStyleCnt="7"/>
      <dgm:spPr/>
      <dgm:t>
        <a:bodyPr/>
        <a:lstStyle/>
        <a:p>
          <a:endParaRPr lang="en-US"/>
        </a:p>
      </dgm:t>
    </dgm:pt>
    <dgm:pt modelId="{6CB55C0F-DBE3-4EDB-9097-AE20D39C8514}" type="pres">
      <dgm:prSet presAssocID="{66275773-7F0C-4925-8780-A000440A9F0E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F0C70915-34DA-4402-933E-EEA817A2C1EF}" type="pres">
      <dgm:prSet presAssocID="{0006DD05-104B-4733-B395-31107DB82192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E24768-A897-41F8-91FE-192D036D1BB7}" type="pres">
      <dgm:prSet presAssocID="{66289FAE-D554-43C9-A55D-C1EB8347CAC6}" presName="sibTrans" presStyleLbl="sibTrans2D1" presStyleIdx="3" presStyleCnt="7"/>
      <dgm:spPr/>
      <dgm:t>
        <a:bodyPr/>
        <a:lstStyle/>
        <a:p>
          <a:endParaRPr lang="en-US"/>
        </a:p>
      </dgm:t>
    </dgm:pt>
    <dgm:pt modelId="{33806697-6EC0-4722-972E-F6C509D97659}" type="pres">
      <dgm:prSet presAssocID="{66289FAE-D554-43C9-A55D-C1EB8347CAC6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821070C8-3DC9-4910-B954-2C4B44F719E7}" type="pres">
      <dgm:prSet presAssocID="{77ED383C-0AC8-460B-80AA-78D9242B7337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56EC77-0A15-428E-9064-8D15EBE94571}" type="pres">
      <dgm:prSet presAssocID="{EC1460EE-02EC-468E-AA45-F335EB42FAA9}" presName="sibTrans" presStyleLbl="sibTrans2D1" presStyleIdx="4" presStyleCnt="7"/>
      <dgm:spPr/>
      <dgm:t>
        <a:bodyPr/>
        <a:lstStyle/>
        <a:p>
          <a:endParaRPr lang="en-US"/>
        </a:p>
      </dgm:t>
    </dgm:pt>
    <dgm:pt modelId="{FB7B459D-3887-4941-B475-5A79898BEEF7}" type="pres">
      <dgm:prSet presAssocID="{EC1460EE-02EC-468E-AA45-F335EB42FAA9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F21CDF3A-C6F5-42A1-B66D-494C84BD98A7}" type="pres">
      <dgm:prSet presAssocID="{AB7D3851-E606-469C-BC7E-6339918AB929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E0D29B-910C-4E32-8287-D280C09E86A9}" type="pres">
      <dgm:prSet presAssocID="{66CB1039-6565-4B4C-B87A-0E4F7A82BCE7}" presName="sibTrans" presStyleLbl="sibTrans2D1" presStyleIdx="5" presStyleCnt="7"/>
      <dgm:spPr/>
      <dgm:t>
        <a:bodyPr/>
        <a:lstStyle/>
        <a:p>
          <a:endParaRPr lang="en-US"/>
        </a:p>
      </dgm:t>
    </dgm:pt>
    <dgm:pt modelId="{2E9B22F2-BA67-4539-BE9A-5872DBC6761E}" type="pres">
      <dgm:prSet presAssocID="{66CB1039-6565-4B4C-B87A-0E4F7A82BCE7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E4B023AD-74BC-4223-AE62-32E93E582BA0}" type="pres">
      <dgm:prSet presAssocID="{2350DB88-E641-42DE-B9E9-0BB5DB8D1B58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DB69E0-65E9-421C-A686-6AE7E770172D}" type="pres">
      <dgm:prSet presAssocID="{3C8A135C-1088-44FC-B172-71C83EC333B4}" presName="sibTrans" presStyleLbl="sibTrans2D1" presStyleIdx="6" presStyleCnt="7"/>
      <dgm:spPr/>
      <dgm:t>
        <a:bodyPr/>
        <a:lstStyle/>
        <a:p>
          <a:endParaRPr lang="en-US"/>
        </a:p>
      </dgm:t>
    </dgm:pt>
    <dgm:pt modelId="{A13F0924-76B7-4C2D-A796-266904932FDE}" type="pres">
      <dgm:prSet presAssocID="{3C8A135C-1088-44FC-B172-71C83EC333B4}" presName="connectorText" presStyleLbl="sibTrans2D1" presStyleIdx="6" presStyleCnt="7"/>
      <dgm:spPr/>
      <dgm:t>
        <a:bodyPr/>
        <a:lstStyle/>
        <a:p>
          <a:endParaRPr lang="en-US"/>
        </a:p>
      </dgm:t>
    </dgm:pt>
    <dgm:pt modelId="{35DE724B-FDD6-4F88-BE91-6B46E7DF4A03}" type="pres">
      <dgm:prSet presAssocID="{200E9A15-63B8-45CA-9C0E-C2EBF89382D0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BB4A29-1EBA-4A6B-939A-1D69BD3B4607}" srcId="{A7F34622-3182-4106-A8DC-C52B79474C39}" destId="{2350DB88-E641-42DE-B9E9-0BB5DB8D1B58}" srcOrd="6" destOrd="0" parTransId="{CB5B9ED1-CDB8-4C94-AE05-A99B66402831}" sibTransId="{3C8A135C-1088-44FC-B172-71C83EC333B4}"/>
    <dgm:cxn modelId="{0C1E8903-9F1C-4D15-8D42-F26676D0EE1C}" type="presOf" srcId="{66CB1039-6565-4B4C-B87A-0E4F7A82BCE7}" destId="{DAE0D29B-910C-4E32-8287-D280C09E86A9}" srcOrd="0" destOrd="0" presId="urn:microsoft.com/office/officeart/2005/8/layout/process5"/>
    <dgm:cxn modelId="{72922A13-FD56-41D0-A4A0-429CAF751A0E}" type="presOf" srcId="{66289FAE-D554-43C9-A55D-C1EB8347CAC6}" destId="{51E24768-A897-41F8-91FE-192D036D1BB7}" srcOrd="0" destOrd="0" presId="urn:microsoft.com/office/officeart/2005/8/layout/process5"/>
    <dgm:cxn modelId="{4C8870AD-B6A2-4A9D-94A3-03045C989D0E}" srcId="{A7F34622-3182-4106-A8DC-C52B79474C39}" destId="{AB7D3851-E606-469C-BC7E-6339918AB929}" srcOrd="5" destOrd="0" parTransId="{AD321BC4-4001-4501-AB3D-72AFCC8B70A2}" sibTransId="{66CB1039-6565-4B4C-B87A-0E4F7A82BCE7}"/>
    <dgm:cxn modelId="{4D9058C4-DA1A-44EE-9B4D-21D88994B074}" type="presOf" srcId="{66275773-7F0C-4925-8780-A000440A9F0E}" destId="{6CB55C0F-DBE3-4EDB-9097-AE20D39C8514}" srcOrd="1" destOrd="0" presId="urn:microsoft.com/office/officeart/2005/8/layout/process5"/>
    <dgm:cxn modelId="{20D5F5B5-E072-49D2-81C1-803FE270E721}" type="presOf" srcId="{0006DD05-104B-4733-B395-31107DB82192}" destId="{F0C70915-34DA-4402-933E-EEA817A2C1EF}" srcOrd="0" destOrd="0" presId="urn:microsoft.com/office/officeart/2005/8/layout/process5"/>
    <dgm:cxn modelId="{A0D9DAF6-AB92-4900-A3B7-5D152FFDBA65}" type="presOf" srcId="{A91DC871-CE25-408D-8B8D-78D78430BB47}" destId="{6D79D215-43E4-4304-A703-2023DBFAD0AB}" srcOrd="0" destOrd="0" presId="urn:microsoft.com/office/officeart/2005/8/layout/process5"/>
    <dgm:cxn modelId="{1B8284B5-4BBF-4970-8FA5-4AF74C3A3653}" type="presOf" srcId="{3C8A135C-1088-44FC-B172-71C83EC333B4}" destId="{3ADB69E0-65E9-421C-A686-6AE7E770172D}" srcOrd="0" destOrd="0" presId="urn:microsoft.com/office/officeart/2005/8/layout/process5"/>
    <dgm:cxn modelId="{05DB6726-2D2E-4046-AA27-AC3A3F86A4EE}" type="presOf" srcId="{DDC7047B-5734-40E6-A6B8-34C629D75E2D}" destId="{06798A75-B81E-4BF9-8AC6-749A1E3E09EF}" srcOrd="1" destOrd="0" presId="urn:microsoft.com/office/officeart/2005/8/layout/process5"/>
    <dgm:cxn modelId="{BCF93DE8-914F-49D1-924A-D3799EDDCDB4}" type="presOf" srcId="{66289FAE-D554-43C9-A55D-C1EB8347CAC6}" destId="{33806697-6EC0-4722-972E-F6C509D97659}" srcOrd="1" destOrd="0" presId="urn:microsoft.com/office/officeart/2005/8/layout/process5"/>
    <dgm:cxn modelId="{B70E599D-1775-4DF7-8AB6-D35B98505E09}" srcId="{A7F34622-3182-4106-A8DC-C52B79474C39}" destId="{0D99C5F0-A760-478C-8CDC-3AE19963D99C}" srcOrd="0" destOrd="0" parTransId="{2BD3491C-B69D-4986-BBEA-7EE05585D275}" sibTransId="{A91DC871-CE25-408D-8B8D-78D78430BB47}"/>
    <dgm:cxn modelId="{7883CBFA-B6E8-4BDF-A2EB-6120F80FDB78}" type="presOf" srcId="{F65EBCAE-C83E-4B16-B50F-94E95EC024D3}" destId="{0D869A3D-6A9D-4907-BF4A-32E04018D79D}" srcOrd="0" destOrd="0" presId="urn:microsoft.com/office/officeart/2005/8/layout/process5"/>
    <dgm:cxn modelId="{CA2A2A99-7D43-47E8-85F3-C26C3F0F6906}" type="presOf" srcId="{DDC7047B-5734-40E6-A6B8-34C629D75E2D}" destId="{BACEF555-1E49-4477-92FB-47DA894CA2D0}" srcOrd="0" destOrd="0" presId="urn:microsoft.com/office/officeart/2005/8/layout/process5"/>
    <dgm:cxn modelId="{8C1363B4-7C97-4A3D-9A4E-31D79C96F916}" srcId="{A7F34622-3182-4106-A8DC-C52B79474C39}" destId="{F65EBCAE-C83E-4B16-B50F-94E95EC024D3}" srcOrd="2" destOrd="0" parTransId="{AAADDD7A-E664-410A-BAC3-6F3F45D65721}" sibTransId="{66275773-7F0C-4925-8780-A000440A9F0E}"/>
    <dgm:cxn modelId="{94C90B84-97A6-4C17-9202-6791318BCA0E}" type="presOf" srcId="{66CB1039-6565-4B4C-B87A-0E4F7A82BCE7}" destId="{2E9B22F2-BA67-4539-BE9A-5872DBC6761E}" srcOrd="1" destOrd="0" presId="urn:microsoft.com/office/officeart/2005/8/layout/process5"/>
    <dgm:cxn modelId="{22A28626-9D1B-4260-808E-EC6051AEBA6F}" type="presOf" srcId="{3C8A135C-1088-44FC-B172-71C83EC333B4}" destId="{A13F0924-76B7-4C2D-A796-266904932FDE}" srcOrd="1" destOrd="0" presId="urn:microsoft.com/office/officeart/2005/8/layout/process5"/>
    <dgm:cxn modelId="{26BA2A2D-A9D7-4C81-A45E-BF4990C69A02}" type="presOf" srcId="{EC1460EE-02EC-468E-AA45-F335EB42FAA9}" destId="{9C56EC77-0A15-428E-9064-8D15EBE94571}" srcOrd="0" destOrd="0" presId="urn:microsoft.com/office/officeart/2005/8/layout/process5"/>
    <dgm:cxn modelId="{093CBC2B-88BC-4C11-8ABE-65EC732DBE22}" type="presOf" srcId="{77ED383C-0AC8-460B-80AA-78D9242B7337}" destId="{821070C8-3DC9-4910-B954-2C4B44F719E7}" srcOrd="0" destOrd="0" presId="urn:microsoft.com/office/officeart/2005/8/layout/process5"/>
    <dgm:cxn modelId="{2D2E994A-2424-4F69-9868-58EABAEA20D7}" type="presOf" srcId="{66275773-7F0C-4925-8780-A000440A9F0E}" destId="{8D301936-E138-4EF0-B778-179BED98F85C}" srcOrd="0" destOrd="0" presId="urn:microsoft.com/office/officeart/2005/8/layout/process5"/>
    <dgm:cxn modelId="{D65A8E1C-7C9D-4D80-9024-B94E307A8B5C}" srcId="{A7F34622-3182-4106-A8DC-C52B79474C39}" destId="{0006DD05-104B-4733-B395-31107DB82192}" srcOrd="3" destOrd="0" parTransId="{81DF649A-E8DD-4811-B474-1A41BEC45E16}" sibTransId="{66289FAE-D554-43C9-A55D-C1EB8347CAC6}"/>
    <dgm:cxn modelId="{8BFC57C3-DD15-4B46-BF01-C9D3C8088CA5}" type="presOf" srcId="{0D99C5F0-A760-478C-8CDC-3AE19963D99C}" destId="{FCE4F0D6-E417-413A-AD43-02E3E499D01D}" srcOrd="0" destOrd="0" presId="urn:microsoft.com/office/officeart/2005/8/layout/process5"/>
    <dgm:cxn modelId="{D79B82C1-D683-404C-8B03-32635DF4686A}" type="presOf" srcId="{0C973552-24BC-4C18-86A3-611F2C614116}" destId="{266AAF6D-8819-4CDE-9046-40A68A32EA8D}" srcOrd="0" destOrd="0" presId="urn:microsoft.com/office/officeart/2005/8/layout/process5"/>
    <dgm:cxn modelId="{5F59B04F-9EB9-4EEB-BF53-037AAEB33386}" type="presOf" srcId="{AB7D3851-E606-469C-BC7E-6339918AB929}" destId="{F21CDF3A-C6F5-42A1-B66D-494C84BD98A7}" srcOrd="0" destOrd="0" presId="urn:microsoft.com/office/officeart/2005/8/layout/process5"/>
    <dgm:cxn modelId="{8458852C-A3FB-46BF-8BF5-0BD0FF99718B}" srcId="{A7F34622-3182-4106-A8DC-C52B79474C39}" destId="{200E9A15-63B8-45CA-9C0E-C2EBF89382D0}" srcOrd="7" destOrd="0" parTransId="{10401147-3B44-412A-8497-8B2D91D2E681}" sibTransId="{B3BEFB35-2A1E-45CB-8D98-0F2B815C4636}"/>
    <dgm:cxn modelId="{3E9EE0AA-AAB6-4EAE-A8A6-5EAAC49B6612}" srcId="{A7F34622-3182-4106-A8DC-C52B79474C39}" destId="{77ED383C-0AC8-460B-80AA-78D9242B7337}" srcOrd="4" destOrd="0" parTransId="{921CF668-2380-4579-9F48-9648BD80255F}" sibTransId="{EC1460EE-02EC-468E-AA45-F335EB42FAA9}"/>
    <dgm:cxn modelId="{EAA70966-58D1-4ECF-8CE0-D331656CC4EA}" type="presOf" srcId="{200E9A15-63B8-45CA-9C0E-C2EBF89382D0}" destId="{35DE724B-FDD6-4F88-BE91-6B46E7DF4A03}" srcOrd="0" destOrd="0" presId="urn:microsoft.com/office/officeart/2005/8/layout/process5"/>
    <dgm:cxn modelId="{3CA68478-389F-4816-8723-8DCC31E2D52B}" type="presOf" srcId="{EC1460EE-02EC-468E-AA45-F335EB42FAA9}" destId="{FB7B459D-3887-4941-B475-5A79898BEEF7}" srcOrd="1" destOrd="0" presId="urn:microsoft.com/office/officeart/2005/8/layout/process5"/>
    <dgm:cxn modelId="{24B87429-EA4B-40E8-B7A2-F2245414360F}" srcId="{A7F34622-3182-4106-A8DC-C52B79474C39}" destId="{0C973552-24BC-4C18-86A3-611F2C614116}" srcOrd="1" destOrd="0" parTransId="{ED39C4EF-72F5-4FA4-9430-B2CA9F830F23}" sibTransId="{DDC7047B-5734-40E6-A6B8-34C629D75E2D}"/>
    <dgm:cxn modelId="{A178C0DB-F120-4E8A-91B6-6085C1289AE5}" type="presOf" srcId="{A91DC871-CE25-408D-8B8D-78D78430BB47}" destId="{EAD9A4B4-E214-4A14-B5F1-6F2EEDAB73FC}" srcOrd="1" destOrd="0" presId="urn:microsoft.com/office/officeart/2005/8/layout/process5"/>
    <dgm:cxn modelId="{FAEA5675-4797-496D-892F-BDED9D2B8518}" type="presOf" srcId="{A7F34622-3182-4106-A8DC-C52B79474C39}" destId="{E6E2C301-826A-40DC-ADBB-A1AA6C1215D8}" srcOrd="0" destOrd="0" presId="urn:microsoft.com/office/officeart/2005/8/layout/process5"/>
    <dgm:cxn modelId="{23799074-D000-483A-9ACF-613CE98D3C92}" type="presOf" srcId="{2350DB88-E641-42DE-B9E9-0BB5DB8D1B58}" destId="{E4B023AD-74BC-4223-AE62-32E93E582BA0}" srcOrd="0" destOrd="0" presId="urn:microsoft.com/office/officeart/2005/8/layout/process5"/>
    <dgm:cxn modelId="{748F22BF-F173-410C-BCDD-A649FCC37E42}" type="presParOf" srcId="{E6E2C301-826A-40DC-ADBB-A1AA6C1215D8}" destId="{FCE4F0D6-E417-413A-AD43-02E3E499D01D}" srcOrd="0" destOrd="0" presId="urn:microsoft.com/office/officeart/2005/8/layout/process5"/>
    <dgm:cxn modelId="{57ACB2F2-A1C3-4CAB-BC31-942E9A8A5D85}" type="presParOf" srcId="{E6E2C301-826A-40DC-ADBB-A1AA6C1215D8}" destId="{6D79D215-43E4-4304-A703-2023DBFAD0AB}" srcOrd="1" destOrd="0" presId="urn:microsoft.com/office/officeart/2005/8/layout/process5"/>
    <dgm:cxn modelId="{7CE2E381-FADD-4CF8-A216-482A3F8DCE09}" type="presParOf" srcId="{6D79D215-43E4-4304-A703-2023DBFAD0AB}" destId="{EAD9A4B4-E214-4A14-B5F1-6F2EEDAB73FC}" srcOrd="0" destOrd="0" presId="urn:microsoft.com/office/officeart/2005/8/layout/process5"/>
    <dgm:cxn modelId="{D45F3B7D-EC58-4DDE-AE51-2D0B39F127D3}" type="presParOf" srcId="{E6E2C301-826A-40DC-ADBB-A1AA6C1215D8}" destId="{266AAF6D-8819-4CDE-9046-40A68A32EA8D}" srcOrd="2" destOrd="0" presId="urn:microsoft.com/office/officeart/2005/8/layout/process5"/>
    <dgm:cxn modelId="{84D47793-22F6-4F0B-A2AF-52E94F281327}" type="presParOf" srcId="{E6E2C301-826A-40DC-ADBB-A1AA6C1215D8}" destId="{BACEF555-1E49-4477-92FB-47DA894CA2D0}" srcOrd="3" destOrd="0" presId="urn:microsoft.com/office/officeart/2005/8/layout/process5"/>
    <dgm:cxn modelId="{0DD9A8DF-EC49-4B2B-B04F-C78743B24358}" type="presParOf" srcId="{BACEF555-1E49-4477-92FB-47DA894CA2D0}" destId="{06798A75-B81E-4BF9-8AC6-749A1E3E09EF}" srcOrd="0" destOrd="0" presId="urn:microsoft.com/office/officeart/2005/8/layout/process5"/>
    <dgm:cxn modelId="{B9ECB0DC-590D-4EC6-BAA4-B0AA3645AA3E}" type="presParOf" srcId="{E6E2C301-826A-40DC-ADBB-A1AA6C1215D8}" destId="{0D869A3D-6A9D-4907-BF4A-32E04018D79D}" srcOrd="4" destOrd="0" presId="urn:microsoft.com/office/officeart/2005/8/layout/process5"/>
    <dgm:cxn modelId="{2D828C28-5F11-4229-A634-C0FD66276111}" type="presParOf" srcId="{E6E2C301-826A-40DC-ADBB-A1AA6C1215D8}" destId="{8D301936-E138-4EF0-B778-179BED98F85C}" srcOrd="5" destOrd="0" presId="urn:microsoft.com/office/officeart/2005/8/layout/process5"/>
    <dgm:cxn modelId="{F16D4C42-C5F8-4335-8E4E-2390954587ED}" type="presParOf" srcId="{8D301936-E138-4EF0-B778-179BED98F85C}" destId="{6CB55C0F-DBE3-4EDB-9097-AE20D39C8514}" srcOrd="0" destOrd="0" presId="urn:microsoft.com/office/officeart/2005/8/layout/process5"/>
    <dgm:cxn modelId="{8B8E4601-1BA1-4578-B682-DCA735E3CA3F}" type="presParOf" srcId="{E6E2C301-826A-40DC-ADBB-A1AA6C1215D8}" destId="{F0C70915-34DA-4402-933E-EEA817A2C1EF}" srcOrd="6" destOrd="0" presId="urn:microsoft.com/office/officeart/2005/8/layout/process5"/>
    <dgm:cxn modelId="{70DE2CC5-09C9-40EE-A3E1-60BCE781347B}" type="presParOf" srcId="{E6E2C301-826A-40DC-ADBB-A1AA6C1215D8}" destId="{51E24768-A897-41F8-91FE-192D036D1BB7}" srcOrd="7" destOrd="0" presId="urn:microsoft.com/office/officeart/2005/8/layout/process5"/>
    <dgm:cxn modelId="{CA6A4E5F-FC5F-4237-BBE2-1B94A47EFB96}" type="presParOf" srcId="{51E24768-A897-41F8-91FE-192D036D1BB7}" destId="{33806697-6EC0-4722-972E-F6C509D97659}" srcOrd="0" destOrd="0" presId="urn:microsoft.com/office/officeart/2005/8/layout/process5"/>
    <dgm:cxn modelId="{61B1A858-1549-44DE-86A6-A11F7F74D43F}" type="presParOf" srcId="{E6E2C301-826A-40DC-ADBB-A1AA6C1215D8}" destId="{821070C8-3DC9-4910-B954-2C4B44F719E7}" srcOrd="8" destOrd="0" presId="urn:microsoft.com/office/officeart/2005/8/layout/process5"/>
    <dgm:cxn modelId="{50A2B19E-76B6-4282-826B-8A9C700FF88B}" type="presParOf" srcId="{E6E2C301-826A-40DC-ADBB-A1AA6C1215D8}" destId="{9C56EC77-0A15-428E-9064-8D15EBE94571}" srcOrd="9" destOrd="0" presId="urn:microsoft.com/office/officeart/2005/8/layout/process5"/>
    <dgm:cxn modelId="{8A67749C-838D-405C-8885-E924C43EE850}" type="presParOf" srcId="{9C56EC77-0A15-428E-9064-8D15EBE94571}" destId="{FB7B459D-3887-4941-B475-5A79898BEEF7}" srcOrd="0" destOrd="0" presId="urn:microsoft.com/office/officeart/2005/8/layout/process5"/>
    <dgm:cxn modelId="{3ECF7346-4E05-4690-A470-E6C8BFC3145C}" type="presParOf" srcId="{E6E2C301-826A-40DC-ADBB-A1AA6C1215D8}" destId="{F21CDF3A-C6F5-42A1-B66D-494C84BD98A7}" srcOrd="10" destOrd="0" presId="urn:microsoft.com/office/officeart/2005/8/layout/process5"/>
    <dgm:cxn modelId="{25A00D69-80E6-409A-82BA-4080B5DD25DF}" type="presParOf" srcId="{E6E2C301-826A-40DC-ADBB-A1AA6C1215D8}" destId="{DAE0D29B-910C-4E32-8287-D280C09E86A9}" srcOrd="11" destOrd="0" presId="urn:microsoft.com/office/officeart/2005/8/layout/process5"/>
    <dgm:cxn modelId="{FD5F0E21-9B4B-4631-879E-AFDA796C3D44}" type="presParOf" srcId="{DAE0D29B-910C-4E32-8287-D280C09E86A9}" destId="{2E9B22F2-BA67-4539-BE9A-5872DBC6761E}" srcOrd="0" destOrd="0" presId="urn:microsoft.com/office/officeart/2005/8/layout/process5"/>
    <dgm:cxn modelId="{B26565CA-3CA6-401E-B7A3-79CBFE509AFD}" type="presParOf" srcId="{E6E2C301-826A-40DC-ADBB-A1AA6C1215D8}" destId="{E4B023AD-74BC-4223-AE62-32E93E582BA0}" srcOrd="12" destOrd="0" presId="urn:microsoft.com/office/officeart/2005/8/layout/process5"/>
    <dgm:cxn modelId="{5F0AF1D3-CE68-4FB0-AF15-6E0C0A7E324E}" type="presParOf" srcId="{E6E2C301-826A-40DC-ADBB-A1AA6C1215D8}" destId="{3ADB69E0-65E9-421C-A686-6AE7E770172D}" srcOrd="13" destOrd="0" presId="urn:microsoft.com/office/officeart/2005/8/layout/process5"/>
    <dgm:cxn modelId="{0D54D36F-0224-406C-9059-7C7E479581C0}" type="presParOf" srcId="{3ADB69E0-65E9-421C-A686-6AE7E770172D}" destId="{A13F0924-76B7-4C2D-A796-266904932FDE}" srcOrd="0" destOrd="0" presId="urn:microsoft.com/office/officeart/2005/8/layout/process5"/>
    <dgm:cxn modelId="{629438E6-5491-4D1F-A840-4A385B18AB48}" type="presParOf" srcId="{E6E2C301-826A-40DC-ADBB-A1AA6C1215D8}" destId="{35DE724B-FDD6-4F88-BE91-6B46E7DF4A03}" srcOrd="1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EBF8E5-02B0-4C18-A5CC-A8BAD25F5D9E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</dgm:pt>
    <dgm:pt modelId="{13557769-C0BC-4623-977A-FBFC134AD518}">
      <dgm:prSet phldrT="[Text]"/>
      <dgm:spPr/>
      <dgm:t>
        <a:bodyPr/>
        <a:lstStyle/>
        <a:p>
          <a:r>
            <a:rPr lang="en-US" dirty="0" smtClean="0">
              <a:solidFill>
                <a:schemeClr val="accent2">
                  <a:lumMod val="50000"/>
                </a:schemeClr>
              </a:solidFill>
            </a:rPr>
            <a:t>Complexity</a:t>
          </a:r>
          <a:endParaRPr lang="en-US" dirty="0">
            <a:solidFill>
              <a:schemeClr val="accent2">
                <a:lumMod val="50000"/>
              </a:schemeClr>
            </a:solidFill>
          </a:endParaRPr>
        </a:p>
      </dgm:t>
    </dgm:pt>
    <dgm:pt modelId="{46EFC001-12C2-4CB5-821A-E19DB3FA341C}" type="parTrans" cxnId="{234BA794-FA0C-49FC-B677-D5BBBC7B1C87}">
      <dgm:prSet/>
      <dgm:spPr/>
      <dgm:t>
        <a:bodyPr/>
        <a:lstStyle/>
        <a:p>
          <a:endParaRPr lang="en-US"/>
        </a:p>
      </dgm:t>
    </dgm:pt>
    <dgm:pt modelId="{2C5BC652-DEBA-42FF-84E0-66DE0EF6BD47}" type="sibTrans" cxnId="{234BA794-FA0C-49FC-B677-D5BBBC7B1C87}">
      <dgm:prSet/>
      <dgm:spPr/>
      <dgm:t>
        <a:bodyPr/>
        <a:lstStyle/>
        <a:p>
          <a:endParaRPr lang="en-US"/>
        </a:p>
      </dgm:t>
    </dgm:pt>
    <dgm:pt modelId="{691AE4B8-8F79-4EB9-92E6-32DAF6054080}">
      <dgm:prSet phldrT="[Text]"/>
      <dgm:spPr/>
      <dgm:t>
        <a:bodyPr/>
        <a:lstStyle/>
        <a:p>
          <a:r>
            <a:rPr lang="en-US" dirty="0" err="1" smtClean="0">
              <a:solidFill>
                <a:schemeClr val="accent3">
                  <a:lumMod val="50000"/>
                </a:schemeClr>
              </a:solidFill>
            </a:rPr>
            <a:t>Trialability</a:t>
          </a:r>
          <a:endParaRPr lang="en-US" dirty="0">
            <a:solidFill>
              <a:schemeClr val="accent3">
                <a:lumMod val="50000"/>
              </a:schemeClr>
            </a:solidFill>
          </a:endParaRPr>
        </a:p>
      </dgm:t>
    </dgm:pt>
    <dgm:pt modelId="{9C52B6A3-9789-4B2D-8474-AC1000E476FC}" type="parTrans" cxnId="{110BBD0E-DE99-47DE-B047-FB5505AA7E69}">
      <dgm:prSet/>
      <dgm:spPr/>
      <dgm:t>
        <a:bodyPr/>
        <a:lstStyle/>
        <a:p>
          <a:endParaRPr lang="en-US"/>
        </a:p>
      </dgm:t>
    </dgm:pt>
    <dgm:pt modelId="{06AB3972-2455-44D5-95B6-76CCD3A99A38}" type="sibTrans" cxnId="{110BBD0E-DE99-47DE-B047-FB5505AA7E69}">
      <dgm:prSet/>
      <dgm:spPr/>
      <dgm:t>
        <a:bodyPr/>
        <a:lstStyle/>
        <a:p>
          <a:endParaRPr lang="en-US"/>
        </a:p>
      </dgm:t>
    </dgm:pt>
    <dgm:pt modelId="{EECCD873-FC24-4EE0-BC6D-1F60425DC8A2}">
      <dgm:prSet phldrT="[Text]"/>
      <dgm:spPr/>
      <dgm:t>
        <a:bodyPr/>
        <a:lstStyle/>
        <a:p>
          <a:r>
            <a:rPr lang="en-US" dirty="0" err="1" smtClean="0">
              <a:solidFill>
                <a:schemeClr val="accent6">
                  <a:lumMod val="50000"/>
                </a:schemeClr>
              </a:solidFill>
            </a:rPr>
            <a:t>Observability</a:t>
          </a:r>
          <a:endParaRPr lang="en-US" dirty="0">
            <a:solidFill>
              <a:schemeClr val="accent6">
                <a:lumMod val="50000"/>
              </a:schemeClr>
            </a:solidFill>
          </a:endParaRPr>
        </a:p>
      </dgm:t>
    </dgm:pt>
    <dgm:pt modelId="{D0935CAE-6FF7-412C-9543-F46DC15443C9}" type="parTrans" cxnId="{00B08391-85D3-4FE5-B519-61B09B61AF63}">
      <dgm:prSet/>
      <dgm:spPr/>
      <dgm:t>
        <a:bodyPr/>
        <a:lstStyle/>
        <a:p>
          <a:endParaRPr lang="en-US"/>
        </a:p>
      </dgm:t>
    </dgm:pt>
    <dgm:pt modelId="{3BEAB6A8-E623-4D1A-B4A1-3434C11374FC}" type="sibTrans" cxnId="{00B08391-85D3-4FE5-B519-61B09B61AF63}">
      <dgm:prSet/>
      <dgm:spPr/>
      <dgm:t>
        <a:bodyPr/>
        <a:lstStyle/>
        <a:p>
          <a:endParaRPr lang="en-US"/>
        </a:p>
      </dgm:t>
    </dgm:pt>
    <dgm:pt modelId="{67682860-CEC4-46C1-BFB3-E9848566B472}">
      <dgm:prSet/>
      <dgm:spPr/>
      <dgm:t>
        <a:bodyPr/>
        <a:lstStyle/>
        <a:p>
          <a:r>
            <a:rPr lang="en-US" dirty="0" smtClean="0">
              <a:solidFill>
                <a:schemeClr val="accent4">
                  <a:lumMod val="50000"/>
                </a:schemeClr>
              </a:solidFill>
            </a:rPr>
            <a:t>Compatibility</a:t>
          </a:r>
          <a:endParaRPr lang="en-US" dirty="0">
            <a:solidFill>
              <a:schemeClr val="accent4">
                <a:lumMod val="50000"/>
              </a:schemeClr>
            </a:solidFill>
          </a:endParaRPr>
        </a:p>
      </dgm:t>
    </dgm:pt>
    <dgm:pt modelId="{67FEB6AD-082B-4DE5-96EA-72E0CE4D69A5}" type="parTrans" cxnId="{73917B53-6629-41DE-9096-39A39499E869}">
      <dgm:prSet/>
      <dgm:spPr/>
      <dgm:t>
        <a:bodyPr/>
        <a:lstStyle/>
        <a:p>
          <a:endParaRPr lang="en-US"/>
        </a:p>
      </dgm:t>
    </dgm:pt>
    <dgm:pt modelId="{6E4F4FFA-81E6-4F11-9257-DAFF3954EA56}" type="sibTrans" cxnId="{73917B53-6629-41DE-9096-39A39499E869}">
      <dgm:prSet/>
      <dgm:spPr/>
      <dgm:t>
        <a:bodyPr/>
        <a:lstStyle/>
        <a:p>
          <a:endParaRPr lang="en-US"/>
        </a:p>
      </dgm:t>
    </dgm:pt>
    <dgm:pt modelId="{EA82C151-4FE4-47E7-9183-5BCDD0DCC76F}">
      <dgm:prSet/>
      <dgm:spPr/>
      <dgm:t>
        <a:bodyPr/>
        <a:lstStyle/>
        <a:p>
          <a:r>
            <a:rPr lang="en-US" dirty="0" smtClean="0">
              <a:solidFill>
                <a:schemeClr val="accent5">
                  <a:lumMod val="50000"/>
                </a:schemeClr>
              </a:solidFill>
            </a:rPr>
            <a:t>Relative Advantage</a:t>
          </a:r>
          <a:endParaRPr lang="en-US" dirty="0">
            <a:solidFill>
              <a:schemeClr val="accent5">
                <a:lumMod val="50000"/>
              </a:schemeClr>
            </a:solidFill>
          </a:endParaRPr>
        </a:p>
      </dgm:t>
    </dgm:pt>
    <dgm:pt modelId="{839BF6CA-BCAF-469D-BE79-1EC340FEB063}" type="parTrans" cxnId="{009B6CCA-E0B8-4B94-839A-8613075BA012}">
      <dgm:prSet/>
      <dgm:spPr/>
      <dgm:t>
        <a:bodyPr/>
        <a:lstStyle/>
        <a:p>
          <a:endParaRPr lang="en-US"/>
        </a:p>
      </dgm:t>
    </dgm:pt>
    <dgm:pt modelId="{7A634EB6-FEA8-4C74-B85A-A8373392418D}" type="sibTrans" cxnId="{009B6CCA-E0B8-4B94-839A-8613075BA012}">
      <dgm:prSet/>
      <dgm:spPr/>
      <dgm:t>
        <a:bodyPr/>
        <a:lstStyle/>
        <a:p>
          <a:endParaRPr lang="en-US"/>
        </a:p>
      </dgm:t>
    </dgm:pt>
    <dgm:pt modelId="{A19AABDF-F591-486E-8BE9-79750723A02B}" type="pres">
      <dgm:prSet presAssocID="{43EBF8E5-02B0-4C18-A5CC-A8BAD25F5D9E}" presName="compositeShape" presStyleCnt="0">
        <dgm:presLayoutVars>
          <dgm:chMax val="7"/>
          <dgm:dir/>
          <dgm:resizeHandles val="exact"/>
        </dgm:presLayoutVars>
      </dgm:prSet>
      <dgm:spPr/>
    </dgm:pt>
    <dgm:pt modelId="{6C3E50B8-ECAC-4532-A596-669B46C28C2F}" type="pres">
      <dgm:prSet presAssocID="{13557769-C0BC-4623-977A-FBFC134AD518}" presName="circ1" presStyleLbl="vennNode1" presStyleIdx="0" presStyleCnt="5"/>
      <dgm:spPr/>
      <dgm:t>
        <a:bodyPr/>
        <a:lstStyle/>
        <a:p>
          <a:endParaRPr lang="en-US"/>
        </a:p>
      </dgm:t>
    </dgm:pt>
    <dgm:pt modelId="{C7D71C01-BB20-475E-B368-5122DE610159}" type="pres">
      <dgm:prSet presAssocID="{13557769-C0BC-4623-977A-FBFC134AD518}" presName="circ1Tx" presStyleLbl="revTx" presStyleIdx="0" presStyleCnt="0" custLinFactNeighborX="1149" custLinFactNeighborY="886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60EFB9-6E82-420C-97BB-4FF9B5944FC2}" type="pres">
      <dgm:prSet presAssocID="{691AE4B8-8F79-4EB9-92E6-32DAF6054080}" presName="circ2" presStyleLbl="vennNode1" presStyleIdx="1" presStyleCnt="5"/>
      <dgm:spPr/>
      <dgm:t>
        <a:bodyPr/>
        <a:lstStyle/>
        <a:p>
          <a:endParaRPr lang="en-US"/>
        </a:p>
      </dgm:t>
    </dgm:pt>
    <dgm:pt modelId="{3655EAFF-CBA8-4EAA-8110-51675B02011A}" type="pres">
      <dgm:prSet presAssocID="{691AE4B8-8F79-4EB9-92E6-32DAF6054080}" presName="circ2Tx" presStyleLbl="revTx" presStyleIdx="0" presStyleCnt="0" custLinFactNeighborX="-44231" custLinFactNeighborY="248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A2C9A-D332-4346-9389-2C47DFA5A7B1}" type="pres">
      <dgm:prSet presAssocID="{67682860-CEC4-46C1-BFB3-E9848566B472}" presName="circ3" presStyleLbl="vennNode1" presStyleIdx="2" presStyleCnt="5"/>
      <dgm:spPr/>
      <dgm:t>
        <a:bodyPr/>
        <a:lstStyle/>
        <a:p>
          <a:endParaRPr lang="en-US"/>
        </a:p>
      </dgm:t>
    </dgm:pt>
    <dgm:pt modelId="{FE1B41EC-F8D8-4A95-9ABA-A3AF3013E1BA}" type="pres">
      <dgm:prSet presAssocID="{67682860-CEC4-46C1-BFB3-E9848566B472}" presName="circ3Tx" presStyleLbl="revTx" presStyleIdx="0" presStyleCnt="0" custLinFactNeighborX="-42308" custLinFactNeighborY="-228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E21A58-6BCA-4D8D-AAAC-D8308C32FD6B}" type="pres">
      <dgm:prSet presAssocID="{EA82C151-4FE4-47E7-9183-5BCDD0DCC76F}" presName="circ4" presStyleLbl="vennNode1" presStyleIdx="3" presStyleCnt="5"/>
      <dgm:spPr/>
    </dgm:pt>
    <dgm:pt modelId="{E85C20F8-D42C-4180-B3B0-DCB6FC035346}" type="pres">
      <dgm:prSet presAssocID="{EA82C151-4FE4-47E7-9183-5BCDD0DCC76F}" presName="circ4Tx" presStyleLbl="revTx" presStyleIdx="0" presStyleCnt="0" custLinFactNeighborX="57692" custLinFactNeighborY="-91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1C9BE2-0B64-4B31-BD4B-78ED946A16D4}" type="pres">
      <dgm:prSet presAssocID="{EECCD873-FC24-4EE0-BC6D-1F60425DC8A2}" presName="circ5" presStyleLbl="vennNode1" presStyleIdx="4" presStyleCnt="5"/>
      <dgm:spPr/>
    </dgm:pt>
    <dgm:pt modelId="{147FB634-A3B5-43C2-B593-D9019EF24A44}" type="pres">
      <dgm:prSet presAssocID="{EECCD873-FC24-4EE0-BC6D-1F60425DC8A2}" presName="circ5Tx" presStyleLbl="revTx" presStyleIdx="0" presStyleCnt="0" custLinFactNeighborX="34615" custLinFactNeighborY="248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18DE68-228E-4DD4-9B40-C0D06C8BD09A}" type="presOf" srcId="{EECCD873-FC24-4EE0-BC6D-1F60425DC8A2}" destId="{147FB634-A3B5-43C2-B593-D9019EF24A44}" srcOrd="0" destOrd="0" presId="urn:microsoft.com/office/officeart/2005/8/layout/venn1"/>
    <dgm:cxn modelId="{79A6569E-1BA6-4847-B393-B6F648923B3F}" type="presOf" srcId="{67682860-CEC4-46C1-BFB3-E9848566B472}" destId="{FE1B41EC-F8D8-4A95-9ABA-A3AF3013E1BA}" srcOrd="0" destOrd="0" presId="urn:microsoft.com/office/officeart/2005/8/layout/venn1"/>
    <dgm:cxn modelId="{00B08391-85D3-4FE5-B519-61B09B61AF63}" srcId="{43EBF8E5-02B0-4C18-A5CC-A8BAD25F5D9E}" destId="{EECCD873-FC24-4EE0-BC6D-1F60425DC8A2}" srcOrd="4" destOrd="0" parTransId="{D0935CAE-6FF7-412C-9543-F46DC15443C9}" sibTransId="{3BEAB6A8-E623-4D1A-B4A1-3434C11374FC}"/>
    <dgm:cxn modelId="{73917B53-6629-41DE-9096-39A39499E869}" srcId="{43EBF8E5-02B0-4C18-A5CC-A8BAD25F5D9E}" destId="{67682860-CEC4-46C1-BFB3-E9848566B472}" srcOrd="2" destOrd="0" parTransId="{67FEB6AD-082B-4DE5-96EA-72E0CE4D69A5}" sibTransId="{6E4F4FFA-81E6-4F11-9257-DAFF3954EA56}"/>
    <dgm:cxn modelId="{3A720E16-214A-440A-A9B4-F74099397E48}" type="presOf" srcId="{43EBF8E5-02B0-4C18-A5CC-A8BAD25F5D9E}" destId="{A19AABDF-F591-486E-8BE9-79750723A02B}" srcOrd="0" destOrd="0" presId="urn:microsoft.com/office/officeart/2005/8/layout/venn1"/>
    <dgm:cxn modelId="{110BBD0E-DE99-47DE-B047-FB5505AA7E69}" srcId="{43EBF8E5-02B0-4C18-A5CC-A8BAD25F5D9E}" destId="{691AE4B8-8F79-4EB9-92E6-32DAF6054080}" srcOrd="1" destOrd="0" parTransId="{9C52B6A3-9789-4B2D-8474-AC1000E476FC}" sibTransId="{06AB3972-2455-44D5-95B6-76CCD3A99A38}"/>
    <dgm:cxn modelId="{009B6CCA-E0B8-4B94-839A-8613075BA012}" srcId="{43EBF8E5-02B0-4C18-A5CC-A8BAD25F5D9E}" destId="{EA82C151-4FE4-47E7-9183-5BCDD0DCC76F}" srcOrd="3" destOrd="0" parTransId="{839BF6CA-BCAF-469D-BE79-1EC340FEB063}" sibTransId="{7A634EB6-FEA8-4C74-B85A-A8373392418D}"/>
    <dgm:cxn modelId="{234BA794-FA0C-49FC-B677-D5BBBC7B1C87}" srcId="{43EBF8E5-02B0-4C18-A5CC-A8BAD25F5D9E}" destId="{13557769-C0BC-4623-977A-FBFC134AD518}" srcOrd="0" destOrd="0" parTransId="{46EFC001-12C2-4CB5-821A-E19DB3FA341C}" sibTransId="{2C5BC652-DEBA-42FF-84E0-66DE0EF6BD47}"/>
    <dgm:cxn modelId="{0CA4675E-40C6-4B4B-B7A2-DDDA3A57CA58}" type="presOf" srcId="{13557769-C0BC-4623-977A-FBFC134AD518}" destId="{C7D71C01-BB20-475E-B368-5122DE610159}" srcOrd="0" destOrd="0" presId="urn:microsoft.com/office/officeart/2005/8/layout/venn1"/>
    <dgm:cxn modelId="{939631A4-B8C7-440E-A8F1-9A7E9B6CBCA9}" type="presOf" srcId="{EA82C151-4FE4-47E7-9183-5BCDD0DCC76F}" destId="{E85C20F8-D42C-4180-B3B0-DCB6FC035346}" srcOrd="0" destOrd="0" presId="urn:microsoft.com/office/officeart/2005/8/layout/venn1"/>
    <dgm:cxn modelId="{5AEB8753-84BB-4985-B2D5-65886064103D}" type="presOf" srcId="{691AE4B8-8F79-4EB9-92E6-32DAF6054080}" destId="{3655EAFF-CBA8-4EAA-8110-51675B02011A}" srcOrd="0" destOrd="0" presId="urn:microsoft.com/office/officeart/2005/8/layout/venn1"/>
    <dgm:cxn modelId="{F7CFA61E-1FD8-4A31-A3C5-1E7905A81025}" type="presParOf" srcId="{A19AABDF-F591-486E-8BE9-79750723A02B}" destId="{6C3E50B8-ECAC-4532-A596-669B46C28C2F}" srcOrd="0" destOrd="0" presId="urn:microsoft.com/office/officeart/2005/8/layout/venn1"/>
    <dgm:cxn modelId="{54EE8C70-4880-4325-A2CA-02CBE0A82507}" type="presParOf" srcId="{A19AABDF-F591-486E-8BE9-79750723A02B}" destId="{C7D71C01-BB20-475E-B368-5122DE610159}" srcOrd="1" destOrd="0" presId="urn:microsoft.com/office/officeart/2005/8/layout/venn1"/>
    <dgm:cxn modelId="{35B64A4A-1D59-41E8-9985-156C99833AD3}" type="presParOf" srcId="{A19AABDF-F591-486E-8BE9-79750723A02B}" destId="{2960EFB9-6E82-420C-97BB-4FF9B5944FC2}" srcOrd="2" destOrd="0" presId="urn:microsoft.com/office/officeart/2005/8/layout/venn1"/>
    <dgm:cxn modelId="{45C308EC-75E2-40D2-AC55-77C2E460ED14}" type="presParOf" srcId="{A19AABDF-F591-486E-8BE9-79750723A02B}" destId="{3655EAFF-CBA8-4EAA-8110-51675B02011A}" srcOrd="3" destOrd="0" presId="urn:microsoft.com/office/officeart/2005/8/layout/venn1"/>
    <dgm:cxn modelId="{2BA44A73-7863-42CC-960A-885F1673C2E7}" type="presParOf" srcId="{A19AABDF-F591-486E-8BE9-79750723A02B}" destId="{7DBA2C9A-D332-4346-9389-2C47DFA5A7B1}" srcOrd="4" destOrd="0" presId="urn:microsoft.com/office/officeart/2005/8/layout/venn1"/>
    <dgm:cxn modelId="{99547094-90EB-40F8-B323-84C6867CCE74}" type="presParOf" srcId="{A19AABDF-F591-486E-8BE9-79750723A02B}" destId="{FE1B41EC-F8D8-4A95-9ABA-A3AF3013E1BA}" srcOrd="5" destOrd="0" presId="urn:microsoft.com/office/officeart/2005/8/layout/venn1"/>
    <dgm:cxn modelId="{0186FB39-74B4-4C92-AE6B-6E57BCF0D6BE}" type="presParOf" srcId="{A19AABDF-F591-486E-8BE9-79750723A02B}" destId="{23E21A58-6BCA-4D8D-AAAC-D8308C32FD6B}" srcOrd="6" destOrd="0" presId="urn:microsoft.com/office/officeart/2005/8/layout/venn1"/>
    <dgm:cxn modelId="{D923C0A9-BAFB-40D2-B93C-1F84478E5832}" type="presParOf" srcId="{A19AABDF-F591-486E-8BE9-79750723A02B}" destId="{E85C20F8-D42C-4180-B3B0-DCB6FC035346}" srcOrd="7" destOrd="0" presId="urn:microsoft.com/office/officeart/2005/8/layout/venn1"/>
    <dgm:cxn modelId="{91D97C9B-E2AF-4B43-80B6-79B9B6934623}" type="presParOf" srcId="{A19AABDF-F591-486E-8BE9-79750723A02B}" destId="{331C9BE2-0B64-4B31-BD4B-78ED946A16D4}" srcOrd="8" destOrd="0" presId="urn:microsoft.com/office/officeart/2005/8/layout/venn1"/>
    <dgm:cxn modelId="{B9C3E579-3267-4AFE-8B8B-E97FB898B0E5}" type="presParOf" srcId="{A19AABDF-F591-486E-8BE9-79750723A02B}" destId="{147FB634-A3B5-43C2-B593-D9019EF24A44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7F55C9-3A50-42AE-9DC0-0D6F850AB1C0}" type="doc">
      <dgm:prSet loTypeId="urn:microsoft.com/office/officeart/2005/8/layout/vList5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550514B-8EB3-4868-82F3-1CA5AB481BA7}">
      <dgm:prSet phldrT="[Text]"/>
      <dgm:spPr/>
      <dgm:t>
        <a:bodyPr/>
        <a:lstStyle/>
        <a:p>
          <a:r>
            <a:rPr lang="en-US" dirty="0" smtClean="0"/>
            <a:t>Knowledge</a:t>
          </a:r>
          <a:endParaRPr lang="en-US" dirty="0"/>
        </a:p>
      </dgm:t>
    </dgm:pt>
    <dgm:pt modelId="{EBD2436B-D7B2-4F3C-9E05-B7A172C0E53F}" type="parTrans" cxnId="{2E964C8D-C165-480E-9D90-199DEF1BA320}">
      <dgm:prSet/>
      <dgm:spPr/>
      <dgm:t>
        <a:bodyPr/>
        <a:lstStyle/>
        <a:p>
          <a:endParaRPr lang="en-US"/>
        </a:p>
      </dgm:t>
    </dgm:pt>
    <dgm:pt modelId="{202D57FF-C976-413E-8708-658230F1EB59}" type="sibTrans" cxnId="{2E964C8D-C165-480E-9D90-199DEF1BA320}">
      <dgm:prSet/>
      <dgm:spPr/>
      <dgm:t>
        <a:bodyPr/>
        <a:lstStyle/>
        <a:p>
          <a:endParaRPr lang="en-US"/>
        </a:p>
      </dgm:t>
    </dgm:pt>
    <dgm:pt modelId="{5DB84311-9152-4A32-8D59-66A2E0450ACB}">
      <dgm:prSet phldrT="[Text]"/>
      <dgm:spPr/>
      <dgm:t>
        <a:bodyPr/>
        <a:lstStyle/>
        <a:p>
          <a:r>
            <a:rPr lang="en-US" dirty="0" smtClean="0"/>
            <a:t>Thoroughly promoted in print and social media</a:t>
          </a:r>
          <a:endParaRPr lang="en-US" dirty="0"/>
        </a:p>
      </dgm:t>
    </dgm:pt>
    <dgm:pt modelId="{2967A02E-1550-41A7-BF2F-281FA8A4C3E6}" type="parTrans" cxnId="{5DA9ADB1-44B7-4498-BB49-F7EC0C8A9E36}">
      <dgm:prSet/>
      <dgm:spPr/>
      <dgm:t>
        <a:bodyPr/>
        <a:lstStyle/>
        <a:p>
          <a:endParaRPr lang="en-US"/>
        </a:p>
      </dgm:t>
    </dgm:pt>
    <dgm:pt modelId="{0E4D194A-51CD-47F5-BFEA-6B9C28BF8A40}" type="sibTrans" cxnId="{5DA9ADB1-44B7-4498-BB49-F7EC0C8A9E36}">
      <dgm:prSet/>
      <dgm:spPr/>
      <dgm:t>
        <a:bodyPr/>
        <a:lstStyle/>
        <a:p>
          <a:endParaRPr lang="en-US"/>
        </a:p>
      </dgm:t>
    </dgm:pt>
    <dgm:pt modelId="{028DBB00-7B28-4255-B1A6-0D9D6074F32B}">
      <dgm:prSet phldrT="[Text]"/>
      <dgm:spPr/>
      <dgm:t>
        <a:bodyPr/>
        <a:lstStyle/>
        <a:p>
          <a:r>
            <a:rPr lang="en-US" dirty="0" smtClean="0"/>
            <a:t>Generated curiosity about mobile apps</a:t>
          </a:r>
          <a:endParaRPr lang="en-US" dirty="0"/>
        </a:p>
      </dgm:t>
    </dgm:pt>
    <dgm:pt modelId="{7F2BC6AF-7584-4177-854C-EFF887ACBFD7}" type="parTrans" cxnId="{B9CE55E9-E82B-4BD0-B952-FE71185618A8}">
      <dgm:prSet/>
      <dgm:spPr/>
      <dgm:t>
        <a:bodyPr/>
        <a:lstStyle/>
        <a:p>
          <a:endParaRPr lang="en-US"/>
        </a:p>
      </dgm:t>
    </dgm:pt>
    <dgm:pt modelId="{BF539E84-2261-48F3-BF4A-5464E4CC5E05}" type="sibTrans" cxnId="{B9CE55E9-E82B-4BD0-B952-FE71185618A8}">
      <dgm:prSet/>
      <dgm:spPr/>
      <dgm:t>
        <a:bodyPr/>
        <a:lstStyle/>
        <a:p>
          <a:endParaRPr lang="en-US"/>
        </a:p>
      </dgm:t>
    </dgm:pt>
    <dgm:pt modelId="{BBBF6714-2E4A-4F31-A872-C27CC7D53D5B}">
      <dgm:prSet phldrT="[Text]"/>
      <dgm:spPr/>
      <dgm:t>
        <a:bodyPr/>
        <a:lstStyle/>
        <a:p>
          <a:r>
            <a:rPr lang="en-US" dirty="0" smtClean="0"/>
            <a:t>Persuasion</a:t>
          </a:r>
          <a:endParaRPr lang="en-US" dirty="0"/>
        </a:p>
      </dgm:t>
    </dgm:pt>
    <dgm:pt modelId="{97A4BD14-140C-4820-889B-F574E4EBA3CA}" type="parTrans" cxnId="{B37FCCD3-C90E-4B46-896E-A3F6EFDE7E35}">
      <dgm:prSet/>
      <dgm:spPr/>
      <dgm:t>
        <a:bodyPr/>
        <a:lstStyle/>
        <a:p>
          <a:endParaRPr lang="en-US"/>
        </a:p>
      </dgm:t>
    </dgm:pt>
    <dgm:pt modelId="{1D677C30-0F72-413B-9FA5-AEE9A685E7BC}" type="sibTrans" cxnId="{B37FCCD3-C90E-4B46-896E-A3F6EFDE7E35}">
      <dgm:prSet/>
      <dgm:spPr/>
      <dgm:t>
        <a:bodyPr/>
        <a:lstStyle/>
        <a:p>
          <a:endParaRPr lang="en-US"/>
        </a:p>
      </dgm:t>
    </dgm:pt>
    <dgm:pt modelId="{37C3A650-5F20-480A-8DBA-02A77D6C5DF2}">
      <dgm:prSet phldrT="[Text]"/>
      <dgm:spPr/>
      <dgm:t>
        <a:bodyPr/>
        <a:lstStyle/>
        <a:p>
          <a:r>
            <a:rPr lang="en-US" dirty="0" smtClean="0"/>
            <a:t>NGO Partners and schools – project adopters</a:t>
          </a:r>
          <a:endParaRPr lang="en-US" dirty="0"/>
        </a:p>
      </dgm:t>
    </dgm:pt>
    <dgm:pt modelId="{06AE202A-6D5E-4DB2-A27A-445969ABC9E4}" type="parTrans" cxnId="{EB5CC1BA-CEBD-4D85-9B12-25302ADBA821}">
      <dgm:prSet/>
      <dgm:spPr/>
      <dgm:t>
        <a:bodyPr/>
        <a:lstStyle/>
        <a:p>
          <a:endParaRPr lang="en-US"/>
        </a:p>
      </dgm:t>
    </dgm:pt>
    <dgm:pt modelId="{3315E74C-4E67-402C-BBCC-F4E79BFD6E60}" type="sibTrans" cxnId="{EB5CC1BA-CEBD-4D85-9B12-25302ADBA821}">
      <dgm:prSet/>
      <dgm:spPr/>
      <dgm:t>
        <a:bodyPr/>
        <a:lstStyle/>
        <a:p>
          <a:endParaRPr lang="en-US"/>
        </a:p>
      </dgm:t>
    </dgm:pt>
    <dgm:pt modelId="{5DC3ED17-5D42-4F12-B9C4-8AD1ABB0A2F9}">
      <dgm:prSet phldrT="[Text]"/>
      <dgm:spPr/>
      <dgm:t>
        <a:bodyPr/>
        <a:lstStyle/>
        <a:p>
          <a:r>
            <a:rPr lang="en-US" dirty="0" smtClean="0"/>
            <a:t>Provided free educational resource</a:t>
          </a:r>
          <a:endParaRPr lang="en-US" dirty="0"/>
        </a:p>
      </dgm:t>
    </dgm:pt>
    <dgm:pt modelId="{611C6F3D-DFA6-4D79-8E15-1D58B8616283}" type="parTrans" cxnId="{ED7606FF-945E-4D5F-A4A7-89A8B69285F8}">
      <dgm:prSet/>
      <dgm:spPr/>
      <dgm:t>
        <a:bodyPr/>
        <a:lstStyle/>
        <a:p>
          <a:endParaRPr lang="en-US"/>
        </a:p>
      </dgm:t>
    </dgm:pt>
    <dgm:pt modelId="{B67ACA40-76BD-4C78-B48C-A05FC8BF7B3E}" type="sibTrans" cxnId="{ED7606FF-945E-4D5F-A4A7-89A8B69285F8}">
      <dgm:prSet/>
      <dgm:spPr/>
      <dgm:t>
        <a:bodyPr/>
        <a:lstStyle/>
        <a:p>
          <a:endParaRPr lang="en-US"/>
        </a:p>
      </dgm:t>
    </dgm:pt>
    <dgm:pt modelId="{A133AEA3-E1D3-4E87-8772-0B8DEEFF0DA8}">
      <dgm:prSet phldrT="[Text]"/>
      <dgm:spPr/>
      <dgm:t>
        <a:bodyPr/>
        <a:lstStyle/>
        <a:p>
          <a:r>
            <a:rPr lang="en-US" dirty="0" smtClean="0"/>
            <a:t>Decision</a:t>
          </a:r>
          <a:endParaRPr lang="en-US" dirty="0"/>
        </a:p>
      </dgm:t>
    </dgm:pt>
    <dgm:pt modelId="{73FAA044-5051-4EBF-98EF-1C05921AA545}" type="parTrans" cxnId="{F8CB54E2-1757-45CC-9B4B-54EFA069A1B9}">
      <dgm:prSet/>
      <dgm:spPr/>
      <dgm:t>
        <a:bodyPr/>
        <a:lstStyle/>
        <a:p>
          <a:endParaRPr lang="en-US"/>
        </a:p>
      </dgm:t>
    </dgm:pt>
    <dgm:pt modelId="{E8455FAB-CBF1-4E0E-88EA-2F513E528824}" type="sibTrans" cxnId="{F8CB54E2-1757-45CC-9B4B-54EFA069A1B9}">
      <dgm:prSet/>
      <dgm:spPr/>
      <dgm:t>
        <a:bodyPr/>
        <a:lstStyle/>
        <a:p>
          <a:endParaRPr lang="en-US"/>
        </a:p>
      </dgm:t>
    </dgm:pt>
    <dgm:pt modelId="{5802EC55-5F14-4DC2-B2CC-ACBB3DA298F7}">
      <dgm:prSet phldrT="[Text]"/>
      <dgm:spPr/>
      <dgm:t>
        <a:bodyPr/>
        <a:lstStyle/>
        <a:p>
          <a:r>
            <a:rPr lang="en-US" dirty="0" smtClean="0"/>
            <a:t>Persuasion factors were successful</a:t>
          </a:r>
          <a:endParaRPr lang="en-US" dirty="0"/>
        </a:p>
      </dgm:t>
    </dgm:pt>
    <dgm:pt modelId="{A4144BA8-2C83-44EB-A90C-0C2A12676FAB}" type="parTrans" cxnId="{BC52D884-8E40-49DF-9BCA-BB07E3BC0470}">
      <dgm:prSet/>
      <dgm:spPr/>
      <dgm:t>
        <a:bodyPr/>
        <a:lstStyle/>
        <a:p>
          <a:endParaRPr lang="en-US"/>
        </a:p>
      </dgm:t>
    </dgm:pt>
    <dgm:pt modelId="{228716EA-953A-408C-BC43-661B519AD982}" type="sibTrans" cxnId="{BC52D884-8E40-49DF-9BCA-BB07E3BC0470}">
      <dgm:prSet/>
      <dgm:spPr/>
      <dgm:t>
        <a:bodyPr/>
        <a:lstStyle/>
        <a:p>
          <a:endParaRPr lang="en-US"/>
        </a:p>
      </dgm:t>
    </dgm:pt>
    <dgm:pt modelId="{EB485E44-1B68-4721-9290-74D062CB691E}">
      <dgm:prSet phldrT="[Text]"/>
      <dgm:spPr/>
      <dgm:t>
        <a:bodyPr/>
        <a:lstStyle/>
        <a:p>
          <a:r>
            <a:rPr lang="en-US" dirty="0" smtClean="0"/>
            <a:t>Decision was taken to use mobile apps</a:t>
          </a:r>
          <a:endParaRPr lang="en-US" dirty="0"/>
        </a:p>
      </dgm:t>
    </dgm:pt>
    <dgm:pt modelId="{E6770131-4CE3-4CF0-A32E-0F7DDF341462}" type="parTrans" cxnId="{69DEE2A1-CE29-4362-AB22-259C25479D13}">
      <dgm:prSet/>
      <dgm:spPr/>
      <dgm:t>
        <a:bodyPr/>
        <a:lstStyle/>
        <a:p>
          <a:endParaRPr lang="en-US"/>
        </a:p>
      </dgm:t>
    </dgm:pt>
    <dgm:pt modelId="{F702EEE2-BFE3-41D9-88E6-570685CC62A5}" type="sibTrans" cxnId="{69DEE2A1-CE29-4362-AB22-259C25479D13}">
      <dgm:prSet/>
      <dgm:spPr/>
      <dgm:t>
        <a:bodyPr/>
        <a:lstStyle/>
        <a:p>
          <a:endParaRPr lang="en-US"/>
        </a:p>
      </dgm:t>
    </dgm:pt>
    <dgm:pt modelId="{816B9D35-B71D-4E41-9B3D-39CEDAEEDE52}">
      <dgm:prSet/>
      <dgm:spPr/>
      <dgm:t>
        <a:bodyPr/>
        <a:lstStyle/>
        <a:p>
          <a:r>
            <a:rPr lang="en-US" dirty="0" smtClean="0"/>
            <a:t>Implementation</a:t>
          </a:r>
          <a:endParaRPr lang="en-US" dirty="0"/>
        </a:p>
      </dgm:t>
    </dgm:pt>
    <dgm:pt modelId="{897A1F93-D628-409B-8D90-7517D57B2FD0}" type="parTrans" cxnId="{D777947F-A9FE-472E-9C3F-B4696AC2AF52}">
      <dgm:prSet/>
      <dgm:spPr/>
      <dgm:t>
        <a:bodyPr/>
        <a:lstStyle/>
        <a:p>
          <a:endParaRPr lang="en-US"/>
        </a:p>
      </dgm:t>
    </dgm:pt>
    <dgm:pt modelId="{264FCA1C-95E9-42D7-95C1-B7996B099CFA}" type="sibTrans" cxnId="{D777947F-A9FE-472E-9C3F-B4696AC2AF52}">
      <dgm:prSet/>
      <dgm:spPr/>
      <dgm:t>
        <a:bodyPr/>
        <a:lstStyle/>
        <a:p>
          <a:endParaRPr lang="en-US"/>
        </a:p>
      </dgm:t>
    </dgm:pt>
    <dgm:pt modelId="{9A65756F-85F1-406C-8F79-BC0C58E29BA7}">
      <dgm:prSet/>
      <dgm:spPr/>
      <dgm:t>
        <a:bodyPr/>
        <a:lstStyle/>
        <a:p>
          <a:r>
            <a:rPr lang="en-US" dirty="0" smtClean="0"/>
            <a:t>Confirmation</a:t>
          </a:r>
          <a:endParaRPr lang="en-US" dirty="0"/>
        </a:p>
      </dgm:t>
    </dgm:pt>
    <dgm:pt modelId="{29EE8627-E990-4E85-A079-B6B653DBB02E}" type="parTrans" cxnId="{F297A042-4DF1-448E-8122-0356F0E372C7}">
      <dgm:prSet/>
      <dgm:spPr/>
      <dgm:t>
        <a:bodyPr/>
        <a:lstStyle/>
        <a:p>
          <a:endParaRPr lang="en-US"/>
        </a:p>
      </dgm:t>
    </dgm:pt>
    <dgm:pt modelId="{CB3C76C1-DAA7-4F9C-8B7A-9EEE22FB2EC9}" type="sibTrans" cxnId="{F297A042-4DF1-448E-8122-0356F0E372C7}">
      <dgm:prSet/>
      <dgm:spPr/>
      <dgm:t>
        <a:bodyPr/>
        <a:lstStyle/>
        <a:p>
          <a:endParaRPr lang="en-US"/>
        </a:p>
      </dgm:t>
    </dgm:pt>
    <dgm:pt modelId="{8D1F62A3-B660-4E21-A7B4-8641B62AD1B6}">
      <dgm:prSet/>
      <dgm:spPr/>
      <dgm:t>
        <a:bodyPr/>
        <a:lstStyle/>
        <a:p>
          <a:r>
            <a:rPr lang="en-US" dirty="0" smtClean="0"/>
            <a:t>Schools participated in the challenge</a:t>
          </a:r>
          <a:endParaRPr lang="en-US" dirty="0"/>
        </a:p>
      </dgm:t>
    </dgm:pt>
    <dgm:pt modelId="{F6098BEA-4DF3-4633-83AE-35562C5BD6DA}" type="parTrans" cxnId="{825D20FA-AB8F-41B9-AAE1-7BF65680502B}">
      <dgm:prSet/>
      <dgm:spPr/>
      <dgm:t>
        <a:bodyPr/>
        <a:lstStyle/>
        <a:p>
          <a:endParaRPr lang="en-US"/>
        </a:p>
      </dgm:t>
    </dgm:pt>
    <dgm:pt modelId="{B971F715-8AE9-4E50-BC64-79D80050D0FC}" type="sibTrans" cxnId="{825D20FA-AB8F-41B9-AAE1-7BF65680502B}">
      <dgm:prSet/>
      <dgm:spPr/>
      <dgm:t>
        <a:bodyPr/>
        <a:lstStyle/>
        <a:p>
          <a:endParaRPr lang="en-US"/>
        </a:p>
      </dgm:t>
    </dgm:pt>
    <dgm:pt modelId="{FE5F1F30-F214-496A-B97B-915CA0D6085A}">
      <dgm:prSet/>
      <dgm:spPr/>
      <dgm:t>
        <a:bodyPr/>
        <a:lstStyle/>
        <a:p>
          <a:r>
            <a:rPr lang="en-US" dirty="0" smtClean="0"/>
            <a:t>Students collected data from respective cities and won challenge</a:t>
          </a:r>
          <a:endParaRPr lang="en-US" dirty="0"/>
        </a:p>
      </dgm:t>
    </dgm:pt>
    <dgm:pt modelId="{37864034-FAD3-4F47-9605-CA829D16630F}" type="parTrans" cxnId="{0239DF12-4C85-489B-B11F-D978C02535D6}">
      <dgm:prSet/>
      <dgm:spPr/>
      <dgm:t>
        <a:bodyPr/>
        <a:lstStyle/>
        <a:p>
          <a:endParaRPr lang="en-US"/>
        </a:p>
      </dgm:t>
    </dgm:pt>
    <dgm:pt modelId="{55CD7C01-B2CA-4DAE-A58E-5AC27B9427A9}" type="sibTrans" cxnId="{0239DF12-4C85-489B-B11F-D978C02535D6}">
      <dgm:prSet/>
      <dgm:spPr/>
      <dgm:t>
        <a:bodyPr/>
        <a:lstStyle/>
        <a:p>
          <a:endParaRPr lang="en-US"/>
        </a:p>
      </dgm:t>
    </dgm:pt>
    <dgm:pt modelId="{145FFC97-A680-4445-B101-01DE2E52DF30}" type="pres">
      <dgm:prSet presAssocID="{CC7F55C9-3A50-42AE-9DC0-0D6F850AB1C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78B20D-B187-4156-A799-AFFD49CE5E33}" type="pres">
      <dgm:prSet presAssocID="{C550514B-8EB3-4868-82F3-1CA5AB481BA7}" presName="linNode" presStyleCnt="0"/>
      <dgm:spPr/>
      <dgm:t>
        <a:bodyPr/>
        <a:lstStyle/>
        <a:p>
          <a:endParaRPr lang="en-US"/>
        </a:p>
      </dgm:t>
    </dgm:pt>
    <dgm:pt modelId="{5E189953-74A5-474D-9E6D-814B3776FB8E}" type="pres">
      <dgm:prSet presAssocID="{C550514B-8EB3-4868-82F3-1CA5AB481BA7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EEAAED-1AC0-4BCA-B8DB-11892D433EDF}" type="pres">
      <dgm:prSet presAssocID="{C550514B-8EB3-4868-82F3-1CA5AB481BA7}" presName="descendantText" presStyleLbl="alignAccFollowNode1" presStyleIdx="0" presStyleCnt="5" custLinFactNeighborX="694" custLinFactNeighborY="-46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08BD42-83E4-49D2-B920-6C29F7C14E74}" type="pres">
      <dgm:prSet presAssocID="{202D57FF-C976-413E-8708-658230F1EB59}" presName="sp" presStyleCnt="0"/>
      <dgm:spPr/>
      <dgm:t>
        <a:bodyPr/>
        <a:lstStyle/>
        <a:p>
          <a:endParaRPr lang="en-US"/>
        </a:p>
      </dgm:t>
    </dgm:pt>
    <dgm:pt modelId="{37D0E0C1-2ED1-45BD-B783-94A126EE953C}" type="pres">
      <dgm:prSet presAssocID="{BBBF6714-2E4A-4F31-A872-C27CC7D53D5B}" presName="linNode" presStyleCnt="0"/>
      <dgm:spPr/>
      <dgm:t>
        <a:bodyPr/>
        <a:lstStyle/>
        <a:p>
          <a:endParaRPr lang="en-US"/>
        </a:p>
      </dgm:t>
    </dgm:pt>
    <dgm:pt modelId="{07BACF48-992F-4BCE-8E61-647796606C45}" type="pres">
      <dgm:prSet presAssocID="{BBBF6714-2E4A-4F31-A872-C27CC7D53D5B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F5282D-642D-477A-91F7-F9904E47C37F}" type="pres">
      <dgm:prSet presAssocID="{BBBF6714-2E4A-4F31-A872-C27CC7D53D5B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9BFBFA-4644-4CDC-A8BF-5B6295F7D59B}" type="pres">
      <dgm:prSet presAssocID="{1D677C30-0F72-413B-9FA5-AEE9A685E7BC}" presName="sp" presStyleCnt="0"/>
      <dgm:spPr/>
      <dgm:t>
        <a:bodyPr/>
        <a:lstStyle/>
        <a:p>
          <a:endParaRPr lang="en-US"/>
        </a:p>
      </dgm:t>
    </dgm:pt>
    <dgm:pt modelId="{C613B7C6-C9BC-4E42-BCF8-3E816D8E37E4}" type="pres">
      <dgm:prSet presAssocID="{A133AEA3-E1D3-4E87-8772-0B8DEEFF0DA8}" presName="linNode" presStyleCnt="0"/>
      <dgm:spPr/>
      <dgm:t>
        <a:bodyPr/>
        <a:lstStyle/>
        <a:p>
          <a:endParaRPr lang="en-US"/>
        </a:p>
      </dgm:t>
    </dgm:pt>
    <dgm:pt modelId="{15B8BD98-E572-4817-AA1F-977DF29DE059}" type="pres">
      <dgm:prSet presAssocID="{A133AEA3-E1D3-4E87-8772-0B8DEEFF0DA8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31D6C6-C9EE-42D6-8F39-EC1444F0AD24}" type="pres">
      <dgm:prSet presAssocID="{A133AEA3-E1D3-4E87-8772-0B8DEEFF0DA8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335B37-21EC-4799-9A2B-4F31FEE479AB}" type="pres">
      <dgm:prSet presAssocID="{E8455FAB-CBF1-4E0E-88EA-2F513E528824}" presName="sp" presStyleCnt="0"/>
      <dgm:spPr/>
      <dgm:t>
        <a:bodyPr/>
        <a:lstStyle/>
        <a:p>
          <a:endParaRPr lang="en-US"/>
        </a:p>
      </dgm:t>
    </dgm:pt>
    <dgm:pt modelId="{6818B588-F4F2-4C3A-9269-DB534584BA19}" type="pres">
      <dgm:prSet presAssocID="{816B9D35-B71D-4E41-9B3D-39CEDAEEDE52}" presName="linNode" presStyleCnt="0"/>
      <dgm:spPr/>
      <dgm:t>
        <a:bodyPr/>
        <a:lstStyle/>
        <a:p>
          <a:endParaRPr lang="en-US"/>
        </a:p>
      </dgm:t>
    </dgm:pt>
    <dgm:pt modelId="{B87535F9-5F43-4CEC-9F45-168EFC5D8457}" type="pres">
      <dgm:prSet presAssocID="{816B9D35-B71D-4E41-9B3D-39CEDAEEDE52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4A7A94-9AB3-4491-999A-D424B247FC4A}" type="pres">
      <dgm:prSet presAssocID="{816B9D35-B71D-4E41-9B3D-39CEDAEEDE52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3928F9-7142-4676-969C-C192E6CF66CA}" type="pres">
      <dgm:prSet presAssocID="{264FCA1C-95E9-42D7-95C1-B7996B099CFA}" presName="sp" presStyleCnt="0"/>
      <dgm:spPr/>
      <dgm:t>
        <a:bodyPr/>
        <a:lstStyle/>
        <a:p>
          <a:endParaRPr lang="en-US"/>
        </a:p>
      </dgm:t>
    </dgm:pt>
    <dgm:pt modelId="{094BE249-43A5-40AF-809C-0B46E4D44D82}" type="pres">
      <dgm:prSet presAssocID="{9A65756F-85F1-406C-8F79-BC0C58E29BA7}" presName="linNode" presStyleCnt="0"/>
      <dgm:spPr/>
      <dgm:t>
        <a:bodyPr/>
        <a:lstStyle/>
        <a:p>
          <a:endParaRPr lang="en-US"/>
        </a:p>
      </dgm:t>
    </dgm:pt>
    <dgm:pt modelId="{18E342F0-7E00-440A-BCCA-09F7249D2D5B}" type="pres">
      <dgm:prSet presAssocID="{9A65756F-85F1-406C-8F79-BC0C58E29BA7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C4B083-B8C4-4A59-828C-6964350B435A}" type="pres">
      <dgm:prSet presAssocID="{9A65756F-85F1-406C-8F79-BC0C58E29BA7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1DAB57-CECA-48F9-B2A0-ABD8D6C7DBF5}" type="presOf" srcId="{37C3A650-5F20-480A-8DBA-02A77D6C5DF2}" destId="{7AF5282D-642D-477A-91F7-F9904E47C37F}" srcOrd="0" destOrd="0" presId="urn:microsoft.com/office/officeart/2005/8/layout/vList5"/>
    <dgm:cxn modelId="{1513574D-5836-4782-A5B2-1F11C12D6210}" type="presOf" srcId="{5802EC55-5F14-4DC2-B2CC-ACBB3DA298F7}" destId="{2131D6C6-C9EE-42D6-8F39-EC1444F0AD24}" srcOrd="0" destOrd="0" presId="urn:microsoft.com/office/officeart/2005/8/layout/vList5"/>
    <dgm:cxn modelId="{B9CE55E9-E82B-4BD0-B952-FE71185618A8}" srcId="{C550514B-8EB3-4868-82F3-1CA5AB481BA7}" destId="{028DBB00-7B28-4255-B1A6-0D9D6074F32B}" srcOrd="1" destOrd="0" parTransId="{7F2BC6AF-7584-4177-854C-EFF887ACBFD7}" sibTransId="{BF539E84-2261-48F3-BF4A-5464E4CC5E05}"/>
    <dgm:cxn modelId="{5709E91F-FF9E-4E70-9BFC-D144E49C586A}" type="presOf" srcId="{CC7F55C9-3A50-42AE-9DC0-0D6F850AB1C0}" destId="{145FFC97-A680-4445-B101-01DE2E52DF30}" srcOrd="0" destOrd="0" presId="urn:microsoft.com/office/officeart/2005/8/layout/vList5"/>
    <dgm:cxn modelId="{E1E8AABD-0A4E-4CEF-9622-4491FC00F641}" type="presOf" srcId="{EB485E44-1B68-4721-9290-74D062CB691E}" destId="{2131D6C6-C9EE-42D6-8F39-EC1444F0AD24}" srcOrd="0" destOrd="1" presId="urn:microsoft.com/office/officeart/2005/8/layout/vList5"/>
    <dgm:cxn modelId="{BED73238-C649-4178-BF35-FE0FEF958D72}" type="presOf" srcId="{9A65756F-85F1-406C-8F79-BC0C58E29BA7}" destId="{18E342F0-7E00-440A-BCCA-09F7249D2D5B}" srcOrd="0" destOrd="0" presId="urn:microsoft.com/office/officeart/2005/8/layout/vList5"/>
    <dgm:cxn modelId="{599DBF8F-E8A0-45AE-B367-5FD7A8D7166B}" type="presOf" srcId="{8D1F62A3-B660-4E21-A7B4-8641B62AD1B6}" destId="{714A7A94-9AB3-4491-999A-D424B247FC4A}" srcOrd="0" destOrd="0" presId="urn:microsoft.com/office/officeart/2005/8/layout/vList5"/>
    <dgm:cxn modelId="{2E964C8D-C165-480E-9D90-199DEF1BA320}" srcId="{CC7F55C9-3A50-42AE-9DC0-0D6F850AB1C0}" destId="{C550514B-8EB3-4868-82F3-1CA5AB481BA7}" srcOrd="0" destOrd="0" parTransId="{EBD2436B-D7B2-4F3C-9E05-B7A172C0E53F}" sibTransId="{202D57FF-C976-413E-8708-658230F1EB59}"/>
    <dgm:cxn modelId="{4FC23B88-B902-4AFC-9447-216F52577286}" type="presOf" srcId="{028DBB00-7B28-4255-B1A6-0D9D6074F32B}" destId="{36EEAAED-1AC0-4BCA-B8DB-11892D433EDF}" srcOrd="0" destOrd="1" presId="urn:microsoft.com/office/officeart/2005/8/layout/vList5"/>
    <dgm:cxn modelId="{0239DF12-4C85-489B-B11F-D978C02535D6}" srcId="{9A65756F-85F1-406C-8F79-BC0C58E29BA7}" destId="{FE5F1F30-F214-496A-B97B-915CA0D6085A}" srcOrd="0" destOrd="0" parTransId="{37864034-FAD3-4F47-9605-CA829D16630F}" sibTransId="{55CD7C01-B2CA-4DAE-A58E-5AC27B9427A9}"/>
    <dgm:cxn modelId="{5DA9ADB1-44B7-4498-BB49-F7EC0C8A9E36}" srcId="{C550514B-8EB3-4868-82F3-1CA5AB481BA7}" destId="{5DB84311-9152-4A32-8D59-66A2E0450ACB}" srcOrd="0" destOrd="0" parTransId="{2967A02E-1550-41A7-BF2F-281FA8A4C3E6}" sibTransId="{0E4D194A-51CD-47F5-BFEA-6B9C28BF8A40}"/>
    <dgm:cxn modelId="{D777947F-A9FE-472E-9C3F-B4696AC2AF52}" srcId="{CC7F55C9-3A50-42AE-9DC0-0D6F850AB1C0}" destId="{816B9D35-B71D-4E41-9B3D-39CEDAEEDE52}" srcOrd="3" destOrd="0" parTransId="{897A1F93-D628-409B-8D90-7517D57B2FD0}" sibTransId="{264FCA1C-95E9-42D7-95C1-B7996B099CFA}"/>
    <dgm:cxn modelId="{FE8AF8C3-3CF1-4B95-B8B9-AAF6972AF5A0}" type="presOf" srcId="{5DB84311-9152-4A32-8D59-66A2E0450ACB}" destId="{36EEAAED-1AC0-4BCA-B8DB-11892D433EDF}" srcOrd="0" destOrd="0" presId="urn:microsoft.com/office/officeart/2005/8/layout/vList5"/>
    <dgm:cxn modelId="{F297A042-4DF1-448E-8122-0356F0E372C7}" srcId="{CC7F55C9-3A50-42AE-9DC0-0D6F850AB1C0}" destId="{9A65756F-85F1-406C-8F79-BC0C58E29BA7}" srcOrd="4" destOrd="0" parTransId="{29EE8627-E990-4E85-A079-B6B653DBB02E}" sibTransId="{CB3C76C1-DAA7-4F9C-8B7A-9EEE22FB2EC9}"/>
    <dgm:cxn modelId="{31F29FED-95E3-42F2-9E1F-962EE88C9B9A}" type="presOf" srcId="{C550514B-8EB3-4868-82F3-1CA5AB481BA7}" destId="{5E189953-74A5-474D-9E6D-814B3776FB8E}" srcOrd="0" destOrd="0" presId="urn:microsoft.com/office/officeart/2005/8/layout/vList5"/>
    <dgm:cxn modelId="{F8CB54E2-1757-45CC-9B4B-54EFA069A1B9}" srcId="{CC7F55C9-3A50-42AE-9DC0-0D6F850AB1C0}" destId="{A133AEA3-E1D3-4E87-8772-0B8DEEFF0DA8}" srcOrd="2" destOrd="0" parTransId="{73FAA044-5051-4EBF-98EF-1C05921AA545}" sibTransId="{E8455FAB-CBF1-4E0E-88EA-2F513E528824}"/>
    <dgm:cxn modelId="{825D20FA-AB8F-41B9-AAE1-7BF65680502B}" srcId="{816B9D35-B71D-4E41-9B3D-39CEDAEEDE52}" destId="{8D1F62A3-B660-4E21-A7B4-8641B62AD1B6}" srcOrd="0" destOrd="0" parTransId="{F6098BEA-4DF3-4633-83AE-35562C5BD6DA}" sibTransId="{B971F715-8AE9-4E50-BC64-79D80050D0FC}"/>
    <dgm:cxn modelId="{EB5CC1BA-CEBD-4D85-9B12-25302ADBA821}" srcId="{BBBF6714-2E4A-4F31-A872-C27CC7D53D5B}" destId="{37C3A650-5F20-480A-8DBA-02A77D6C5DF2}" srcOrd="0" destOrd="0" parTransId="{06AE202A-6D5E-4DB2-A27A-445969ABC9E4}" sibTransId="{3315E74C-4E67-402C-BBCC-F4E79BFD6E60}"/>
    <dgm:cxn modelId="{69DEE2A1-CE29-4362-AB22-259C25479D13}" srcId="{A133AEA3-E1D3-4E87-8772-0B8DEEFF0DA8}" destId="{EB485E44-1B68-4721-9290-74D062CB691E}" srcOrd="1" destOrd="0" parTransId="{E6770131-4CE3-4CF0-A32E-0F7DDF341462}" sibTransId="{F702EEE2-BFE3-41D9-88E6-570685CC62A5}"/>
    <dgm:cxn modelId="{2C9AD2C7-446D-402B-BFBF-EE10998FFA15}" type="presOf" srcId="{816B9D35-B71D-4E41-9B3D-39CEDAEEDE52}" destId="{B87535F9-5F43-4CEC-9F45-168EFC5D8457}" srcOrd="0" destOrd="0" presId="urn:microsoft.com/office/officeart/2005/8/layout/vList5"/>
    <dgm:cxn modelId="{6EC7B99D-92E6-4249-9A29-1409104F8A7E}" type="presOf" srcId="{A133AEA3-E1D3-4E87-8772-0B8DEEFF0DA8}" destId="{15B8BD98-E572-4817-AA1F-977DF29DE059}" srcOrd="0" destOrd="0" presId="urn:microsoft.com/office/officeart/2005/8/layout/vList5"/>
    <dgm:cxn modelId="{E85E6315-B6DC-450A-992E-7921DFDF591B}" type="presOf" srcId="{FE5F1F30-F214-496A-B97B-915CA0D6085A}" destId="{23C4B083-B8C4-4A59-828C-6964350B435A}" srcOrd="0" destOrd="0" presId="urn:microsoft.com/office/officeart/2005/8/layout/vList5"/>
    <dgm:cxn modelId="{ECD7725F-4331-499E-AF9A-38B28CFA0A99}" type="presOf" srcId="{BBBF6714-2E4A-4F31-A872-C27CC7D53D5B}" destId="{07BACF48-992F-4BCE-8E61-647796606C45}" srcOrd="0" destOrd="0" presId="urn:microsoft.com/office/officeart/2005/8/layout/vList5"/>
    <dgm:cxn modelId="{BC52D884-8E40-49DF-9BCA-BB07E3BC0470}" srcId="{A133AEA3-E1D3-4E87-8772-0B8DEEFF0DA8}" destId="{5802EC55-5F14-4DC2-B2CC-ACBB3DA298F7}" srcOrd="0" destOrd="0" parTransId="{A4144BA8-2C83-44EB-A90C-0C2A12676FAB}" sibTransId="{228716EA-953A-408C-BC43-661B519AD982}"/>
    <dgm:cxn modelId="{B37FCCD3-C90E-4B46-896E-A3F6EFDE7E35}" srcId="{CC7F55C9-3A50-42AE-9DC0-0D6F850AB1C0}" destId="{BBBF6714-2E4A-4F31-A872-C27CC7D53D5B}" srcOrd="1" destOrd="0" parTransId="{97A4BD14-140C-4820-889B-F574E4EBA3CA}" sibTransId="{1D677C30-0F72-413B-9FA5-AEE9A685E7BC}"/>
    <dgm:cxn modelId="{ED7606FF-945E-4D5F-A4A7-89A8B69285F8}" srcId="{BBBF6714-2E4A-4F31-A872-C27CC7D53D5B}" destId="{5DC3ED17-5D42-4F12-B9C4-8AD1ABB0A2F9}" srcOrd="1" destOrd="0" parTransId="{611C6F3D-DFA6-4D79-8E15-1D58B8616283}" sibTransId="{B67ACA40-76BD-4C78-B48C-A05FC8BF7B3E}"/>
    <dgm:cxn modelId="{651AB07D-3C09-47B8-BADC-7D0D841E034D}" type="presOf" srcId="{5DC3ED17-5D42-4F12-B9C4-8AD1ABB0A2F9}" destId="{7AF5282D-642D-477A-91F7-F9904E47C37F}" srcOrd="0" destOrd="1" presId="urn:microsoft.com/office/officeart/2005/8/layout/vList5"/>
    <dgm:cxn modelId="{2C2E09E7-2B7D-4426-94C1-84B38715D26F}" type="presParOf" srcId="{145FFC97-A680-4445-B101-01DE2E52DF30}" destId="{CF78B20D-B187-4156-A799-AFFD49CE5E33}" srcOrd="0" destOrd="0" presId="urn:microsoft.com/office/officeart/2005/8/layout/vList5"/>
    <dgm:cxn modelId="{E867E9AA-E8BA-42AC-96D4-B5E47C6D3E20}" type="presParOf" srcId="{CF78B20D-B187-4156-A799-AFFD49CE5E33}" destId="{5E189953-74A5-474D-9E6D-814B3776FB8E}" srcOrd="0" destOrd="0" presId="urn:microsoft.com/office/officeart/2005/8/layout/vList5"/>
    <dgm:cxn modelId="{D1692B9F-A23C-4376-A41F-977BEB70FCA7}" type="presParOf" srcId="{CF78B20D-B187-4156-A799-AFFD49CE5E33}" destId="{36EEAAED-1AC0-4BCA-B8DB-11892D433EDF}" srcOrd="1" destOrd="0" presId="urn:microsoft.com/office/officeart/2005/8/layout/vList5"/>
    <dgm:cxn modelId="{25A28A49-DDEC-4A1B-B708-F7CE29F7BFB6}" type="presParOf" srcId="{145FFC97-A680-4445-B101-01DE2E52DF30}" destId="{BC08BD42-83E4-49D2-B920-6C29F7C14E74}" srcOrd="1" destOrd="0" presId="urn:microsoft.com/office/officeart/2005/8/layout/vList5"/>
    <dgm:cxn modelId="{801E4616-5F0F-43E7-92F0-FDF102209988}" type="presParOf" srcId="{145FFC97-A680-4445-B101-01DE2E52DF30}" destId="{37D0E0C1-2ED1-45BD-B783-94A126EE953C}" srcOrd="2" destOrd="0" presId="urn:microsoft.com/office/officeart/2005/8/layout/vList5"/>
    <dgm:cxn modelId="{8C8C8099-DBE9-4A6B-868F-3AF37159CF29}" type="presParOf" srcId="{37D0E0C1-2ED1-45BD-B783-94A126EE953C}" destId="{07BACF48-992F-4BCE-8E61-647796606C45}" srcOrd="0" destOrd="0" presId="urn:microsoft.com/office/officeart/2005/8/layout/vList5"/>
    <dgm:cxn modelId="{A0063EFA-C162-4C5E-9F10-4466A16DFBF4}" type="presParOf" srcId="{37D0E0C1-2ED1-45BD-B783-94A126EE953C}" destId="{7AF5282D-642D-477A-91F7-F9904E47C37F}" srcOrd="1" destOrd="0" presId="urn:microsoft.com/office/officeart/2005/8/layout/vList5"/>
    <dgm:cxn modelId="{B49A1B16-9B13-4B3A-9AE0-C14D04B16AE9}" type="presParOf" srcId="{145FFC97-A680-4445-B101-01DE2E52DF30}" destId="{2B9BFBFA-4644-4CDC-A8BF-5B6295F7D59B}" srcOrd="3" destOrd="0" presId="urn:microsoft.com/office/officeart/2005/8/layout/vList5"/>
    <dgm:cxn modelId="{730AC5A6-5D73-4EF8-A120-2C7CA586ACDE}" type="presParOf" srcId="{145FFC97-A680-4445-B101-01DE2E52DF30}" destId="{C613B7C6-C9BC-4E42-BCF8-3E816D8E37E4}" srcOrd="4" destOrd="0" presId="urn:microsoft.com/office/officeart/2005/8/layout/vList5"/>
    <dgm:cxn modelId="{E98A8281-3DA0-4AD5-B732-546D948E4050}" type="presParOf" srcId="{C613B7C6-C9BC-4E42-BCF8-3E816D8E37E4}" destId="{15B8BD98-E572-4817-AA1F-977DF29DE059}" srcOrd="0" destOrd="0" presId="urn:microsoft.com/office/officeart/2005/8/layout/vList5"/>
    <dgm:cxn modelId="{2A4E771E-58C2-493E-A219-BEAEAE708ED5}" type="presParOf" srcId="{C613B7C6-C9BC-4E42-BCF8-3E816D8E37E4}" destId="{2131D6C6-C9EE-42D6-8F39-EC1444F0AD24}" srcOrd="1" destOrd="0" presId="urn:microsoft.com/office/officeart/2005/8/layout/vList5"/>
    <dgm:cxn modelId="{251DE414-A516-45C1-AD0B-A96FDB0F5B4D}" type="presParOf" srcId="{145FFC97-A680-4445-B101-01DE2E52DF30}" destId="{FB335B37-21EC-4799-9A2B-4F31FEE479AB}" srcOrd="5" destOrd="0" presId="urn:microsoft.com/office/officeart/2005/8/layout/vList5"/>
    <dgm:cxn modelId="{6E6D09FB-D7ED-49E6-B38A-AB17A2330CA7}" type="presParOf" srcId="{145FFC97-A680-4445-B101-01DE2E52DF30}" destId="{6818B588-F4F2-4C3A-9269-DB534584BA19}" srcOrd="6" destOrd="0" presId="urn:microsoft.com/office/officeart/2005/8/layout/vList5"/>
    <dgm:cxn modelId="{09CF2BC8-4F11-48EA-AB90-7E5C74AB39DF}" type="presParOf" srcId="{6818B588-F4F2-4C3A-9269-DB534584BA19}" destId="{B87535F9-5F43-4CEC-9F45-168EFC5D8457}" srcOrd="0" destOrd="0" presId="urn:microsoft.com/office/officeart/2005/8/layout/vList5"/>
    <dgm:cxn modelId="{CBF0AC5B-9D58-4285-82FE-757DBB9932A7}" type="presParOf" srcId="{6818B588-F4F2-4C3A-9269-DB534584BA19}" destId="{714A7A94-9AB3-4491-999A-D424B247FC4A}" srcOrd="1" destOrd="0" presId="urn:microsoft.com/office/officeart/2005/8/layout/vList5"/>
    <dgm:cxn modelId="{79D4E06B-1C42-43D8-9E0D-BBC63929E401}" type="presParOf" srcId="{145FFC97-A680-4445-B101-01DE2E52DF30}" destId="{213928F9-7142-4676-969C-C192E6CF66CA}" srcOrd="7" destOrd="0" presId="urn:microsoft.com/office/officeart/2005/8/layout/vList5"/>
    <dgm:cxn modelId="{14DC7133-0833-4DE4-BA56-8A6A181045AD}" type="presParOf" srcId="{145FFC97-A680-4445-B101-01DE2E52DF30}" destId="{094BE249-43A5-40AF-809C-0B46E4D44D82}" srcOrd="8" destOrd="0" presId="urn:microsoft.com/office/officeart/2005/8/layout/vList5"/>
    <dgm:cxn modelId="{4122EEC8-D54B-4CF6-A0F4-293F11DAD53D}" type="presParOf" srcId="{094BE249-43A5-40AF-809C-0B46E4D44D82}" destId="{18E342F0-7E00-440A-BCCA-09F7249D2D5B}" srcOrd="0" destOrd="0" presId="urn:microsoft.com/office/officeart/2005/8/layout/vList5"/>
    <dgm:cxn modelId="{0C92C9FD-709F-461A-B7EA-D7D669EA2B64}" type="presParOf" srcId="{094BE249-43A5-40AF-809C-0B46E4D44D82}" destId="{23C4B083-B8C4-4A59-828C-6964350B435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F7E786-C84C-486A-AB38-8C18C62A75D4}" type="doc">
      <dgm:prSet loTypeId="urn:microsoft.com/office/officeart/2005/8/layout/pList2" loCatId="list" qsTypeId="urn:microsoft.com/office/officeart/2005/8/quickstyle/3d3" qsCatId="3D" csTypeId="urn:microsoft.com/office/officeart/2005/8/colors/accent4_5" csCatId="accent4" phldr="1"/>
      <dgm:spPr/>
    </dgm:pt>
    <dgm:pt modelId="{313FC25E-1DF9-4891-B9E7-23DBB1E1B295}">
      <dgm:prSet phldrT="[Text]" custT="1"/>
      <dgm:spPr/>
      <dgm:t>
        <a:bodyPr/>
        <a:lstStyle/>
        <a:p>
          <a:r>
            <a:rPr lang="en-US" sz="1600" b="1" u="sng" smtClean="0">
              <a:solidFill>
                <a:schemeClr val="tx1"/>
              </a:solidFill>
            </a:rPr>
            <a:t>AVAILABILITY</a:t>
          </a:r>
          <a:endParaRPr lang="en-US" sz="1600" b="1" u="sng" dirty="0">
            <a:solidFill>
              <a:schemeClr val="tx1"/>
            </a:solidFill>
          </a:endParaRPr>
        </a:p>
      </dgm:t>
    </dgm:pt>
    <dgm:pt modelId="{66420E30-41C4-4AB8-BF12-220F0049EA12}" type="parTrans" cxnId="{51DAF3EF-13E2-4111-B488-33AFD8309C86}">
      <dgm:prSet/>
      <dgm:spPr/>
      <dgm:t>
        <a:bodyPr/>
        <a:lstStyle/>
        <a:p>
          <a:endParaRPr lang="en-US"/>
        </a:p>
      </dgm:t>
    </dgm:pt>
    <dgm:pt modelId="{B61ED729-F29C-45B1-83A2-9EF7467D008E}" type="sibTrans" cxnId="{51DAF3EF-13E2-4111-B488-33AFD8309C86}">
      <dgm:prSet/>
      <dgm:spPr/>
      <dgm:t>
        <a:bodyPr/>
        <a:lstStyle/>
        <a:p>
          <a:endParaRPr lang="en-US"/>
        </a:p>
      </dgm:t>
    </dgm:pt>
    <dgm:pt modelId="{18F411BD-D466-4A64-A9B5-3E0047C4981E}">
      <dgm:prSet phldrT="[Text]" custT="1"/>
      <dgm:spPr/>
      <dgm:t>
        <a:bodyPr/>
        <a:lstStyle/>
        <a:p>
          <a:r>
            <a:rPr lang="en-US" sz="1600" b="1" u="sng" dirty="0" smtClean="0">
              <a:solidFill>
                <a:schemeClr val="tx1"/>
              </a:solidFill>
            </a:rPr>
            <a:t>SCIENCE CONTENT</a:t>
          </a:r>
        </a:p>
      </dgm:t>
    </dgm:pt>
    <dgm:pt modelId="{C09E7533-2BA1-4430-A236-7A807AAA1E5A}" type="parTrans" cxnId="{E5882253-72A9-4DE0-AEAB-199BB0A4F98C}">
      <dgm:prSet/>
      <dgm:spPr/>
      <dgm:t>
        <a:bodyPr/>
        <a:lstStyle/>
        <a:p>
          <a:endParaRPr lang="en-US"/>
        </a:p>
      </dgm:t>
    </dgm:pt>
    <dgm:pt modelId="{11034826-6293-44F9-8673-A1F1368DB2CE}" type="sibTrans" cxnId="{E5882253-72A9-4DE0-AEAB-199BB0A4F98C}">
      <dgm:prSet/>
      <dgm:spPr/>
      <dgm:t>
        <a:bodyPr/>
        <a:lstStyle/>
        <a:p>
          <a:endParaRPr lang="en-US"/>
        </a:p>
      </dgm:t>
    </dgm:pt>
    <dgm:pt modelId="{328C2665-3E22-4AE8-8081-3B4C045208B0}">
      <dgm:prSet phldrT="[Text]" custT="1"/>
      <dgm:spPr/>
      <dgm:t>
        <a:bodyPr/>
        <a:lstStyle/>
        <a:p>
          <a:r>
            <a:rPr lang="en-US" sz="1600" b="1" u="sng" dirty="0" smtClean="0">
              <a:solidFill>
                <a:schemeClr val="tx1"/>
              </a:solidFill>
            </a:rPr>
            <a:t>APP TYPE</a:t>
          </a:r>
          <a:endParaRPr lang="en-US" sz="1600" b="1" u="sng" dirty="0">
            <a:solidFill>
              <a:schemeClr val="tx1"/>
            </a:solidFill>
          </a:endParaRPr>
        </a:p>
      </dgm:t>
    </dgm:pt>
    <dgm:pt modelId="{4F78D92E-406B-481F-A662-6C95A49FE4E1}" type="parTrans" cxnId="{DCD9317B-0582-4A5E-88E5-663A2E5B2220}">
      <dgm:prSet/>
      <dgm:spPr/>
      <dgm:t>
        <a:bodyPr/>
        <a:lstStyle/>
        <a:p>
          <a:endParaRPr lang="en-US"/>
        </a:p>
      </dgm:t>
    </dgm:pt>
    <dgm:pt modelId="{558826AF-AF3C-4F38-BE88-63800169CF45}" type="sibTrans" cxnId="{DCD9317B-0582-4A5E-88E5-663A2E5B2220}">
      <dgm:prSet/>
      <dgm:spPr/>
      <dgm:t>
        <a:bodyPr/>
        <a:lstStyle/>
        <a:p>
          <a:endParaRPr lang="en-US"/>
        </a:p>
      </dgm:t>
    </dgm:pt>
    <dgm:pt modelId="{E29502DE-BBDD-4FF9-98C9-A28F8F91882F}">
      <dgm:prSet custT="1"/>
      <dgm:spPr/>
      <dgm:t>
        <a:bodyPr/>
        <a:lstStyle/>
        <a:p>
          <a:r>
            <a:rPr lang="en-US" sz="1600" b="1" u="sng" dirty="0" smtClean="0">
              <a:solidFill>
                <a:schemeClr val="tx1"/>
              </a:solidFill>
            </a:rPr>
            <a:t> MOBILE APP DESIGN FEATURES</a:t>
          </a:r>
          <a:endParaRPr lang="en-US" sz="1600" b="1" u="sng" dirty="0">
            <a:solidFill>
              <a:schemeClr val="tx1"/>
            </a:solidFill>
          </a:endParaRPr>
        </a:p>
      </dgm:t>
    </dgm:pt>
    <dgm:pt modelId="{044603B1-4CD5-4ECE-AD4F-B9A8E1443FD7}" type="parTrans" cxnId="{E1BE5482-7CDC-4839-BDDB-E8ECE0BD6077}">
      <dgm:prSet/>
      <dgm:spPr/>
      <dgm:t>
        <a:bodyPr/>
        <a:lstStyle/>
        <a:p>
          <a:endParaRPr lang="en-US"/>
        </a:p>
      </dgm:t>
    </dgm:pt>
    <dgm:pt modelId="{7C432112-A49A-4272-95E9-087AFFB71B41}" type="sibTrans" cxnId="{E1BE5482-7CDC-4839-BDDB-E8ECE0BD6077}">
      <dgm:prSet/>
      <dgm:spPr/>
      <dgm:t>
        <a:bodyPr/>
        <a:lstStyle/>
        <a:p>
          <a:endParaRPr lang="en-US"/>
        </a:p>
      </dgm:t>
    </dgm:pt>
    <dgm:pt modelId="{F72F6238-3916-4BD0-9DAA-F91802ACF728}">
      <dgm:prSet custT="1"/>
      <dgm:spPr/>
      <dgm:t>
        <a:bodyPr/>
        <a:lstStyle/>
        <a:p>
          <a:r>
            <a:rPr lang="en-US" sz="1600" b="1" u="sng" smtClean="0">
              <a:solidFill>
                <a:schemeClr val="tx1"/>
              </a:solidFill>
            </a:rPr>
            <a:t>STUDENT OUTCOME MEASURE</a:t>
          </a:r>
          <a:endParaRPr lang="en-US" sz="1600" b="1" u="sng" dirty="0">
            <a:solidFill>
              <a:schemeClr val="tx1"/>
            </a:solidFill>
          </a:endParaRPr>
        </a:p>
      </dgm:t>
    </dgm:pt>
    <dgm:pt modelId="{4BF11B31-0FEB-4830-9BE7-732DF3D2D437}" type="parTrans" cxnId="{9A4E3112-825D-4536-A5B5-D97B789607D2}">
      <dgm:prSet/>
      <dgm:spPr/>
      <dgm:t>
        <a:bodyPr/>
        <a:lstStyle/>
        <a:p>
          <a:endParaRPr lang="en-US"/>
        </a:p>
      </dgm:t>
    </dgm:pt>
    <dgm:pt modelId="{248662BD-605B-47DC-815D-E4873B7DE92D}" type="sibTrans" cxnId="{9A4E3112-825D-4536-A5B5-D97B789607D2}">
      <dgm:prSet/>
      <dgm:spPr/>
      <dgm:t>
        <a:bodyPr/>
        <a:lstStyle/>
        <a:p>
          <a:endParaRPr lang="en-US"/>
        </a:p>
      </dgm:t>
    </dgm:pt>
    <dgm:pt modelId="{B76B0BFE-9B46-4647-A5A3-0B10014D73FC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Freely available on Google Play Store</a:t>
          </a:r>
          <a:endParaRPr lang="en-US" sz="1600" dirty="0">
            <a:solidFill>
              <a:schemeClr val="tx1"/>
            </a:solidFill>
          </a:endParaRPr>
        </a:p>
      </dgm:t>
    </dgm:pt>
    <dgm:pt modelId="{90D4CE5A-4AE8-475B-893F-0F8B3F55E00B}" type="parTrans" cxnId="{303AA455-7BC5-46D3-A541-2EFBE8792F65}">
      <dgm:prSet/>
      <dgm:spPr/>
      <dgm:t>
        <a:bodyPr/>
        <a:lstStyle/>
        <a:p>
          <a:endParaRPr lang="en-US"/>
        </a:p>
      </dgm:t>
    </dgm:pt>
    <dgm:pt modelId="{1117911B-C75E-414B-8078-D4F5B90A687F}" type="sibTrans" cxnId="{303AA455-7BC5-46D3-A541-2EFBE8792F65}">
      <dgm:prSet/>
      <dgm:spPr/>
      <dgm:t>
        <a:bodyPr/>
        <a:lstStyle/>
        <a:p>
          <a:endParaRPr lang="en-US"/>
        </a:p>
      </dgm:t>
    </dgm:pt>
    <dgm:pt modelId="{ECD989D7-0378-4856-85B3-F481C01BBA94}">
      <dgm:prSet phldrT="[Text]" custT="1"/>
      <dgm:spPr/>
      <dgm:t>
        <a:bodyPr/>
        <a:lstStyle/>
        <a:p>
          <a:r>
            <a:rPr lang="en-US" sz="1600" smtClean="0">
              <a:solidFill>
                <a:schemeClr val="tx1"/>
              </a:solidFill>
            </a:rPr>
            <a:t>Loaded with natural history information</a:t>
          </a:r>
          <a:endParaRPr lang="en-US" sz="1600" dirty="0" smtClean="0">
            <a:solidFill>
              <a:schemeClr val="tx1"/>
            </a:solidFill>
          </a:endParaRPr>
        </a:p>
      </dgm:t>
    </dgm:pt>
    <dgm:pt modelId="{C84A3C52-F38E-4C2D-BEEC-80DA8BF759AC}" type="parTrans" cxnId="{5603184B-47FE-4A2E-898D-CCC0778770B4}">
      <dgm:prSet/>
      <dgm:spPr/>
      <dgm:t>
        <a:bodyPr/>
        <a:lstStyle/>
        <a:p>
          <a:endParaRPr lang="en-US"/>
        </a:p>
      </dgm:t>
    </dgm:pt>
    <dgm:pt modelId="{6871B636-E632-4A97-968B-8C20C9E23457}" type="sibTrans" cxnId="{5603184B-47FE-4A2E-898D-CCC0778770B4}">
      <dgm:prSet/>
      <dgm:spPr/>
      <dgm:t>
        <a:bodyPr/>
        <a:lstStyle/>
        <a:p>
          <a:endParaRPr lang="en-US"/>
        </a:p>
      </dgm:t>
    </dgm:pt>
    <dgm:pt modelId="{34C57D45-9C50-4F1E-8A0D-868384628D20}">
      <dgm:prSet phldrT="[Text]" custT="1"/>
      <dgm:spPr/>
      <dgm:t>
        <a:bodyPr/>
        <a:lstStyle/>
        <a:p>
          <a:r>
            <a:rPr lang="en-US" sz="1600" smtClean="0">
              <a:solidFill>
                <a:schemeClr val="tx1"/>
              </a:solidFill>
            </a:rPr>
            <a:t>Includes general topic on climate change impact</a:t>
          </a:r>
          <a:endParaRPr lang="en-US" sz="1600" dirty="0" smtClean="0">
            <a:solidFill>
              <a:schemeClr val="tx1"/>
            </a:solidFill>
          </a:endParaRPr>
        </a:p>
      </dgm:t>
    </dgm:pt>
    <dgm:pt modelId="{EC9854E0-D63D-4C6C-A7A2-F43B330480BA}" type="parTrans" cxnId="{32174182-E4E3-41EC-B476-FF6513EEB08B}">
      <dgm:prSet/>
      <dgm:spPr/>
      <dgm:t>
        <a:bodyPr/>
        <a:lstStyle/>
        <a:p>
          <a:endParaRPr lang="en-US"/>
        </a:p>
      </dgm:t>
    </dgm:pt>
    <dgm:pt modelId="{5D55668B-C8A3-42F4-B626-296F1B2ABE18}" type="sibTrans" cxnId="{32174182-E4E3-41EC-B476-FF6513EEB08B}">
      <dgm:prSet/>
      <dgm:spPr/>
      <dgm:t>
        <a:bodyPr/>
        <a:lstStyle/>
        <a:p>
          <a:endParaRPr lang="en-US"/>
        </a:p>
      </dgm:t>
    </dgm:pt>
    <dgm:pt modelId="{456CF143-EABE-4B18-A7D9-69A8C0AAC310}">
      <dgm:prSet phldrT="[Text]" custT="1"/>
      <dgm:spPr/>
      <dgm:t>
        <a:bodyPr/>
        <a:lstStyle/>
        <a:p>
          <a:r>
            <a:rPr lang="en-US" sz="1600" b="0" u="none" smtClean="0">
              <a:solidFill>
                <a:schemeClr val="tx1"/>
              </a:solidFill>
            </a:rPr>
            <a:t>Place-based data collection tools</a:t>
          </a:r>
          <a:endParaRPr lang="en-US" sz="1600" b="0" u="none" dirty="0">
            <a:solidFill>
              <a:schemeClr val="tx1"/>
            </a:solidFill>
          </a:endParaRPr>
        </a:p>
      </dgm:t>
    </dgm:pt>
    <dgm:pt modelId="{07265FA1-1970-4368-A2BD-0FD889F49C9A}" type="parTrans" cxnId="{604052FB-104A-4FD3-AE61-DD7810772D8B}">
      <dgm:prSet/>
      <dgm:spPr/>
      <dgm:t>
        <a:bodyPr/>
        <a:lstStyle/>
        <a:p>
          <a:endParaRPr lang="en-US"/>
        </a:p>
      </dgm:t>
    </dgm:pt>
    <dgm:pt modelId="{009E3246-8D08-4D96-A97D-B16BF8EAEC10}" type="sibTrans" cxnId="{604052FB-104A-4FD3-AE61-DD7810772D8B}">
      <dgm:prSet/>
      <dgm:spPr/>
      <dgm:t>
        <a:bodyPr/>
        <a:lstStyle/>
        <a:p>
          <a:endParaRPr lang="en-US"/>
        </a:p>
      </dgm:t>
    </dgm:pt>
    <dgm:pt modelId="{03FF1C8B-0060-4C01-808E-77DD34F0075A}">
      <dgm:prSet phldrT="[Text]" custT="1"/>
      <dgm:spPr/>
      <dgm:t>
        <a:bodyPr/>
        <a:lstStyle/>
        <a:p>
          <a:r>
            <a:rPr lang="en-US" sz="1600" b="0" u="none" smtClean="0">
              <a:solidFill>
                <a:schemeClr val="tx1"/>
              </a:solidFill>
            </a:rPr>
            <a:t>Users collect data from their respective location</a:t>
          </a:r>
          <a:endParaRPr lang="en-US" sz="1600" b="0" u="none" dirty="0">
            <a:solidFill>
              <a:schemeClr val="tx1"/>
            </a:solidFill>
          </a:endParaRPr>
        </a:p>
      </dgm:t>
    </dgm:pt>
    <dgm:pt modelId="{7B656059-F186-4E91-A4E1-9BD9CCE41B03}" type="parTrans" cxnId="{BA7465AB-77D9-404F-8CA5-F98A464B2EC9}">
      <dgm:prSet/>
      <dgm:spPr/>
      <dgm:t>
        <a:bodyPr/>
        <a:lstStyle/>
        <a:p>
          <a:endParaRPr lang="en-US"/>
        </a:p>
      </dgm:t>
    </dgm:pt>
    <dgm:pt modelId="{6438D5A2-5E85-484F-BA73-02395078C6B5}" type="sibTrans" cxnId="{BA7465AB-77D9-404F-8CA5-F98A464B2EC9}">
      <dgm:prSet/>
      <dgm:spPr/>
      <dgm:t>
        <a:bodyPr/>
        <a:lstStyle/>
        <a:p>
          <a:endParaRPr lang="en-US"/>
        </a:p>
      </dgm:t>
    </dgm:pt>
    <dgm:pt modelId="{02C0A477-EA99-490C-B5AD-0FEDD583E644}">
      <dgm:prSet custT="1"/>
      <dgm:spPr/>
      <dgm:t>
        <a:bodyPr/>
        <a:lstStyle/>
        <a:p>
          <a:r>
            <a:rPr lang="en-US" sz="1600" b="0" u="none" smtClean="0">
              <a:solidFill>
                <a:schemeClr val="tx1"/>
              </a:solidFill>
            </a:rPr>
            <a:t>Technology-based scaffolding</a:t>
          </a:r>
          <a:endParaRPr lang="en-US" sz="1600" b="0" u="none" dirty="0">
            <a:solidFill>
              <a:schemeClr val="tx1"/>
            </a:solidFill>
          </a:endParaRPr>
        </a:p>
      </dgm:t>
    </dgm:pt>
    <dgm:pt modelId="{288D9F82-4F24-4CB4-B54F-80DD4412B830}" type="parTrans" cxnId="{994CEAB7-90AC-41B4-8B85-B880DE6F575B}">
      <dgm:prSet/>
      <dgm:spPr/>
      <dgm:t>
        <a:bodyPr/>
        <a:lstStyle/>
        <a:p>
          <a:endParaRPr lang="en-US"/>
        </a:p>
      </dgm:t>
    </dgm:pt>
    <dgm:pt modelId="{C9F979B1-3150-4714-BA70-D645F0C9C5DA}" type="sibTrans" cxnId="{994CEAB7-90AC-41B4-8B85-B880DE6F575B}">
      <dgm:prSet/>
      <dgm:spPr/>
      <dgm:t>
        <a:bodyPr/>
        <a:lstStyle/>
        <a:p>
          <a:endParaRPr lang="en-US"/>
        </a:p>
      </dgm:t>
    </dgm:pt>
    <dgm:pt modelId="{E81630A3-E863-475D-8ABD-BC0DAF49B878}">
      <dgm:prSet custT="1"/>
      <dgm:spPr/>
      <dgm:t>
        <a:bodyPr/>
        <a:lstStyle/>
        <a:p>
          <a:r>
            <a:rPr lang="en-US" sz="1600" b="0" u="none" smtClean="0">
              <a:solidFill>
                <a:schemeClr val="tx1"/>
              </a:solidFill>
            </a:rPr>
            <a:t>Location-aware</a:t>
          </a:r>
          <a:endParaRPr lang="en-US" sz="1600" b="0" u="none" dirty="0">
            <a:solidFill>
              <a:schemeClr val="tx1"/>
            </a:solidFill>
          </a:endParaRPr>
        </a:p>
      </dgm:t>
    </dgm:pt>
    <dgm:pt modelId="{8BEB3BA9-FC44-4A2C-900A-1E45F5A3C94D}" type="parTrans" cxnId="{80F56DD6-CBB9-44CA-9A7A-72A0E4D4EF65}">
      <dgm:prSet/>
      <dgm:spPr/>
      <dgm:t>
        <a:bodyPr/>
        <a:lstStyle/>
        <a:p>
          <a:endParaRPr lang="en-US"/>
        </a:p>
      </dgm:t>
    </dgm:pt>
    <dgm:pt modelId="{B68E44B3-27F6-4AA1-AD74-B886D108A0EF}" type="sibTrans" cxnId="{80F56DD6-CBB9-44CA-9A7A-72A0E4D4EF65}">
      <dgm:prSet/>
      <dgm:spPr/>
      <dgm:t>
        <a:bodyPr/>
        <a:lstStyle/>
        <a:p>
          <a:endParaRPr lang="en-US"/>
        </a:p>
      </dgm:t>
    </dgm:pt>
    <dgm:pt modelId="{CEEE1C08-D107-4222-8330-1174F2F2CAFC}">
      <dgm:prSet custT="1"/>
      <dgm:spPr/>
      <dgm:t>
        <a:bodyPr/>
        <a:lstStyle/>
        <a:p>
          <a:r>
            <a:rPr lang="en-US" sz="1600" b="0" u="none" smtClean="0">
              <a:solidFill>
                <a:schemeClr val="tx1"/>
              </a:solidFill>
            </a:rPr>
            <a:t>Visual-audio representation</a:t>
          </a:r>
          <a:endParaRPr lang="en-US" sz="1600" b="0" u="none" dirty="0">
            <a:solidFill>
              <a:schemeClr val="tx1"/>
            </a:solidFill>
          </a:endParaRPr>
        </a:p>
      </dgm:t>
    </dgm:pt>
    <dgm:pt modelId="{43B5D0DA-EF4F-4140-A405-69016316D931}" type="parTrans" cxnId="{8E55D9AB-F9A6-460C-9717-8C9F010A107E}">
      <dgm:prSet/>
      <dgm:spPr/>
      <dgm:t>
        <a:bodyPr/>
        <a:lstStyle/>
        <a:p>
          <a:endParaRPr lang="en-US"/>
        </a:p>
      </dgm:t>
    </dgm:pt>
    <dgm:pt modelId="{BF98E942-8E17-4F79-88D3-E9DE0A83E9B6}" type="sibTrans" cxnId="{8E55D9AB-F9A6-460C-9717-8C9F010A107E}">
      <dgm:prSet/>
      <dgm:spPr/>
      <dgm:t>
        <a:bodyPr/>
        <a:lstStyle/>
        <a:p>
          <a:endParaRPr lang="en-US"/>
        </a:p>
      </dgm:t>
    </dgm:pt>
    <dgm:pt modelId="{B5740FEB-2627-41D7-9D41-6423CA0F9221}">
      <dgm:prSet custT="1"/>
      <dgm:spPr/>
      <dgm:t>
        <a:bodyPr/>
        <a:lstStyle/>
        <a:p>
          <a:r>
            <a:rPr lang="en-US" sz="1600" b="0" u="none" smtClean="0">
              <a:solidFill>
                <a:schemeClr val="tx1"/>
              </a:solidFill>
            </a:rPr>
            <a:t>Low level – Understanding</a:t>
          </a:r>
          <a:endParaRPr lang="en-US" sz="1600" b="0" u="none" dirty="0">
            <a:solidFill>
              <a:schemeClr val="tx1"/>
            </a:solidFill>
          </a:endParaRPr>
        </a:p>
      </dgm:t>
    </dgm:pt>
    <dgm:pt modelId="{8B3F3F2B-6AA0-4F41-BB60-E50F8676043C}" type="parTrans" cxnId="{30E322FD-C2E6-4B1E-B580-1C5127F496D3}">
      <dgm:prSet/>
      <dgm:spPr/>
      <dgm:t>
        <a:bodyPr/>
        <a:lstStyle/>
        <a:p>
          <a:endParaRPr lang="en-US"/>
        </a:p>
      </dgm:t>
    </dgm:pt>
    <dgm:pt modelId="{E6946660-B139-4EAF-BAD1-FF985733949D}" type="sibTrans" cxnId="{30E322FD-C2E6-4B1E-B580-1C5127F496D3}">
      <dgm:prSet/>
      <dgm:spPr/>
      <dgm:t>
        <a:bodyPr/>
        <a:lstStyle/>
        <a:p>
          <a:endParaRPr lang="en-US"/>
        </a:p>
      </dgm:t>
    </dgm:pt>
    <dgm:pt modelId="{7077037F-26E7-4B1D-A5F8-4F73F0069321}">
      <dgm:prSet custT="1"/>
      <dgm:spPr/>
      <dgm:t>
        <a:bodyPr/>
        <a:lstStyle/>
        <a:p>
          <a:r>
            <a:rPr lang="en-US" sz="1600" b="0" u="none" dirty="0" smtClean="0">
              <a:solidFill>
                <a:schemeClr val="tx1"/>
              </a:solidFill>
            </a:rPr>
            <a:t>High level – presentation and analysis</a:t>
          </a:r>
          <a:endParaRPr lang="en-US" sz="1600" b="0" u="none" dirty="0">
            <a:solidFill>
              <a:schemeClr val="tx1"/>
            </a:solidFill>
          </a:endParaRPr>
        </a:p>
      </dgm:t>
    </dgm:pt>
    <dgm:pt modelId="{22E2E980-1538-4586-AA97-14036A1A78A1}" type="parTrans" cxnId="{19F7F945-04EF-441B-A470-20F921C9163E}">
      <dgm:prSet/>
      <dgm:spPr/>
      <dgm:t>
        <a:bodyPr/>
        <a:lstStyle/>
        <a:p>
          <a:endParaRPr lang="en-US"/>
        </a:p>
      </dgm:t>
    </dgm:pt>
    <dgm:pt modelId="{B8B506B2-C309-4090-BF3F-F89EB9EFBCE0}" type="sibTrans" cxnId="{19F7F945-04EF-441B-A470-20F921C9163E}">
      <dgm:prSet/>
      <dgm:spPr/>
      <dgm:t>
        <a:bodyPr/>
        <a:lstStyle/>
        <a:p>
          <a:endParaRPr lang="en-US"/>
        </a:p>
      </dgm:t>
    </dgm:pt>
    <dgm:pt modelId="{8459DFBF-3DDF-4F60-B57C-A4B6B9AF56E1}">
      <dgm:prSet custT="1"/>
      <dgm:spPr/>
      <dgm:t>
        <a:bodyPr/>
        <a:lstStyle/>
        <a:p>
          <a:r>
            <a:rPr lang="en-US" sz="1600" b="0" u="none" smtClean="0">
              <a:solidFill>
                <a:schemeClr val="tx1"/>
              </a:solidFill>
            </a:rPr>
            <a:t>Cognitive load  </a:t>
          </a:r>
          <a:endParaRPr lang="en-US" sz="1600" b="0" u="none" dirty="0">
            <a:solidFill>
              <a:schemeClr val="tx1"/>
            </a:solidFill>
          </a:endParaRPr>
        </a:p>
      </dgm:t>
    </dgm:pt>
    <dgm:pt modelId="{01E1FD0F-053F-4D76-881D-BAAC20DE6791}" type="parTrans" cxnId="{336CDCA2-70A0-4D34-BCA5-A25BD6F9777B}">
      <dgm:prSet/>
      <dgm:spPr/>
      <dgm:t>
        <a:bodyPr/>
        <a:lstStyle/>
        <a:p>
          <a:endParaRPr lang="en-US"/>
        </a:p>
      </dgm:t>
    </dgm:pt>
    <dgm:pt modelId="{41AAD35A-A743-4861-8DA8-684F84AE222C}" type="sibTrans" cxnId="{336CDCA2-70A0-4D34-BCA5-A25BD6F9777B}">
      <dgm:prSet/>
      <dgm:spPr/>
      <dgm:t>
        <a:bodyPr/>
        <a:lstStyle/>
        <a:p>
          <a:endParaRPr lang="en-US"/>
        </a:p>
      </dgm:t>
    </dgm:pt>
    <dgm:pt modelId="{8584433E-F012-4090-9F90-DCB540AE952E}" type="pres">
      <dgm:prSet presAssocID="{B4F7E786-C84C-486A-AB38-8C18C62A75D4}" presName="Name0" presStyleCnt="0">
        <dgm:presLayoutVars>
          <dgm:dir/>
          <dgm:resizeHandles val="exact"/>
        </dgm:presLayoutVars>
      </dgm:prSet>
      <dgm:spPr/>
    </dgm:pt>
    <dgm:pt modelId="{EC3ED039-F43A-4C4C-9CE2-517816610C76}" type="pres">
      <dgm:prSet presAssocID="{B4F7E786-C84C-486A-AB38-8C18C62A75D4}" presName="bkgdShp" presStyleLbl="alignAccFollowNode1" presStyleIdx="0" presStyleCnt="1" custScaleX="96460" custScaleY="90181"/>
      <dgm:spPr/>
    </dgm:pt>
    <dgm:pt modelId="{C2C0FDD3-5698-4E93-A26A-7D141DD3EC5D}" type="pres">
      <dgm:prSet presAssocID="{B4F7E786-C84C-486A-AB38-8C18C62A75D4}" presName="linComp" presStyleCnt="0"/>
      <dgm:spPr/>
    </dgm:pt>
    <dgm:pt modelId="{99615845-5C20-4406-AC07-E5E462CD5C93}" type="pres">
      <dgm:prSet presAssocID="{313FC25E-1DF9-4891-B9E7-23DBB1E1B295}" presName="compNode" presStyleCnt="0"/>
      <dgm:spPr/>
    </dgm:pt>
    <dgm:pt modelId="{F598580F-4FFB-4240-A83A-2768C94225E8}" type="pres">
      <dgm:prSet presAssocID="{313FC25E-1DF9-4891-B9E7-23DBB1E1B29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C0902C-DBC8-4731-9C32-9D152F6CEB41}" type="pres">
      <dgm:prSet presAssocID="{313FC25E-1DF9-4891-B9E7-23DBB1E1B295}" presName="invisiNode" presStyleLbl="node1" presStyleIdx="0" presStyleCnt="5"/>
      <dgm:spPr/>
    </dgm:pt>
    <dgm:pt modelId="{16FC5AA8-9327-4054-BAD2-16FF1338174E}" type="pres">
      <dgm:prSet presAssocID="{313FC25E-1DF9-4891-B9E7-23DBB1E1B295}" presName="imagNode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5479E0D-496E-4C0E-B260-D7B3E5F83255}" type="pres">
      <dgm:prSet presAssocID="{B61ED729-F29C-45B1-83A2-9EF7467D008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B482FD0-86B5-461D-B9FE-461A1C241B25}" type="pres">
      <dgm:prSet presAssocID="{18F411BD-D466-4A64-A9B5-3E0047C4981E}" presName="compNode" presStyleCnt="0"/>
      <dgm:spPr/>
    </dgm:pt>
    <dgm:pt modelId="{46A12800-B949-4F5A-9728-45A3FF5A4D5B}" type="pres">
      <dgm:prSet presAssocID="{18F411BD-D466-4A64-A9B5-3E0047C4981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8954B0-A409-447D-9BCD-039DBADEF781}" type="pres">
      <dgm:prSet presAssocID="{18F411BD-D466-4A64-A9B5-3E0047C4981E}" presName="invisiNode" presStyleLbl="node1" presStyleIdx="1" presStyleCnt="5"/>
      <dgm:spPr/>
    </dgm:pt>
    <dgm:pt modelId="{85FD04A1-BACD-4578-A6EB-BBDDF5EBED48}" type="pres">
      <dgm:prSet presAssocID="{18F411BD-D466-4A64-A9B5-3E0047C4981E}" presName="imagNode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4394FE9-BECD-4FAE-8357-CD4C238B628F}" type="pres">
      <dgm:prSet presAssocID="{11034826-6293-44F9-8673-A1F1368DB2C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91E1A70-6E51-4DC0-82F5-22B70BB606D7}" type="pres">
      <dgm:prSet presAssocID="{328C2665-3E22-4AE8-8081-3B4C045208B0}" presName="compNode" presStyleCnt="0"/>
      <dgm:spPr/>
    </dgm:pt>
    <dgm:pt modelId="{55D34767-1A52-4D5A-85DC-19A9D7EEDF24}" type="pres">
      <dgm:prSet presAssocID="{328C2665-3E22-4AE8-8081-3B4C045208B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B34611-D5BA-4400-9D36-CAB1DA43C029}" type="pres">
      <dgm:prSet presAssocID="{328C2665-3E22-4AE8-8081-3B4C045208B0}" presName="invisiNode" presStyleLbl="node1" presStyleIdx="2" presStyleCnt="5"/>
      <dgm:spPr/>
    </dgm:pt>
    <dgm:pt modelId="{D9778330-A6CF-48F1-9165-F502BF7445DE}" type="pres">
      <dgm:prSet presAssocID="{328C2665-3E22-4AE8-8081-3B4C045208B0}" presName="imagNode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ACF0AE1-DD2E-4E97-BD38-699BE1351DDD}" type="pres">
      <dgm:prSet presAssocID="{558826AF-AF3C-4F38-BE88-63800169CF4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305058E-4D81-4C26-B2AB-C09AA69E2362}" type="pres">
      <dgm:prSet presAssocID="{E29502DE-BBDD-4FF9-98C9-A28F8F91882F}" presName="compNode" presStyleCnt="0"/>
      <dgm:spPr/>
    </dgm:pt>
    <dgm:pt modelId="{BBBCC0A9-FD71-438E-82DE-5C93E6A78510}" type="pres">
      <dgm:prSet presAssocID="{E29502DE-BBDD-4FF9-98C9-A28F8F91882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D4F92D-FEEA-4283-8287-62CB13CBFECC}" type="pres">
      <dgm:prSet presAssocID="{E29502DE-BBDD-4FF9-98C9-A28F8F91882F}" presName="invisiNode" presStyleLbl="node1" presStyleIdx="3" presStyleCnt="5"/>
      <dgm:spPr/>
    </dgm:pt>
    <dgm:pt modelId="{1A074723-BD00-41B0-8129-E71BF3267D5B}" type="pres">
      <dgm:prSet presAssocID="{E29502DE-BBDD-4FF9-98C9-A28F8F91882F}" presName="imagNode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CC42439D-2354-4D60-82A6-FF45FEF65053}" type="pres">
      <dgm:prSet presAssocID="{7C432112-A49A-4272-95E9-087AFFB71B4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E440D80-14D0-46CC-ABE9-E55199718BAC}" type="pres">
      <dgm:prSet presAssocID="{F72F6238-3916-4BD0-9DAA-F91802ACF728}" presName="compNode" presStyleCnt="0"/>
      <dgm:spPr/>
    </dgm:pt>
    <dgm:pt modelId="{79CEFBFE-5D72-465E-84D9-38C11112C17A}" type="pres">
      <dgm:prSet presAssocID="{F72F6238-3916-4BD0-9DAA-F91802ACF72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1F5305-BA0D-4199-963D-AA858E8D9C58}" type="pres">
      <dgm:prSet presAssocID="{F72F6238-3916-4BD0-9DAA-F91802ACF728}" presName="invisiNode" presStyleLbl="node1" presStyleIdx="4" presStyleCnt="5"/>
      <dgm:spPr/>
    </dgm:pt>
    <dgm:pt modelId="{316EAEF6-DF3C-48B7-9174-F60444037B2E}" type="pres">
      <dgm:prSet presAssocID="{F72F6238-3916-4BD0-9DAA-F91802ACF728}" presName="imagNode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D6DC6FAE-2CB4-442A-8682-DFDEDD5A8386}" type="presOf" srcId="{34C57D45-9C50-4F1E-8A0D-868384628D20}" destId="{46A12800-B949-4F5A-9728-45A3FF5A4D5B}" srcOrd="0" destOrd="2" presId="urn:microsoft.com/office/officeart/2005/8/layout/pList2"/>
    <dgm:cxn modelId="{9A4E3112-825D-4536-A5B5-D97B789607D2}" srcId="{B4F7E786-C84C-486A-AB38-8C18C62A75D4}" destId="{F72F6238-3916-4BD0-9DAA-F91802ACF728}" srcOrd="4" destOrd="0" parTransId="{4BF11B31-0FEB-4830-9BE7-732DF3D2D437}" sibTransId="{248662BD-605B-47DC-815D-E4873B7DE92D}"/>
    <dgm:cxn modelId="{EA6D414B-E57C-4CDD-910B-01C30FA84AB7}" type="presOf" srcId="{B76B0BFE-9B46-4647-A5A3-0B10014D73FC}" destId="{F598580F-4FFB-4240-A83A-2768C94225E8}" srcOrd="0" destOrd="1" presId="urn:microsoft.com/office/officeart/2005/8/layout/pList2"/>
    <dgm:cxn modelId="{DB4AE14C-B6A0-4137-803A-989851F0B408}" type="presOf" srcId="{CEEE1C08-D107-4222-8330-1174F2F2CAFC}" destId="{BBBCC0A9-FD71-438E-82DE-5C93E6A78510}" srcOrd="0" destOrd="3" presId="urn:microsoft.com/office/officeart/2005/8/layout/pList2"/>
    <dgm:cxn modelId="{30E322FD-C2E6-4B1E-B580-1C5127F496D3}" srcId="{F72F6238-3916-4BD0-9DAA-F91802ACF728}" destId="{B5740FEB-2627-41D7-9D41-6423CA0F9221}" srcOrd="0" destOrd="0" parTransId="{8B3F3F2B-6AA0-4F41-BB60-E50F8676043C}" sibTransId="{E6946660-B139-4EAF-BAD1-FF985733949D}"/>
    <dgm:cxn modelId="{09539267-6180-4B38-A44F-DD0B49B17783}" type="presOf" srcId="{7077037F-26E7-4B1D-A5F8-4F73F0069321}" destId="{79CEFBFE-5D72-465E-84D9-38C11112C17A}" srcOrd="0" destOrd="2" presId="urn:microsoft.com/office/officeart/2005/8/layout/pList2"/>
    <dgm:cxn modelId="{E1BE5482-7CDC-4839-BDDB-E8ECE0BD6077}" srcId="{B4F7E786-C84C-486A-AB38-8C18C62A75D4}" destId="{E29502DE-BBDD-4FF9-98C9-A28F8F91882F}" srcOrd="3" destOrd="0" parTransId="{044603B1-4CD5-4ECE-AD4F-B9A8E1443FD7}" sibTransId="{7C432112-A49A-4272-95E9-087AFFB71B41}"/>
    <dgm:cxn modelId="{DCD9317B-0582-4A5E-88E5-663A2E5B2220}" srcId="{B4F7E786-C84C-486A-AB38-8C18C62A75D4}" destId="{328C2665-3E22-4AE8-8081-3B4C045208B0}" srcOrd="2" destOrd="0" parTransId="{4F78D92E-406B-481F-A662-6C95A49FE4E1}" sibTransId="{558826AF-AF3C-4F38-BE88-63800169CF45}"/>
    <dgm:cxn modelId="{07F40127-F957-4BAE-8140-4D4B895B4397}" type="presOf" srcId="{328C2665-3E22-4AE8-8081-3B4C045208B0}" destId="{55D34767-1A52-4D5A-85DC-19A9D7EEDF24}" srcOrd="0" destOrd="0" presId="urn:microsoft.com/office/officeart/2005/8/layout/pList2"/>
    <dgm:cxn modelId="{08205697-3BF6-48A6-9C5A-7C8FF114C369}" type="presOf" srcId="{456CF143-EABE-4B18-A7D9-69A8C0AAC310}" destId="{55D34767-1A52-4D5A-85DC-19A9D7EEDF24}" srcOrd="0" destOrd="1" presId="urn:microsoft.com/office/officeart/2005/8/layout/pList2"/>
    <dgm:cxn modelId="{321F5656-9C54-4B48-8978-BCC6173FB32F}" type="presOf" srcId="{8459DFBF-3DDF-4F60-B57C-A4B6B9AF56E1}" destId="{79CEFBFE-5D72-465E-84D9-38C11112C17A}" srcOrd="0" destOrd="3" presId="urn:microsoft.com/office/officeart/2005/8/layout/pList2"/>
    <dgm:cxn modelId="{994CEAB7-90AC-41B4-8B85-B880DE6F575B}" srcId="{E29502DE-BBDD-4FF9-98C9-A28F8F91882F}" destId="{02C0A477-EA99-490C-B5AD-0FEDD583E644}" srcOrd="0" destOrd="0" parTransId="{288D9F82-4F24-4CB4-B54F-80DD4412B830}" sibTransId="{C9F979B1-3150-4714-BA70-D645F0C9C5DA}"/>
    <dgm:cxn modelId="{51DAF3EF-13E2-4111-B488-33AFD8309C86}" srcId="{B4F7E786-C84C-486A-AB38-8C18C62A75D4}" destId="{313FC25E-1DF9-4891-B9E7-23DBB1E1B295}" srcOrd="0" destOrd="0" parTransId="{66420E30-41C4-4AB8-BF12-220F0049EA12}" sibTransId="{B61ED729-F29C-45B1-83A2-9EF7467D008E}"/>
    <dgm:cxn modelId="{4258104D-E9D9-4864-9666-0BDC84AD8F45}" type="presOf" srcId="{B4F7E786-C84C-486A-AB38-8C18C62A75D4}" destId="{8584433E-F012-4090-9F90-DCB540AE952E}" srcOrd="0" destOrd="0" presId="urn:microsoft.com/office/officeart/2005/8/layout/pList2"/>
    <dgm:cxn modelId="{FEA16DC6-EF43-4C7D-9DAB-E7550A4A32D9}" type="presOf" srcId="{B61ED729-F29C-45B1-83A2-9EF7467D008E}" destId="{35479E0D-496E-4C0E-B260-D7B3E5F83255}" srcOrd="0" destOrd="0" presId="urn:microsoft.com/office/officeart/2005/8/layout/pList2"/>
    <dgm:cxn modelId="{80F56DD6-CBB9-44CA-9A7A-72A0E4D4EF65}" srcId="{E29502DE-BBDD-4FF9-98C9-A28F8F91882F}" destId="{E81630A3-E863-475D-8ABD-BC0DAF49B878}" srcOrd="1" destOrd="0" parTransId="{8BEB3BA9-FC44-4A2C-900A-1E45F5A3C94D}" sibTransId="{B68E44B3-27F6-4AA1-AD74-B886D108A0EF}"/>
    <dgm:cxn modelId="{F689F8DC-21BD-4BE0-8FDB-E59A66AD2B43}" type="presOf" srcId="{11034826-6293-44F9-8673-A1F1368DB2CE}" destId="{64394FE9-BECD-4FAE-8357-CD4C238B628F}" srcOrd="0" destOrd="0" presId="urn:microsoft.com/office/officeart/2005/8/layout/pList2"/>
    <dgm:cxn modelId="{24707C6D-99B7-43A9-A73F-004DDE151AF0}" type="presOf" srcId="{7C432112-A49A-4272-95E9-087AFFB71B41}" destId="{CC42439D-2354-4D60-82A6-FF45FEF65053}" srcOrd="0" destOrd="0" presId="urn:microsoft.com/office/officeart/2005/8/layout/pList2"/>
    <dgm:cxn modelId="{781A51D8-BBA4-4852-B12E-32B528FD0403}" type="presOf" srcId="{F72F6238-3916-4BD0-9DAA-F91802ACF728}" destId="{79CEFBFE-5D72-465E-84D9-38C11112C17A}" srcOrd="0" destOrd="0" presId="urn:microsoft.com/office/officeart/2005/8/layout/pList2"/>
    <dgm:cxn modelId="{97B7C6FC-EC95-4A23-B610-0BE280721E1C}" type="presOf" srcId="{ECD989D7-0378-4856-85B3-F481C01BBA94}" destId="{46A12800-B949-4F5A-9728-45A3FF5A4D5B}" srcOrd="0" destOrd="1" presId="urn:microsoft.com/office/officeart/2005/8/layout/pList2"/>
    <dgm:cxn modelId="{A21B9D4C-914D-41EF-B294-99796A9AC180}" type="presOf" srcId="{558826AF-AF3C-4F38-BE88-63800169CF45}" destId="{1ACF0AE1-DD2E-4E97-BD38-699BE1351DDD}" srcOrd="0" destOrd="0" presId="urn:microsoft.com/office/officeart/2005/8/layout/pList2"/>
    <dgm:cxn modelId="{53DB8138-70CC-42E8-AF76-D7FD88400F71}" type="presOf" srcId="{E29502DE-BBDD-4FF9-98C9-A28F8F91882F}" destId="{BBBCC0A9-FD71-438E-82DE-5C93E6A78510}" srcOrd="0" destOrd="0" presId="urn:microsoft.com/office/officeart/2005/8/layout/pList2"/>
    <dgm:cxn modelId="{C00EF31E-E2B4-4F90-98D2-6011D1D4C897}" type="presOf" srcId="{B5740FEB-2627-41D7-9D41-6423CA0F9221}" destId="{79CEFBFE-5D72-465E-84D9-38C11112C17A}" srcOrd="0" destOrd="1" presId="urn:microsoft.com/office/officeart/2005/8/layout/pList2"/>
    <dgm:cxn modelId="{B4350398-65F9-4325-8690-2AD0945C71F4}" type="presOf" srcId="{18F411BD-D466-4A64-A9B5-3E0047C4981E}" destId="{46A12800-B949-4F5A-9728-45A3FF5A4D5B}" srcOrd="0" destOrd="0" presId="urn:microsoft.com/office/officeart/2005/8/layout/pList2"/>
    <dgm:cxn modelId="{303AA455-7BC5-46D3-A541-2EFBE8792F65}" srcId="{313FC25E-1DF9-4891-B9E7-23DBB1E1B295}" destId="{B76B0BFE-9B46-4647-A5A3-0B10014D73FC}" srcOrd="0" destOrd="0" parTransId="{90D4CE5A-4AE8-475B-893F-0F8B3F55E00B}" sibTransId="{1117911B-C75E-414B-8078-D4F5B90A687F}"/>
    <dgm:cxn modelId="{6033F6D8-DA3F-42C8-AE4A-37387AA93AA9}" type="presOf" srcId="{03FF1C8B-0060-4C01-808E-77DD34F0075A}" destId="{55D34767-1A52-4D5A-85DC-19A9D7EEDF24}" srcOrd="0" destOrd="2" presId="urn:microsoft.com/office/officeart/2005/8/layout/pList2"/>
    <dgm:cxn modelId="{0F9AEBF4-9FF1-44CA-B865-3DAE90104F1A}" type="presOf" srcId="{02C0A477-EA99-490C-B5AD-0FEDD583E644}" destId="{BBBCC0A9-FD71-438E-82DE-5C93E6A78510}" srcOrd="0" destOrd="1" presId="urn:microsoft.com/office/officeart/2005/8/layout/pList2"/>
    <dgm:cxn modelId="{5603184B-47FE-4A2E-898D-CCC0778770B4}" srcId="{18F411BD-D466-4A64-A9B5-3E0047C4981E}" destId="{ECD989D7-0378-4856-85B3-F481C01BBA94}" srcOrd="0" destOrd="0" parTransId="{C84A3C52-F38E-4C2D-BEEC-80DA8BF759AC}" sibTransId="{6871B636-E632-4A97-968B-8C20C9E23457}"/>
    <dgm:cxn modelId="{A7EE123D-E424-4189-BB16-86D0BF186FCB}" type="presOf" srcId="{313FC25E-1DF9-4891-B9E7-23DBB1E1B295}" destId="{F598580F-4FFB-4240-A83A-2768C94225E8}" srcOrd="0" destOrd="0" presId="urn:microsoft.com/office/officeart/2005/8/layout/pList2"/>
    <dgm:cxn modelId="{ACE47128-BEFC-40FA-B406-A3FBFE01417B}" type="presOf" srcId="{E81630A3-E863-475D-8ABD-BC0DAF49B878}" destId="{BBBCC0A9-FD71-438E-82DE-5C93E6A78510}" srcOrd="0" destOrd="2" presId="urn:microsoft.com/office/officeart/2005/8/layout/pList2"/>
    <dgm:cxn modelId="{336CDCA2-70A0-4D34-BCA5-A25BD6F9777B}" srcId="{F72F6238-3916-4BD0-9DAA-F91802ACF728}" destId="{8459DFBF-3DDF-4F60-B57C-A4B6B9AF56E1}" srcOrd="2" destOrd="0" parTransId="{01E1FD0F-053F-4D76-881D-BAAC20DE6791}" sibTransId="{41AAD35A-A743-4861-8DA8-684F84AE222C}"/>
    <dgm:cxn modelId="{E5882253-72A9-4DE0-AEAB-199BB0A4F98C}" srcId="{B4F7E786-C84C-486A-AB38-8C18C62A75D4}" destId="{18F411BD-D466-4A64-A9B5-3E0047C4981E}" srcOrd="1" destOrd="0" parTransId="{C09E7533-2BA1-4430-A236-7A807AAA1E5A}" sibTransId="{11034826-6293-44F9-8673-A1F1368DB2CE}"/>
    <dgm:cxn modelId="{32174182-E4E3-41EC-B476-FF6513EEB08B}" srcId="{18F411BD-D466-4A64-A9B5-3E0047C4981E}" destId="{34C57D45-9C50-4F1E-8A0D-868384628D20}" srcOrd="1" destOrd="0" parTransId="{EC9854E0-D63D-4C6C-A7A2-F43B330480BA}" sibTransId="{5D55668B-C8A3-42F4-B626-296F1B2ABE18}"/>
    <dgm:cxn modelId="{604052FB-104A-4FD3-AE61-DD7810772D8B}" srcId="{328C2665-3E22-4AE8-8081-3B4C045208B0}" destId="{456CF143-EABE-4B18-A7D9-69A8C0AAC310}" srcOrd="0" destOrd="0" parTransId="{07265FA1-1970-4368-A2BD-0FD889F49C9A}" sibTransId="{009E3246-8D08-4D96-A97D-B16BF8EAEC10}"/>
    <dgm:cxn modelId="{BA7465AB-77D9-404F-8CA5-F98A464B2EC9}" srcId="{328C2665-3E22-4AE8-8081-3B4C045208B0}" destId="{03FF1C8B-0060-4C01-808E-77DD34F0075A}" srcOrd="1" destOrd="0" parTransId="{7B656059-F186-4E91-A4E1-9BD9CCE41B03}" sibTransId="{6438D5A2-5E85-484F-BA73-02395078C6B5}"/>
    <dgm:cxn modelId="{8E55D9AB-F9A6-460C-9717-8C9F010A107E}" srcId="{E29502DE-BBDD-4FF9-98C9-A28F8F91882F}" destId="{CEEE1C08-D107-4222-8330-1174F2F2CAFC}" srcOrd="2" destOrd="0" parTransId="{43B5D0DA-EF4F-4140-A405-69016316D931}" sibTransId="{BF98E942-8E17-4F79-88D3-E9DE0A83E9B6}"/>
    <dgm:cxn modelId="{19F7F945-04EF-441B-A470-20F921C9163E}" srcId="{F72F6238-3916-4BD0-9DAA-F91802ACF728}" destId="{7077037F-26E7-4B1D-A5F8-4F73F0069321}" srcOrd="1" destOrd="0" parTransId="{22E2E980-1538-4586-AA97-14036A1A78A1}" sibTransId="{B8B506B2-C309-4090-BF3F-F89EB9EFBCE0}"/>
    <dgm:cxn modelId="{E1D01EA9-A622-4626-988D-EE8B71E61E1E}" type="presParOf" srcId="{8584433E-F012-4090-9F90-DCB540AE952E}" destId="{EC3ED039-F43A-4C4C-9CE2-517816610C76}" srcOrd="0" destOrd="0" presId="urn:microsoft.com/office/officeart/2005/8/layout/pList2"/>
    <dgm:cxn modelId="{AC876320-8E07-477B-9947-E5C100EC2195}" type="presParOf" srcId="{8584433E-F012-4090-9F90-DCB540AE952E}" destId="{C2C0FDD3-5698-4E93-A26A-7D141DD3EC5D}" srcOrd="1" destOrd="0" presId="urn:microsoft.com/office/officeart/2005/8/layout/pList2"/>
    <dgm:cxn modelId="{3613FE1A-8BC9-4ACF-8FA8-F0B9F5E86B13}" type="presParOf" srcId="{C2C0FDD3-5698-4E93-A26A-7D141DD3EC5D}" destId="{99615845-5C20-4406-AC07-E5E462CD5C93}" srcOrd="0" destOrd="0" presId="urn:microsoft.com/office/officeart/2005/8/layout/pList2"/>
    <dgm:cxn modelId="{6B97C94C-BF0F-4C8A-B615-0179CF1C5642}" type="presParOf" srcId="{99615845-5C20-4406-AC07-E5E462CD5C93}" destId="{F598580F-4FFB-4240-A83A-2768C94225E8}" srcOrd="0" destOrd="0" presId="urn:microsoft.com/office/officeart/2005/8/layout/pList2"/>
    <dgm:cxn modelId="{AE8B7795-9E4E-47D2-9E87-535A380F0070}" type="presParOf" srcId="{99615845-5C20-4406-AC07-E5E462CD5C93}" destId="{F2C0902C-DBC8-4731-9C32-9D152F6CEB41}" srcOrd="1" destOrd="0" presId="urn:microsoft.com/office/officeart/2005/8/layout/pList2"/>
    <dgm:cxn modelId="{FCC5E449-DAEB-4E25-A782-7C24F9BDC722}" type="presParOf" srcId="{99615845-5C20-4406-AC07-E5E462CD5C93}" destId="{16FC5AA8-9327-4054-BAD2-16FF1338174E}" srcOrd="2" destOrd="0" presId="urn:microsoft.com/office/officeart/2005/8/layout/pList2"/>
    <dgm:cxn modelId="{48D93201-F460-4B2B-BFD8-512450547B30}" type="presParOf" srcId="{C2C0FDD3-5698-4E93-A26A-7D141DD3EC5D}" destId="{35479E0D-496E-4C0E-B260-D7B3E5F83255}" srcOrd="1" destOrd="0" presId="urn:microsoft.com/office/officeart/2005/8/layout/pList2"/>
    <dgm:cxn modelId="{6EB2523A-44A6-40D9-9A4B-4E42685D49D1}" type="presParOf" srcId="{C2C0FDD3-5698-4E93-A26A-7D141DD3EC5D}" destId="{BB482FD0-86B5-461D-B9FE-461A1C241B25}" srcOrd="2" destOrd="0" presId="urn:microsoft.com/office/officeart/2005/8/layout/pList2"/>
    <dgm:cxn modelId="{D24544F0-C414-443C-BB56-E0A4E8964A7F}" type="presParOf" srcId="{BB482FD0-86B5-461D-B9FE-461A1C241B25}" destId="{46A12800-B949-4F5A-9728-45A3FF5A4D5B}" srcOrd="0" destOrd="0" presId="urn:microsoft.com/office/officeart/2005/8/layout/pList2"/>
    <dgm:cxn modelId="{11B7F8BA-D103-47AE-99CC-AC4DD192B5ED}" type="presParOf" srcId="{BB482FD0-86B5-461D-B9FE-461A1C241B25}" destId="{F08954B0-A409-447D-9BCD-039DBADEF781}" srcOrd="1" destOrd="0" presId="urn:microsoft.com/office/officeart/2005/8/layout/pList2"/>
    <dgm:cxn modelId="{772C4400-1096-419E-BDFF-52CF5B60F95F}" type="presParOf" srcId="{BB482FD0-86B5-461D-B9FE-461A1C241B25}" destId="{85FD04A1-BACD-4578-A6EB-BBDDF5EBED48}" srcOrd="2" destOrd="0" presId="urn:microsoft.com/office/officeart/2005/8/layout/pList2"/>
    <dgm:cxn modelId="{6CA43302-F104-404B-81EE-AD27EE420F9D}" type="presParOf" srcId="{C2C0FDD3-5698-4E93-A26A-7D141DD3EC5D}" destId="{64394FE9-BECD-4FAE-8357-CD4C238B628F}" srcOrd="3" destOrd="0" presId="urn:microsoft.com/office/officeart/2005/8/layout/pList2"/>
    <dgm:cxn modelId="{9DA266EB-E91A-4034-8E7A-A22519ED69D3}" type="presParOf" srcId="{C2C0FDD3-5698-4E93-A26A-7D141DD3EC5D}" destId="{D91E1A70-6E51-4DC0-82F5-22B70BB606D7}" srcOrd="4" destOrd="0" presId="urn:microsoft.com/office/officeart/2005/8/layout/pList2"/>
    <dgm:cxn modelId="{BE43473C-4D45-4394-AB53-D2FFE2F77CC7}" type="presParOf" srcId="{D91E1A70-6E51-4DC0-82F5-22B70BB606D7}" destId="{55D34767-1A52-4D5A-85DC-19A9D7EEDF24}" srcOrd="0" destOrd="0" presId="urn:microsoft.com/office/officeart/2005/8/layout/pList2"/>
    <dgm:cxn modelId="{FB49F243-A0B1-4285-B9F3-E728259D18EE}" type="presParOf" srcId="{D91E1A70-6E51-4DC0-82F5-22B70BB606D7}" destId="{54B34611-D5BA-4400-9D36-CAB1DA43C029}" srcOrd="1" destOrd="0" presId="urn:microsoft.com/office/officeart/2005/8/layout/pList2"/>
    <dgm:cxn modelId="{D692F906-16AB-44C4-9C65-6E2B165CA894}" type="presParOf" srcId="{D91E1A70-6E51-4DC0-82F5-22B70BB606D7}" destId="{D9778330-A6CF-48F1-9165-F502BF7445DE}" srcOrd="2" destOrd="0" presId="urn:microsoft.com/office/officeart/2005/8/layout/pList2"/>
    <dgm:cxn modelId="{2C7A9D4C-909E-4271-8AF7-617BE2A8E051}" type="presParOf" srcId="{C2C0FDD3-5698-4E93-A26A-7D141DD3EC5D}" destId="{1ACF0AE1-DD2E-4E97-BD38-699BE1351DDD}" srcOrd="5" destOrd="0" presId="urn:microsoft.com/office/officeart/2005/8/layout/pList2"/>
    <dgm:cxn modelId="{7B9AEC48-3CBB-4009-B7EE-ED159453D16B}" type="presParOf" srcId="{C2C0FDD3-5698-4E93-A26A-7D141DD3EC5D}" destId="{1305058E-4D81-4C26-B2AB-C09AA69E2362}" srcOrd="6" destOrd="0" presId="urn:microsoft.com/office/officeart/2005/8/layout/pList2"/>
    <dgm:cxn modelId="{846FD8FC-EB9D-474F-B9DE-E6CA027CEC09}" type="presParOf" srcId="{1305058E-4D81-4C26-B2AB-C09AA69E2362}" destId="{BBBCC0A9-FD71-438E-82DE-5C93E6A78510}" srcOrd="0" destOrd="0" presId="urn:microsoft.com/office/officeart/2005/8/layout/pList2"/>
    <dgm:cxn modelId="{B4F4D6B5-F2A2-4798-8D20-47822EE8C1AA}" type="presParOf" srcId="{1305058E-4D81-4C26-B2AB-C09AA69E2362}" destId="{31D4F92D-FEEA-4283-8287-62CB13CBFECC}" srcOrd="1" destOrd="0" presId="urn:microsoft.com/office/officeart/2005/8/layout/pList2"/>
    <dgm:cxn modelId="{4BF2063B-EA62-4A21-AA49-703FBCCEEF44}" type="presParOf" srcId="{1305058E-4D81-4C26-B2AB-C09AA69E2362}" destId="{1A074723-BD00-41B0-8129-E71BF3267D5B}" srcOrd="2" destOrd="0" presId="urn:microsoft.com/office/officeart/2005/8/layout/pList2"/>
    <dgm:cxn modelId="{803EED1F-94BA-44C4-8FF5-73632AAF1264}" type="presParOf" srcId="{C2C0FDD3-5698-4E93-A26A-7D141DD3EC5D}" destId="{CC42439D-2354-4D60-82A6-FF45FEF65053}" srcOrd="7" destOrd="0" presId="urn:microsoft.com/office/officeart/2005/8/layout/pList2"/>
    <dgm:cxn modelId="{054B8172-B2D7-47D8-9B07-38B5F999591F}" type="presParOf" srcId="{C2C0FDD3-5698-4E93-A26A-7D141DD3EC5D}" destId="{6E440D80-14D0-46CC-ABE9-E55199718BAC}" srcOrd="8" destOrd="0" presId="urn:microsoft.com/office/officeart/2005/8/layout/pList2"/>
    <dgm:cxn modelId="{4F338DBB-79E0-4B99-8EE6-37C553377829}" type="presParOf" srcId="{6E440D80-14D0-46CC-ABE9-E55199718BAC}" destId="{79CEFBFE-5D72-465E-84D9-38C11112C17A}" srcOrd="0" destOrd="0" presId="urn:microsoft.com/office/officeart/2005/8/layout/pList2"/>
    <dgm:cxn modelId="{05B6C412-03D7-49AD-AE37-DF532CBEB0F5}" type="presParOf" srcId="{6E440D80-14D0-46CC-ABE9-E55199718BAC}" destId="{EE1F5305-BA0D-4199-963D-AA858E8D9C58}" srcOrd="1" destOrd="0" presId="urn:microsoft.com/office/officeart/2005/8/layout/pList2"/>
    <dgm:cxn modelId="{9BBAE72B-5527-43F8-A13E-2380CC43B805}" type="presParOf" srcId="{6E440D80-14D0-46CC-ABE9-E55199718BAC}" destId="{316EAEF6-DF3C-48B7-9174-F60444037B2E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CE4F0D6-E417-413A-AD43-02E3E499D01D}">
      <dsp:nvSpPr>
        <dsp:cNvPr id="0" name=""/>
        <dsp:cNvSpPr/>
      </dsp:nvSpPr>
      <dsp:spPr>
        <a:xfrm>
          <a:off x="310585" y="1953"/>
          <a:ext cx="1962112" cy="11772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5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300" kern="1200" dirty="0"/>
        </a:p>
      </dsp:txBody>
      <dsp:txXfrm>
        <a:off x="310585" y="1953"/>
        <a:ext cx="1962112" cy="1177267"/>
      </dsp:txXfrm>
    </dsp:sp>
    <dsp:sp modelId="{6D79D215-43E4-4304-A703-2023DBFAD0AB}">
      <dsp:nvSpPr>
        <dsp:cNvPr id="0" name=""/>
        <dsp:cNvSpPr/>
      </dsp:nvSpPr>
      <dsp:spPr>
        <a:xfrm>
          <a:off x="2445364" y="347285"/>
          <a:ext cx="415967" cy="4866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5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2445364" y="347285"/>
        <a:ext cx="415967" cy="486603"/>
      </dsp:txXfrm>
    </dsp:sp>
    <dsp:sp modelId="{266AAF6D-8819-4CDE-9046-40A68A32EA8D}">
      <dsp:nvSpPr>
        <dsp:cNvPr id="0" name=""/>
        <dsp:cNvSpPr/>
      </dsp:nvSpPr>
      <dsp:spPr>
        <a:xfrm>
          <a:off x="3057543" y="1953"/>
          <a:ext cx="1962112" cy="11772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5">
              <a:hueOff val="-119981"/>
              <a:satOff val="6521"/>
              <a:lumOff val="-1205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300" kern="1200" dirty="0"/>
        </a:p>
      </dsp:txBody>
      <dsp:txXfrm>
        <a:off x="3057543" y="1953"/>
        <a:ext cx="1962112" cy="1177267"/>
      </dsp:txXfrm>
    </dsp:sp>
    <dsp:sp modelId="{BACEF555-1E49-4477-92FB-47DA894CA2D0}">
      <dsp:nvSpPr>
        <dsp:cNvPr id="0" name=""/>
        <dsp:cNvSpPr/>
      </dsp:nvSpPr>
      <dsp:spPr>
        <a:xfrm>
          <a:off x="5192322" y="347285"/>
          <a:ext cx="415967" cy="4866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39977"/>
                <a:satOff val="7608"/>
                <a:lumOff val="-1405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-139977"/>
                <a:satOff val="7608"/>
                <a:lumOff val="-1405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-139977"/>
                <a:satOff val="7608"/>
                <a:lumOff val="-1405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-139977"/>
                <a:satOff val="7608"/>
                <a:lumOff val="-1405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-139977"/>
                <a:satOff val="7608"/>
                <a:lumOff val="-1405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-139977"/>
                <a:satOff val="7608"/>
                <a:lumOff val="-1405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5">
              <a:hueOff val="-139977"/>
              <a:satOff val="7608"/>
              <a:lumOff val="-1405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5192322" y="347285"/>
        <a:ext cx="415967" cy="486603"/>
      </dsp:txXfrm>
    </dsp:sp>
    <dsp:sp modelId="{0D869A3D-6A9D-4907-BF4A-32E04018D79D}">
      <dsp:nvSpPr>
        <dsp:cNvPr id="0" name=""/>
        <dsp:cNvSpPr/>
      </dsp:nvSpPr>
      <dsp:spPr>
        <a:xfrm>
          <a:off x="5804501" y="1953"/>
          <a:ext cx="1962112" cy="11772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5">
              <a:hueOff val="-239961"/>
              <a:satOff val="13042"/>
              <a:lumOff val="-2409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300" kern="1200" dirty="0"/>
        </a:p>
      </dsp:txBody>
      <dsp:txXfrm>
        <a:off x="5804501" y="1953"/>
        <a:ext cx="1962112" cy="1177267"/>
      </dsp:txXfrm>
    </dsp:sp>
    <dsp:sp modelId="{8D301936-E138-4EF0-B778-179BED98F85C}">
      <dsp:nvSpPr>
        <dsp:cNvPr id="0" name=""/>
        <dsp:cNvSpPr/>
      </dsp:nvSpPr>
      <dsp:spPr>
        <a:xfrm rot="5400000">
          <a:off x="6577573" y="1316568"/>
          <a:ext cx="415967" cy="4866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279955"/>
                <a:satOff val="15216"/>
                <a:lumOff val="-2811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-279955"/>
                <a:satOff val="15216"/>
                <a:lumOff val="-2811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-279955"/>
                <a:satOff val="15216"/>
                <a:lumOff val="-2811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-279955"/>
                <a:satOff val="15216"/>
                <a:lumOff val="-2811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-279955"/>
                <a:satOff val="15216"/>
                <a:lumOff val="-2811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-279955"/>
                <a:satOff val="15216"/>
                <a:lumOff val="-2811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5">
              <a:hueOff val="-279955"/>
              <a:satOff val="15216"/>
              <a:lumOff val="-2811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 rot="5400000">
        <a:off x="6577573" y="1316568"/>
        <a:ext cx="415967" cy="486603"/>
      </dsp:txXfrm>
    </dsp:sp>
    <dsp:sp modelId="{F0C70915-34DA-4402-933E-EEA817A2C1EF}">
      <dsp:nvSpPr>
        <dsp:cNvPr id="0" name=""/>
        <dsp:cNvSpPr/>
      </dsp:nvSpPr>
      <dsp:spPr>
        <a:xfrm>
          <a:off x="5804501" y="1964066"/>
          <a:ext cx="1962112" cy="11772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5">
              <a:hueOff val="-359942"/>
              <a:satOff val="19563"/>
              <a:lumOff val="-3614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300" kern="1200" dirty="0"/>
        </a:p>
      </dsp:txBody>
      <dsp:txXfrm>
        <a:off x="5804501" y="1964066"/>
        <a:ext cx="1962112" cy="1177267"/>
      </dsp:txXfrm>
    </dsp:sp>
    <dsp:sp modelId="{51E24768-A897-41F8-91FE-192D036D1BB7}">
      <dsp:nvSpPr>
        <dsp:cNvPr id="0" name=""/>
        <dsp:cNvSpPr/>
      </dsp:nvSpPr>
      <dsp:spPr>
        <a:xfrm rot="10800000">
          <a:off x="5215867" y="2309398"/>
          <a:ext cx="415967" cy="4866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419932"/>
                <a:satOff val="22824"/>
                <a:lumOff val="-4216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-419932"/>
                <a:satOff val="22824"/>
                <a:lumOff val="-4216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-419932"/>
                <a:satOff val="22824"/>
                <a:lumOff val="-4216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-419932"/>
                <a:satOff val="22824"/>
                <a:lumOff val="-4216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-419932"/>
                <a:satOff val="22824"/>
                <a:lumOff val="-4216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-419932"/>
                <a:satOff val="22824"/>
                <a:lumOff val="-4216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5">
              <a:hueOff val="-419932"/>
              <a:satOff val="22824"/>
              <a:lumOff val="-4216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 rot="10800000">
        <a:off x="5215867" y="2309398"/>
        <a:ext cx="415967" cy="486603"/>
      </dsp:txXfrm>
    </dsp:sp>
    <dsp:sp modelId="{821070C8-3DC9-4910-B954-2C4B44F719E7}">
      <dsp:nvSpPr>
        <dsp:cNvPr id="0" name=""/>
        <dsp:cNvSpPr/>
      </dsp:nvSpPr>
      <dsp:spPr>
        <a:xfrm>
          <a:off x="3057543" y="1964066"/>
          <a:ext cx="1962112" cy="11772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5">
              <a:hueOff val="-479922"/>
              <a:satOff val="26084"/>
              <a:lumOff val="-4818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300" kern="1200" dirty="0"/>
        </a:p>
      </dsp:txBody>
      <dsp:txXfrm>
        <a:off x="3057543" y="1964066"/>
        <a:ext cx="1962112" cy="1177267"/>
      </dsp:txXfrm>
    </dsp:sp>
    <dsp:sp modelId="{9C56EC77-0A15-428E-9064-8D15EBE94571}">
      <dsp:nvSpPr>
        <dsp:cNvPr id="0" name=""/>
        <dsp:cNvSpPr/>
      </dsp:nvSpPr>
      <dsp:spPr>
        <a:xfrm rot="10800000">
          <a:off x="2468909" y="2309398"/>
          <a:ext cx="415967" cy="4866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59909"/>
                <a:satOff val="30431"/>
                <a:lumOff val="-5621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-559909"/>
                <a:satOff val="30431"/>
                <a:lumOff val="-5621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-559909"/>
                <a:satOff val="30431"/>
                <a:lumOff val="-5621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-559909"/>
                <a:satOff val="30431"/>
                <a:lumOff val="-5621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-559909"/>
                <a:satOff val="30431"/>
                <a:lumOff val="-5621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-559909"/>
                <a:satOff val="30431"/>
                <a:lumOff val="-5621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5">
              <a:hueOff val="-559909"/>
              <a:satOff val="30431"/>
              <a:lumOff val="-5621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 rot="10800000">
        <a:off x="2468909" y="2309398"/>
        <a:ext cx="415967" cy="486603"/>
      </dsp:txXfrm>
    </dsp:sp>
    <dsp:sp modelId="{F21CDF3A-C6F5-42A1-B66D-494C84BD98A7}">
      <dsp:nvSpPr>
        <dsp:cNvPr id="0" name=""/>
        <dsp:cNvSpPr/>
      </dsp:nvSpPr>
      <dsp:spPr>
        <a:xfrm>
          <a:off x="310585" y="1964066"/>
          <a:ext cx="1962112" cy="11772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5">
              <a:hueOff val="-599903"/>
              <a:satOff val="32605"/>
              <a:lumOff val="-6023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300" kern="1200" dirty="0"/>
        </a:p>
      </dsp:txBody>
      <dsp:txXfrm>
        <a:off x="310585" y="1964066"/>
        <a:ext cx="1962112" cy="1177267"/>
      </dsp:txXfrm>
    </dsp:sp>
    <dsp:sp modelId="{DAE0D29B-910C-4E32-8287-D280C09E86A9}">
      <dsp:nvSpPr>
        <dsp:cNvPr id="0" name=""/>
        <dsp:cNvSpPr/>
      </dsp:nvSpPr>
      <dsp:spPr>
        <a:xfrm rot="5400000">
          <a:off x="1083658" y="3278681"/>
          <a:ext cx="415967" cy="4866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99887"/>
                <a:satOff val="38039"/>
                <a:lumOff val="-7027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-699887"/>
                <a:satOff val="38039"/>
                <a:lumOff val="-7027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-699887"/>
                <a:satOff val="38039"/>
                <a:lumOff val="-7027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-699887"/>
                <a:satOff val="38039"/>
                <a:lumOff val="-7027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-699887"/>
                <a:satOff val="38039"/>
                <a:lumOff val="-7027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-699887"/>
                <a:satOff val="38039"/>
                <a:lumOff val="-7027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5">
              <a:hueOff val="-699887"/>
              <a:satOff val="38039"/>
              <a:lumOff val="-7027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 rot="5400000">
        <a:off x="1083658" y="3278681"/>
        <a:ext cx="415967" cy="486603"/>
      </dsp:txXfrm>
    </dsp:sp>
    <dsp:sp modelId="{E4B023AD-74BC-4223-AE62-32E93E582BA0}">
      <dsp:nvSpPr>
        <dsp:cNvPr id="0" name=""/>
        <dsp:cNvSpPr/>
      </dsp:nvSpPr>
      <dsp:spPr>
        <a:xfrm>
          <a:off x="310585" y="3926178"/>
          <a:ext cx="1962112" cy="11772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5">
              <a:hueOff val="-719883"/>
              <a:satOff val="39126"/>
              <a:lumOff val="-7227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300" kern="1200" dirty="0"/>
        </a:p>
      </dsp:txBody>
      <dsp:txXfrm>
        <a:off x="310585" y="3926178"/>
        <a:ext cx="1962112" cy="1177267"/>
      </dsp:txXfrm>
    </dsp:sp>
    <dsp:sp modelId="{3ADB69E0-65E9-421C-A686-6AE7E770172D}">
      <dsp:nvSpPr>
        <dsp:cNvPr id="0" name=""/>
        <dsp:cNvSpPr/>
      </dsp:nvSpPr>
      <dsp:spPr>
        <a:xfrm>
          <a:off x="2445364" y="4271510"/>
          <a:ext cx="415967" cy="4866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839864"/>
                <a:satOff val="45647"/>
                <a:lumOff val="-8432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-839864"/>
                <a:satOff val="45647"/>
                <a:lumOff val="-8432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-839864"/>
                <a:satOff val="45647"/>
                <a:lumOff val="-8432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-839864"/>
                <a:satOff val="45647"/>
                <a:lumOff val="-8432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-839864"/>
                <a:satOff val="45647"/>
                <a:lumOff val="-8432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-839864"/>
                <a:satOff val="45647"/>
                <a:lumOff val="-8432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5">
              <a:hueOff val="-839864"/>
              <a:satOff val="45647"/>
              <a:lumOff val="-8432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2445364" y="4271510"/>
        <a:ext cx="415967" cy="486603"/>
      </dsp:txXfrm>
    </dsp:sp>
    <dsp:sp modelId="{35DE724B-FDD6-4F88-BE91-6B46E7DF4A03}">
      <dsp:nvSpPr>
        <dsp:cNvPr id="0" name=""/>
        <dsp:cNvSpPr/>
      </dsp:nvSpPr>
      <dsp:spPr>
        <a:xfrm>
          <a:off x="3057543" y="3926178"/>
          <a:ext cx="1962112" cy="11772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5">
              <a:hueOff val="-839864"/>
              <a:satOff val="45647"/>
              <a:lumOff val="-8432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300" kern="1200" dirty="0"/>
        </a:p>
      </dsp:txBody>
      <dsp:txXfrm>
        <a:off x="3057543" y="3926178"/>
        <a:ext cx="1962112" cy="117726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C3E50B8-ECAC-4532-A596-669B46C28C2F}">
      <dsp:nvSpPr>
        <dsp:cNvPr id="0" name=""/>
        <dsp:cNvSpPr/>
      </dsp:nvSpPr>
      <dsp:spPr>
        <a:xfrm>
          <a:off x="3886200" y="2180408"/>
          <a:ext cx="2590800" cy="259080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7D71C01-BB20-475E-B368-5122DE610159}">
      <dsp:nvSpPr>
        <dsp:cNvPr id="0" name=""/>
        <dsp:cNvSpPr/>
      </dsp:nvSpPr>
      <dsp:spPr>
        <a:xfrm>
          <a:off x="3713467" y="1612909"/>
          <a:ext cx="3005328" cy="173953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solidFill>
                <a:schemeClr val="accent2">
                  <a:lumMod val="50000"/>
                </a:schemeClr>
              </a:solidFill>
            </a:rPr>
            <a:t>Complexity</a:t>
          </a:r>
          <a:endParaRPr lang="en-US" sz="38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3713467" y="1612909"/>
        <a:ext cx="3005328" cy="1739537"/>
      </dsp:txXfrm>
    </dsp:sp>
    <dsp:sp modelId="{2960EFB9-6E82-420C-97BB-4FF9B5944FC2}">
      <dsp:nvSpPr>
        <dsp:cNvPr id="0" name=""/>
        <dsp:cNvSpPr/>
      </dsp:nvSpPr>
      <dsp:spPr>
        <a:xfrm>
          <a:off x="4871740" y="2896209"/>
          <a:ext cx="2590800" cy="259080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655EAFF-CBA8-4EAA-8110-51675B02011A}">
      <dsp:nvSpPr>
        <dsp:cNvPr id="0" name=""/>
        <dsp:cNvSpPr/>
      </dsp:nvSpPr>
      <dsp:spPr>
        <a:xfrm>
          <a:off x="6476993" y="2834284"/>
          <a:ext cx="2694432" cy="188758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err="1" smtClean="0">
              <a:solidFill>
                <a:schemeClr val="accent3">
                  <a:lumMod val="50000"/>
                </a:schemeClr>
              </a:solidFill>
            </a:rPr>
            <a:t>Trialability</a:t>
          </a:r>
          <a:endParaRPr lang="en-US" sz="3800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6476993" y="2834284"/>
        <a:ext cx="2694432" cy="1887582"/>
      </dsp:txXfrm>
    </dsp:sp>
    <dsp:sp modelId="{7DBA2C9A-D332-4346-9389-2C47DFA5A7B1}">
      <dsp:nvSpPr>
        <dsp:cNvPr id="0" name=""/>
        <dsp:cNvSpPr/>
      </dsp:nvSpPr>
      <dsp:spPr>
        <a:xfrm>
          <a:off x="4495556" y="4055407"/>
          <a:ext cx="2590800" cy="259080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E1B41EC-F8D8-4A95-9ABA-A3AF3013E1BA}">
      <dsp:nvSpPr>
        <dsp:cNvPr id="0" name=""/>
        <dsp:cNvSpPr/>
      </dsp:nvSpPr>
      <dsp:spPr>
        <a:xfrm>
          <a:off x="6114279" y="5153656"/>
          <a:ext cx="2694432" cy="188758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solidFill>
                <a:schemeClr val="accent4">
                  <a:lumMod val="50000"/>
                </a:schemeClr>
              </a:solidFill>
            </a:rPr>
            <a:t>Compatibility</a:t>
          </a:r>
          <a:endParaRPr lang="en-US" sz="38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6114279" y="5153656"/>
        <a:ext cx="2694432" cy="1887582"/>
      </dsp:txXfrm>
    </dsp:sp>
    <dsp:sp modelId="{23E21A58-6BCA-4D8D-AAAC-D8308C32FD6B}">
      <dsp:nvSpPr>
        <dsp:cNvPr id="0" name=""/>
        <dsp:cNvSpPr/>
      </dsp:nvSpPr>
      <dsp:spPr>
        <a:xfrm>
          <a:off x="3276843" y="4055407"/>
          <a:ext cx="2590800" cy="259080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85C20F8-D42C-4180-B3B0-DCB6FC035346}">
      <dsp:nvSpPr>
        <dsp:cNvPr id="0" name=""/>
        <dsp:cNvSpPr/>
      </dsp:nvSpPr>
      <dsp:spPr>
        <a:xfrm>
          <a:off x="1968999" y="5412746"/>
          <a:ext cx="2694432" cy="188758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solidFill>
                <a:schemeClr val="accent5">
                  <a:lumMod val="50000"/>
                </a:schemeClr>
              </a:solidFill>
            </a:rPr>
            <a:t>Relative Advantage</a:t>
          </a:r>
          <a:endParaRPr lang="en-US" sz="38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1968999" y="5412746"/>
        <a:ext cx="2694432" cy="1887582"/>
      </dsp:txXfrm>
    </dsp:sp>
    <dsp:sp modelId="{331C9BE2-0B64-4B31-BD4B-78ED946A16D4}">
      <dsp:nvSpPr>
        <dsp:cNvPr id="0" name=""/>
        <dsp:cNvSpPr/>
      </dsp:nvSpPr>
      <dsp:spPr>
        <a:xfrm>
          <a:off x="2900659" y="2896209"/>
          <a:ext cx="2590800" cy="2590800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47FB634-A3B5-43C2-B593-D9019EF24A44}">
      <dsp:nvSpPr>
        <dsp:cNvPr id="0" name=""/>
        <dsp:cNvSpPr/>
      </dsp:nvSpPr>
      <dsp:spPr>
        <a:xfrm>
          <a:off x="932677" y="2834284"/>
          <a:ext cx="2694432" cy="188758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err="1" smtClean="0">
              <a:solidFill>
                <a:schemeClr val="accent6">
                  <a:lumMod val="50000"/>
                </a:schemeClr>
              </a:solidFill>
            </a:rPr>
            <a:t>Observability</a:t>
          </a:r>
          <a:endParaRPr lang="en-US" sz="3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932677" y="2834284"/>
        <a:ext cx="2694432" cy="188758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EEAAED-1AC0-4BCA-B8DB-11892D433EDF}">
      <dsp:nvSpPr>
        <dsp:cNvPr id="0" name=""/>
        <dsp:cNvSpPr/>
      </dsp:nvSpPr>
      <dsp:spPr>
        <a:xfrm rot="5400000">
          <a:off x="4599527" y="-1905097"/>
          <a:ext cx="749617" cy="4681728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Thoroughly promoted in print and social media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Generated curiosity about mobile apps</a:t>
          </a:r>
          <a:endParaRPr lang="en-US" sz="1700" kern="1200" dirty="0"/>
        </a:p>
      </dsp:txBody>
      <dsp:txXfrm rot="5400000">
        <a:off x="4599527" y="-1905097"/>
        <a:ext cx="749617" cy="4681728"/>
      </dsp:txXfrm>
    </dsp:sp>
    <dsp:sp modelId="{5E189953-74A5-474D-9E6D-814B3776FB8E}">
      <dsp:nvSpPr>
        <dsp:cNvPr id="0" name=""/>
        <dsp:cNvSpPr/>
      </dsp:nvSpPr>
      <dsp:spPr>
        <a:xfrm>
          <a:off x="0" y="2143"/>
          <a:ext cx="2633472" cy="93702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3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3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Knowledge</a:t>
          </a:r>
          <a:endParaRPr lang="en-US" sz="2500" kern="1200" dirty="0"/>
        </a:p>
      </dsp:txBody>
      <dsp:txXfrm>
        <a:off x="0" y="2143"/>
        <a:ext cx="2633472" cy="937021"/>
      </dsp:txXfrm>
    </dsp:sp>
    <dsp:sp modelId="{7AF5282D-642D-477A-91F7-F9904E47C37F}">
      <dsp:nvSpPr>
        <dsp:cNvPr id="0" name=""/>
        <dsp:cNvSpPr/>
      </dsp:nvSpPr>
      <dsp:spPr>
        <a:xfrm rot="5400000">
          <a:off x="4599527" y="-886336"/>
          <a:ext cx="749617" cy="4681728"/>
        </a:xfrm>
        <a:prstGeom prst="round2SameRect">
          <a:avLst/>
        </a:prstGeom>
        <a:solidFill>
          <a:schemeClr val="accent3">
            <a:tint val="40000"/>
            <a:alpha val="90000"/>
            <a:hueOff val="222882"/>
            <a:satOff val="3104"/>
            <a:lumOff val="35"/>
            <a:alphaOff val="0"/>
          </a:schemeClr>
        </a:solidFill>
        <a:ln w="10000" cap="flat" cmpd="sng" algn="ctr">
          <a:solidFill>
            <a:schemeClr val="accent3">
              <a:tint val="40000"/>
              <a:alpha val="90000"/>
              <a:hueOff val="222882"/>
              <a:satOff val="3104"/>
              <a:lumOff val="35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NGO Partners and schools – project adopters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Provided free educational resource</a:t>
          </a:r>
          <a:endParaRPr lang="en-US" sz="1700" kern="1200" dirty="0"/>
        </a:p>
      </dsp:txBody>
      <dsp:txXfrm rot="5400000">
        <a:off x="4599527" y="-886336"/>
        <a:ext cx="749617" cy="4681728"/>
      </dsp:txXfrm>
    </dsp:sp>
    <dsp:sp modelId="{07BACF48-992F-4BCE-8E61-647796606C45}">
      <dsp:nvSpPr>
        <dsp:cNvPr id="0" name=""/>
        <dsp:cNvSpPr/>
      </dsp:nvSpPr>
      <dsp:spPr>
        <a:xfrm>
          <a:off x="0" y="986016"/>
          <a:ext cx="2633472" cy="937021"/>
        </a:xfrm>
        <a:prstGeom prst="roundRect">
          <a:avLst/>
        </a:prstGeom>
        <a:gradFill rotWithShape="0">
          <a:gsLst>
            <a:gs pos="0">
              <a:schemeClr val="accent3">
                <a:hueOff val="263219"/>
                <a:satOff val="3845"/>
                <a:lumOff val="-245"/>
                <a:alphaOff val="0"/>
                <a:tint val="75000"/>
                <a:shade val="85000"/>
                <a:satMod val="230000"/>
              </a:schemeClr>
            </a:gs>
            <a:gs pos="25000">
              <a:schemeClr val="accent3">
                <a:hueOff val="263219"/>
                <a:satOff val="3845"/>
                <a:lumOff val="-245"/>
                <a:alphaOff val="0"/>
                <a:tint val="90000"/>
                <a:shade val="70000"/>
                <a:satMod val="220000"/>
              </a:schemeClr>
            </a:gs>
            <a:gs pos="50000">
              <a:schemeClr val="accent3">
                <a:hueOff val="263219"/>
                <a:satOff val="3845"/>
                <a:lumOff val="-245"/>
                <a:alphaOff val="0"/>
                <a:tint val="90000"/>
                <a:shade val="58000"/>
                <a:satMod val="225000"/>
              </a:schemeClr>
            </a:gs>
            <a:gs pos="65000">
              <a:schemeClr val="accent3">
                <a:hueOff val="263219"/>
                <a:satOff val="3845"/>
                <a:lumOff val="-245"/>
                <a:alphaOff val="0"/>
                <a:tint val="90000"/>
                <a:shade val="58000"/>
                <a:satMod val="225000"/>
              </a:schemeClr>
            </a:gs>
            <a:gs pos="80000">
              <a:schemeClr val="accent3">
                <a:hueOff val="263219"/>
                <a:satOff val="3845"/>
                <a:lumOff val="-245"/>
                <a:alphaOff val="0"/>
                <a:tint val="90000"/>
                <a:shade val="69000"/>
                <a:satMod val="220000"/>
              </a:schemeClr>
            </a:gs>
            <a:gs pos="100000">
              <a:schemeClr val="accent3">
                <a:hueOff val="263219"/>
                <a:satOff val="3845"/>
                <a:lumOff val="-245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3">
              <a:hueOff val="263219"/>
              <a:satOff val="3845"/>
              <a:lumOff val="-245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Persuasion</a:t>
          </a:r>
          <a:endParaRPr lang="en-US" sz="2500" kern="1200" dirty="0"/>
        </a:p>
      </dsp:txBody>
      <dsp:txXfrm>
        <a:off x="0" y="986016"/>
        <a:ext cx="2633472" cy="937021"/>
      </dsp:txXfrm>
    </dsp:sp>
    <dsp:sp modelId="{2131D6C6-C9EE-42D6-8F39-EC1444F0AD24}">
      <dsp:nvSpPr>
        <dsp:cNvPr id="0" name=""/>
        <dsp:cNvSpPr/>
      </dsp:nvSpPr>
      <dsp:spPr>
        <a:xfrm rot="5400000">
          <a:off x="4599527" y="97535"/>
          <a:ext cx="749617" cy="4681728"/>
        </a:xfrm>
        <a:prstGeom prst="round2SameRect">
          <a:avLst/>
        </a:prstGeom>
        <a:solidFill>
          <a:schemeClr val="accent3">
            <a:tint val="40000"/>
            <a:alpha val="90000"/>
            <a:hueOff val="445764"/>
            <a:satOff val="6207"/>
            <a:lumOff val="70"/>
            <a:alphaOff val="0"/>
          </a:schemeClr>
        </a:solidFill>
        <a:ln w="10000" cap="flat" cmpd="sng" algn="ctr">
          <a:solidFill>
            <a:schemeClr val="accent3">
              <a:tint val="40000"/>
              <a:alpha val="90000"/>
              <a:hueOff val="445764"/>
              <a:satOff val="6207"/>
              <a:lumOff val="7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Persuasion factors were successful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Decision was taken to use mobile apps</a:t>
          </a:r>
          <a:endParaRPr lang="en-US" sz="1700" kern="1200" dirty="0"/>
        </a:p>
      </dsp:txBody>
      <dsp:txXfrm rot="5400000">
        <a:off x="4599527" y="97535"/>
        <a:ext cx="749617" cy="4681728"/>
      </dsp:txXfrm>
    </dsp:sp>
    <dsp:sp modelId="{15B8BD98-E572-4817-AA1F-977DF29DE059}">
      <dsp:nvSpPr>
        <dsp:cNvPr id="0" name=""/>
        <dsp:cNvSpPr/>
      </dsp:nvSpPr>
      <dsp:spPr>
        <a:xfrm>
          <a:off x="0" y="1969889"/>
          <a:ext cx="2633472" cy="937021"/>
        </a:xfrm>
        <a:prstGeom prst="roundRect">
          <a:avLst/>
        </a:prstGeom>
        <a:gradFill rotWithShape="0">
          <a:gsLst>
            <a:gs pos="0">
              <a:schemeClr val="accent3">
                <a:hueOff val="526439"/>
                <a:satOff val="7689"/>
                <a:lumOff val="-490"/>
                <a:alphaOff val="0"/>
                <a:tint val="75000"/>
                <a:shade val="85000"/>
                <a:satMod val="230000"/>
              </a:schemeClr>
            </a:gs>
            <a:gs pos="25000">
              <a:schemeClr val="accent3">
                <a:hueOff val="526439"/>
                <a:satOff val="7689"/>
                <a:lumOff val="-490"/>
                <a:alphaOff val="0"/>
                <a:tint val="90000"/>
                <a:shade val="70000"/>
                <a:satMod val="220000"/>
              </a:schemeClr>
            </a:gs>
            <a:gs pos="50000">
              <a:schemeClr val="accent3">
                <a:hueOff val="526439"/>
                <a:satOff val="7689"/>
                <a:lumOff val="-490"/>
                <a:alphaOff val="0"/>
                <a:tint val="90000"/>
                <a:shade val="58000"/>
                <a:satMod val="225000"/>
              </a:schemeClr>
            </a:gs>
            <a:gs pos="65000">
              <a:schemeClr val="accent3">
                <a:hueOff val="526439"/>
                <a:satOff val="7689"/>
                <a:lumOff val="-490"/>
                <a:alphaOff val="0"/>
                <a:tint val="90000"/>
                <a:shade val="58000"/>
                <a:satMod val="225000"/>
              </a:schemeClr>
            </a:gs>
            <a:gs pos="80000">
              <a:schemeClr val="accent3">
                <a:hueOff val="526439"/>
                <a:satOff val="7689"/>
                <a:lumOff val="-49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3">
                <a:hueOff val="526439"/>
                <a:satOff val="7689"/>
                <a:lumOff val="-49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3">
              <a:hueOff val="526439"/>
              <a:satOff val="7689"/>
              <a:lumOff val="-49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Decision</a:t>
          </a:r>
          <a:endParaRPr lang="en-US" sz="2500" kern="1200" dirty="0"/>
        </a:p>
      </dsp:txBody>
      <dsp:txXfrm>
        <a:off x="0" y="1969889"/>
        <a:ext cx="2633472" cy="937021"/>
      </dsp:txXfrm>
    </dsp:sp>
    <dsp:sp modelId="{714A7A94-9AB3-4491-999A-D424B247FC4A}">
      <dsp:nvSpPr>
        <dsp:cNvPr id="0" name=""/>
        <dsp:cNvSpPr/>
      </dsp:nvSpPr>
      <dsp:spPr>
        <a:xfrm rot="5400000">
          <a:off x="4599527" y="1081408"/>
          <a:ext cx="749617" cy="4681728"/>
        </a:xfrm>
        <a:prstGeom prst="round2SameRect">
          <a:avLst/>
        </a:prstGeom>
        <a:solidFill>
          <a:schemeClr val="accent3">
            <a:tint val="40000"/>
            <a:alpha val="90000"/>
            <a:hueOff val="668646"/>
            <a:satOff val="9311"/>
            <a:lumOff val="105"/>
            <a:alphaOff val="0"/>
          </a:schemeClr>
        </a:solidFill>
        <a:ln w="10000" cap="flat" cmpd="sng" algn="ctr">
          <a:solidFill>
            <a:schemeClr val="accent3">
              <a:tint val="40000"/>
              <a:alpha val="90000"/>
              <a:hueOff val="668646"/>
              <a:satOff val="9311"/>
              <a:lumOff val="105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Schools participated in the challenge</a:t>
          </a:r>
          <a:endParaRPr lang="en-US" sz="1700" kern="1200" dirty="0"/>
        </a:p>
      </dsp:txBody>
      <dsp:txXfrm rot="5400000">
        <a:off x="4599527" y="1081408"/>
        <a:ext cx="749617" cy="4681728"/>
      </dsp:txXfrm>
    </dsp:sp>
    <dsp:sp modelId="{B87535F9-5F43-4CEC-9F45-168EFC5D8457}">
      <dsp:nvSpPr>
        <dsp:cNvPr id="0" name=""/>
        <dsp:cNvSpPr/>
      </dsp:nvSpPr>
      <dsp:spPr>
        <a:xfrm>
          <a:off x="0" y="2953762"/>
          <a:ext cx="2633472" cy="937021"/>
        </a:xfrm>
        <a:prstGeom prst="roundRect">
          <a:avLst/>
        </a:prstGeom>
        <a:gradFill rotWithShape="0">
          <a:gsLst>
            <a:gs pos="0">
              <a:schemeClr val="accent3">
                <a:hueOff val="789658"/>
                <a:satOff val="11534"/>
                <a:lumOff val="-735"/>
                <a:alphaOff val="0"/>
                <a:tint val="75000"/>
                <a:shade val="85000"/>
                <a:satMod val="230000"/>
              </a:schemeClr>
            </a:gs>
            <a:gs pos="25000">
              <a:schemeClr val="accent3">
                <a:hueOff val="789658"/>
                <a:satOff val="11534"/>
                <a:lumOff val="-735"/>
                <a:alphaOff val="0"/>
                <a:tint val="90000"/>
                <a:shade val="70000"/>
                <a:satMod val="220000"/>
              </a:schemeClr>
            </a:gs>
            <a:gs pos="50000">
              <a:schemeClr val="accent3">
                <a:hueOff val="789658"/>
                <a:satOff val="11534"/>
                <a:lumOff val="-735"/>
                <a:alphaOff val="0"/>
                <a:tint val="90000"/>
                <a:shade val="58000"/>
                <a:satMod val="225000"/>
              </a:schemeClr>
            </a:gs>
            <a:gs pos="65000">
              <a:schemeClr val="accent3">
                <a:hueOff val="789658"/>
                <a:satOff val="11534"/>
                <a:lumOff val="-735"/>
                <a:alphaOff val="0"/>
                <a:tint val="90000"/>
                <a:shade val="58000"/>
                <a:satMod val="225000"/>
              </a:schemeClr>
            </a:gs>
            <a:gs pos="80000">
              <a:schemeClr val="accent3">
                <a:hueOff val="789658"/>
                <a:satOff val="11534"/>
                <a:lumOff val="-735"/>
                <a:alphaOff val="0"/>
                <a:tint val="90000"/>
                <a:shade val="69000"/>
                <a:satMod val="220000"/>
              </a:schemeClr>
            </a:gs>
            <a:gs pos="100000">
              <a:schemeClr val="accent3">
                <a:hueOff val="789658"/>
                <a:satOff val="11534"/>
                <a:lumOff val="-735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3">
              <a:hueOff val="789658"/>
              <a:satOff val="11534"/>
              <a:lumOff val="-735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Implementation</a:t>
          </a:r>
          <a:endParaRPr lang="en-US" sz="2500" kern="1200" dirty="0"/>
        </a:p>
      </dsp:txBody>
      <dsp:txXfrm>
        <a:off x="0" y="2953762"/>
        <a:ext cx="2633472" cy="937021"/>
      </dsp:txXfrm>
    </dsp:sp>
    <dsp:sp modelId="{23C4B083-B8C4-4A59-828C-6964350B435A}">
      <dsp:nvSpPr>
        <dsp:cNvPr id="0" name=""/>
        <dsp:cNvSpPr/>
      </dsp:nvSpPr>
      <dsp:spPr>
        <a:xfrm rot="5400000">
          <a:off x="4599527" y="2065281"/>
          <a:ext cx="749617" cy="4681728"/>
        </a:xfrm>
        <a:prstGeom prst="round2SameRect">
          <a:avLst/>
        </a:prstGeom>
        <a:solidFill>
          <a:schemeClr val="accent3">
            <a:tint val="40000"/>
            <a:alpha val="90000"/>
            <a:hueOff val="891528"/>
            <a:satOff val="12414"/>
            <a:lumOff val="140"/>
            <a:alphaOff val="0"/>
          </a:schemeClr>
        </a:solidFill>
        <a:ln w="10000" cap="flat" cmpd="sng" algn="ctr">
          <a:solidFill>
            <a:schemeClr val="accent3">
              <a:tint val="40000"/>
              <a:alpha val="90000"/>
              <a:hueOff val="891528"/>
              <a:satOff val="12414"/>
              <a:lumOff val="14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Students collected data from respective cities and won challenge</a:t>
          </a:r>
          <a:endParaRPr lang="en-US" sz="1700" kern="1200" dirty="0"/>
        </a:p>
      </dsp:txBody>
      <dsp:txXfrm rot="5400000">
        <a:off x="4599527" y="2065281"/>
        <a:ext cx="749617" cy="4681728"/>
      </dsp:txXfrm>
    </dsp:sp>
    <dsp:sp modelId="{18E342F0-7E00-440A-BCCA-09F7249D2D5B}">
      <dsp:nvSpPr>
        <dsp:cNvPr id="0" name=""/>
        <dsp:cNvSpPr/>
      </dsp:nvSpPr>
      <dsp:spPr>
        <a:xfrm>
          <a:off x="0" y="3937634"/>
          <a:ext cx="2633472" cy="937021"/>
        </a:xfrm>
        <a:prstGeom prst="roundRect">
          <a:avLst/>
        </a:prstGeom>
        <a:gradFill rotWithShape="0">
          <a:gsLst>
            <a:gs pos="0">
              <a:schemeClr val="accent3">
                <a:hueOff val="1052878"/>
                <a:satOff val="15378"/>
                <a:lumOff val="-980"/>
                <a:alphaOff val="0"/>
                <a:tint val="75000"/>
                <a:shade val="85000"/>
                <a:satMod val="230000"/>
              </a:schemeClr>
            </a:gs>
            <a:gs pos="25000">
              <a:schemeClr val="accent3">
                <a:hueOff val="1052878"/>
                <a:satOff val="15378"/>
                <a:lumOff val="-980"/>
                <a:alphaOff val="0"/>
                <a:tint val="90000"/>
                <a:shade val="70000"/>
                <a:satMod val="220000"/>
              </a:schemeClr>
            </a:gs>
            <a:gs pos="50000">
              <a:schemeClr val="accent3">
                <a:hueOff val="1052878"/>
                <a:satOff val="15378"/>
                <a:lumOff val="-980"/>
                <a:alphaOff val="0"/>
                <a:tint val="90000"/>
                <a:shade val="58000"/>
                <a:satMod val="225000"/>
              </a:schemeClr>
            </a:gs>
            <a:gs pos="65000">
              <a:schemeClr val="accent3">
                <a:hueOff val="1052878"/>
                <a:satOff val="15378"/>
                <a:lumOff val="-980"/>
                <a:alphaOff val="0"/>
                <a:tint val="90000"/>
                <a:shade val="58000"/>
                <a:satMod val="225000"/>
              </a:schemeClr>
            </a:gs>
            <a:gs pos="80000">
              <a:schemeClr val="accent3">
                <a:hueOff val="1052878"/>
                <a:satOff val="15378"/>
                <a:lumOff val="-98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3">
                <a:hueOff val="1052878"/>
                <a:satOff val="15378"/>
                <a:lumOff val="-98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3">
              <a:hueOff val="1052878"/>
              <a:satOff val="15378"/>
              <a:lumOff val="-98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Confirmation</a:t>
          </a:r>
          <a:endParaRPr lang="en-US" sz="2500" kern="1200" dirty="0"/>
        </a:p>
      </dsp:txBody>
      <dsp:txXfrm>
        <a:off x="0" y="3937634"/>
        <a:ext cx="2633472" cy="93702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C3ED039-F43A-4C4C-9CE2-517816610C76}">
      <dsp:nvSpPr>
        <dsp:cNvPr id="0" name=""/>
        <dsp:cNvSpPr/>
      </dsp:nvSpPr>
      <dsp:spPr>
        <a:xfrm>
          <a:off x="161848" y="120648"/>
          <a:ext cx="8820302" cy="2216152"/>
        </a:xfrm>
        <a:prstGeom prst="roundRect">
          <a:avLst>
            <a:gd name="adj" fmla="val 10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FC5AA8-9327-4054-BAD2-16FF1338174E}">
      <dsp:nvSpPr>
        <dsp:cNvPr id="0" name=""/>
        <dsp:cNvSpPr/>
      </dsp:nvSpPr>
      <dsp:spPr>
        <a:xfrm>
          <a:off x="277257" y="327660"/>
          <a:ext cx="1590645" cy="180213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598580F-4FFB-4240-A83A-2768C94225E8}">
      <dsp:nvSpPr>
        <dsp:cNvPr id="0" name=""/>
        <dsp:cNvSpPr/>
      </dsp:nvSpPr>
      <dsp:spPr>
        <a:xfrm rot="10800000">
          <a:off x="277257" y="2457450"/>
          <a:ext cx="1590645" cy="3003550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u="sng" kern="1200" smtClean="0">
              <a:solidFill>
                <a:schemeClr val="tx1"/>
              </a:solidFill>
            </a:rPr>
            <a:t>AVAILABILITY</a:t>
          </a:r>
          <a:endParaRPr lang="en-US" sz="1600" b="1" u="sng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chemeClr val="tx1"/>
              </a:solidFill>
            </a:rPr>
            <a:t>Freely available on Google Play Store</a:t>
          </a:r>
          <a:endParaRPr lang="en-US" sz="1600" kern="1200" dirty="0">
            <a:solidFill>
              <a:schemeClr val="tx1"/>
            </a:solidFill>
          </a:endParaRPr>
        </a:p>
      </dsp:txBody>
      <dsp:txXfrm rot="10800000">
        <a:off x="277257" y="2457450"/>
        <a:ext cx="1590645" cy="3003550"/>
      </dsp:txXfrm>
    </dsp:sp>
    <dsp:sp modelId="{85FD04A1-BACD-4578-A6EB-BBDDF5EBED48}">
      <dsp:nvSpPr>
        <dsp:cNvPr id="0" name=""/>
        <dsp:cNvSpPr/>
      </dsp:nvSpPr>
      <dsp:spPr>
        <a:xfrm>
          <a:off x="2026967" y="327660"/>
          <a:ext cx="1590645" cy="180213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A12800-B949-4F5A-9728-45A3FF5A4D5B}">
      <dsp:nvSpPr>
        <dsp:cNvPr id="0" name=""/>
        <dsp:cNvSpPr/>
      </dsp:nvSpPr>
      <dsp:spPr>
        <a:xfrm rot="10800000">
          <a:off x="2026967" y="2457450"/>
          <a:ext cx="1590645" cy="3003550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alpha val="90000"/>
            <a:hueOff val="0"/>
            <a:satOff val="0"/>
            <a:lumOff val="0"/>
            <a:alphaOff val="-1000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u="sng" kern="1200" dirty="0" smtClean="0">
              <a:solidFill>
                <a:schemeClr val="tx1"/>
              </a:solidFill>
            </a:rPr>
            <a:t>SCIENCE CONTENT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smtClean="0">
              <a:solidFill>
                <a:schemeClr val="tx1"/>
              </a:solidFill>
            </a:rPr>
            <a:t>Loaded with natural history information</a:t>
          </a:r>
          <a:endParaRPr lang="en-US" sz="1600" kern="1200" dirty="0" smtClean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smtClean="0">
              <a:solidFill>
                <a:schemeClr val="tx1"/>
              </a:solidFill>
            </a:rPr>
            <a:t>Includes general topic on climate change impact</a:t>
          </a:r>
          <a:endParaRPr lang="en-US" sz="1600" kern="1200" dirty="0" smtClean="0">
            <a:solidFill>
              <a:schemeClr val="tx1"/>
            </a:solidFill>
          </a:endParaRPr>
        </a:p>
      </dsp:txBody>
      <dsp:txXfrm rot="10800000">
        <a:off x="2026967" y="2457450"/>
        <a:ext cx="1590645" cy="3003550"/>
      </dsp:txXfrm>
    </dsp:sp>
    <dsp:sp modelId="{D9778330-A6CF-48F1-9165-F502BF7445DE}">
      <dsp:nvSpPr>
        <dsp:cNvPr id="0" name=""/>
        <dsp:cNvSpPr/>
      </dsp:nvSpPr>
      <dsp:spPr>
        <a:xfrm>
          <a:off x="3776677" y="327660"/>
          <a:ext cx="1590645" cy="180213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5D34767-1A52-4D5A-85DC-19A9D7EEDF24}">
      <dsp:nvSpPr>
        <dsp:cNvPr id="0" name=""/>
        <dsp:cNvSpPr/>
      </dsp:nvSpPr>
      <dsp:spPr>
        <a:xfrm rot="10800000">
          <a:off x="3776677" y="2457450"/>
          <a:ext cx="1590645" cy="3003550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u="sng" kern="1200" dirty="0" smtClean="0">
              <a:solidFill>
                <a:schemeClr val="tx1"/>
              </a:solidFill>
            </a:rPr>
            <a:t>APP TYPE</a:t>
          </a:r>
          <a:endParaRPr lang="en-US" sz="1600" b="1" u="sng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u="none" kern="1200" smtClean="0">
              <a:solidFill>
                <a:schemeClr val="tx1"/>
              </a:solidFill>
            </a:rPr>
            <a:t>Place-based data collection tools</a:t>
          </a:r>
          <a:endParaRPr lang="en-US" sz="1600" b="0" u="none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u="none" kern="1200" smtClean="0">
              <a:solidFill>
                <a:schemeClr val="tx1"/>
              </a:solidFill>
            </a:rPr>
            <a:t>Users collect data from their respective location</a:t>
          </a:r>
          <a:endParaRPr lang="en-US" sz="1600" b="0" u="none" kern="1200" dirty="0">
            <a:solidFill>
              <a:schemeClr val="tx1"/>
            </a:solidFill>
          </a:endParaRPr>
        </a:p>
      </dsp:txBody>
      <dsp:txXfrm rot="10800000">
        <a:off x="3776677" y="2457450"/>
        <a:ext cx="1590645" cy="3003550"/>
      </dsp:txXfrm>
    </dsp:sp>
    <dsp:sp modelId="{1A074723-BD00-41B0-8129-E71BF3267D5B}">
      <dsp:nvSpPr>
        <dsp:cNvPr id="0" name=""/>
        <dsp:cNvSpPr/>
      </dsp:nvSpPr>
      <dsp:spPr>
        <a:xfrm>
          <a:off x="5526387" y="327660"/>
          <a:ext cx="1590645" cy="180213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BCC0A9-FD71-438E-82DE-5C93E6A78510}">
      <dsp:nvSpPr>
        <dsp:cNvPr id="0" name=""/>
        <dsp:cNvSpPr/>
      </dsp:nvSpPr>
      <dsp:spPr>
        <a:xfrm rot="10800000">
          <a:off x="5526387" y="2457450"/>
          <a:ext cx="1590645" cy="3003550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u="sng" kern="1200" dirty="0" smtClean="0">
              <a:solidFill>
                <a:schemeClr val="tx1"/>
              </a:solidFill>
            </a:rPr>
            <a:t> MOBILE APP DESIGN FEATURES</a:t>
          </a:r>
          <a:endParaRPr lang="en-US" sz="1600" b="1" u="sng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u="none" kern="1200" smtClean="0">
              <a:solidFill>
                <a:schemeClr val="tx1"/>
              </a:solidFill>
            </a:rPr>
            <a:t>Technology-based scaffolding</a:t>
          </a:r>
          <a:endParaRPr lang="en-US" sz="1600" b="0" u="none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u="none" kern="1200" smtClean="0">
              <a:solidFill>
                <a:schemeClr val="tx1"/>
              </a:solidFill>
            </a:rPr>
            <a:t>Location-aware</a:t>
          </a:r>
          <a:endParaRPr lang="en-US" sz="1600" b="0" u="none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u="none" kern="1200" smtClean="0">
              <a:solidFill>
                <a:schemeClr val="tx1"/>
              </a:solidFill>
            </a:rPr>
            <a:t>Visual-audio representation</a:t>
          </a:r>
          <a:endParaRPr lang="en-US" sz="1600" b="0" u="none" kern="1200" dirty="0">
            <a:solidFill>
              <a:schemeClr val="tx1"/>
            </a:solidFill>
          </a:endParaRPr>
        </a:p>
      </dsp:txBody>
      <dsp:txXfrm rot="10800000">
        <a:off x="5526387" y="2457450"/>
        <a:ext cx="1590645" cy="3003550"/>
      </dsp:txXfrm>
    </dsp:sp>
    <dsp:sp modelId="{316EAEF6-DF3C-48B7-9174-F60444037B2E}">
      <dsp:nvSpPr>
        <dsp:cNvPr id="0" name=""/>
        <dsp:cNvSpPr/>
      </dsp:nvSpPr>
      <dsp:spPr>
        <a:xfrm>
          <a:off x="7276096" y="327660"/>
          <a:ext cx="1590645" cy="180213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9CEFBFE-5D72-465E-84D9-38C11112C17A}">
      <dsp:nvSpPr>
        <dsp:cNvPr id="0" name=""/>
        <dsp:cNvSpPr/>
      </dsp:nvSpPr>
      <dsp:spPr>
        <a:xfrm rot="10800000">
          <a:off x="7276096" y="2457450"/>
          <a:ext cx="1590645" cy="3003550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u="sng" kern="1200" smtClean="0">
              <a:solidFill>
                <a:schemeClr val="tx1"/>
              </a:solidFill>
            </a:rPr>
            <a:t>STUDENT OUTCOME MEASURE</a:t>
          </a:r>
          <a:endParaRPr lang="en-US" sz="1600" b="1" u="sng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u="none" kern="1200" smtClean="0">
              <a:solidFill>
                <a:schemeClr val="tx1"/>
              </a:solidFill>
            </a:rPr>
            <a:t>Low level – Understanding</a:t>
          </a:r>
          <a:endParaRPr lang="en-US" sz="1600" b="0" u="none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u="none" kern="1200" dirty="0" smtClean="0">
              <a:solidFill>
                <a:schemeClr val="tx1"/>
              </a:solidFill>
            </a:rPr>
            <a:t>High level – presentation and analysis</a:t>
          </a:r>
          <a:endParaRPr lang="en-US" sz="1600" b="0" u="none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u="none" kern="1200" smtClean="0">
              <a:solidFill>
                <a:schemeClr val="tx1"/>
              </a:solidFill>
            </a:rPr>
            <a:t>Cognitive load  </a:t>
          </a:r>
          <a:endParaRPr lang="en-US" sz="1600" b="0" u="none" kern="1200" dirty="0">
            <a:solidFill>
              <a:schemeClr val="tx1"/>
            </a:solidFill>
          </a:endParaRPr>
        </a:p>
      </dsp:txBody>
      <dsp:txXfrm rot="10800000">
        <a:off x="7276096" y="2457450"/>
        <a:ext cx="1590645" cy="3003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734EE-BCE0-4A15-AECA-DA6C19A65031}" type="datetimeFigureOut">
              <a:rPr lang="en-US" smtClean="0"/>
              <a:pPr/>
              <a:t>8/4/2016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B34A6-959C-4899-8F6D-F7D735AA9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SLIDE 1: FOUNDATION OF THE PROJECT</a:t>
            </a:r>
          </a:p>
          <a:p>
            <a:endParaRPr lang="en-US" b="1" dirty="0" smtClean="0"/>
          </a:p>
          <a:p>
            <a:r>
              <a:rPr lang="en-US" b="0" dirty="0" smtClean="0"/>
              <a:t>The seed for this</a:t>
            </a:r>
            <a:r>
              <a:rPr lang="en-US" b="0" baseline="0" dirty="0" smtClean="0"/>
              <a:t> project began with the promotion of Digital India – which is a </a:t>
            </a:r>
            <a:r>
              <a:rPr lang="en-US" b="0" baseline="0" dirty="0" err="1" smtClean="0"/>
              <a:t>programme</a:t>
            </a:r>
            <a:r>
              <a:rPr lang="en-US" b="0" baseline="0" dirty="0" smtClean="0"/>
              <a:t> launched by Government of India to transform India into a digitally empowered society.</a:t>
            </a:r>
          </a:p>
          <a:p>
            <a:r>
              <a:rPr lang="en-US" b="0" baseline="0" dirty="0" smtClean="0"/>
              <a:t>We felt mobile technology recently advancing in such a rapid speed, can be used as a tool for empowering the society and transforming India.</a:t>
            </a:r>
          </a:p>
          <a:p>
            <a:r>
              <a:rPr lang="en-US" b="0" baseline="0" dirty="0" smtClean="0"/>
              <a:t>India being the second largest mobile phone users in the world of around 900 million users (almost every single person in urban areas would have a mobile phone; professionals, students, </a:t>
            </a:r>
            <a:r>
              <a:rPr lang="en-US" b="0" baseline="0" dirty="0" err="1" smtClean="0"/>
              <a:t>childrens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labourers</a:t>
            </a:r>
            <a:r>
              <a:rPr lang="en-US" b="0" baseline="0" dirty="0" smtClean="0"/>
              <a:t>, etc everyone are obsessed with mobile phones now a days) This proved to be most important resource for our project. </a:t>
            </a:r>
          </a:p>
          <a:p>
            <a:r>
              <a:rPr lang="en-US" b="0" baseline="0" dirty="0" smtClean="0"/>
              <a:t>We thought we could use this mobile technology to remodel and upgrade education delivery system.</a:t>
            </a:r>
          </a:p>
          <a:p>
            <a:r>
              <a:rPr lang="en-US" b="0" baseline="0" dirty="0" smtClean="0"/>
              <a:t>There has also been a recent introduction of m-learning especially in rural areas which is use of mobile devices to deliver education anytime anywhere for adult learning.</a:t>
            </a:r>
            <a:endParaRPr lang="en-US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34A6-959C-4899-8F6D-F7D735AA926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24-May-16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LINC 2016 Conference (22-25 May 2016)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24-May-16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LINC 2016 Conference (22-25 May 2016)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24-May-16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LINC 2016 Conference (22-25 May 2016)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24-May-16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r>
              <a:rPr lang="en-US" smtClean="0"/>
              <a:t>LINC 2016 Conference (22-25 May 2016)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24-May-16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LINC 2016 Conference (22-25 May 2016)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24-May-16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LINC 2016 Conference (22-25 May 2016)</a:t>
            </a: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24-May-16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LINC 2016 Conference (22-25 May 2016)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24-May-16</a:t>
            </a:r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LINC 2016 Conference (22-25 May 2016)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24-May-16</a:t>
            </a:r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LINC 2016 Conference (22-25 May 2016)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24-May-16</a:t>
            </a:r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LINC 2016 Conference (22-25 May 2016)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24-May-16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LINC 2016 Conference (22-25 May 2016)</a:t>
            </a: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24-May-16</a:t>
            </a:r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LINC 2016 Conference (22-25 May 2016)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u5xbtBfgZ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Total Works\Prabha\Ladybird Logo.pn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50432" y="5410200"/>
            <a:ext cx="1993567" cy="1447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4780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/>
              <a:t>Mobile Apps for Recording Climate Change: A Case Study of Mobile Learning through Citizen Science in Four Urban Secondary Schools in India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5200" y="5486400"/>
            <a:ext cx="3581400" cy="1371600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smtClean="0"/>
              <a:t>Presented by  Dr. V. </a:t>
            </a:r>
            <a:r>
              <a:rPr lang="en-US" sz="1800" b="1" dirty="0" err="1" smtClean="0"/>
              <a:t>Shubhalaxmi</a:t>
            </a:r>
            <a:endParaRPr lang="en-US" sz="1800" b="1" dirty="0" smtClean="0"/>
          </a:p>
          <a:p>
            <a:pPr algn="l"/>
            <a:r>
              <a:rPr lang="en-US" sz="1800" b="1" dirty="0" smtClean="0"/>
              <a:t>Founder &amp; Director</a:t>
            </a:r>
          </a:p>
          <a:p>
            <a:pPr algn="l"/>
            <a:r>
              <a:rPr lang="en-US" sz="1800" b="1" dirty="0" smtClean="0"/>
              <a:t>Ladybird Environmental Consulting LLP</a:t>
            </a:r>
            <a:endParaRPr lang="en-US" sz="1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524000" y="1295400"/>
            <a:ext cx="5588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Screenshot (2).png"/>
          <p:cNvPicPr>
            <a:picLocks noGrp="1" noChangeAspect="1"/>
          </p:cNvPicPr>
          <p:nvPr>
            <p:ph idx="4294967295"/>
          </p:nvPr>
        </p:nvPicPr>
        <p:blipFill>
          <a:blip r:embed="rId3" cstate="screen"/>
          <a:stretch>
            <a:fillRect/>
          </a:stretch>
        </p:blipFill>
        <p:spPr>
          <a:xfrm>
            <a:off x="-1" y="1"/>
            <a:ext cx="7559169" cy="6871082"/>
          </a:xfrm>
        </p:spPr>
      </p:pic>
      <p:sp>
        <p:nvSpPr>
          <p:cNvPr id="3074" name="AutoShape 2" descr="  iNaturewatch Birds- screenshot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AutoShape 4" descr="  iNaturewatch Birds- screenshot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" name="AutoShape 6" descr="  iNaturewatch Birds- screenshot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 descr="D:\Total Works\Prabha\Ladybird Logo.pn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5806556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(5)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1" y="0"/>
            <a:ext cx="7660197" cy="6858000"/>
          </a:xfrm>
          <a:prstGeom prst="rect">
            <a:avLst/>
          </a:prstGeom>
        </p:spPr>
      </p:pic>
      <p:pic>
        <p:nvPicPr>
          <p:cNvPr id="6" name="Picture 5" descr="D:\Total Works\Prabha\Ladybird Logo.pn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5806556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(7)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7620000" cy="6853306"/>
          </a:xfrm>
          <a:prstGeom prst="rect">
            <a:avLst/>
          </a:prstGeom>
        </p:spPr>
      </p:pic>
      <p:pic>
        <p:nvPicPr>
          <p:cNvPr id="6" name="Picture 5" descr="D:\Total Works\Prabha\Ladybird Logo.pn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5806556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(8)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7597280" cy="6858000"/>
          </a:xfrm>
          <a:prstGeom prst="rect">
            <a:avLst/>
          </a:prstGeom>
        </p:spPr>
      </p:pic>
      <p:pic>
        <p:nvPicPr>
          <p:cNvPr id="6" name="Picture 5" descr="D:\Total Works\Prabha\Ladybird Logo.pn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5806556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(3)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1" y="0"/>
            <a:ext cx="7814377" cy="6858000"/>
          </a:xfrm>
          <a:prstGeom prst="rect">
            <a:avLst/>
          </a:prstGeom>
        </p:spPr>
      </p:pic>
      <p:pic>
        <p:nvPicPr>
          <p:cNvPr id="6" name="Picture 5" descr="D:\Total Works\Prabha\Ladybird Logo.pn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5806556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(4)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7682978" cy="6895788"/>
          </a:xfrm>
          <a:prstGeom prst="rect">
            <a:avLst/>
          </a:prstGeom>
        </p:spPr>
      </p:pic>
      <p:pic>
        <p:nvPicPr>
          <p:cNvPr id="7" name="Picture 6" descr="D:\Total Works\Prabha\Ladybird Logo.pn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5806556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4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7589520" cy="6899564"/>
          </a:xfrm>
          <a:prstGeom prst="rect">
            <a:avLst/>
          </a:prstGeom>
        </p:spPr>
      </p:pic>
      <p:pic>
        <p:nvPicPr>
          <p:cNvPr id="6" name="Picture 5" descr="D:\Total Works\Prabha\Ladybird Logo.pn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5806556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(6)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7696200" cy="6896799"/>
          </a:xfrm>
          <a:prstGeom prst="rect">
            <a:avLst/>
          </a:prstGeom>
        </p:spPr>
      </p:pic>
      <p:pic>
        <p:nvPicPr>
          <p:cNvPr id="6" name="Picture 5" descr="D:\Total Works\Prabha\Ladybird Logo.pn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5806556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(3)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7582" y="1447800"/>
            <a:ext cx="9151582" cy="5410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website</a:t>
            </a:r>
            <a:endParaRPr lang="en-US" dirty="0"/>
          </a:p>
        </p:txBody>
      </p:sp>
      <p:pic>
        <p:nvPicPr>
          <p:cNvPr id="7" name="Picture 6" descr="D:\Total Works\Prabha\Ladybird Logo.pn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0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upload.wikimedia.org/wikipedia/en/thumb/2/24/WWF_logo.svg/690px-WWF_logo.svg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62000" y="2590800"/>
            <a:ext cx="2590800" cy="3839603"/>
          </a:xfrm>
          <a:prstGeom prst="rect">
            <a:avLst/>
          </a:prstGeom>
          <a:noFill/>
        </p:spPr>
      </p:pic>
      <p:pic>
        <p:nvPicPr>
          <p:cNvPr id="4" name="Picture 6" descr="http://inaturewatch.org/images/GreenLine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2133600"/>
            <a:ext cx="4495800" cy="44958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partners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838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New Delhi, </a:t>
            </a:r>
            <a:r>
              <a:rPr lang="en-US" dirty="0" err="1" smtClean="0"/>
              <a:t>Kolkatta</a:t>
            </a:r>
            <a:r>
              <a:rPr lang="en-US" dirty="0" smtClean="0"/>
              <a:t>, Hyderabad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Mumbai</a:t>
            </a:r>
            <a:endParaRPr lang="en-US" dirty="0"/>
          </a:p>
        </p:txBody>
      </p:sp>
      <p:pic>
        <p:nvPicPr>
          <p:cNvPr id="11" name="Picture 10" descr="D:\Total Works\Prabha\Ladybird Logo.pn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0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www.learningpool.com/sites/default/files/encore%20apps%20image_0.png"/>
          <p:cNvPicPr>
            <a:picLocks noChangeAspect="1" noChangeArrowheads="1"/>
          </p:cNvPicPr>
          <p:nvPr/>
        </p:nvPicPr>
        <p:blipFill>
          <a:blip r:embed="rId3" cstate="screen">
            <a:lum bright="20000"/>
          </a:blip>
          <a:srcRect/>
          <a:stretch>
            <a:fillRect/>
          </a:stretch>
        </p:blipFill>
        <p:spPr bwMode="auto">
          <a:xfrm>
            <a:off x="5029201" y="3886200"/>
            <a:ext cx="4114799" cy="27432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m-education for education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1524000"/>
            <a:ext cx="7924800" cy="2971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500" dirty="0" smtClean="0"/>
              <a:t>m-learning (use of mobile devices to deliver education anytime anywhere)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India has the second largest mobile phone users in the world – 900 million mobile phone users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 of mobile technology  provides an opportunity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remodel and upgrade current education delivery system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500" noProof="0" dirty="0" smtClean="0"/>
              <a:t>Environment education being </a:t>
            </a:r>
            <a:r>
              <a:rPr lang="en-US" sz="2500" noProof="0" dirty="0" err="1" smtClean="0"/>
              <a:t>handson</a:t>
            </a:r>
            <a:r>
              <a:rPr lang="en-US" sz="2500" noProof="0" dirty="0" smtClean="0"/>
              <a:t> and field oriented will benefit inclusion of mobile technology as one of the tools.</a:t>
            </a: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D:\Total Works\Prabha\Ladybird Logo.pn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0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Launch of Mobile Apps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657600" cy="1600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Launched on </a:t>
            </a:r>
          </a:p>
          <a:p>
            <a:r>
              <a:rPr lang="en-US" dirty="0" smtClean="0"/>
              <a:t>Available for free download on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85079" y="1295400"/>
            <a:ext cx="56589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12 December 2014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338" name="AutoShape 2" descr="Image result for googlepl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0" name="AutoShape 4" descr="Image result for googlepl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2" name="AutoShape 6" descr="Image result for googlepl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44" name="Picture 8" descr="http://www.igyaan.in/wp-content/uploads/2012/11/google-play-logo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886200" y="2209800"/>
            <a:ext cx="3962400" cy="1066800"/>
          </a:xfrm>
          <a:prstGeom prst="rect">
            <a:avLst/>
          </a:prstGeom>
          <a:noFill/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3999165"/>
            <a:ext cx="9144000" cy="2858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3516868"/>
            <a:ext cx="91440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DOWNLOAD RANGE : 1000 -5000 ALL OVER THE WORLD (AROUND 11 COUNTRIES)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13" descr="D:\Total Works\Prabha\Ladybird Logo.pn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0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Launch </a:t>
            </a:r>
            <a:r>
              <a:rPr lang="en-US" dirty="0" err="1" smtClean="0"/>
              <a:t>Programmes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04800" y="1219201"/>
            <a:ext cx="8686800" cy="1981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Launched in four metros; Mumbai, New Delhi, Hyderabad, </a:t>
            </a:r>
            <a:r>
              <a:rPr lang="en-US" dirty="0" err="1" smtClean="0"/>
              <a:t>Kolkatta</a:t>
            </a:r>
            <a:endParaRPr lang="en-US" dirty="0" smtClean="0"/>
          </a:p>
          <a:p>
            <a:r>
              <a:rPr lang="en-US" dirty="0" smtClean="0"/>
              <a:t>Orientation to participating students were provided</a:t>
            </a:r>
            <a:endParaRPr lang="en-US" dirty="0"/>
          </a:p>
        </p:txBody>
      </p:sp>
      <p:sp>
        <p:nvSpPr>
          <p:cNvPr id="14338" name="AutoShape 2" descr="Image result for googlepl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0" name="AutoShape 4" descr="Image result for googlepl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2" name="AutoShape 6" descr="Image result for googlepl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8610" name="Picture 2" descr="D:\Total Works\inaturewatch\Launch Delhi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3200400"/>
            <a:ext cx="4572000" cy="3657600"/>
          </a:xfrm>
          <a:prstGeom prst="rect">
            <a:avLst/>
          </a:prstGeom>
          <a:noFill/>
        </p:spPr>
      </p:pic>
      <p:pic>
        <p:nvPicPr>
          <p:cNvPr id="68611" name="Picture 3" descr="D:\Total Works\inaturewatch\Mum 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3200400"/>
            <a:ext cx="4574464" cy="3657600"/>
          </a:xfrm>
          <a:prstGeom prst="rect">
            <a:avLst/>
          </a:prstGeom>
          <a:noFill/>
        </p:spPr>
      </p:pic>
      <p:pic>
        <p:nvPicPr>
          <p:cNvPr id="16" name="Picture 15" descr="D:\Total Works\Prabha\Ladybird Logo.pn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0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733955_859772204054026_8302700575703286384_n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4843463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24400" y="457200"/>
            <a:ext cx="4264152" cy="8412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Urban </a:t>
            </a:r>
            <a:r>
              <a:rPr lang="en-US" dirty="0" err="1" smtClean="0"/>
              <a:t>inaturewatch</a:t>
            </a:r>
            <a:r>
              <a:rPr lang="en-US" dirty="0" smtClean="0"/>
              <a:t> challenge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1981200"/>
            <a:ext cx="3657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 order to incentivize the students a competition on data  collection was launched.</a:t>
            </a:r>
          </a:p>
          <a:p>
            <a:endParaRPr lang="en-US" sz="2800" dirty="0" smtClean="0"/>
          </a:p>
          <a:p>
            <a:r>
              <a:rPr lang="en-US" sz="2800" dirty="0" smtClean="0"/>
              <a:t>The challenge was part of the student project</a:t>
            </a:r>
            <a:endParaRPr lang="en-US" sz="2800" dirty="0"/>
          </a:p>
        </p:txBody>
      </p:sp>
      <p:pic>
        <p:nvPicPr>
          <p:cNvPr id="10" name="Picture 9" descr="D:\Total Works\Prabha\Ladybird Logo.pn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5806556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Data Collection</a:t>
            </a:r>
            <a:endParaRPr lang="en-US" dirty="0"/>
          </a:p>
        </p:txBody>
      </p:sp>
      <p:pic>
        <p:nvPicPr>
          <p:cNvPr id="12294" name="Picture 6" descr="https://scontent-sin1-1.xx.fbcdn.net/v/t1.0-9/10968474_912346425463270_4515431776456255932_n.jpg?oh=1e97b9b1cb54fdf557c5baf1121d6cde&amp;oe=57D656BE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57900" y="1332131"/>
            <a:ext cx="3086100" cy="2057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32760" y="838200"/>
            <a:ext cx="283464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COLLECTED THROUGH ECO CLUBS, NATURE WALKS</a:t>
            </a:r>
            <a:endParaRPr lang="en-US" dirty="0"/>
          </a:p>
        </p:txBody>
      </p:sp>
      <p:pic>
        <p:nvPicPr>
          <p:cNvPr id="12292" name="Picture 4" descr="https://scontent-sin1-1.xx.fbcdn.net/v/t1.0-9/10978617_912348122129767_5805660602495466047_n.jpg?oh=1b39591d8547dfe13a8dcc24c7eee08e&amp;oe=57DAF67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-1" y="1408331"/>
            <a:ext cx="2861733" cy="1981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089904" y="838200"/>
            <a:ext cx="3054096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TEACHERS SUPERVISION OF THE WORK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838200"/>
            <a:ext cx="288036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COLLECTION:</a:t>
            </a:r>
          </a:p>
          <a:p>
            <a:pPr algn="ctr"/>
            <a:r>
              <a:rPr lang="en-US" dirty="0" smtClean="0"/>
              <a:t>JAN 2015 – APR 2015</a:t>
            </a:r>
            <a:endParaRPr lang="en-US" dirty="0"/>
          </a:p>
        </p:txBody>
      </p:sp>
      <p:pic>
        <p:nvPicPr>
          <p:cNvPr id="12296" name="Picture 8" descr="https://s-media-cache-ak0.pinimg.com/736x/66/f1/6f/66f16f294785046aa083d08342e25cb0.jpg"/>
          <p:cNvPicPr>
            <a:picLocks noChangeAspect="1" noChangeArrowheads="1"/>
          </p:cNvPicPr>
          <p:nvPr/>
        </p:nvPicPr>
        <p:blipFill>
          <a:blip r:embed="rId5" cstate="screen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57200" y="4498699"/>
            <a:ext cx="2057400" cy="2359301"/>
          </a:xfrm>
          <a:prstGeom prst="rect">
            <a:avLst/>
          </a:prstGeom>
          <a:noFill/>
        </p:spPr>
      </p:pic>
      <p:pic>
        <p:nvPicPr>
          <p:cNvPr id="12298" name="Picture 10" descr="https://openclipart.org/image/2400px/svg_to_png/242202/Butterfly-Silhouette-6.png"/>
          <p:cNvPicPr>
            <a:picLocks noChangeAspect="1" noChangeArrowheads="1"/>
          </p:cNvPicPr>
          <p:nvPr/>
        </p:nvPicPr>
        <p:blipFill>
          <a:blip r:embed="rId6" cstate="screen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406621" y="4953000"/>
            <a:ext cx="2155979" cy="1828800"/>
          </a:xfrm>
          <a:prstGeom prst="rect">
            <a:avLst/>
          </a:prstGeom>
          <a:noFill/>
        </p:spPr>
      </p:pic>
      <p:pic>
        <p:nvPicPr>
          <p:cNvPr id="12300" name="Picture 12" descr="https://s-media-cache-ak0.pinimg.com/236x/30/9e/5c/309e5caf2306e84a1592a5ef945d8be7.jpg"/>
          <p:cNvPicPr>
            <a:picLocks noChangeAspect="1" noChangeArrowheads="1"/>
          </p:cNvPicPr>
          <p:nvPr/>
        </p:nvPicPr>
        <p:blipFill>
          <a:blip r:embed="rId7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618082" y="4724400"/>
            <a:ext cx="2106818" cy="21336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04800" y="3694093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47 TREE SPECIES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14700" y="3733800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50 BUTTERFLY SPECIES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24600" y="38100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48 BIRD SPECIES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301" name="Picture 13" descr="D:\Total Works\inaturewatch\Inaturewatch data collection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895600" y="1494295"/>
            <a:ext cx="3124200" cy="1906292"/>
          </a:xfrm>
          <a:prstGeom prst="rect">
            <a:avLst/>
          </a:prstGeom>
          <a:noFill/>
        </p:spPr>
      </p:pic>
      <p:pic>
        <p:nvPicPr>
          <p:cNvPr id="20" name="Picture 19" descr="D:\Total Works\Prabha\Ladybird Logo.png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5806556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(4)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908328"/>
            <a:ext cx="9144001" cy="594967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41248"/>
          </a:xfrm>
        </p:spPr>
        <p:txBody>
          <a:bodyPr/>
          <a:lstStyle/>
          <a:p>
            <a:r>
              <a:rPr lang="en-US" dirty="0" smtClean="0"/>
              <a:t>DATA DISPLAY</a:t>
            </a:r>
            <a:endParaRPr lang="en-US" dirty="0"/>
          </a:p>
        </p:txBody>
      </p:sp>
      <p:pic>
        <p:nvPicPr>
          <p:cNvPr id="8" name="Picture 7" descr="D:\Total Works\Prabha\Ladybird Logo.pn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0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8382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2400" dirty="0" smtClean="0"/>
              <a:t>Urban </a:t>
            </a:r>
            <a:r>
              <a:rPr lang="en-US" sz="2400" dirty="0" err="1" smtClean="0"/>
              <a:t>iNaturewatch</a:t>
            </a:r>
            <a:r>
              <a:rPr lang="en-US" sz="2400" dirty="0" smtClean="0"/>
              <a:t> Challenge concluded in April 2015</a:t>
            </a:r>
          </a:p>
          <a:p>
            <a:pPr algn="ctr">
              <a:buNone/>
            </a:pPr>
            <a:r>
              <a:rPr lang="en-US" sz="2400" dirty="0" smtClean="0"/>
              <a:t>Total of 2227 records were sighted</a:t>
            </a:r>
          </a:p>
        </p:txBody>
      </p:sp>
      <p:pic>
        <p:nvPicPr>
          <p:cNvPr id="4097" name="Picture 1" descr="D:\Total Works\inaturewatch\Winner School Springdales School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38800" y="1828800"/>
            <a:ext cx="3505200" cy="2209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62600" y="40386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WINNER SCHOOL - SPRINGDALES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098" name="Picture 2" descr="D:\Total Works\inaturewatch\Delhi v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1828800"/>
            <a:ext cx="5743237" cy="2209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200" y="40386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DELHI VALEDICTORY FUNCTION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099" name="Picture 3" descr="D:\Total Works\inaturewatch\Kol 3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04800" y="4495800"/>
            <a:ext cx="2590800" cy="19431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" y="6477000"/>
            <a:ext cx="2590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KOLKATA EVENT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101" name="Picture 5" descr="https://fbcdn-sphotos-b-a.akamaihd.net/hphotos-ak-xfa1/v/t1.0-9/11150172_951436364887609_6715785652663536044_n.jpg?oh=9cb84a28b193ccbc1eeaadd20620420d&amp;oe=579C8507&amp;__gda__=1474020913_8a4924922622c232093450f1d8c6a05e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276600" y="4479608"/>
            <a:ext cx="2743200" cy="201168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419600" y="64770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PRESENTATION BY STUDENTS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103" name="Picture 7" descr="https://scontent-sin1-1.xx.fbcdn.net/v/t1.0-9/11048711_947153688649210_4399589634030484759_n.jpg?oh=e6127c67bc9e92279988492a97aa12ae&amp;oe=57E3A6FD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172200" y="4465321"/>
            <a:ext cx="2743200" cy="2011680"/>
          </a:xfrm>
          <a:prstGeom prst="rect">
            <a:avLst/>
          </a:prstGeom>
          <a:noFill/>
        </p:spPr>
      </p:pic>
      <p:pic>
        <p:nvPicPr>
          <p:cNvPr id="16" name="Picture 15" descr="D:\Total Works\Prabha\Ladybird Logo.png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0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7772400" cy="838200"/>
          </a:xfrm>
        </p:spPr>
        <p:txBody>
          <a:bodyPr/>
          <a:lstStyle/>
          <a:p>
            <a:pPr algn="ctr"/>
            <a:r>
              <a:rPr lang="en-US" dirty="0" smtClean="0"/>
              <a:t>Urban </a:t>
            </a:r>
            <a:r>
              <a:rPr lang="en-US" dirty="0" err="1" smtClean="0"/>
              <a:t>iNaturewatch</a:t>
            </a:r>
            <a:r>
              <a:rPr lang="en-US" dirty="0" smtClean="0"/>
              <a:t> Challenge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85800" y="4343400"/>
          <a:ext cx="7086601" cy="2250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9761"/>
                <a:gridCol w="1615439"/>
                <a:gridCol w="1752600"/>
                <a:gridCol w="1828801"/>
              </a:tblGrid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City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No. of Schools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No. of Students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No. of Records</a:t>
                      </a:r>
                      <a:endParaRPr lang="en-US" dirty="0"/>
                    </a:p>
                  </a:txBody>
                  <a:tcPr/>
                </a:tc>
              </a:tr>
              <a:tr h="37386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Hyderbad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1068</a:t>
                      </a:r>
                      <a:endParaRPr lang="en-US" b="0" dirty="0" smtClean="0"/>
                    </a:p>
                  </a:txBody>
                  <a:tcPr/>
                </a:tc>
              </a:tr>
              <a:tr h="37386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Kolkatta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n-US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855</a:t>
                      </a:r>
                      <a:endParaRPr lang="en-US" b="0" dirty="0" smtClean="0"/>
                    </a:p>
                  </a:txBody>
                  <a:tcPr/>
                </a:tc>
              </a:tr>
              <a:tr h="373861">
                <a:tc>
                  <a:txBody>
                    <a:bodyPr/>
                    <a:lstStyle/>
                    <a:p>
                      <a:r>
                        <a:rPr lang="en-US" dirty="0" smtClean="0"/>
                        <a:t>New Delhi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n-US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166</a:t>
                      </a:r>
                      <a:endParaRPr lang="en-US" b="0" dirty="0" smtClean="0"/>
                    </a:p>
                  </a:txBody>
                  <a:tcPr/>
                </a:tc>
              </a:tr>
              <a:tr h="373861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Mumbai</a:t>
                      </a:r>
                      <a:endParaRPr lang="en-US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 smtClean="0"/>
                        <a:t>138</a:t>
                      </a:r>
                    </a:p>
                  </a:txBody>
                  <a:tcPr/>
                </a:tc>
              </a:tr>
              <a:tr h="37386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32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1599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2227</a:t>
                      </a:r>
                      <a:endParaRPr lang="en-US" b="1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Horizontal Scroll 10"/>
          <p:cNvSpPr/>
          <p:nvPr/>
        </p:nvSpPr>
        <p:spPr>
          <a:xfrm>
            <a:off x="1524000" y="1905000"/>
            <a:ext cx="6019800" cy="12954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CHALLENGE TO RECORD HIGHEST NUMBER OF SIGHTINGS</a:t>
            </a:r>
            <a:endParaRPr lang="en-US" sz="2400" dirty="0"/>
          </a:p>
        </p:txBody>
      </p:sp>
      <p:pic>
        <p:nvPicPr>
          <p:cNvPr id="8" name="Picture 7" descr="1526146_950030821694830_2740538131065517187_n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09600" y="1295400"/>
            <a:ext cx="7315200" cy="2857500"/>
          </a:xfrm>
          <a:prstGeom prst="rect">
            <a:avLst/>
          </a:prstGeom>
        </p:spPr>
      </p:pic>
      <p:pic>
        <p:nvPicPr>
          <p:cNvPr id="13" name="Picture 12" descr="D:\Total Works\Prabha\Ladybird Logo.pn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0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Data Interpretation</a:t>
            </a:r>
            <a:endParaRPr lang="en-US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6200" y="1230636"/>
            <a:ext cx="9144000" cy="563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:\Total Works\Prabha\Ladybird Logo.pn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5806556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A sample data set- </a:t>
            </a:r>
            <a:br>
              <a:rPr lang="en-US" sz="3200" dirty="0" smtClean="0"/>
            </a:br>
            <a:r>
              <a:rPr lang="en-US" sz="3200" dirty="0" smtClean="0"/>
              <a:t>FLIGHT PERIOD OF BUTTERFLIES AND BIRDS</a:t>
            </a:r>
            <a:endParaRPr lang="en-US" sz="32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3716" y="1371600"/>
            <a:ext cx="8399284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:\Total Works\Prabha\Ladybird Logo.pn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5806556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FLIGHT PERIOD OF BUTTERFLIES AND BIRDS</a:t>
            </a:r>
            <a:endParaRPr lang="en-US" sz="3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5248" y="1447800"/>
            <a:ext cx="814280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:\Total Works\Prabha\Ladybird Logo.pn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5806556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Mobile apps for climate change (2014-15)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5943600" cy="5257799"/>
          </a:xfrm>
        </p:spPr>
        <p:txBody>
          <a:bodyPr>
            <a:normAutofit fontScale="62500" lnSpcReduction="20000"/>
          </a:bodyPr>
          <a:lstStyle/>
          <a:p>
            <a:endParaRPr lang="en-US" dirty="0" smtClean="0"/>
          </a:p>
          <a:p>
            <a:pPr lvl="0"/>
            <a:r>
              <a:rPr lang="en-US" dirty="0" smtClean="0"/>
              <a:t>In July 2014, a team of alumni of International Exchange </a:t>
            </a:r>
            <a:r>
              <a:rPr lang="en-US" dirty="0" err="1" smtClean="0"/>
              <a:t>Programme</a:t>
            </a:r>
            <a:r>
              <a:rPr lang="en-US" dirty="0" smtClean="0"/>
              <a:t> won a global grant competition of 25000 USD by U.S. State Departments – Alumni Innovation Engagement Fund (AEIF 2014)</a:t>
            </a:r>
          </a:p>
          <a:p>
            <a:r>
              <a:rPr lang="en-US" dirty="0" smtClean="0"/>
              <a:t>Three Android mobile apps  for 50 commonly found species of birds, butterflies and trees in urban areas were developed namely </a:t>
            </a:r>
            <a:r>
              <a:rPr lang="en-US" dirty="0" err="1" smtClean="0"/>
              <a:t>iTrees</a:t>
            </a:r>
            <a:r>
              <a:rPr lang="en-US" dirty="0" smtClean="0"/>
              <a:t>, </a:t>
            </a:r>
            <a:r>
              <a:rPr lang="en-US" dirty="0" err="1" smtClean="0"/>
              <a:t>iButterflies</a:t>
            </a:r>
            <a:r>
              <a:rPr lang="en-US" dirty="0" smtClean="0"/>
              <a:t> and </a:t>
            </a:r>
            <a:r>
              <a:rPr lang="en-US" dirty="0" err="1" smtClean="0"/>
              <a:t>iNaturewatch</a:t>
            </a:r>
            <a:r>
              <a:rPr lang="en-US" dirty="0" smtClean="0"/>
              <a:t> Birds.</a:t>
            </a:r>
          </a:p>
          <a:p>
            <a:r>
              <a:rPr lang="en-US" dirty="0" smtClean="0"/>
              <a:t>A citizen science </a:t>
            </a:r>
            <a:r>
              <a:rPr lang="en-US" dirty="0" err="1" smtClean="0"/>
              <a:t>programme</a:t>
            </a:r>
            <a:r>
              <a:rPr lang="en-US" dirty="0" smtClean="0"/>
              <a:t> was launched among secondary schools of four metros; Mumbai, New Delhi, Hyderabad and </a:t>
            </a:r>
            <a:r>
              <a:rPr lang="en-US" dirty="0" err="1" smtClean="0"/>
              <a:t>Kolkatta</a:t>
            </a:r>
            <a:r>
              <a:rPr lang="en-US" dirty="0" smtClean="0"/>
              <a:t> to collect data on the impact of climate change on urban biodiversity with the help of these mobile apps</a:t>
            </a:r>
          </a:p>
          <a:p>
            <a:r>
              <a:rPr lang="en-US" dirty="0" smtClean="0"/>
              <a:t>These mobile apps fits the definition of m-learning (as this was the first project in India where schools allowed use of mobile phones for a project)</a:t>
            </a:r>
          </a:p>
        </p:txBody>
      </p:sp>
      <p:pic>
        <p:nvPicPr>
          <p:cNvPr id="20482" name="Picture 2" descr="http://inaturewatch.org/images/aeiflogo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477000" y="2362200"/>
            <a:ext cx="2667000" cy="2667000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5181600"/>
            <a:ext cx="64008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D:\Total Works\Prabha\Ladybird Logo.pn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5806556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FLIGHT PERIOD OF BUTTERFLIES AND BIRDS</a:t>
            </a:r>
            <a:endParaRPr lang="en-US" sz="32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5074" y="1524000"/>
            <a:ext cx="8085526" cy="484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:\Total Works\Prabha\Ladybird Logo.pn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5806556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FLIGHT PERIOD OF BUTTERFLIES AND BIRDS</a:t>
            </a:r>
            <a:endParaRPr lang="en-US" sz="3200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81000" y="1447799"/>
            <a:ext cx="8305800" cy="49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:\Total Works\Prabha\Ladybird Logo.pn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5806556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Pedagogical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533399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u="sng" dirty="0" smtClean="0"/>
              <a:t>Analysis of Theoretical Framework</a:t>
            </a:r>
            <a:endParaRPr lang="en-US" u="sng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-457200" y="-381000"/>
          <a:ext cx="10363200" cy="754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 descr="D:\Total Works\Prabha\Ladybird Logo.png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5806556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Pedagogical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609600"/>
          </a:xfrm>
        </p:spPr>
        <p:txBody>
          <a:bodyPr/>
          <a:lstStyle/>
          <a:p>
            <a:pPr algn="ctr">
              <a:buNone/>
            </a:pPr>
            <a:r>
              <a:rPr lang="en-US" u="sng" dirty="0" smtClean="0"/>
              <a:t>Adoption of Innovation theory by users</a:t>
            </a:r>
            <a:endParaRPr lang="en-US" u="sng" dirty="0"/>
          </a:p>
        </p:txBody>
      </p:sp>
      <p:graphicFrame>
        <p:nvGraphicFramePr>
          <p:cNvPr id="9" name="Diagram 8"/>
          <p:cNvGraphicFramePr/>
          <p:nvPr/>
        </p:nvGraphicFramePr>
        <p:xfrm>
          <a:off x="838200" y="1828800"/>
          <a:ext cx="73152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ound Same Side Corner Rectangle 4"/>
          <p:cNvSpPr/>
          <p:nvPr/>
        </p:nvSpPr>
        <p:spPr>
          <a:xfrm>
            <a:off x="3733800" y="3977813"/>
            <a:ext cx="3870946" cy="56369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30480" rIns="60960" bIns="30480" numCol="1" spcCol="1270" anchor="ctr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1600" kern="120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1600" kern="1200"/>
          </a:p>
        </p:txBody>
      </p:sp>
      <p:pic>
        <p:nvPicPr>
          <p:cNvPr id="10" name="Picture 9" descr="D:\Total Works\Prabha\Ladybird Logo.png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0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Pedagogical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609600"/>
          </a:xfrm>
        </p:spPr>
        <p:txBody>
          <a:bodyPr/>
          <a:lstStyle/>
          <a:p>
            <a:pPr algn="ctr">
              <a:buNone/>
            </a:pPr>
            <a:r>
              <a:rPr lang="en-US" u="sng" dirty="0" smtClean="0"/>
              <a:t>Analysis of General Characteristics</a:t>
            </a:r>
            <a:endParaRPr lang="en-US" u="sng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0" y="1397000"/>
          <a:ext cx="91440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D:\Total Works\Prabha\Ladybird Logo.png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0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Discussion &amp; Feedback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9530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b="1" dirty="0" smtClean="0"/>
              <a:t>FEEDBACK</a:t>
            </a:r>
            <a:r>
              <a:rPr lang="en-US" dirty="0" smtClean="0"/>
              <a:t> </a:t>
            </a:r>
          </a:p>
          <a:p>
            <a:r>
              <a:rPr lang="en-US" dirty="0" smtClean="0"/>
              <a:t>Teachers : very useful; modern technology put to a good use</a:t>
            </a:r>
          </a:p>
          <a:p>
            <a:r>
              <a:rPr lang="en-US" dirty="0" smtClean="0"/>
              <a:t>Students: Exciting way of learning; increased interest about environment; bird call feature very cool</a:t>
            </a:r>
          </a:p>
          <a:p>
            <a:pPr>
              <a:buNone/>
            </a:pPr>
            <a:r>
              <a:rPr lang="en-US" b="1" dirty="0" smtClean="0"/>
              <a:t>DISCUSSION</a:t>
            </a:r>
          </a:p>
          <a:p>
            <a:r>
              <a:rPr lang="en-US" dirty="0" smtClean="0"/>
              <a:t>Use of the App was successful in collecting urban biodiversity data</a:t>
            </a:r>
          </a:p>
          <a:p>
            <a:r>
              <a:rPr lang="en-US" dirty="0" smtClean="0"/>
              <a:t>Could correlate with weather parameters</a:t>
            </a:r>
          </a:p>
          <a:p>
            <a:r>
              <a:rPr lang="en-US" dirty="0" smtClean="0"/>
              <a:t>Students ventured out to collect data </a:t>
            </a:r>
          </a:p>
          <a:p>
            <a:r>
              <a:rPr lang="en-US" dirty="0" smtClean="0"/>
              <a:t>Mobile apps can actually be used as a too for engaging school students with outdoor activity</a:t>
            </a:r>
          </a:p>
          <a:p>
            <a:endParaRPr lang="en-US" dirty="0"/>
          </a:p>
        </p:txBody>
      </p:sp>
      <p:pic>
        <p:nvPicPr>
          <p:cNvPr id="5122" name="Picture 2" descr="https://fbcdn-sphotos-a-a.akamaihd.net/hphotos-ak-xaf1/v/t1.0-9/1513330_947085378656041_2385061942405752685_n.jpg?oh=8e77e3523d2c533b0d91445292e724c4&amp;oe=57D7659D&amp;__gda__=1474573539_b23a8a8aa1968d7ae1596f84f984d6d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38800" y="1295400"/>
            <a:ext cx="3505200" cy="2570480"/>
          </a:xfrm>
          <a:prstGeom prst="rect">
            <a:avLst/>
          </a:prstGeom>
          <a:noFill/>
        </p:spPr>
      </p:pic>
      <p:pic>
        <p:nvPicPr>
          <p:cNvPr id="5124" name="Picture 4" descr="https://scontent-sin1-1.xx.fbcdn.net/v/t1.0-9/11159503_947153808649198_4217424012678023027_n.jpg?oh=8b94c76afaba0ddacbf42cab402c0c2f&amp;oe=57DAA120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638800" y="4287520"/>
            <a:ext cx="3505200" cy="2570480"/>
          </a:xfrm>
          <a:prstGeom prst="rect">
            <a:avLst/>
          </a:prstGeom>
          <a:noFill/>
        </p:spPr>
      </p:pic>
      <p:pic>
        <p:nvPicPr>
          <p:cNvPr id="10" name="Picture 9" descr="D:\Total Works\Prabha\Ladybird Logo.pn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0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3" cstate="screen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352442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6"/>
          <p:cNvPicPr>
            <a:picLocks noChangeAspect="1" noChangeArrowheads="1"/>
          </p:cNvPicPr>
          <p:nvPr/>
        </p:nvPicPr>
        <p:blipFill>
          <a:blip r:embed="rId4" cstate="screen">
            <a:lum contrast="10000"/>
          </a:blip>
          <a:srcRect/>
          <a:stretch>
            <a:fillRect/>
          </a:stretch>
        </p:blipFill>
        <p:spPr bwMode="auto">
          <a:xfrm>
            <a:off x="6400800" y="0"/>
            <a:ext cx="2743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5" name="Picture 7"/>
          <p:cNvPicPr>
            <a:picLocks noChangeAspect="1" noChangeArrowheads="1"/>
          </p:cNvPicPr>
          <p:nvPr/>
        </p:nvPicPr>
        <p:blipFill>
          <a:blip r:embed="rId5" cstate="screen">
            <a:lum contrast="10000"/>
          </a:blip>
          <a:srcRect/>
          <a:stretch>
            <a:fillRect/>
          </a:stretch>
        </p:blipFill>
        <p:spPr bwMode="auto">
          <a:xfrm>
            <a:off x="3200400" y="2286000"/>
            <a:ext cx="34816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6" name="Picture 8"/>
          <p:cNvPicPr>
            <a:picLocks noChangeAspect="1" noChangeArrowheads="1"/>
          </p:cNvPicPr>
          <p:nvPr/>
        </p:nvPicPr>
        <p:blipFill>
          <a:blip r:embed="rId6" cstate="screen">
            <a:lum contrast="10000"/>
          </a:blip>
          <a:srcRect/>
          <a:stretch>
            <a:fillRect/>
          </a:stretch>
        </p:blipFill>
        <p:spPr bwMode="auto">
          <a:xfrm>
            <a:off x="0" y="3484014"/>
            <a:ext cx="3352800" cy="3373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581400" y="0"/>
            <a:ext cx="2743200" cy="19812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Media reports</a:t>
            </a:r>
            <a:endParaRPr lang="en-US" dirty="0"/>
          </a:p>
        </p:txBody>
      </p:sp>
      <p:pic>
        <p:nvPicPr>
          <p:cNvPr id="14" name="Picture 13" descr="D:\Total Works\Prabha\Ladybird Logo.png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5806556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U.S. State Department’s Alumni Innovation Engagement fund for financial assistance and U.S. Consulate General, India for extending support to the project</a:t>
            </a:r>
          </a:p>
          <a:p>
            <a:r>
              <a:rPr lang="en-US" dirty="0" smtClean="0"/>
              <a:t>WWF-India and </a:t>
            </a:r>
            <a:r>
              <a:rPr lang="en-US" dirty="0" err="1" smtClean="0"/>
              <a:t>Greenline</a:t>
            </a:r>
            <a:r>
              <a:rPr lang="en-US" dirty="0" smtClean="0"/>
              <a:t> for partnering with the project</a:t>
            </a:r>
          </a:p>
          <a:p>
            <a:r>
              <a:rPr lang="en-US" dirty="0" smtClean="0"/>
              <a:t>LINC 2016 for accepting the paper and providing travel grant</a:t>
            </a:r>
          </a:p>
          <a:p>
            <a:r>
              <a:rPr lang="en-US" dirty="0" smtClean="0"/>
              <a:t>5 Authors of the paper</a:t>
            </a:r>
            <a:endParaRPr lang="en-US" dirty="0"/>
          </a:p>
        </p:txBody>
      </p:sp>
      <p:pic>
        <p:nvPicPr>
          <p:cNvPr id="7" name="Picture 6" descr="D:\Total Works\Prabha\Ladybird Logo.pn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5806556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project updates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iNaturewatch</a:t>
            </a:r>
            <a:r>
              <a:rPr lang="en-US" dirty="0" smtClean="0"/>
              <a:t> Foundation has been formed as a nonprofit entity which will promote citizen science in urban India using the mobile apps</a:t>
            </a:r>
          </a:p>
          <a:p>
            <a:r>
              <a:rPr lang="en-US" dirty="0" smtClean="0"/>
              <a:t>Mobile apps will be upgraded for additional 25 species</a:t>
            </a:r>
          </a:p>
          <a:p>
            <a:r>
              <a:rPr lang="en-US" dirty="0" err="1" smtClean="0"/>
              <a:t>iNaturewatch</a:t>
            </a:r>
            <a:r>
              <a:rPr lang="en-US" dirty="0" smtClean="0"/>
              <a:t> Newsletter will be sent to all </a:t>
            </a:r>
            <a:r>
              <a:rPr lang="en-US" dirty="0" err="1" smtClean="0"/>
              <a:t>dataloggers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D:\Total Works\Prabha\Ladybird Logo.pn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5806556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 for your time</a:t>
            </a:r>
            <a:endParaRPr lang="en-US" dirty="0"/>
          </a:p>
        </p:txBody>
      </p:sp>
      <p:pic>
        <p:nvPicPr>
          <p:cNvPr id="3" name="Picture 2" descr="POSTER-for-web-use-only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38200" y="1149035"/>
            <a:ext cx="8077200" cy="5708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Purpose of the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3429000" cy="9906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dirty="0" smtClean="0"/>
              <a:t>two major questions </a:t>
            </a:r>
            <a:endParaRPr lang="en-US" dirty="0"/>
          </a:p>
        </p:txBody>
      </p:sp>
      <p:sp>
        <p:nvSpPr>
          <p:cNvPr id="5" name="Cloud Callout 4"/>
          <p:cNvSpPr/>
          <p:nvPr/>
        </p:nvSpPr>
        <p:spPr>
          <a:xfrm>
            <a:off x="4953000" y="838200"/>
            <a:ext cx="4495800" cy="2667000"/>
          </a:xfrm>
          <a:prstGeom prst="cloudCallout">
            <a:avLst>
              <a:gd name="adj1" fmla="val -71409"/>
              <a:gd name="adj2" fmla="val -43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Can mobile apps be used for documenting  climate change impact on urban biodiversity????</a:t>
            </a:r>
            <a:endParaRPr lang="en-US" sz="2400" dirty="0"/>
          </a:p>
        </p:txBody>
      </p:sp>
      <p:pic>
        <p:nvPicPr>
          <p:cNvPr id="18434" name="Picture 2" descr="http://inaturewatch.org/images/inw_apps_lycodonfx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2590800"/>
            <a:ext cx="5715000" cy="4267200"/>
          </a:xfrm>
          <a:prstGeom prst="rect">
            <a:avLst/>
          </a:prstGeom>
          <a:noFill/>
        </p:spPr>
      </p:pic>
      <p:sp>
        <p:nvSpPr>
          <p:cNvPr id="4" name="Cloud Callout 3"/>
          <p:cNvSpPr/>
          <p:nvPr/>
        </p:nvSpPr>
        <p:spPr>
          <a:xfrm>
            <a:off x="5334000" y="3733800"/>
            <a:ext cx="4114800" cy="3124200"/>
          </a:xfrm>
          <a:prstGeom prst="cloudCallout">
            <a:avLst>
              <a:gd name="adj1" fmla="val -51459"/>
              <a:gd name="adj2" fmla="val -375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Would mobile apps help school students in outdoor learning?????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457200" y="1371600"/>
          <a:ext cx="80772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 descr="D:\Total Works\Prabha\Ladybird Logo.png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5806556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en-US" dirty="0" smtClean="0"/>
              <a:t>Highlights of apps &amp; website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219200"/>
            <a:ext cx="37338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dirty="0" smtClean="0"/>
              <a:t>APPs</a:t>
            </a:r>
          </a:p>
          <a:p>
            <a:r>
              <a:rPr lang="en-US" sz="2200" dirty="0" smtClean="0"/>
              <a:t>Inspired from </a:t>
            </a:r>
            <a:r>
              <a:rPr lang="en-US" sz="2200" dirty="0" err="1" smtClean="0"/>
              <a:t>Audobon</a:t>
            </a:r>
            <a:r>
              <a:rPr lang="en-US" sz="2200" dirty="0" smtClean="0"/>
              <a:t> e-guides</a:t>
            </a:r>
          </a:p>
          <a:p>
            <a:r>
              <a:rPr lang="en-US" sz="2200" dirty="0" smtClean="0"/>
              <a:t>50 species of birds, butterflies and trees </a:t>
            </a:r>
          </a:p>
          <a:p>
            <a:r>
              <a:rPr lang="en-US" sz="2200" dirty="0" smtClean="0"/>
              <a:t>Total of 447 photographs used</a:t>
            </a:r>
          </a:p>
          <a:p>
            <a:r>
              <a:rPr lang="en-US" sz="2200" dirty="0" smtClean="0"/>
              <a:t>Features male/female birds/butterflies, life cycles of butterflies, tree leaves, fruit and flowers </a:t>
            </a:r>
          </a:p>
          <a:p>
            <a:r>
              <a:rPr lang="en-US" sz="2200" dirty="0" smtClean="0"/>
              <a:t>Bird calls included</a:t>
            </a:r>
            <a:endParaRPr lang="en-US" sz="22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15000" y="1219200"/>
            <a:ext cx="3429000" cy="563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200" dirty="0" smtClean="0"/>
              <a:t>WEBSITE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Citizen science  could register on the website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sz="2200" dirty="0" err="1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Approach to report sightings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dirty="0" smtClean="0"/>
              <a:t>Collects and presents data</a:t>
            </a:r>
            <a:endParaRPr kumimoji="0" lang="en-US" sz="22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Contains guidelines for study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aseline="0" dirty="0" smtClean="0"/>
              <a:t>Supportive</a:t>
            </a:r>
            <a:r>
              <a:rPr lang="en-US" sz="2200" dirty="0" smtClean="0"/>
              <a:t> datasheets available for download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hlinkClick r:id="rId3"/>
              </a:rPr>
              <a:t>Tutorial video </a:t>
            </a:r>
            <a:r>
              <a:rPr lang="en-US" sz="2000" dirty="0" smtClean="0"/>
              <a:t>on YouTube: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200" dirty="0" smtClean="0"/>
          </a:p>
        </p:txBody>
      </p:sp>
      <p:pic>
        <p:nvPicPr>
          <p:cNvPr id="16392" name="Picture 8" descr="   iTrees- screenshot  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1490661"/>
            <a:ext cx="2057400" cy="4071939"/>
          </a:xfrm>
          <a:prstGeom prst="rect">
            <a:avLst/>
          </a:prstGeom>
          <a:noFill/>
        </p:spPr>
      </p:pic>
      <p:pic>
        <p:nvPicPr>
          <p:cNvPr id="10" name="Picture 9" descr="D:\Total Works\Prabha\Ladybird Logo.pn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5806556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(8)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990600"/>
            <a:ext cx="9144000" cy="4648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ibutterflies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Picture 6" descr="D:\Total Works\Prabha\Ladybird Logo.pn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5806556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Inaturewatch</a:t>
            </a:r>
            <a:r>
              <a:rPr lang="en-US" dirty="0" smtClean="0"/>
              <a:t> birds</a:t>
            </a:r>
            <a:endParaRPr lang="en-US" dirty="0"/>
          </a:p>
        </p:txBody>
      </p:sp>
      <p:pic>
        <p:nvPicPr>
          <p:cNvPr id="3" name="Picture 2" descr="Screenshot (6)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58686" y="1143000"/>
            <a:ext cx="9202686" cy="4648200"/>
          </a:xfrm>
          <a:prstGeom prst="rect">
            <a:avLst/>
          </a:prstGeom>
        </p:spPr>
      </p:pic>
      <p:pic>
        <p:nvPicPr>
          <p:cNvPr id="7" name="Picture 6" descr="D:\Total Works\Prabha\Ladybird Logo.pn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5806556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itrees</a:t>
            </a:r>
            <a:endParaRPr lang="en-US" dirty="0"/>
          </a:p>
        </p:txBody>
      </p:sp>
      <p:pic>
        <p:nvPicPr>
          <p:cNvPr id="3" name="Picture 2" descr="Screenshot (5)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33761" y="1066800"/>
            <a:ext cx="9177761" cy="4495800"/>
          </a:xfrm>
          <a:prstGeom prst="rect">
            <a:avLst/>
          </a:prstGeom>
        </p:spPr>
      </p:pic>
      <p:pic>
        <p:nvPicPr>
          <p:cNvPr id="7" name="Picture 6" descr="D:\Total Works\Prabha\Ladybird Logo.pn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5806556"/>
            <a:ext cx="1447800" cy="105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1836</TotalTime>
  <Words>1069</Words>
  <Application>Microsoft Office PowerPoint</Application>
  <PresentationFormat>On-screen Show (4:3)</PresentationFormat>
  <Paragraphs>207</Paragraphs>
  <Slides>39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Trek</vt:lpstr>
      <vt:lpstr>Mobile Apps for Recording Climate Change: A Case Study of Mobile Learning through Citizen Science in Four Urban Secondary Schools in India</vt:lpstr>
      <vt:lpstr>Why m-education for education</vt:lpstr>
      <vt:lpstr>Mobile apps for climate change (2014-15)</vt:lpstr>
      <vt:lpstr>Purpose of the project</vt:lpstr>
      <vt:lpstr>process</vt:lpstr>
      <vt:lpstr>Highlights of apps &amp; website</vt:lpstr>
      <vt:lpstr>ibutterflies </vt:lpstr>
      <vt:lpstr>Inaturewatch birds</vt:lpstr>
      <vt:lpstr>itrees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Project website</vt:lpstr>
      <vt:lpstr>Project partners</vt:lpstr>
      <vt:lpstr>Launch of Mobile Apps</vt:lpstr>
      <vt:lpstr>Launch Programmes</vt:lpstr>
      <vt:lpstr>Urban inaturewatch challenge</vt:lpstr>
      <vt:lpstr>Data Collection</vt:lpstr>
      <vt:lpstr>DATA DISPLAY</vt:lpstr>
      <vt:lpstr>Conclusion</vt:lpstr>
      <vt:lpstr>Urban iNaturewatch Challenge</vt:lpstr>
      <vt:lpstr>Data Interpretation</vt:lpstr>
      <vt:lpstr>A sample data set-  FLIGHT PERIOD OF BUTTERFLIES AND BIRDS</vt:lpstr>
      <vt:lpstr>FLIGHT PERIOD OF BUTTERFLIES AND BIRDS</vt:lpstr>
      <vt:lpstr>FLIGHT PERIOD OF BUTTERFLIES AND BIRDS</vt:lpstr>
      <vt:lpstr> FLIGHT PERIOD OF BUTTERFLIES AND BIRDS</vt:lpstr>
      <vt:lpstr>Pedagogical Analysis</vt:lpstr>
      <vt:lpstr>Pedagogical Analysis</vt:lpstr>
      <vt:lpstr>Pedagogical Analysis</vt:lpstr>
      <vt:lpstr>Discussion &amp; Feedback</vt:lpstr>
      <vt:lpstr>Media reports</vt:lpstr>
      <vt:lpstr>Acknowledgements</vt:lpstr>
      <vt:lpstr>Post project updates</vt:lpstr>
      <vt:lpstr>Thank you for your time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 apps for climate change</dc:title>
  <dc:creator>LAIDYBIRD</dc:creator>
  <cp:lastModifiedBy>LAIDYBIRD</cp:lastModifiedBy>
  <cp:revision>65</cp:revision>
  <dcterms:created xsi:type="dcterms:W3CDTF">2006-08-16T00:00:00Z</dcterms:created>
  <dcterms:modified xsi:type="dcterms:W3CDTF">2016-08-04T07:39:35Z</dcterms:modified>
</cp:coreProperties>
</file>