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49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BC839-7BE2-46DE-8CFC-A925052B7A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9ACBB3-616B-4F9A-B997-EF0BCCABEA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15DC48-009A-4881-8AA2-027A0609B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C52E0-1114-4A4C-8BD2-7DA39E034BF3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C2D92F-BD43-4BBC-8D15-5391EB865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88325E-D8DA-4962-AD5A-785CA94A9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F488A-6646-48BA-8D24-98A86FCD4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179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C396A-3730-4437-BD30-5DE769B948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BD8ED0-BA26-42B1-90AB-F04E07FF1A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D2C919-8B87-472E-AF55-603041235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C52E0-1114-4A4C-8BD2-7DA39E034BF3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2F6061-F9A6-4248-8E2C-C9A8F0EA5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F03BA0-B74B-4667-B343-A5FCFFB84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F488A-6646-48BA-8D24-98A86FCD4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228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5047B4-8980-4EB3-80C0-42DB8E6E29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2A80EB-D007-4CE4-88AC-BF0D6630A3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E8646F-B9F6-4831-8D42-76A78B369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C52E0-1114-4A4C-8BD2-7DA39E034BF3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89ECDC-C813-4465-865A-ABEA9552D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C4731E-028D-4FE9-8806-5720E05A5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F488A-6646-48BA-8D24-98A86FCD4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191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BBD85-C748-4940-8053-AF50508FE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4BBC55-3B9C-4BD4-AF0F-8E046F3376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B61B65-96E7-4DF1-8AA3-E25BA3AA2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C52E0-1114-4A4C-8BD2-7DA39E034BF3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1AD95E-3113-4B6D-8471-5C7769F47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C6BD26-03C4-4FD8-9630-EEAC0C28B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F488A-6646-48BA-8D24-98A86FCD4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888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4A294C-717F-4AD7-8B96-B938D178E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BFBEBB-C80A-4D25-AFF5-063365A5E4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28F89D-C299-4CBD-93D9-2B65B0341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C52E0-1114-4A4C-8BD2-7DA39E034BF3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2B43BA-5882-433F-8CF5-49B20CA44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8002C1-4E78-4266-A09B-FEA3B3514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F488A-6646-48BA-8D24-98A86FCD4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532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0BDA2-39A9-4C62-BFC9-4B35CED83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FEE33A-FAEE-4115-931F-EB512C887D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CEECF6-880F-4B6C-869E-6277DA0058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44C5F6-2853-4452-9FEB-3458660D3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C52E0-1114-4A4C-8BD2-7DA39E034BF3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1FA792-6172-4479-AF14-C9B7FA966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A92BC3-362F-4922-A5C5-096B32D59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F488A-6646-48BA-8D24-98A86FCD4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191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74718-80CD-4F9B-937A-B72E677D4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654B8E-D35C-461C-AADD-0C31B793AE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C13BE4-2750-4D16-8CCE-49197AAC4C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846FED-1A33-40F7-BA89-56B413B41D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1B6D3D-698A-40A1-8613-E37A3E1FCE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AAFEB63-A39C-4B10-8D08-769FE2262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C52E0-1114-4A4C-8BD2-7DA39E034BF3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5D8FB74-DF69-4F13-AC37-BAB292286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5B637D-2BAF-456B-869F-AE3D61E2F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F488A-6646-48BA-8D24-98A86FCD4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17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FA2AC-739A-4DD7-941E-A6E1F9E883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E04C19F-7F43-413A-9BBD-5E75C3D3F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C52E0-1114-4A4C-8BD2-7DA39E034BF3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F367F7-5EF7-4765-BC12-F7F06F5D5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783E75-2773-42D8-ABBB-57D8772E4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F488A-6646-48BA-8D24-98A86FCD4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793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964919-5F6E-4731-805A-76BA7C09A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C52E0-1114-4A4C-8BD2-7DA39E034BF3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65C935-123C-414F-A604-FAD4C03F9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C63841-346F-436D-A38F-4CFC40E80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F488A-6646-48BA-8D24-98A86FCD4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382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BE853-A083-4542-9B1D-F7E165816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EA21E6-99E9-48CA-A80A-944C4AB723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6D15D1-79FA-47EF-9C35-C968009A58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BD1008-84C1-439C-8F22-9D97405BF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C52E0-1114-4A4C-8BD2-7DA39E034BF3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139D13-621B-48C1-AA32-3123A9424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0B1806-21E3-4C0B-9F56-19E2F5B70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F488A-6646-48BA-8D24-98A86FCD4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204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297DA7-74F5-48D7-B735-873DE71F0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BE2C2C-2E0A-4720-B4A0-3702C882BB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8C55AB-E295-41B7-91D2-20F4FC2284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DC6B3A-E4C9-4B2A-980C-BC652A5DA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C52E0-1114-4A4C-8BD2-7DA39E034BF3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0168C9-B583-44B0-9072-0B00826C4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54C31-334F-48CE-8909-6902FF78E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F488A-6646-48BA-8D24-98A86FCD4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984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4EA5052-EF23-4209-8351-90022A795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032D99-8F4A-475E-A152-2BB312E7D4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6388D5-E9AC-4B19-A806-8819F5D838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AC52E0-1114-4A4C-8BD2-7DA39E034BF3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8EFD60-1638-4E17-B679-B1C5422067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751AD-B956-40E2-8969-0BB1D3C3A2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0F488A-6646-48BA-8D24-98A86FCD4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258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009A89E-2C16-49C9-B6F0-F65C440CB6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379289" y="442955"/>
            <a:ext cx="6831664" cy="594574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2465E0E-136E-4F00-B1A0-7EC2074A09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803294" y="442959"/>
            <a:ext cx="6831664" cy="5945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80027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Sabrina Wright</dc:creator>
  <cp:lastModifiedBy>Sabrina Wright</cp:lastModifiedBy>
  <cp:revision>2</cp:revision>
  <cp:lastPrinted>2025-04-23T15:40:57Z</cp:lastPrinted>
  <dcterms:created xsi:type="dcterms:W3CDTF">2025-04-23T15:36:12Z</dcterms:created>
  <dcterms:modified xsi:type="dcterms:W3CDTF">2025-04-23T15:44:12Z</dcterms:modified>
</cp:coreProperties>
</file>