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8"/>
  </p:notesMasterIdLst>
  <p:sldIdLst>
    <p:sldId id="257" r:id="rId2"/>
    <p:sldId id="278" r:id="rId3"/>
    <p:sldId id="279" r:id="rId4"/>
    <p:sldId id="280" r:id="rId5"/>
    <p:sldId id="281" r:id="rId6"/>
    <p:sldId id="282" r:id="rId7"/>
    <p:sldId id="284" r:id="rId8"/>
    <p:sldId id="289" r:id="rId9"/>
    <p:sldId id="285" r:id="rId10"/>
    <p:sldId id="286" r:id="rId11"/>
    <p:sldId id="287" r:id="rId12"/>
    <p:sldId id="283" r:id="rId13"/>
    <p:sldId id="288" r:id="rId14"/>
    <p:sldId id="274" r:id="rId15"/>
    <p:sldId id="291" r:id="rId16"/>
    <p:sldId id="258" r:id="rId17"/>
    <p:sldId id="260" r:id="rId18"/>
    <p:sldId id="266" r:id="rId19"/>
    <p:sldId id="314" r:id="rId20"/>
    <p:sldId id="315" r:id="rId21"/>
    <p:sldId id="316" r:id="rId22"/>
    <p:sldId id="277" r:id="rId23"/>
    <p:sldId id="317" r:id="rId24"/>
    <p:sldId id="318" r:id="rId25"/>
    <p:sldId id="319" r:id="rId26"/>
    <p:sldId id="320" r:id="rId27"/>
    <p:sldId id="321" r:id="rId28"/>
    <p:sldId id="322" r:id="rId29"/>
    <p:sldId id="323" r:id="rId30"/>
    <p:sldId id="324" r:id="rId31"/>
    <p:sldId id="328" r:id="rId32"/>
    <p:sldId id="269" r:id="rId33"/>
    <p:sldId id="270" r:id="rId34"/>
    <p:sldId id="271" r:id="rId35"/>
    <p:sldId id="273" r:id="rId36"/>
    <p:sldId id="329" r:id="rId37"/>
    <p:sldId id="275" r:id="rId38"/>
    <p:sldId id="276" r:id="rId39"/>
    <p:sldId id="330" r:id="rId40"/>
    <p:sldId id="331" r:id="rId41"/>
    <p:sldId id="332" r:id="rId42"/>
    <p:sldId id="333" r:id="rId43"/>
    <p:sldId id="334" r:id="rId44"/>
    <p:sldId id="335" r:id="rId45"/>
    <p:sldId id="256" r:id="rId46"/>
    <p:sldId id="263" r:id="rId47"/>
    <p:sldId id="264" r:id="rId48"/>
    <p:sldId id="336" r:id="rId49"/>
    <p:sldId id="337" r:id="rId50"/>
    <p:sldId id="268" r:id="rId51"/>
    <p:sldId id="338" r:id="rId52"/>
    <p:sldId id="339" r:id="rId53"/>
    <p:sldId id="340" r:id="rId54"/>
    <p:sldId id="341" r:id="rId55"/>
    <p:sldId id="267" r:id="rId56"/>
    <p:sldId id="342" r:id="rId57"/>
    <p:sldId id="343" r:id="rId58"/>
    <p:sldId id="344" r:id="rId59"/>
    <p:sldId id="345" r:id="rId60"/>
    <p:sldId id="346" r:id="rId61"/>
    <p:sldId id="347" r:id="rId62"/>
    <p:sldId id="348" r:id="rId63"/>
    <p:sldId id="349" r:id="rId64"/>
    <p:sldId id="350" r:id="rId65"/>
    <p:sldId id="351" r:id="rId66"/>
    <p:sldId id="352"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C0FE29-90C4-404B-B76B-CA9EBC70FA31}" v="6" dt="2018-08-26T06:27:13.2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0" autoAdjust="0"/>
  </p:normalViewPr>
  <p:slideViewPr>
    <p:cSldViewPr snapToGrid="0">
      <p:cViewPr varScale="1">
        <p:scale>
          <a:sx n="94" d="100"/>
          <a:sy n="94" d="100"/>
        </p:scale>
        <p:origin x="108" y="84"/>
      </p:cViewPr>
      <p:guideLst/>
    </p:cSldViewPr>
  </p:slideViewPr>
  <p:outlineViewPr>
    <p:cViewPr>
      <p:scale>
        <a:sx n="50" d="100"/>
        <a:sy n="50" d="100"/>
      </p:scale>
      <p:origin x="0" y="-822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Dauberman" userId="eddbe82a5ce1122a" providerId="LiveId" clId="{A86A6056-756C-4A63-92EF-DFEF09FBEF8A}"/>
    <pc:docChg chg="addSld delSld modSld">
      <pc:chgData name="Mark Dauberman" userId="eddbe82a5ce1122a" providerId="LiveId" clId="{A86A6056-756C-4A63-92EF-DFEF09FBEF8A}" dt="2018-08-26T06:30:12.854" v="18" actId="2696"/>
      <pc:docMkLst>
        <pc:docMk/>
      </pc:docMkLst>
      <pc:sldChg chg="modSp add">
        <pc:chgData name="Mark Dauberman" userId="eddbe82a5ce1122a" providerId="LiveId" clId="{A86A6056-756C-4A63-92EF-DFEF09FBEF8A}" dt="2018-08-26T06:29:53.734" v="16" actId="27636"/>
        <pc:sldMkLst>
          <pc:docMk/>
          <pc:sldMk cId="0" sldId="256"/>
        </pc:sldMkLst>
        <pc:spChg chg="mod">
          <ac:chgData name="Mark Dauberman" userId="eddbe82a5ce1122a" providerId="LiveId" clId="{A86A6056-756C-4A63-92EF-DFEF09FBEF8A}" dt="2018-08-26T06:29:53.734" v="16" actId="27636"/>
          <ac:spMkLst>
            <pc:docMk/>
            <pc:sldMk cId="0" sldId="256"/>
            <ac:spMk id="2050" creationId="{00000000-0000-0000-0000-000000000000}"/>
          </ac:spMkLst>
        </pc:spChg>
        <pc:spChg chg="mod">
          <ac:chgData name="Mark Dauberman" userId="eddbe82a5ce1122a" providerId="LiveId" clId="{A86A6056-756C-4A63-92EF-DFEF09FBEF8A}" dt="2018-08-26T06:29:53.734" v="16" actId="27636"/>
          <ac:spMkLst>
            <pc:docMk/>
            <pc:sldMk cId="0" sldId="256"/>
            <ac:spMk id="2051" creationId="{00000000-0000-0000-0000-000000000000}"/>
          </ac:spMkLst>
        </pc:spChg>
      </pc:sldChg>
      <pc:sldChg chg="add">
        <pc:chgData name="Mark Dauberman" userId="eddbe82a5ce1122a" providerId="LiveId" clId="{A86A6056-756C-4A63-92EF-DFEF09FBEF8A}" dt="2018-08-26T06:27:02.959" v="3"/>
        <pc:sldMkLst>
          <pc:docMk/>
          <pc:sldMk cId="4269262891" sldId="258"/>
        </pc:sldMkLst>
      </pc:sldChg>
      <pc:sldChg chg="add">
        <pc:chgData name="Mark Dauberman" userId="eddbe82a5ce1122a" providerId="LiveId" clId="{A86A6056-756C-4A63-92EF-DFEF09FBEF8A}" dt="2018-08-26T06:27:02.959" v="3"/>
        <pc:sldMkLst>
          <pc:docMk/>
          <pc:sldMk cId="546628817" sldId="260"/>
        </pc:sldMkLst>
      </pc:sldChg>
      <pc:sldChg chg="modSp add">
        <pc:chgData name="Mark Dauberman" userId="eddbe82a5ce1122a" providerId="LiveId" clId="{A86A6056-756C-4A63-92EF-DFEF09FBEF8A}" dt="2018-08-26T06:29:53.734" v="16" actId="27636"/>
        <pc:sldMkLst>
          <pc:docMk/>
          <pc:sldMk cId="0" sldId="263"/>
        </pc:sldMkLst>
        <pc:spChg chg="mod">
          <ac:chgData name="Mark Dauberman" userId="eddbe82a5ce1122a" providerId="LiveId" clId="{A86A6056-756C-4A63-92EF-DFEF09FBEF8A}" dt="2018-08-26T06:29:53.734" v="16" actId="27636"/>
          <ac:spMkLst>
            <pc:docMk/>
            <pc:sldMk cId="0" sldId="263"/>
            <ac:spMk id="3074" creationId="{00000000-0000-0000-0000-000000000000}"/>
          </ac:spMkLst>
        </pc:spChg>
        <pc:spChg chg="mod">
          <ac:chgData name="Mark Dauberman" userId="eddbe82a5ce1122a" providerId="LiveId" clId="{A86A6056-756C-4A63-92EF-DFEF09FBEF8A}" dt="2018-08-26T06:29:53.734" v="16" actId="27636"/>
          <ac:spMkLst>
            <pc:docMk/>
            <pc:sldMk cId="0" sldId="263"/>
            <ac:spMk id="3075" creationId="{00000000-0000-0000-0000-000000000000}"/>
          </ac:spMkLst>
        </pc:spChg>
      </pc:sldChg>
      <pc:sldChg chg="modSp add">
        <pc:chgData name="Mark Dauberman" userId="eddbe82a5ce1122a" providerId="LiveId" clId="{A86A6056-756C-4A63-92EF-DFEF09FBEF8A}" dt="2018-08-26T06:29:53.734" v="16" actId="27636"/>
        <pc:sldMkLst>
          <pc:docMk/>
          <pc:sldMk cId="0" sldId="264"/>
        </pc:sldMkLst>
        <pc:spChg chg="mod">
          <ac:chgData name="Mark Dauberman" userId="eddbe82a5ce1122a" providerId="LiveId" clId="{A86A6056-756C-4A63-92EF-DFEF09FBEF8A}" dt="2018-08-26T06:29:53.734" v="16" actId="27636"/>
          <ac:spMkLst>
            <pc:docMk/>
            <pc:sldMk cId="0" sldId="264"/>
            <ac:spMk id="4098" creationId="{00000000-0000-0000-0000-000000000000}"/>
          </ac:spMkLst>
        </pc:spChg>
      </pc:sldChg>
      <pc:sldChg chg="add">
        <pc:chgData name="Mark Dauberman" userId="eddbe82a5ce1122a" providerId="LiveId" clId="{A86A6056-756C-4A63-92EF-DFEF09FBEF8A}" dt="2018-08-26T06:27:02.959" v="3"/>
        <pc:sldMkLst>
          <pc:docMk/>
          <pc:sldMk cId="877520782" sldId="266"/>
        </pc:sldMkLst>
      </pc:sldChg>
      <pc:sldChg chg="modSp add">
        <pc:chgData name="Mark Dauberman" userId="eddbe82a5ce1122a" providerId="LiveId" clId="{A86A6056-756C-4A63-92EF-DFEF09FBEF8A}" dt="2018-08-26T06:29:53.734" v="16" actId="27636"/>
        <pc:sldMkLst>
          <pc:docMk/>
          <pc:sldMk cId="0" sldId="267"/>
        </pc:sldMkLst>
        <pc:spChg chg="mod">
          <ac:chgData name="Mark Dauberman" userId="eddbe82a5ce1122a" providerId="LiveId" clId="{A86A6056-756C-4A63-92EF-DFEF09FBEF8A}" dt="2018-08-26T06:29:53.734" v="16" actId="27636"/>
          <ac:spMkLst>
            <pc:docMk/>
            <pc:sldMk cId="0" sldId="267"/>
            <ac:spMk id="6146" creationId="{00000000-0000-0000-0000-000000000000}"/>
          </ac:spMkLst>
        </pc:spChg>
        <pc:spChg chg="mod">
          <ac:chgData name="Mark Dauberman" userId="eddbe82a5ce1122a" providerId="LiveId" clId="{A86A6056-756C-4A63-92EF-DFEF09FBEF8A}" dt="2018-08-26T06:29:53.734" v="16" actId="27636"/>
          <ac:spMkLst>
            <pc:docMk/>
            <pc:sldMk cId="0" sldId="267"/>
            <ac:spMk id="6147" creationId="{00000000-0000-0000-0000-000000000000}"/>
          </ac:spMkLst>
        </pc:spChg>
      </pc:sldChg>
      <pc:sldChg chg="modSp add">
        <pc:chgData name="Mark Dauberman" userId="eddbe82a5ce1122a" providerId="LiveId" clId="{A86A6056-756C-4A63-92EF-DFEF09FBEF8A}" dt="2018-08-26T06:29:53.734" v="16" actId="27636"/>
        <pc:sldMkLst>
          <pc:docMk/>
          <pc:sldMk cId="0" sldId="268"/>
        </pc:sldMkLst>
        <pc:spChg chg="mod">
          <ac:chgData name="Mark Dauberman" userId="eddbe82a5ce1122a" providerId="LiveId" clId="{A86A6056-756C-4A63-92EF-DFEF09FBEF8A}" dt="2018-08-26T06:29:53.734" v="16" actId="27636"/>
          <ac:spMkLst>
            <pc:docMk/>
            <pc:sldMk cId="0" sldId="268"/>
            <ac:spMk id="7170" creationId="{00000000-0000-0000-0000-000000000000}"/>
          </ac:spMkLst>
        </pc:spChg>
        <pc:spChg chg="mod">
          <ac:chgData name="Mark Dauberman" userId="eddbe82a5ce1122a" providerId="LiveId" clId="{A86A6056-756C-4A63-92EF-DFEF09FBEF8A}" dt="2018-08-26T06:29:53.734" v="16" actId="27636"/>
          <ac:spMkLst>
            <pc:docMk/>
            <pc:sldMk cId="0" sldId="268"/>
            <ac:spMk id="7171" creationId="{00000000-0000-0000-0000-000000000000}"/>
          </ac:spMkLst>
        </pc:spChg>
      </pc:sldChg>
      <pc:sldChg chg="add">
        <pc:chgData name="Mark Dauberman" userId="eddbe82a5ce1122a" providerId="LiveId" clId="{A86A6056-756C-4A63-92EF-DFEF09FBEF8A}" dt="2018-08-26T06:29:02.392" v="9"/>
        <pc:sldMkLst>
          <pc:docMk/>
          <pc:sldMk cId="376556930" sldId="269"/>
        </pc:sldMkLst>
      </pc:sldChg>
      <pc:sldChg chg="add">
        <pc:chgData name="Mark Dauberman" userId="eddbe82a5ce1122a" providerId="LiveId" clId="{A86A6056-756C-4A63-92EF-DFEF09FBEF8A}" dt="2018-08-26T06:29:02.392" v="9"/>
        <pc:sldMkLst>
          <pc:docMk/>
          <pc:sldMk cId="41234830" sldId="270"/>
        </pc:sldMkLst>
      </pc:sldChg>
      <pc:sldChg chg="add">
        <pc:chgData name="Mark Dauberman" userId="eddbe82a5ce1122a" providerId="LiveId" clId="{A86A6056-756C-4A63-92EF-DFEF09FBEF8A}" dt="2018-08-26T06:29:02.392" v="9"/>
        <pc:sldMkLst>
          <pc:docMk/>
          <pc:sldMk cId="2210127079" sldId="271"/>
        </pc:sldMkLst>
      </pc:sldChg>
      <pc:sldChg chg="add">
        <pc:chgData name="Mark Dauberman" userId="eddbe82a5ce1122a" providerId="LiveId" clId="{A86A6056-756C-4A63-92EF-DFEF09FBEF8A}" dt="2018-08-26T06:29:02.392" v="9"/>
        <pc:sldMkLst>
          <pc:docMk/>
          <pc:sldMk cId="268426415" sldId="273"/>
        </pc:sldMkLst>
      </pc:sldChg>
      <pc:sldChg chg="modSp">
        <pc:chgData name="Mark Dauberman" userId="eddbe82a5ce1122a" providerId="LiveId" clId="{A86A6056-756C-4A63-92EF-DFEF09FBEF8A}" dt="2018-08-26T06:26:58.601" v="1"/>
        <pc:sldMkLst>
          <pc:docMk/>
          <pc:sldMk cId="742866862" sldId="274"/>
        </pc:sldMkLst>
        <pc:spChg chg="mod">
          <ac:chgData name="Mark Dauberman" userId="eddbe82a5ce1122a" providerId="LiveId" clId="{A86A6056-756C-4A63-92EF-DFEF09FBEF8A}" dt="2018-08-26T06:26:58.601" v="1"/>
          <ac:spMkLst>
            <pc:docMk/>
            <pc:sldMk cId="742866862" sldId="274"/>
            <ac:spMk id="22531" creationId="{00000000-0000-0000-0000-000000000000}"/>
          </ac:spMkLst>
        </pc:spChg>
      </pc:sldChg>
      <pc:sldChg chg="add">
        <pc:chgData name="Mark Dauberman" userId="eddbe82a5ce1122a" providerId="LiveId" clId="{A86A6056-756C-4A63-92EF-DFEF09FBEF8A}" dt="2018-08-26T06:29:02.392" v="9"/>
        <pc:sldMkLst>
          <pc:docMk/>
          <pc:sldMk cId="1231807681" sldId="275"/>
        </pc:sldMkLst>
      </pc:sldChg>
      <pc:sldChg chg="add">
        <pc:chgData name="Mark Dauberman" userId="eddbe82a5ce1122a" providerId="LiveId" clId="{A86A6056-756C-4A63-92EF-DFEF09FBEF8A}" dt="2018-08-26T06:29:02.392" v="9"/>
        <pc:sldMkLst>
          <pc:docMk/>
          <pc:sldMk cId="3618176926" sldId="276"/>
        </pc:sldMkLst>
      </pc:sldChg>
      <pc:sldChg chg="add">
        <pc:chgData name="Mark Dauberman" userId="eddbe82a5ce1122a" providerId="LiveId" clId="{A86A6056-756C-4A63-92EF-DFEF09FBEF8A}" dt="2018-08-26T06:27:02.959" v="3"/>
        <pc:sldMkLst>
          <pc:docMk/>
          <pc:sldMk cId="421408968" sldId="277"/>
        </pc:sldMkLst>
      </pc:sldChg>
      <pc:sldChg chg="modSp add del">
        <pc:chgData name="Mark Dauberman" userId="eddbe82a5ce1122a" providerId="LiveId" clId="{A86A6056-756C-4A63-92EF-DFEF09FBEF8A}" dt="2018-08-26T06:27:13.267" v="4" actId="2696"/>
        <pc:sldMkLst>
          <pc:docMk/>
          <pc:sldMk cId="3197991677" sldId="290"/>
        </pc:sldMkLst>
        <pc:spChg chg="mod">
          <ac:chgData name="Mark Dauberman" userId="eddbe82a5ce1122a" providerId="LiveId" clId="{A86A6056-756C-4A63-92EF-DFEF09FBEF8A}" dt="2018-08-26T06:27:00.822" v="2"/>
          <ac:spMkLst>
            <pc:docMk/>
            <pc:sldMk cId="3197991677" sldId="290"/>
            <ac:spMk id="2" creationId="{4F77AACC-FBF5-408C-A05C-13D1240C7ACA}"/>
          </ac:spMkLst>
        </pc:spChg>
      </pc:sldChg>
      <pc:sldChg chg="add">
        <pc:chgData name="Mark Dauberman" userId="eddbe82a5ce1122a" providerId="LiveId" clId="{A86A6056-756C-4A63-92EF-DFEF09FBEF8A}" dt="2018-08-26T06:27:02.959" v="3"/>
        <pc:sldMkLst>
          <pc:docMk/>
          <pc:sldMk cId="825656984" sldId="291"/>
        </pc:sldMkLst>
      </pc:sldChg>
      <pc:sldChg chg="add">
        <pc:chgData name="Mark Dauberman" userId="eddbe82a5ce1122a" providerId="LiveId" clId="{A86A6056-756C-4A63-92EF-DFEF09FBEF8A}" dt="2018-08-26T06:27:02.959" v="3"/>
        <pc:sldMkLst>
          <pc:docMk/>
          <pc:sldMk cId="3982216049" sldId="314"/>
        </pc:sldMkLst>
      </pc:sldChg>
      <pc:sldChg chg="add">
        <pc:chgData name="Mark Dauberman" userId="eddbe82a5ce1122a" providerId="LiveId" clId="{A86A6056-756C-4A63-92EF-DFEF09FBEF8A}" dt="2018-08-26T06:27:02.959" v="3"/>
        <pc:sldMkLst>
          <pc:docMk/>
          <pc:sldMk cId="296548527" sldId="315"/>
        </pc:sldMkLst>
      </pc:sldChg>
      <pc:sldChg chg="add">
        <pc:chgData name="Mark Dauberman" userId="eddbe82a5ce1122a" providerId="LiveId" clId="{A86A6056-756C-4A63-92EF-DFEF09FBEF8A}" dt="2018-08-26T06:27:02.959" v="3"/>
        <pc:sldMkLst>
          <pc:docMk/>
          <pc:sldMk cId="3066677505" sldId="316"/>
        </pc:sldMkLst>
      </pc:sldChg>
      <pc:sldChg chg="add">
        <pc:chgData name="Mark Dauberman" userId="eddbe82a5ce1122a" providerId="LiveId" clId="{A86A6056-756C-4A63-92EF-DFEF09FBEF8A}" dt="2018-08-26T06:27:02.959" v="3"/>
        <pc:sldMkLst>
          <pc:docMk/>
          <pc:sldMk cId="450294049" sldId="317"/>
        </pc:sldMkLst>
      </pc:sldChg>
      <pc:sldChg chg="add">
        <pc:chgData name="Mark Dauberman" userId="eddbe82a5ce1122a" providerId="LiveId" clId="{A86A6056-756C-4A63-92EF-DFEF09FBEF8A}" dt="2018-08-26T06:27:02.959" v="3"/>
        <pc:sldMkLst>
          <pc:docMk/>
          <pc:sldMk cId="3261499420" sldId="318"/>
        </pc:sldMkLst>
      </pc:sldChg>
      <pc:sldChg chg="add">
        <pc:chgData name="Mark Dauberman" userId="eddbe82a5ce1122a" providerId="LiveId" clId="{A86A6056-756C-4A63-92EF-DFEF09FBEF8A}" dt="2018-08-26T06:27:02.959" v="3"/>
        <pc:sldMkLst>
          <pc:docMk/>
          <pc:sldMk cId="782320317" sldId="319"/>
        </pc:sldMkLst>
      </pc:sldChg>
      <pc:sldChg chg="add">
        <pc:chgData name="Mark Dauberman" userId="eddbe82a5ce1122a" providerId="LiveId" clId="{A86A6056-756C-4A63-92EF-DFEF09FBEF8A}" dt="2018-08-26T06:27:02.959" v="3"/>
        <pc:sldMkLst>
          <pc:docMk/>
          <pc:sldMk cId="1380587132" sldId="320"/>
        </pc:sldMkLst>
      </pc:sldChg>
      <pc:sldChg chg="add">
        <pc:chgData name="Mark Dauberman" userId="eddbe82a5ce1122a" providerId="LiveId" clId="{A86A6056-756C-4A63-92EF-DFEF09FBEF8A}" dt="2018-08-26T06:27:02.959" v="3"/>
        <pc:sldMkLst>
          <pc:docMk/>
          <pc:sldMk cId="3986244747" sldId="321"/>
        </pc:sldMkLst>
      </pc:sldChg>
      <pc:sldChg chg="add">
        <pc:chgData name="Mark Dauberman" userId="eddbe82a5ce1122a" providerId="LiveId" clId="{A86A6056-756C-4A63-92EF-DFEF09FBEF8A}" dt="2018-08-26T06:27:02.959" v="3"/>
        <pc:sldMkLst>
          <pc:docMk/>
          <pc:sldMk cId="1070713647" sldId="322"/>
        </pc:sldMkLst>
      </pc:sldChg>
      <pc:sldChg chg="add">
        <pc:chgData name="Mark Dauberman" userId="eddbe82a5ce1122a" providerId="LiveId" clId="{A86A6056-756C-4A63-92EF-DFEF09FBEF8A}" dt="2018-08-26T06:27:02.959" v="3"/>
        <pc:sldMkLst>
          <pc:docMk/>
          <pc:sldMk cId="3799941880" sldId="323"/>
        </pc:sldMkLst>
      </pc:sldChg>
      <pc:sldChg chg="modSp add">
        <pc:chgData name="Mark Dauberman" userId="eddbe82a5ce1122a" providerId="LiveId" clId="{A86A6056-756C-4A63-92EF-DFEF09FBEF8A}" dt="2018-08-26T06:27:48.068" v="5" actId="20577"/>
        <pc:sldMkLst>
          <pc:docMk/>
          <pc:sldMk cId="1108136757" sldId="324"/>
        </pc:sldMkLst>
        <pc:spChg chg="mod">
          <ac:chgData name="Mark Dauberman" userId="eddbe82a5ce1122a" providerId="LiveId" clId="{A86A6056-756C-4A63-92EF-DFEF09FBEF8A}" dt="2018-08-26T06:27:48.068" v="5" actId="20577"/>
          <ac:spMkLst>
            <pc:docMk/>
            <pc:sldMk cId="1108136757" sldId="324"/>
            <ac:spMk id="59395" creationId="{00000000-0000-0000-0000-000000000000}"/>
          </ac:spMkLst>
        </pc:spChg>
      </pc:sldChg>
      <pc:sldChg chg="modSp add del">
        <pc:chgData name="Mark Dauberman" userId="eddbe82a5ce1122a" providerId="LiveId" clId="{A86A6056-756C-4A63-92EF-DFEF09FBEF8A}" dt="2018-08-26T06:29:12.374" v="10" actId="2696"/>
        <pc:sldMkLst>
          <pc:docMk/>
          <pc:sldMk cId="3155792500" sldId="325"/>
        </pc:sldMkLst>
        <pc:spChg chg="mod">
          <ac:chgData name="Mark Dauberman" userId="eddbe82a5ce1122a" providerId="LiveId" clId="{A86A6056-756C-4A63-92EF-DFEF09FBEF8A}" dt="2018-08-26T06:27:49.133" v="6"/>
          <ac:spMkLst>
            <pc:docMk/>
            <pc:sldMk cId="3155792500" sldId="325"/>
            <ac:spMk id="2" creationId="{A4CACE57-2442-4164-83D4-3A3F3DD16329}"/>
          </ac:spMkLst>
        </pc:spChg>
      </pc:sldChg>
      <pc:sldChg chg="modSp add del">
        <pc:chgData name="Mark Dauberman" userId="eddbe82a5ce1122a" providerId="LiveId" clId="{A86A6056-756C-4A63-92EF-DFEF09FBEF8A}" dt="2018-08-26T06:30:01.654" v="17" actId="2696"/>
        <pc:sldMkLst>
          <pc:docMk/>
          <pc:sldMk cId="120702971" sldId="326"/>
        </pc:sldMkLst>
        <pc:spChg chg="mod">
          <ac:chgData name="Mark Dauberman" userId="eddbe82a5ce1122a" providerId="LiveId" clId="{A86A6056-756C-4A63-92EF-DFEF09FBEF8A}" dt="2018-08-26T06:27:51.438" v="7"/>
          <ac:spMkLst>
            <pc:docMk/>
            <pc:sldMk cId="120702971" sldId="326"/>
            <ac:spMk id="2" creationId="{0164A8E3-65BD-45F5-AFBD-83D2530F1A81}"/>
          </ac:spMkLst>
        </pc:spChg>
      </pc:sldChg>
      <pc:sldChg chg="modSp add del">
        <pc:chgData name="Mark Dauberman" userId="eddbe82a5ce1122a" providerId="LiveId" clId="{A86A6056-756C-4A63-92EF-DFEF09FBEF8A}" dt="2018-08-26T06:30:12.854" v="18" actId="2696"/>
        <pc:sldMkLst>
          <pc:docMk/>
          <pc:sldMk cId="3446316744" sldId="327"/>
        </pc:sldMkLst>
        <pc:spChg chg="mod">
          <ac:chgData name="Mark Dauberman" userId="eddbe82a5ce1122a" providerId="LiveId" clId="{A86A6056-756C-4A63-92EF-DFEF09FBEF8A}" dt="2018-08-26T06:27:51.614" v="8"/>
          <ac:spMkLst>
            <pc:docMk/>
            <pc:sldMk cId="3446316744" sldId="327"/>
            <ac:spMk id="2" creationId="{59734007-8993-4DB9-B182-340517A39F14}"/>
          </ac:spMkLst>
        </pc:spChg>
      </pc:sldChg>
      <pc:sldChg chg="add">
        <pc:chgData name="Mark Dauberman" userId="eddbe82a5ce1122a" providerId="LiveId" clId="{A86A6056-756C-4A63-92EF-DFEF09FBEF8A}" dt="2018-08-26T06:29:02.392" v="9"/>
        <pc:sldMkLst>
          <pc:docMk/>
          <pc:sldMk cId="1692764645" sldId="328"/>
        </pc:sldMkLst>
      </pc:sldChg>
      <pc:sldChg chg="add">
        <pc:chgData name="Mark Dauberman" userId="eddbe82a5ce1122a" providerId="LiveId" clId="{A86A6056-756C-4A63-92EF-DFEF09FBEF8A}" dt="2018-08-26T06:29:02.392" v="9"/>
        <pc:sldMkLst>
          <pc:docMk/>
          <pc:sldMk cId="830758457" sldId="329"/>
        </pc:sldMkLst>
      </pc:sldChg>
      <pc:sldChg chg="add">
        <pc:chgData name="Mark Dauberman" userId="eddbe82a5ce1122a" providerId="LiveId" clId="{A86A6056-756C-4A63-92EF-DFEF09FBEF8A}" dt="2018-08-26T06:29:02.392" v="9"/>
        <pc:sldMkLst>
          <pc:docMk/>
          <pc:sldMk cId="4194263674" sldId="330"/>
        </pc:sldMkLst>
      </pc:sldChg>
      <pc:sldChg chg="add">
        <pc:chgData name="Mark Dauberman" userId="eddbe82a5ce1122a" providerId="LiveId" clId="{A86A6056-756C-4A63-92EF-DFEF09FBEF8A}" dt="2018-08-26T06:29:02.392" v="9"/>
        <pc:sldMkLst>
          <pc:docMk/>
          <pc:sldMk cId="1263032837" sldId="331"/>
        </pc:sldMkLst>
      </pc:sldChg>
      <pc:sldChg chg="add">
        <pc:chgData name="Mark Dauberman" userId="eddbe82a5ce1122a" providerId="LiveId" clId="{A86A6056-756C-4A63-92EF-DFEF09FBEF8A}" dt="2018-08-26T06:29:02.392" v="9"/>
        <pc:sldMkLst>
          <pc:docMk/>
          <pc:sldMk cId="1557051035" sldId="332"/>
        </pc:sldMkLst>
      </pc:sldChg>
      <pc:sldChg chg="add">
        <pc:chgData name="Mark Dauberman" userId="eddbe82a5ce1122a" providerId="LiveId" clId="{A86A6056-756C-4A63-92EF-DFEF09FBEF8A}" dt="2018-08-26T06:29:02.392" v="9"/>
        <pc:sldMkLst>
          <pc:docMk/>
          <pc:sldMk cId="2766055703" sldId="333"/>
        </pc:sldMkLst>
      </pc:sldChg>
      <pc:sldChg chg="add">
        <pc:chgData name="Mark Dauberman" userId="eddbe82a5ce1122a" providerId="LiveId" clId="{A86A6056-756C-4A63-92EF-DFEF09FBEF8A}" dt="2018-08-26T06:29:02.392" v="9"/>
        <pc:sldMkLst>
          <pc:docMk/>
          <pc:sldMk cId="325394117" sldId="334"/>
        </pc:sldMkLst>
      </pc:sldChg>
      <pc:sldChg chg="add">
        <pc:chgData name="Mark Dauberman" userId="eddbe82a5ce1122a" providerId="LiveId" clId="{A86A6056-756C-4A63-92EF-DFEF09FBEF8A}" dt="2018-08-26T06:29:02.392" v="9"/>
        <pc:sldMkLst>
          <pc:docMk/>
          <pc:sldMk cId="1095115093" sldId="335"/>
        </pc:sldMkLst>
      </pc:sldChg>
      <pc:sldChg chg="modSp add">
        <pc:chgData name="Mark Dauberman" userId="eddbe82a5ce1122a" providerId="LiveId" clId="{A86A6056-756C-4A63-92EF-DFEF09FBEF8A}" dt="2018-08-26T06:29:53.734" v="16" actId="27636"/>
        <pc:sldMkLst>
          <pc:docMk/>
          <pc:sldMk cId="0" sldId="336"/>
        </pc:sldMkLst>
        <pc:spChg chg="mod">
          <ac:chgData name="Mark Dauberman" userId="eddbe82a5ce1122a" providerId="LiveId" clId="{A86A6056-756C-4A63-92EF-DFEF09FBEF8A}" dt="2018-08-26T06:29:53.734" v="16" actId="27636"/>
          <ac:spMkLst>
            <pc:docMk/>
            <pc:sldMk cId="0" sldId="336"/>
            <ac:spMk id="5122" creationId="{00000000-0000-0000-0000-000000000000}"/>
          </ac:spMkLst>
        </pc:spChg>
        <pc:spChg chg="mod">
          <ac:chgData name="Mark Dauberman" userId="eddbe82a5ce1122a" providerId="LiveId" clId="{A86A6056-756C-4A63-92EF-DFEF09FBEF8A}" dt="2018-08-26T06:29:53.734" v="16" actId="27636"/>
          <ac:spMkLst>
            <pc:docMk/>
            <pc:sldMk cId="0" sldId="336"/>
            <ac:spMk id="5123" creationId="{00000000-0000-0000-0000-000000000000}"/>
          </ac:spMkLst>
        </pc:spChg>
      </pc:sldChg>
      <pc:sldChg chg="modSp add">
        <pc:chgData name="Mark Dauberman" userId="eddbe82a5ce1122a" providerId="LiveId" clId="{A86A6056-756C-4A63-92EF-DFEF09FBEF8A}" dt="2018-08-26T06:29:53.734" v="16" actId="27636"/>
        <pc:sldMkLst>
          <pc:docMk/>
          <pc:sldMk cId="0" sldId="337"/>
        </pc:sldMkLst>
        <pc:spChg chg="mod">
          <ac:chgData name="Mark Dauberman" userId="eddbe82a5ce1122a" providerId="LiveId" clId="{A86A6056-756C-4A63-92EF-DFEF09FBEF8A}" dt="2018-08-26T06:29:53.734" v="16" actId="27636"/>
          <ac:spMkLst>
            <pc:docMk/>
            <pc:sldMk cId="0" sldId="337"/>
            <ac:spMk id="8194" creationId="{00000000-0000-0000-0000-000000000000}"/>
          </ac:spMkLst>
        </pc:spChg>
        <pc:spChg chg="mod">
          <ac:chgData name="Mark Dauberman" userId="eddbe82a5ce1122a" providerId="LiveId" clId="{A86A6056-756C-4A63-92EF-DFEF09FBEF8A}" dt="2018-08-26T06:29:53.734" v="16" actId="27636"/>
          <ac:spMkLst>
            <pc:docMk/>
            <pc:sldMk cId="0" sldId="337"/>
            <ac:spMk id="8195" creationId="{00000000-0000-0000-0000-000000000000}"/>
          </ac:spMkLst>
        </pc:spChg>
      </pc:sldChg>
      <pc:sldChg chg="modSp add">
        <pc:chgData name="Mark Dauberman" userId="eddbe82a5ce1122a" providerId="LiveId" clId="{A86A6056-756C-4A63-92EF-DFEF09FBEF8A}" dt="2018-08-26T06:29:53.734" v="16" actId="27636"/>
        <pc:sldMkLst>
          <pc:docMk/>
          <pc:sldMk cId="0" sldId="338"/>
        </pc:sldMkLst>
        <pc:spChg chg="mod">
          <ac:chgData name="Mark Dauberman" userId="eddbe82a5ce1122a" providerId="LiveId" clId="{A86A6056-756C-4A63-92EF-DFEF09FBEF8A}" dt="2018-08-26T06:29:53.734" v="16" actId="27636"/>
          <ac:spMkLst>
            <pc:docMk/>
            <pc:sldMk cId="0" sldId="338"/>
            <ac:spMk id="9218" creationId="{00000000-0000-0000-0000-000000000000}"/>
          </ac:spMkLst>
        </pc:spChg>
        <pc:spChg chg="mod">
          <ac:chgData name="Mark Dauberman" userId="eddbe82a5ce1122a" providerId="LiveId" clId="{A86A6056-756C-4A63-92EF-DFEF09FBEF8A}" dt="2018-08-26T06:29:53.734" v="16" actId="27636"/>
          <ac:spMkLst>
            <pc:docMk/>
            <pc:sldMk cId="0" sldId="338"/>
            <ac:spMk id="9219" creationId="{00000000-0000-0000-0000-000000000000}"/>
          </ac:spMkLst>
        </pc:spChg>
      </pc:sldChg>
      <pc:sldChg chg="modSp add">
        <pc:chgData name="Mark Dauberman" userId="eddbe82a5ce1122a" providerId="LiveId" clId="{A86A6056-756C-4A63-92EF-DFEF09FBEF8A}" dt="2018-08-26T06:29:53.734" v="16" actId="27636"/>
        <pc:sldMkLst>
          <pc:docMk/>
          <pc:sldMk cId="0" sldId="339"/>
        </pc:sldMkLst>
        <pc:spChg chg="mod">
          <ac:chgData name="Mark Dauberman" userId="eddbe82a5ce1122a" providerId="LiveId" clId="{A86A6056-756C-4A63-92EF-DFEF09FBEF8A}" dt="2018-08-26T06:29:53.734" v="16" actId="27636"/>
          <ac:spMkLst>
            <pc:docMk/>
            <pc:sldMk cId="0" sldId="339"/>
            <ac:spMk id="10242" creationId="{00000000-0000-0000-0000-000000000000}"/>
          </ac:spMkLst>
        </pc:spChg>
      </pc:sldChg>
      <pc:sldChg chg="modSp add">
        <pc:chgData name="Mark Dauberman" userId="eddbe82a5ce1122a" providerId="LiveId" clId="{A86A6056-756C-4A63-92EF-DFEF09FBEF8A}" dt="2018-08-26T06:29:53.734" v="16" actId="27636"/>
        <pc:sldMkLst>
          <pc:docMk/>
          <pc:sldMk cId="0" sldId="340"/>
        </pc:sldMkLst>
        <pc:spChg chg="mod">
          <ac:chgData name="Mark Dauberman" userId="eddbe82a5ce1122a" providerId="LiveId" clId="{A86A6056-756C-4A63-92EF-DFEF09FBEF8A}" dt="2018-08-26T06:29:53.734" v="16" actId="27636"/>
          <ac:spMkLst>
            <pc:docMk/>
            <pc:sldMk cId="0" sldId="340"/>
            <ac:spMk id="13314" creationId="{00000000-0000-0000-0000-000000000000}"/>
          </ac:spMkLst>
        </pc:spChg>
        <pc:spChg chg="mod">
          <ac:chgData name="Mark Dauberman" userId="eddbe82a5ce1122a" providerId="LiveId" clId="{A86A6056-756C-4A63-92EF-DFEF09FBEF8A}" dt="2018-08-26T06:29:53.734" v="16" actId="27636"/>
          <ac:spMkLst>
            <pc:docMk/>
            <pc:sldMk cId="0" sldId="340"/>
            <ac:spMk id="13315" creationId="{00000000-0000-0000-0000-000000000000}"/>
          </ac:spMkLst>
        </pc:spChg>
      </pc:sldChg>
      <pc:sldChg chg="modSp add">
        <pc:chgData name="Mark Dauberman" userId="eddbe82a5ce1122a" providerId="LiveId" clId="{A86A6056-756C-4A63-92EF-DFEF09FBEF8A}" dt="2018-08-26T06:29:53.734" v="16" actId="27636"/>
        <pc:sldMkLst>
          <pc:docMk/>
          <pc:sldMk cId="0" sldId="341"/>
        </pc:sldMkLst>
        <pc:spChg chg="mod">
          <ac:chgData name="Mark Dauberman" userId="eddbe82a5ce1122a" providerId="LiveId" clId="{A86A6056-756C-4A63-92EF-DFEF09FBEF8A}" dt="2018-08-26T06:29:53.734" v="16" actId="27636"/>
          <ac:spMkLst>
            <pc:docMk/>
            <pc:sldMk cId="0" sldId="341"/>
            <ac:spMk id="12290" creationId="{00000000-0000-0000-0000-000000000000}"/>
          </ac:spMkLst>
        </pc:spChg>
        <pc:spChg chg="mod">
          <ac:chgData name="Mark Dauberman" userId="eddbe82a5ce1122a" providerId="LiveId" clId="{A86A6056-756C-4A63-92EF-DFEF09FBEF8A}" dt="2018-08-26T06:29:53.734" v="16" actId="27636"/>
          <ac:spMkLst>
            <pc:docMk/>
            <pc:sldMk cId="0" sldId="341"/>
            <ac:spMk id="12291" creationId="{00000000-0000-0000-0000-000000000000}"/>
          </ac:spMkLst>
        </pc:spChg>
      </pc:sldChg>
      <pc:sldChg chg="modSp add">
        <pc:chgData name="Mark Dauberman" userId="eddbe82a5ce1122a" providerId="LiveId" clId="{A86A6056-756C-4A63-92EF-DFEF09FBEF8A}" dt="2018-08-26T06:29:53.734" v="16" actId="27636"/>
        <pc:sldMkLst>
          <pc:docMk/>
          <pc:sldMk cId="0" sldId="342"/>
        </pc:sldMkLst>
        <pc:spChg chg="mod">
          <ac:chgData name="Mark Dauberman" userId="eddbe82a5ce1122a" providerId="LiveId" clId="{A86A6056-756C-4A63-92EF-DFEF09FBEF8A}" dt="2018-08-26T06:29:53.734" v="16" actId="27636"/>
          <ac:spMkLst>
            <pc:docMk/>
            <pc:sldMk cId="0" sldId="342"/>
            <ac:spMk id="11266" creationId="{00000000-0000-0000-0000-000000000000}"/>
          </ac:spMkLst>
        </pc:spChg>
        <pc:spChg chg="mod">
          <ac:chgData name="Mark Dauberman" userId="eddbe82a5ce1122a" providerId="LiveId" clId="{A86A6056-756C-4A63-92EF-DFEF09FBEF8A}" dt="2018-08-26T06:29:53.734" v="16" actId="27636"/>
          <ac:spMkLst>
            <pc:docMk/>
            <pc:sldMk cId="0" sldId="342"/>
            <ac:spMk id="11267" creationId="{00000000-0000-0000-0000-000000000000}"/>
          </ac:spMkLst>
        </pc:spChg>
      </pc:sldChg>
      <pc:sldChg chg="modSp add">
        <pc:chgData name="Mark Dauberman" userId="eddbe82a5ce1122a" providerId="LiveId" clId="{A86A6056-756C-4A63-92EF-DFEF09FBEF8A}" dt="2018-08-26T06:29:53.734" v="16" actId="27636"/>
        <pc:sldMkLst>
          <pc:docMk/>
          <pc:sldMk cId="0" sldId="343"/>
        </pc:sldMkLst>
        <pc:spChg chg="mod">
          <ac:chgData name="Mark Dauberman" userId="eddbe82a5ce1122a" providerId="LiveId" clId="{A86A6056-756C-4A63-92EF-DFEF09FBEF8A}" dt="2018-08-26T06:29:53.734" v="16" actId="27636"/>
          <ac:spMkLst>
            <pc:docMk/>
            <pc:sldMk cId="0" sldId="343"/>
            <ac:spMk id="14338" creationId="{00000000-0000-0000-0000-000000000000}"/>
          </ac:spMkLst>
        </pc:spChg>
        <pc:spChg chg="mod">
          <ac:chgData name="Mark Dauberman" userId="eddbe82a5ce1122a" providerId="LiveId" clId="{A86A6056-756C-4A63-92EF-DFEF09FBEF8A}" dt="2018-08-26T06:29:53.734" v="16" actId="27636"/>
          <ac:spMkLst>
            <pc:docMk/>
            <pc:sldMk cId="0" sldId="343"/>
            <ac:spMk id="14339" creationId="{00000000-0000-0000-0000-000000000000}"/>
          </ac:spMkLst>
        </pc:spChg>
      </pc:sldChg>
      <pc:sldChg chg="modSp add">
        <pc:chgData name="Mark Dauberman" userId="eddbe82a5ce1122a" providerId="LiveId" clId="{A86A6056-756C-4A63-92EF-DFEF09FBEF8A}" dt="2018-08-26T06:29:53.734" v="16" actId="27636"/>
        <pc:sldMkLst>
          <pc:docMk/>
          <pc:sldMk cId="0" sldId="344"/>
        </pc:sldMkLst>
        <pc:spChg chg="mod">
          <ac:chgData name="Mark Dauberman" userId="eddbe82a5ce1122a" providerId="LiveId" clId="{A86A6056-756C-4A63-92EF-DFEF09FBEF8A}" dt="2018-08-26T06:29:53.734" v="16" actId="27636"/>
          <ac:spMkLst>
            <pc:docMk/>
            <pc:sldMk cId="0" sldId="344"/>
            <ac:spMk id="15362" creationId="{00000000-0000-0000-0000-000000000000}"/>
          </ac:spMkLst>
        </pc:spChg>
        <pc:spChg chg="mod">
          <ac:chgData name="Mark Dauberman" userId="eddbe82a5ce1122a" providerId="LiveId" clId="{A86A6056-756C-4A63-92EF-DFEF09FBEF8A}" dt="2018-08-26T06:29:53.734" v="16" actId="27636"/>
          <ac:spMkLst>
            <pc:docMk/>
            <pc:sldMk cId="0" sldId="344"/>
            <ac:spMk id="15363" creationId="{00000000-0000-0000-0000-000000000000}"/>
          </ac:spMkLst>
        </pc:spChg>
      </pc:sldChg>
      <pc:sldChg chg="modSp add">
        <pc:chgData name="Mark Dauberman" userId="eddbe82a5ce1122a" providerId="LiveId" clId="{A86A6056-756C-4A63-92EF-DFEF09FBEF8A}" dt="2018-08-26T06:29:53.734" v="16" actId="27636"/>
        <pc:sldMkLst>
          <pc:docMk/>
          <pc:sldMk cId="0" sldId="345"/>
        </pc:sldMkLst>
        <pc:spChg chg="mod">
          <ac:chgData name="Mark Dauberman" userId="eddbe82a5ce1122a" providerId="LiveId" clId="{A86A6056-756C-4A63-92EF-DFEF09FBEF8A}" dt="2018-08-26T06:29:53.734" v="16" actId="27636"/>
          <ac:spMkLst>
            <pc:docMk/>
            <pc:sldMk cId="0" sldId="345"/>
            <ac:spMk id="16386" creationId="{00000000-0000-0000-0000-000000000000}"/>
          </ac:spMkLst>
        </pc:spChg>
        <pc:spChg chg="mod">
          <ac:chgData name="Mark Dauberman" userId="eddbe82a5ce1122a" providerId="LiveId" clId="{A86A6056-756C-4A63-92EF-DFEF09FBEF8A}" dt="2018-08-26T06:29:53.734" v="16" actId="27636"/>
          <ac:spMkLst>
            <pc:docMk/>
            <pc:sldMk cId="0" sldId="345"/>
            <ac:spMk id="16387" creationId="{00000000-0000-0000-0000-000000000000}"/>
          </ac:spMkLst>
        </pc:spChg>
      </pc:sldChg>
      <pc:sldChg chg="modSp add">
        <pc:chgData name="Mark Dauberman" userId="eddbe82a5ce1122a" providerId="LiveId" clId="{A86A6056-756C-4A63-92EF-DFEF09FBEF8A}" dt="2018-08-26T06:29:53.734" v="16" actId="27636"/>
        <pc:sldMkLst>
          <pc:docMk/>
          <pc:sldMk cId="0" sldId="346"/>
        </pc:sldMkLst>
        <pc:spChg chg="mod">
          <ac:chgData name="Mark Dauberman" userId="eddbe82a5ce1122a" providerId="LiveId" clId="{A86A6056-756C-4A63-92EF-DFEF09FBEF8A}" dt="2018-08-26T06:29:53.734" v="16" actId="27636"/>
          <ac:spMkLst>
            <pc:docMk/>
            <pc:sldMk cId="0" sldId="346"/>
            <ac:spMk id="17410" creationId="{00000000-0000-0000-0000-000000000000}"/>
          </ac:spMkLst>
        </pc:spChg>
        <pc:spChg chg="mod">
          <ac:chgData name="Mark Dauberman" userId="eddbe82a5ce1122a" providerId="LiveId" clId="{A86A6056-756C-4A63-92EF-DFEF09FBEF8A}" dt="2018-08-26T06:29:53.734" v="16" actId="27636"/>
          <ac:spMkLst>
            <pc:docMk/>
            <pc:sldMk cId="0" sldId="346"/>
            <ac:spMk id="17411" creationId="{00000000-0000-0000-0000-000000000000}"/>
          </ac:spMkLst>
        </pc:spChg>
      </pc:sldChg>
      <pc:sldChg chg="modSp add">
        <pc:chgData name="Mark Dauberman" userId="eddbe82a5ce1122a" providerId="LiveId" clId="{A86A6056-756C-4A63-92EF-DFEF09FBEF8A}" dt="2018-08-26T06:29:53.734" v="16" actId="27636"/>
        <pc:sldMkLst>
          <pc:docMk/>
          <pc:sldMk cId="0" sldId="347"/>
        </pc:sldMkLst>
        <pc:spChg chg="mod">
          <ac:chgData name="Mark Dauberman" userId="eddbe82a5ce1122a" providerId="LiveId" clId="{A86A6056-756C-4A63-92EF-DFEF09FBEF8A}" dt="2018-08-26T06:29:53.734" v="16" actId="27636"/>
          <ac:spMkLst>
            <pc:docMk/>
            <pc:sldMk cId="0" sldId="347"/>
            <ac:spMk id="18434" creationId="{00000000-0000-0000-0000-000000000000}"/>
          </ac:spMkLst>
        </pc:spChg>
        <pc:spChg chg="mod">
          <ac:chgData name="Mark Dauberman" userId="eddbe82a5ce1122a" providerId="LiveId" clId="{A86A6056-756C-4A63-92EF-DFEF09FBEF8A}" dt="2018-08-26T06:29:53.734" v="16" actId="27636"/>
          <ac:spMkLst>
            <pc:docMk/>
            <pc:sldMk cId="0" sldId="347"/>
            <ac:spMk id="18435" creationId="{00000000-0000-0000-0000-000000000000}"/>
          </ac:spMkLst>
        </pc:spChg>
      </pc:sldChg>
      <pc:sldChg chg="modSp add">
        <pc:chgData name="Mark Dauberman" userId="eddbe82a5ce1122a" providerId="LiveId" clId="{A86A6056-756C-4A63-92EF-DFEF09FBEF8A}" dt="2018-08-26T06:29:53.734" v="16" actId="27636"/>
        <pc:sldMkLst>
          <pc:docMk/>
          <pc:sldMk cId="0" sldId="348"/>
        </pc:sldMkLst>
        <pc:spChg chg="mod">
          <ac:chgData name="Mark Dauberman" userId="eddbe82a5ce1122a" providerId="LiveId" clId="{A86A6056-756C-4A63-92EF-DFEF09FBEF8A}" dt="2018-08-26T06:29:53.734" v="16" actId="27636"/>
          <ac:spMkLst>
            <pc:docMk/>
            <pc:sldMk cId="0" sldId="348"/>
            <ac:spMk id="19458" creationId="{00000000-0000-0000-0000-000000000000}"/>
          </ac:spMkLst>
        </pc:spChg>
        <pc:spChg chg="mod">
          <ac:chgData name="Mark Dauberman" userId="eddbe82a5ce1122a" providerId="LiveId" clId="{A86A6056-756C-4A63-92EF-DFEF09FBEF8A}" dt="2018-08-26T06:29:53.734" v="16" actId="27636"/>
          <ac:spMkLst>
            <pc:docMk/>
            <pc:sldMk cId="0" sldId="348"/>
            <ac:spMk id="19459" creationId="{00000000-0000-0000-0000-000000000000}"/>
          </ac:spMkLst>
        </pc:spChg>
      </pc:sldChg>
      <pc:sldChg chg="modSp add">
        <pc:chgData name="Mark Dauberman" userId="eddbe82a5ce1122a" providerId="LiveId" clId="{A86A6056-756C-4A63-92EF-DFEF09FBEF8A}" dt="2018-08-26T06:29:53.734" v="16" actId="27636"/>
        <pc:sldMkLst>
          <pc:docMk/>
          <pc:sldMk cId="0" sldId="349"/>
        </pc:sldMkLst>
        <pc:spChg chg="mod">
          <ac:chgData name="Mark Dauberman" userId="eddbe82a5ce1122a" providerId="LiveId" clId="{A86A6056-756C-4A63-92EF-DFEF09FBEF8A}" dt="2018-08-26T06:29:53.734" v="16" actId="27636"/>
          <ac:spMkLst>
            <pc:docMk/>
            <pc:sldMk cId="0" sldId="349"/>
            <ac:spMk id="20482" creationId="{00000000-0000-0000-0000-000000000000}"/>
          </ac:spMkLst>
        </pc:spChg>
      </pc:sldChg>
      <pc:sldChg chg="modSp add">
        <pc:chgData name="Mark Dauberman" userId="eddbe82a5ce1122a" providerId="LiveId" clId="{A86A6056-756C-4A63-92EF-DFEF09FBEF8A}" dt="2018-08-26T06:29:53.734" v="16" actId="27636"/>
        <pc:sldMkLst>
          <pc:docMk/>
          <pc:sldMk cId="0" sldId="350"/>
        </pc:sldMkLst>
        <pc:spChg chg="mod">
          <ac:chgData name="Mark Dauberman" userId="eddbe82a5ce1122a" providerId="LiveId" clId="{A86A6056-756C-4A63-92EF-DFEF09FBEF8A}" dt="2018-08-26T06:29:53.734" v="16" actId="27636"/>
          <ac:spMkLst>
            <pc:docMk/>
            <pc:sldMk cId="0" sldId="350"/>
            <ac:spMk id="21506" creationId="{00000000-0000-0000-0000-000000000000}"/>
          </ac:spMkLst>
        </pc:spChg>
      </pc:sldChg>
      <pc:sldChg chg="modSp add">
        <pc:chgData name="Mark Dauberman" userId="eddbe82a5ce1122a" providerId="LiveId" clId="{A86A6056-756C-4A63-92EF-DFEF09FBEF8A}" dt="2018-08-26T06:29:53.734" v="16" actId="27636"/>
        <pc:sldMkLst>
          <pc:docMk/>
          <pc:sldMk cId="0" sldId="351"/>
        </pc:sldMkLst>
        <pc:spChg chg="mod">
          <ac:chgData name="Mark Dauberman" userId="eddbe82a5ce1122a" providerId="LiveId" clId="{A86A6056-756C-4A63-92EF-DFEF09FBEF8A}" dt="2018-08-26T06:29:53.734" v="16" actId="27636"/>
          <ac:spMkLst>
            <pc:docMk/>
            <pc:sldMk cId="0" sldId="351"/>
            <ac:spMk id="22530" creationId="{00000000-0000-0000-0000-000000000000}"/>
          </ac:spMkLst>
        </pc:spChg>
      </pc:sldChg>
      <pc:sldChg chg="modSp add">
        <pc:chgData name="Mark Dauberman" userId="eddbe82a5ce1122a" providerId="LiveId" clId="{A86A6056-756C-4A63-92EF-DFEF09FBEF8A}" dt="2018-08-26T06:29:53.734" v="16" actId="27636"/>
        <pc:sldMkLst>
          <pc:docMk/>
          <pc:sldMk cId="0" sldId="352"/>
        </pc:sldMkLst>
        <pc:spChg chg="mod">
          <ac:chgData name="Mark Dauberman" userId="eddbe82a5ce1122a" providerId="LiveId" clId="{A86A6056-756C-4A63-92EF-DFEF09FBEF8A}" dt="2018-08-26T06:29:53.734" v="16" actId="27636"/>
          <ac:spMkLst>
            <pc:docMk/>
            <pc:sldMk cId="0" sldId="352"/>
            <ac:spMk id="2355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1D13F2-C6E7-4190-A22D-1660E683164B}" type="datetimeFigureOut">
              <a:rPr lang="en-US" smtClean="0"/>
              <a:t>8/25/2018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A705FE-F5CC-444E-84B6-0F73FA6CC9E7}" type="slidenum">
              <a:rPr lang="en-US" smtClean="0"/>
              <a:t>‹#›</a:t>
            </a:fld>
            <a:endParaRPr lang="en-US"/>
          </a:p>
        </p:txBody>
      </p:sp>
    </p:spTree>
    <p:extLst>
      <p:ext uri="{BB962C8B-B14F-4D97-AF65-F5344CB8AC3E}">
        <p14:creationId xmlns:p14="http://schemas.microsoft.com/office/powerpoint/2010/main" val="13364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hape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fld id="{1705EEC0-0BFD-409E-A910-429BF706D955}" type="slidenum">
              <a:rPr lang="en-US" altLang="en-US" sz="1200">
                <a:latin typeface="Tahoma" panose="020B0604030504040204" pitchFamily="34" charset="0"/>
                <a:cs typeface="Arial" panose="020B0604020202020204" pitchFamily="34" charset="0"/>
              </a:rPr>
              <a:pPr eaLnBrk="1" hangingPunct="1"/>
              <a:t>1</a:t>
            </a:fld>
            <a:endParaRPr lang="en-US" altLang="en-US" sz="1200">
              <a:latin typeface="Tahoma" panose="020B0604030504040204" pitchFamily="34" charset="0"/>
              <a:cs typeface="Arial" panose="020B0604020202020204" pitchFamily="34" charset="0"/>
            </a:endParaRPr>
          </a:p>
        </p:txBody>
      </p:sp>
      <p:sp>
        <p:nvSpPr>
          <p:cNvPr id="5123" name="Shape 5"/>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r>
              <a:rPr lang="de-DE" altLang="en-US" sz="1200">
                <a:latin typeface="Tahoma" panose="020B0604030504040204" pitchFamily="34" charset="0"/>
                <a:cs typeface="Arial" panose="020B0604020202020204" pitchFamily="34" charset="0"/>
              </a:rPr>
              <a:t>(c) Mark Dauberman, CPA</a:t>
            </a:r>
            <a:endParaRPr lang="en-US" altLang="en-US" sz="1200">
              <a:latin typeface="Tahoma" panose="020B0604030504040204" pitchFamily="34" charset="0"/>
              <a:cs typeface="Arial" panose="020B0604020202020204" pitchFamily="34" charset="0"/>
            </a:endParaRPr>
          </a:p>
        </p:txBody>
      </p:sp>
      <p:sp>
        <p:nvSpPr>
          <p:cNvPr id="5124" name="Rectangle 342017"/>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5125" name="Rectangle 342018"/>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kumimoji="1" lang="en-US" altLang="en-US">
              <a:latin typeface="Arial" panose="020B0604020202020204" pitchFamily="34" charset="0"/>
            </a:endParaRPr>
          </a:p>
        </p:txBody>
      </p:sp>
      <p:sp>
        <p:nvSpPr>
          <p:cNvPr id="5126"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fld id="{B4302779-71A5-4A5C-8ABF-8A4FCB7BAC71}" type="datetime1">
              <a:rPr lang="en-US" altLang="en-US" sz="1200">
                <a:latin typeface="Tahoma" panose="020B0604030504040204" pitchFamily="34" charset="0"/>
                <a:cs typeface="Arial" panose="020B0604020202020204" pitchFamily="34" charset="0"/>
              </a:rPr>
              <a:pPr eaLnBrk="1" hangingPunct="1"/>
              <a:t>8/25/2018</a:t>
            </a:fld>
            <a:endParaRPr lang="en-US" altLang="en-US" sz="1200">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058816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hape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fld id="{1705EEC0-0BFD-409E-A910-429BF706D955}" type="slidenum">
              <a:rPr lang="en-US" altLang="en-US" sz="1200">
                <a:latin typeface="Tahoma" panose="020B0604030504040204" pitchFamily="34" charset="0"/>
                <a:cs typeface="Arial" panose="020B0604020202020204" pitchFamily="34" charset="0"/>
              </a:rPr>
              <a:pPr eaLnBrk="1" hangingPunct="1"/>
              <a:t>31</a:t>
            </a:fld>
            <a:endParaRPr lang="en-US" altLang="en-US" sz="1200">
              <a:latin typeface="Tahoma" panose="020B0604030504040204" pitchFamily="34" charset="0"/>
              <a:cs typeface="Arial" panose="020B0604020202020204" pitchFamily="34" charset="0"/>
            </a:endParaRPr>
          </a:p>
        </p:txBody>
      </p:sp>
      <p:sp>
        <p:nvSpPr>
          <p:cNvPr id="5123" name="Shape 5"/>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r>
              <a:rPr lang="de-DE" altLang="en-US" sz="1200">
                <a:latin typeface="Tahoma" panose="020B0604030504040204" pitchFamily="34" charset="0"/>
                <a:cs typeface="Arial" panose="020B0604020202020204" pitchFamily="34" charset="0"/>
              </a:rPr>
              <a:t>(c) Mark Dauberman, CPA</a:t>
            </a:r>
            <a:endParaRPr lang="en-US" altLang="en-US" sz="1200">
              <a:latin typeface="Tahoma" panose="020B0604030504040204" pitchFamily="34" charset="0"/>
              <a:cs typeface="Arial" panose="020B0604020202020204" pitchFamily="34" charset="0"/>
            </a:endParaRPr>
          </a:p>
        </p:txBody>
      </p:sp>
      <p:sp>
        <p:nvSpPr>
          <p:cNvPr id="5124" name="Rectangle 342017"/>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5125" name="Rectangle 342018"/>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kumimoji="1" lang="en-US" altLang="en-US">
              <a:latin typeface="Arial" panose="020B0604020202020204" pitchFamily="34" charset="0"/>
            </a:endParaRPr>
          </a:p>
        </p:txBody>
      </p:sp>
      <p:sp>
        <p:nvSpPr>
          <p:cNvPr id="5126"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sz="2400">
                <a:solidFill>
                  <a:schemeClr val="tx1"/>
                </a:solidFill>
                <a:latin typeface="Arial" panose="020B0604020202020204" pitchFamily="34" charset="0"/>
                <a:ea typeface="Geneva" pitchFamily="-112" charset="0"/>
                <a:cs typeface="Geneva" pitchFamily="-112" charset="0"/>
              </a:defRPr>
            </a:lvl1pPr>
            <a:lvl2pPr marL="742950" indent="-285750">
              <a:defRPr sz="2400">
                <a:solidFill>
                  <a:schemeClr val="tx1"/>
                </a:solidFill>
                <a:latin typeface="Arial" panose="020B0604020202020204" pitchFamily="34" charset="0"/>
                <a:ea typeface="Geneva" pitchFamily="-112" charset="0"/>
                <a:cs typeface="Geneva" pitchFamily="-112" charset="0"/>
              </a:defRPr>
            </a:lvl2pPr>
            <a:lvl3pPr marL="1143000" indent="-228600">
              <a:defRPr sz="2400">
                <a:solidFill>
                  <a:schemeClr val="tx1"/>
                </a:solidFill>
                <a:latin typeface="Arial" panose="020B0604020202020204" pitchFamily="34" charset="0"/>
                <a:ea typeface="Geneva" pitchFamily="-112" charset="0"/>
                <a:cs typeface="Geneva" pitchFamily="-112" charset="0"/>
              </a:defRPr>
            </a:lvl3pPr>
            <a:lvl4pPr marL="1600200" indent="-228600">
              <a:defRPr sz="2400">
                <a:solidFill>
                  <a:schemeClr val="tx1"/>
                </a:solidFill>
                <a:latin typeface="Arial" panose="020B0604020202020204" pitchFamily="34" charset="0"/>
                <a:ea typeface="Geneva" pitchFamily="-112" charset="0"/>
                <a:cs typeface="Geneva" pitchFamily="-112" charset="0"/>
              </a:defRPr>
            </a:lvl4pPr>
            <a:lvl5pPr marL="2057400" indent="-228600">
              <a:defRPr sz="2400">
                <a:solidFill>
                  <a:schemeClr val="tx1"/>
                </a:solidFill>
                <a:latin typeface="Arial" panose="020B0604020202020204" pitchFamily="34" charset="0"/>
                <a:ea typeface="Geneva" pitchFamily="-112" charset="0"/>
                <a:cs typeface="Geneva" pitchFamily="-112"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itchFamily="-112" charset="0"/>
                <a:cs typeface="Geneva" pitchFamily="-112" charset="0"/>
              </a:defRPr>
            </a:lvl9pPr>
          </a:lstStyle>
          <a:p>
            <a:pPr eaLnBrk="1" hangingPunct="1"/>
            <a:fld id="{B4302779-71A5-4A5C-8ABF-8A4FCB7BAC71}" type="datetime1">
              <a:rPr lang="en-US" altLang="en-US" sz="1200">
                <a:latin typeface="Tahoma" panose="020B0604030504040204" pitchFamily="34" charset="0"/>
                <a:cs typeface="Arial" panose="020B0604020202020204" pitchFamily="34" charset="0"/>
              </a:rPr>
              <a:pPr eaLnBrk="1" hangingPunct="1"/>
              <a:t>8/25/2018</a:t>
            </a:fld>
            <a:endParaRPr lang="en-US" altLang="en-US" sz="1200">
              <a:latin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058816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dirty="0"/>
              <a:t>Click to edit Master title style</a:t>
            </a:r>
          </a:p>
        </p:txBody>
      </p:sp>
      <p:sp>
        <p:nvSpPr>
          <p:cNvPr id="3" name="Text Placeholder 2"/>
          <p:cNvSpPr>
            <a:spLocks noGrp="1"/>
          </p:cNvSpPr>
          <p:nvPr>
            <p:ph type="body" idx="1"/>
          </p:nvPr>
        </p:nvSpPr>
        <p:spPr/>
        <p:txBody>
          <a:bodyPr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2991719"/>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SmartArt Placeholder 2"/>
          <p:cNvSpPr>
            <a:spLocks noGrp="1"/>
          </p:cNvSpPr>
          <p:nvPr>
            <p:ph type="dgm" idx="1"/>
          </p:nvPr>
        </p:nvSpPr>
        <p:spPr>
          <a:xfrm>
            <a:off x="914400" y="1981200"/>
            <a:ext cx="10363200" cy="4114800"/>
          </a:xfrm>
        </p:spPr>
        <p:txBody>
          <a:bodyPr/>
          <a:lstStyle/>
          <a:p>
            <a:pPr lvl="0"/>
            <a:r>
              <a:rPr lang="en-US" noProof="0"/>
              <a:t>Click icon to add SmartArt graphic</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D4054B-72C8-43A9-9B2C-66E3E0BBEEEF}" type="slidenum">
              <a:rPr lang="en-US"/>
              <a:pPr>
                <a:defRPr/>
              </a:pPr>
              <a:t>‹#›</a:t>
            </a:fld>
            <a:endParaRPr lang="en-US"/>
          </a:p>
        </p:txBody>
      </p:sp>
    </p:spTree>
    <p:extLst>
      <p:ext uri="{BB962C8B-B14F-4D97-AF65-F5344CB8AC3E}">
        <p14:creationId xmlns:p14="http://schemas.microsoft.com/office/powerpoint/2010/main" val="2936677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4114800"/>
          </a:xfrm>
        </p:spPr>
        <p:txBody>
          <a:bodyPr/>
          <a:lstStyle/>
          <a:p>
            <a:pPr lvl="0"/>
            <a:r>
              <a:rPr lang="en-US" noProof="0"/>
              <a:t>Click icon to add chart</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4DD8B-B010-4CE2-B079-ECD67FF933B9}" type="slidenum">
              <a:rPr lang="en-US"/>
              <a:pPr>
                <a:defRPr/>
              </a:pPr>
              <a:t>‹#›</a:t>
            </a:fld>
            <a:endParaRPr lang="en-US"/>
          </a:p>
        </p:txBody>
      </p:sp>
    </p:spTree>
    <p:extLst>
      <p:ext uri="{BB962C8B-B14F-4D97-AF65-F5344CB8AC3E}">
        <p14:creationId xmlns:p14="http://schemas.microsoft.com/office/powerpoint/2010/main" val="381340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8/25/2018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 id="2147483669" r:id="rId17"/>
    <p:sldLayoutId id="2147483670" r:id="rId18"/>
    <p:sldLayoutId id="2147483671"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40995"/>
          <p:cNvSpPr>
            <a:spLocks noChangeArrowheads="1"/>
          </p:cNvSpPr>
          <p:nvPr/>
        </p:nvSpPr>
        <p:spPr bwMode="auto">
          <a:xfrm>
            <a:off x="2590800" y="1752601"/>
            <a:ext cx="70104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a:spcBef>
                <a:spcPts val="2400"/>
              </a:spcBef>
              <a:buNone/>
            </a:pPr>
            <a:r>
              <a:rPr lang="en-US" altLang="en-US" sz="6000" b="1" dirty="0">
                <a:latin typeface="Arial" panose="020B0604020202020204" pitchFamily="34" charset="0"/>
                <a:ea typeface="Geneva" pitchFamily="-112" charset="0"/>
                <a:cs typeface="Arial" panose="020B0604020202020204" pitchFamily="34" charset="0"/>
              </a:rPr>
              <a:t>THE NEW CODE</a:t>
            </a:r>
          </a:p>
          <a:p>
            <a:pPr algn="ctr" eaLnBrk="1" hangingPunct="1">
              <a:spcBef>
                <a:spcPct val="0"/>
              </a:spcBef>
              <a:buFontTx/>
              <a:buNone/>
            </a:pPr>
            <a:endParaRPr lang="en-US" altLang="en-US" sz="4000" i="1" dirty="0">
              <a:solidFill>
                <a:srgbClr val="000000"/>
              </a:solidFill>
              <a:latin typeface="Arial" panose="020B0604020202020204" pitchFamily="34" charset="0"/>
              <a:ea typeface="Geneva" pitchFamily="-112" charset="0"/>
              <a:cs typeface="Arial" panose="020B0604020202020204" pitchFamily="34" charset="0"/>
            </a:endParaRPr>
          </a:p>
          <a:p>
            <a:pPr algn="ctr" eaLnBrk="1" hangingPunct="1">
              <a:spcBef>
                <a:spcPct val="0"/>
              </a:spcBef>
              <a:buFontTx/>
              <a:buNone/>
            </a:pPr>
            <a:r>
              <a:rPr lang="en-US" altLang="en-US" sz="4000" i="1" dirty="0">
                <a:solidFill>
                  <a:srgbClr val="000000"/>
                </a:solidFill>
                <a:latin typeface="Arial" panose="020B0604020202020204" pitchFamily="34" charset="0"/>
                <a:ea typeface="Geneva" pitchFamily="-112" charset="0"/>
                <a:cs typeface="Arial" panose="020B0604020202020204" pitchFamily="34" charset="0"/>
              </a:rPr>
              <a:t>Navigating the AICPA’s Revised Code of Professional Conduct</a:t>
            </a:r>
          </a:p>
        </p:txBody>
      </p:sp>
      <p:sp>
        <p:nvSpPr>
          <p:cNvPr id="4099" name="Title 2"/>
          <p:cNvSpPr>
            <a:spLocks noGrp="1"/>
          </p:cNvSpPr>
          <p:nvPr>
            <p:ph type="title"/>
          </p:nvPr>
        </p:nvSpPr>
        <p:spPr/>
        <p:txBody>
          <a:bodyPr/>
          <a:lstStyle/>
          <a:p>
            <a:endParaRPr lang="en-US" altLang="en-US" dirty="0">
              <a:latin typeface="Arial Black" panose="020B0A04020102020204" pitchFamily="34" charset="0"/>
              <a:ea typeface="ＭＳ Ｐゴシック" panose="020B0600070205080204" pitchFamily="34" charset="-128"/>
            </a:endParaRPr>
          </a:p>
        </p:txBody>
      </p:sp>
      <p:sp>
        <p:nvSpPr>
          <p:cNvPr id="2" name="Text Placeholder 1"/>
          <p:cNvSpPr>
            <a:spLocks noGrp="1"/>
          </p:cNvSpPr>
          <p:nvPr>
            <p:ph type="body" idx="1"/>
          </p:nvPr>
        </p:nvSpPr>
        <p:spPr/>
        <p:txBody>
          <a:bodyPr/>
          <a:lstStyle/>
          <a:p>
            <a:pPr lvl="1"/>
            <a:endParaRPr lang="en-US" altLang="en-US" sz="2200">
              <a:ea typeface="ＭＳ Ｐゴシック" panose="020B0600070205080204" pitchFamily="34" charset="-128"/>
            </a:endParaRPr>
          </a:p>
        </p:txBody>
      </p:sp>
    </p:spTree>
    <p:extLst>
      <p:ext uri="{BB962C8B-B14F-4D97-AF65-F5344CB8AC3E}">
        <p14:creationId xmlns:p14="http://schemas.microsoft.com/office/powerpoint/2010/main" val="2323938029"/>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r>
              <a:rPr lang="en-US" dirty="0"/>
              <a:t>1.600 – Advertising and Other Forms of Solicitation</a:t>
            </a:r>
          </a:p>
          <a:p>
            <a:r>
              <a:rPr lang="en-US" dirty="0"/>
              <a:t>1.700 – Confidential Information</a:t>
            </a:r>
          </a:p>
          <a:p>
            <a:r>
              <a:rPr lang="en-US" dirty="0"/>
              <a:t>1.800</a:t>
            </a:r>
            <a:r>
              <a:rPr lang="en-US" baseline="0" dirty="0"/>
              <a:t> – Form of Organization and Name</a:t>
            </a:r>
          </a:p>
          <a:p>
            <a:pPr lvl="1"/>
            <a:r>
              <a:rPr lang="en-US" baseline="0" dirty="0"/>
              <a:t>1.810 – Form of Organization and Related Practice Issues</a:t>
            </a:r>
          </a:p>
          <a:p>
            <a:pPr lvl="1"/>
            <a:r>
              <a:rPr lang="en-US" baseline="0" dirty="0"/>
              <a:t>1.820 – Firm Name</a:t>
            </a:r>
          </a:p>
        </p:txBody>
      </p:sp>
    </p:spTree>
    <p:extLst>
      <p:ext uri="{BB962C8B-B14F-4D97-AF65-F5344CB8AC3E}">
        <p14:creationId xmlns:p14="http://schemas.microsoft.com/office/powerpoint/2010/main" val="3670236205"/>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a:t>
            </a:r>
            <a:r>
              <a:rPr lang="en-US" baseline="0" dirty="0"/>
              <a:t> 2 – Applicable to Members in Business</a:t>
            </a:r>
            <a:endParaRPr lang="en-US" dirty="0"/>
          </a:p>
        </p:txBody>
      </p:sp>
      <p:sp>
        <p:nvSpPr>
          <p:cNvPr id="3" name="Text Placeholder 2"/>
          <p:cNvSpPr>
            <a:spLocks noGrp="1"/>
          </p:cNvSpPr>
          <p:nvPr>
            <p:ph type="body" idx="1"/>
          </p:nvPr>
        </p:nvSpPr>
        <p:spPr/>
        <p:txBody>
          <a:bodyPr>
            <a:normAutofit/>
          </a:bodyPr>
          <a:lstStyle/>
          <a:p>
            <a:r>
              <a:rPr lang="en-US" dirty="0"/>
              <a:t>2.000 –</a:t>
            </a:r>
            <a:r>
              <a:rPr lang="en-US" baseline="0" dirty="0"/>
              <a:t> Introduction</a:t>
            </a:r>
          </a:p>
          <a:p>
            <a:r>
              <a:rPr lang="en-US" baseline="0" dirty="0"/>
              <a:t>2.100 – Integrity and Objectivity</a:t>
            </a:r>
          </a:p>
          <a:p>
            <a:pPr lvl="1"/>
            <a:r>
              <a:rPr lang="en-US" baseline="0" dirty="0"/>
              <a:t>2.110 – Conflicts of Interest</a:t>
            </a:r>
          </a:p>
          <a:p>
            <a:pPr lvl="1"/>
            <a:r>
              <a:rPr lang="en-US" baseline="0" dirty="0"/>
              <a:t>2.120 – Gifts and Entertainment</a:t>
            </a:r>
          </a:p>
          <a:p>
            <a:pPr lvl="1"/>
            <a:r>
              <a:rPr lang="en-US" baseline="0" dirty="0"/>
              <a:t>2.130 – Preparing and Reporting Information</a:t>
            </a:r>
          </a:p>
          <a:p>
            <a:pPr lvl="1"/>
            <a:r>
              <a:rPr lang="en-US" baseline="0" dirty="0"/>
              <a:t>2.160 – Educational Services</a:t>
            </a:r>
          </a:p>
          <a:p>
            <a:pPr lvl="1"/>
            <a:r>
              <a:rPr lang="en-US" baseline="0" dirty="0"/>
              <a:t>2.170 – Pressure to Breach the Rules</a:t>
            </a:r>
          </a:p>
        </p:txBody>
      </p:sp>
    </p:spTree>
    <p:extLst>
      <p:ext uri="{BB962C8B-B14F-4D97-AF65-F5344CB8AC3E}">
        <p14:creationId xmlns:p14="http://schemas.microsoft.com/office/powerpoint/2010/main" val="332505352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r>
              <a:rPr lang="en-US" baseline="0" dirty="0"/>
              <a:t>2.300 – General Standards</a:t>
            </a:r>
          </a:p>
          <a:p>
            <a:pPr lvl="1"/>
            <a:r>
              <a:rPr lang="en-US" baseline="0" dirty="0"/>
              <a:t>2.310 – Compliance With Standards</a:t>
            </a:r>
          </a:p>
          <a:p>
            <a:pPr lvl="1"/>
            <a:r>
              <a:rPr lang="en-US" baseline="0" dirty="0"/>
              <a:t>2.320 – Accounting Principles</a:t>
            </a:r>
          </a:p>
          <a:p>
            <a:r>
              <a:rPr lang="en-US" baseline="0" dirty="0"/>
              <a:t>2.400 – Acts Discreditable</a:t>
            </a:r>
          </a:p>
        </p:txBody>
      </p:sp>
    </p:spTree>
    <p:extLst>
      <p:ext uri="{BB962C8B-B14F-4D97-AF65-F5344CB8AC3E}">
        <p14:creationId xmlns:p14="http://schemas.microsoft.com/office/powerpoint/2010/main" val="353436373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3 – Applicable to Other Members</a:t>
            </a:r>
          </a:p>
        </p:txBody>
      </p:sp>
      <p:sp>
        <p:nvSpPr>
          <p:cNvPr id="3" name="Text Placeholder 2"/>
          <p:cNvSpPr>
            <a:spLocks noGrp="1"/>
          </p:cNvSpPr>
          <p:nvPr>
            <p:ph type="body" idx="1"/>
          </p:nvPr>
        </p:nvSpPr>
        <p:spPr/>
        <p:txBody>
          <a:bodyPr>
            <a:normAutofit/>
          </a:bodyPr>
          <a:lstStyle/>
          <a:p>
            <a:r>
              <a:rPr lang="en-US" dirty="0"/>
              <a:t>3.000</a:t>
            </a:r>
            <a:r>
              <a:rPr lang="en-US" baseline="0" dirty="0"/>
              <a:t> – Introduction</a:t>
            </a:r>
          </a:p>
          <a:p>
            <a:r>
              <a:rPr lang="en-US" baseline="0" dirty="0"/>
              <a:t>3.400 – Acts Discreditable</a:t>
            </a:r>
            <a:endParaRPr lang="en-US" dirty="0"/>
          </a:p>
        </p:txBody>
      </p:sp>
    </p:spTree>
    <p:extLst>
      <p:ext uri="{BB962C8B-B14F-4D97-AF65-F5344CB8AC3E}">
        <p14:creationId xmlns:p14="http://schemas.microsoft.com/office/powerpoint/2010/main" val="36542813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Financial Statement Preparation and Cash-to-Accrual Conversion</a:t>
            </a:r>
          </a:p>
        </p:txBody>
      </p:sp>
      <p:sp>
        <p:nvSpPr>
          <p:cNvPr id="22531" name="Text Placeholder 2"/>
          <p:cNvSpPr>
            <a:spLocks noGrp="1"/>
          </p:cNvSpPr>
          <p:nvPr>
            <p:ph type="body" idx="1"/>
          </p:nvPr>
        </p:nvSpPr>
        <p:spPr/>
        <p:txBody>
          <a:bodyPr>
            <a:normAutofit/>
          </a:bodyPr>
          <a:lstStyle/>
          <a:p>
            <a:r>
              <a:rPr lang="en-US" altLang="en-US" dirty="0">
                <a:ea typeface="ＭＳ Ｐゴシック" panose="020B0600070205080204" pitchFamily="34" charset="-128"/>
              </a:rPr>
              <a:t>Considered nonattest service</a:t>
            </a:r>
          </a:p>
          <a:p>
            <a:pPr lvl="1"/>
            <a:r>
              <a:rPr lang="en-US" altLang="en-US" dirty="0">
                <a:ea typeface="ＭＳ Ｐゴシック" panose="020B0600070205080204" pitchFamily="34" charset="-128"/>
              </a:rPr>
              <a:t>Subject to general requirements for performance of nonattest services</a:t>
            </a:r>
          </a:p>
          <a:p>
            <a:pPr lvl="1"/>
            <a:r>
              <a:rPr lang="en-US" altLang="en-US" dirty="0">
                <a:ea typeface="ＭＳ Ｐゴシック" panose="020B0600070205080204" pitchFamily="34" charset="-128"/>
              </a:rPr>
              <a:t>No longer considered part of normal audit process</a:t>
            </a:r>
          </a:p>
        </p:txBody>
      </p:sp>
    </p:spTree>
    <p:extLst>
      <p:ext uri="{BB962C8B-B14F-4D97-AF65-F5344CB8AC3E}">
        <p14:creationId xmlns:p14="http://schemas.microsoft.com/office/powerpoint/2010/main" val="74286686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altLang="en-US" dirty="0">
              <a:latin typeface="Arial Black" panose="020B0A04020102020204" pitchFamily="34" charset="0"/>
              <a:ea typeface="ＭＳ Ｐゴシック" panose="020B0600070205080204" pitchFamily="34" charset="-128"/>
            </a:endParaRPr>
          </a:p>
        </p:txBody>
      </p:sp>
      <p:sp>
        <p:nvSpPr>
          <p:cNvPr id="6147" name="Text Placeholder 2"/>
          <p:cNvSpPr>
            <a:spLocks noGrp="1"/>
          </p:cNvSpPr>
          <p:nvPr>
            <p:ph type="body" idx="1"/>
          </p:nvPr>
        </p:nvSpPr>
        <p:spPr/>
        <p:txBody>
          <a:bodyPr/>
          <a:lstStyle/>
          <a:p>
            <a:pPr algn="ctr">
              <a:buFont typeface="Wingdings" panose="05000000000000000000" pitchFamily="2" charset="2"/>
              <a:buNone/>
            </a:pPr>
            <a:r>
              <a:rPr lang="en-US" altLang="en-US" sz="4800" b="1" dirty="0">
                <a:ea typeface="ＭＳ Ｐゴシック" panose="020B0600070205080204" pitchFamily="34" charset="-128"/>
              </a:rPr>
              <a:t>ETHICS QUIZ</a:t>
            </a:r>
          </a:p>
          <a:p>
            <a:pPr algn="ctr">
              <a:buFont typeface="Wingdings" panose="05000000000000000000" pitchFamily="2" charset="2"/>
              <a:buNone/>
            </a:pPr>
            <a:endParaRPr lang="en-US" altLang="en-US" dirty="0">
              <a:ea typeface="ＭＳ Ｐゴシック" panose="020B0600070205080204" pitchFamily="34" charset="-128"/>
            </a:endParaRPr>
          </a:p>
          <a:p>
            <a:pPr algn="ctr">
              <a:buFont typeface="Wingdings" panose="05000000000000000000" pitchFamily="2" charset="2"/>
              <a:buNone/>
            </a:pPr>
            <a:r>
              <a:rPr lang="en-US" altLang="en-US" sz="4000" i="1" dirty="0">
                <a:ea typeface="ＭＳ Ｐゴシック" panose="020B0600070205080204" pitchFamily="34" charset="-128"/>
              </a:rPr>
              <a:t>Is independence impaired as a result of performing nonattest services?</a:t>
            </a:r>
          </a:p>
        </p:txBody>
      </p:sp>
    </p:spTree>
    <p:extLst>
      <p:ext uri="{BB962C8B-B14F-4D97-AF65-F5344CB8AC3E}">
        <p14:creationId xmlns:p14="http://schemas.microsoft.com/office/powerpoint/2010/main" val="82565698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#1</a:t>
            </a:r>
          </a:p>
        </p:txBody>
      </p:sp>
      <p:sp>
        <p:nvSpPr>
          <p:cNvPr id="7171"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The CPA records journal entries while performing monthly bookkeeping services without obtaining client approval.</a:t>
            </a:r>
          </a:p>
          <a:p>
            <a:r>
              <a:rPr lang="en-US" altLang="en-US" sz="2400" dirty="0">
                <a:ea typeface="ＭＳ Ｐゴシック" panose="020B0600070205080204" pitchFamily="34" charset="-128"/>
              </a:rPr>
              <a:t>Would independence be impaired?</a:t>
            </a:r>
          </a:p>
        </p:txBody>
      </p:sp>
    </p:spTree>
    <p:extLst>
      <p:ext uri="{BB962C8B-B14F-4D97-AF65-F5344CB8AC3E}">
        <p14:creationId xmlns:p14="http://schemas.microsoft.com/office/powerpoint/2010/main" val="4269262891"/>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3600" dirty="0">
                <a:latin typeface="Arial Black" panose="020B0A04020102020204" pitchFamily="34" charset="0"/>
                <a:ea typeface="ＭＳ Ｐゴシック" panose="020B0600070205080204" pitchFamily="34" charset="-128"/>
              </a:rPr>
              <a:t>#2</a:t>
            </a:r>
          </a:p>
        </p:txBody>
      </p:sp>
      <p:sp>
        <p:nvSpPr>
          <p:cNvPr id="9219" name="Text Placeholder 2"/>
          <p:cNvSpPr>
            <a:spLocks noGrp="1"/>
          </p:cNvSpPr>
          <p:nvPr>
            <p:ph type="body" idx="1"/>
          </p:nvPr>
        </p:nvSpPr>
        <p:spPr>
          <a:xfrm>
            <a:off x="677334" y="1240971"/>
            <a:ext cx="8596668" cy="4800392"/>
          </a:xfrm>
        </p:spPr>
        <p:txBody>
          <a:bodyPr>
            <a:noAutofit/>
          </a:bodyPr>
          <a:lstStyle/>
          <a:p>
            <a:r>
              <a:rPr lang="en-US" altLang="en-US" sz="2400" dirty="0">
                <a:ea typeface="ＭＳ Ｐゴシック" panose="020B0600070205080204" pitchFamily="34" charset="-128"/>
              </a:rPr>
              <a:t>During the course of providing monthly bookkeeping services, the CPA receives invoices from the client, indicating approval for payment and identifying the appropriate general ledger accounts to record the transaction.</a:t>
            </a:r>
          </a:p>
          <a:p>
            <a:r>
              <a:rPr lang="en-US" altLang="en-US" sz="2400" dirty="0">
                <a:ea typeface="ＭＳ Ｐゴシック" panose="020B0600070205080204" pitchFamily="34" charset="-128"/>
              </a:rPr>
              <a:t>The CPA prepares the client’s checks for payment of those invoices, records the transactions in the client’s general ledger system and returns the checks to the client for approval and signature.  The CPA does not have signature authority over the client’s checking account.</a:t>
            </a:r>
          </a:p>
          <a:p>
            <a:r>
              <a:rPr lang="en-US" altLang="en-US" sz="2400" dirty="0">
                <a:ea typeface="ＭＳ Ｐゴシック" panose="020B0600070205080204" pitchFamily="34" charset="-128"/>
              </a:rPr>
              <a:t>Would independence be impaired?</a:t>
            </a:r>
          </a:p>
        </p:txBody>
      </p:sp>
    </p:spTree>
    <p:extLst>
      <p:ext uri="{BB962C8B-B14F-4D97-AF65-F5344CB8AC3E}">
        <p14:creationId xmlns:p14="http://schemas.microsoft.com/office/powerpoint/2010/main" val="546628817"/>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3600" dirty="0">
                <a:latin typeface="Arial Black" panose="020B0A04020102020204" pitchFamily="34" charset="0"/>
                <a:ea typeface="ＭＳ Ｐゴシック" panose="020B0600070205080204" pitchFamily="34" charset="-128"/>
              </a:rPr>
              <a:t>#3</a:t>
            </a:r>
          </a:p>
        </p:txBody>
      </p:sp>
      <p:sp>
        <p:nvSpPr>
          <p:cNvPr id="15363" name="Text Placeholder 2"/>
          <p:cNvSpPr>
            <a:spLocks noGrp="1"/>
          </p:cNvSpPr>
          <p:nvPr>
            <p:ph type="body" idx="1"/>
          </p:nvPr>
        </p:nvSpPr>
        <p:spPr>
          <a:xfrm>
            <a:off x="677334" y="1524001"/>
            <a:ext cx="8596668" cy="4517362"/>
          </a:xfrm>
        </p:spPr>
        <p:txBody>
          <a:bodyPr>
            <a:normAutofit/>
          </a:bodyPr>
          <a:lstStyle/>
          <a:p>
            <a:r>
              <a:rPr lang="en-US" altLang="en-US" sz="2400" dirty="0">
                <a:ea typeface="ＭＳ Ｐゴシック" panose="020B0600070205080204" pitchFamily="34" charset="-128"/>
              </a:rPr>
              <a:t>A client records all disbursements in its checkbook and identifies the type of expense, such as telephone or rent, on the checkbook stubs.</a:t>
            </a:r>
          </a:p>
          <a:p>
            <a:r>
              <a:rPr lang="en-US" altLang="en-US" sz="2400" dirty="0">
                <a:ea typeface="ＭＳ Ｐゴシック" panose="020B0600070205080204" pitchFamily="34" charset="-128"/>
              </a:rPr>
              <a:t>During the course of providing monthly bookkeeping services, the CPA assigns the general ledger account numbers based on the type of expense indicated by the client and records these payments in the client’s accounting system.</a:t>
            </a:r>
          </a:p>
          <a:p>
            <a:r>
              <a:rPr lang="en-US" altLang="en-US" sz="2400" dirty="0">
                <a:ea typeface="ＭＳ Ｐゴシック" panose="020B0600070205080204" pitchFamily="34" charset="-128"/>
              </a:rPr>
              <a:t>Would independence be impaired?</a:t>
            </a:r>
          </a:p>
        </p:txBody>
      </p:sp>
    </p:spTree>
    <p:extLst>
      <p:ext uri="{BB962C8B-B14F-4D97-AF65-F5344CB8AC3E}">
        <p14:creationId xmlns:p14="http://schemas.microsoft.com/office/powerpoint/2010/main" val="877520782"/>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45160" y="218440"/>
            <a:ext cx="7772400" cy="914400"/>
          </a:xfrm>
        </p:spPr>
        <p:txBody>
          <a:bodyPr/>
          <a:lstStyle/>
          <a:p>
            <a:r>
              <a:rPr lang="en-US" altLang="en-US" sz="3600" dirty="0">
                <a:latin typeface="Arial Black" panose="020B0A04020102020204" pitchFamily="34" charset="0"/>
                <a:ea typeface="ＭＳ Ｐゴシック" panose="020B0600070205080204" pitchFamily="34" charset="-128"/>
              </a:rPr>
              <a:t>#4</a:t>
            </a:r>
          </a:p>
        </p:txBody>
      </p:sp>
      <p:sp>
        <p:nvSpPr>
          <p:cNvPr id="18435" name="Text Placeholder 2"/>
          <p:cNvSpPr>
            <a:spLocks noGrp="1"/>
          </p:cNvSpPr>
          <p:nvPr>
            <p:ph type="body" idx="1"/>
          </p:nvPr>
        </p:nvSpPr>
        <p:spPr>
          <a:xfrm>
            <a:off x="645159" y="1034143"/>
            <a:ext cx="9141097" cy="5254897"/>
          </a:xfrm>
        </p:spPr>
        <p:txBody>
          <a:bodyPr>
            <a:noAutofit/>
          </a:bodyPr>
          <a:lstStyle/>
          <a:p>
            <a:r>
              <a:rPr lang="en-US" altLang="en-US" sz="2400" dirty="0">
                <a:ea typeface="ＭＳ Ｐゴシック" panose="020B0600070205080204" pitchFamily="34" charset="-128"/>
              </a:rPr>
              <a:t>A CPA is engaged to perform an audit, review, or compilation of a client’s financial statements.  During the course of the audit, review, or compilation, the CPA proposes audit adjustments to the financial statements.  Examples of these entries include the current tax accrual and deferred tax assets or liabilities and the amount of depreciation and amortization necessary for the current year.</a:t>
            </a:r>
          </a:p>
          <a:p>
            <a:r>
              <a:rPr lang="en-US" altLang="en-US" sz="2400" dirty="0">
                <a:ea typeface="ＭＳ Ｐゴシック" panose="020B0600070205080204" pitchFamily="34" charset="-128"/>
              </a:rPr>
              <a:t>The client reviews these entries and understands the impact on its financial statements and records the adjustments identified by the CPA.</a:t>
            </a:r>
          </a:p>
          <a:p>
            <a:r>
              <a:rPr lang="en-US" altLang="en-US" sz="2400" dirty="0">
                <a:ea typeface="ＭＳ Ｐゴシック" panose="020B0600070205080204" pitchFamily="34" charset="-128"/>
              </a:rPr>
              <a:t>Would the proposal of such entries constitute a nonattest bookkeeping service subject to the general requirements for the performance of nonattest services?</a:t>
            </a:r>
          </a:p>
        </p:txBody>
      </p:sp>
    </p:spTree>
    <p:extLst>
      <p:ext uri="{BB962C8B-B14F-4D97-AF65-F5344CB8AC3E}">
        <p14:creationId xmlns:p14="http://schemas.microsoft.com/office/powerpoint/2010/main" val="398221604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and Structure</a:t>
            </a:r>
          </a:p>
        </p:txBody>
      </p:sp>
      <p:sp>
        <p:nvSpPr>
          <p:cNvPr id="3" name="Text Placeholder 2"/>
          <p:cNvSpPr>
            <a:spLocks noGrp="1"/>
          </p:cNvSpPr>
          <p:nvPr>
            <p:ph type="body" idx="1"/>
          </p:nvPr>
        </p:nvSpPr>
        <p:spPr/>
        <p:txBody>
          <a:bodyPr/>
          <a:lstStyle/>
          <a:p>
            <a:r>
              <a:rPr lang="en-US" sz="2800" dirty="0"/>
              <a:t>Four Parts</a:t>
            </a:r>
          </a:p>
          <a:p>
            <a:pPr lvl="1"/>
            <a:r>
              <a:rPr lang="en-US" sz="2400" dirty="0"/>
              <a:t>Preface – Applicable</a:t>
            </a:r>
            <a:r>
              <a:rPr lang="en-US" sz="2400" baseline="0" dirty="0"/>
              <a:t> to All Members</a:t>
            </a:r>
          </a:p>
          <a:p>
            <a:pPr lvl="1"/>
            <a:r>
              <a:rPr lang="en-US" sz="2400" baseline="0" dirty="0"/>
              <a:t>Part 1 – Applicable to Members in Public Practice</a:t>
            </a:r>
          </a:p>
          <a:p>
            <a:pPr lvl="1"/>
            <a:r>
              <a:rPr lang="en-US" sz="2400" baseline="0" dirty="0"/>
              <a:t>Part 2 – Applicable to Members in Business</a:t>
            </a:r>
          </a:p>
          <a:p>
            <a:pPr lvl="1"/>
            <a:r>
              <a:rPr lang="en-US" sz="2400" baseline="0" dirty="0"/>
              <a:t>Part 3 – Applicable to Other Members</a:t>
            </a:r>
            <a:endParaRPr lang="en-US" sz="2400" dirty="0"/>
          </a:p>
        </p:txBody>
      </p:sp>
    </p:spTree>
    <p:extLst>
      <p:ext uri="{BB962C8B-B14F-4D97-AF65-F5344CB8AC3E}">
        <p14:creationId xmlns:p14="http://schemas.microsoft.com/office/powerpoint/2010/main" val="1722824502"/>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53720" y="0"/>
            <a:ext cx="7772400" cy="1143000"/>
          </a:xfrm>
        </p:spPr>
        <p:txBody>
          <a:bodyPr/>
          <a:lstStyle/>
          <a:p>
            <a:r>
              <a:rPr lang="en-US" altLang="en-US" sz="3600" dirty="0">
                <a:latin typeface="Arial Black" panose="020B0A04020102020204" pitchFamily="34" charset="0"/>
                <a:ea typeface="ＭＳ Ｐゴシック" panose="020B0600070205080204" pitchFamily="34" charset="-128"/>
              </a:rPr>
              <a:t>#</a:t>
            </a:r>
            <a:r>
              <a:rPr lang="en-US" altLang="en-US" dirty="0">
                <a:latin typeface="Arial Black" panose="020B0A04020102020204" pitchFamily="34" charset="0"/>
                <a:ea typeface="ＭＳ Ｐゴシック" panose="020B0600070205080204" pitchFamily="34" charset="-128"/>
              </a:rPr>
              <a:t>5</a:t>
            </a:r>
            <a:endParaRPr lang="en-US" altLang="en-US" sz="3600" dirty="0">
              <a:latin typeface="Arial Black" panose="020B0A04020102020204" pitchFamily="34" charset="0"/>
              <a:ea typeface="ＭＳ Ｐゴシック" panose="020B0600070205080204" pitchFamily="34" charset="-128"/>
            </a:endParaRPr>
          </a:p>
        </p:txBody>
      </p:sp>
      <p:sp>
        <p:nvSpPr>
          <p:cNvPr id="21507" name="Text Placeholder 2"/>
          <p:cNvSpPr>
            <a:spLocks noGrp="1"/>
          </p:cNvSpPr>
          <p:nvPr>
            <p:ph type="body" idx="1"/>
          </p:nvPr>
        </p:nvSpPr>
        <p:spPr>
          <a:xfrm>
            <a:off x="553719" y="881743"/>
            <a:ext cx="9940109" cy="5366657"/>
          </a:xfrm>
        </p:spPr>
        <p:txBody>
          <a:bodyPr>
            <a:noAutofit/>
          </a:bodyPr>
          <a:lstStyle/>
          <a:p>
            <a:r>
              <a:rPr lang="en-US" altLang="en-US" sz="2400" dirty="0">
                <a:ea typeface="ＭＳ Ｐゴシック" panose="020B0600070205080204" pitchFamily="34" charset="-128"/>
              </a:rPr>
              <a:t>A CPA is engaged to perform an audit for a client who records all transactions on a cash basis in its general ledger.  During the audit process, the CPA identifies all appropriate journal entries required to convert the client’s general ledger to an accrual basis and prepares the financial statements, including footnotes, on the accrual basis in order to conform with GAAP.</a:t>
            </a:r>
          </a:p>
          <a:p>
            <a:r>
              <a:rPr lang="en-US" altLang="en-US" sz="2400" dirty="0">
                <a:ea typeface="ＭＳ Ｐゴシック" panose="020B0600070205080204" pitchFamily="34" charset="-128"/>
              </a:rPr>
              <a:t>The client reviews the entries and financial statements, including all footnote disclosures, and understands the impact these entries have on the financial statements.  As part of the management representation letter, the client acknowledges responsibility for the financial statements and footnotes.</a:t>
            </a:r>
          </a:p>
          <a:p>
            <a:r>
              <a:rPr lang="en-US" altLang="en-US" sz="2400" dirty="0">
                <a:ea typeface="ＭＳ Ｐゴシック" panose="020B0600070205080204" pitchFamily="34" charset="-128"/>
              </a:rPr>
              <a:t>Would these services be considered nonattest bookkeeping services subject to the general requirements for the performance of nonattest services?</a:t>
            </a:r>
          </a:p>
        </p:txBody>
      </p:sp>
    </p:spTree>
    <p:extLst>
      <p:ext uri="{BB962C8B-B14F-4D97-AF65-F5344CB8AC3E}">
        <p14:creationId xmlns:p14="http://schemas.microsoft.com/office/powerpoint/2010/main" val="29654852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z="3600" dirty="0">
                <a:latin typeface="Arial Black" panose="020B0A04020102020204" pitchFamily="34" charset="0"/>
                <a:ea typeface="ＭＳ Ｐゴシック" panose="020B0600070205080204" pitchFamily="34" charset="-128"/>
              </a:rPr>
              <a:t>#6</a:t>
            </a:r>
          </a:p>
        </p:txBody>
      </p:sp>
      <p:sp>
        <p:nvSpPr>
          <p:cNvPr id="24579"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The CPA performs year end tax planning and prepares the tax returns for an attest client.</a:t>
            </a:r>
          </a:p>
          <a:p>
            <a:r>
              <a:rPr lang="en-US" altLang="en-US" sz="2400" dirty="0">
                <a:ea typeface="ＭＳ Ｐゴシック" panose="020B0600070205080204" pitchFamily="34" charset="-128"/>
              </a:rPr>
              <a:t>Would these services be considered nonattest services and subject to the general requirements for the performance of nonattest services?</a:t>
            </a:r>
          </a:p>
        </p:txBody>
      </p:sp>
    </p:spTree>
    <p:extLst>
      <p:ext uri="{BB962C8B-B14F-4D97-AF65-F5344CB8AC3E}">
        <p14:creationId xmlns:p14="http://schemas.microsoft.com/office/powerpoint/2010/main" val="3066677505"/>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z="3600" dirty="0">
                <a:latin typeface="Arial Black" panose="020B0A04020102020204" pitchFamily="34" charset="0"/>
                <a:ea typeface="ＭＳ Ｐゴシック" panose="020B0600070205080204" pitchFamily="34" charset="-128"/>
              </a:rPr>
              <a:t>#7</a:t>
            </a:r>
          </a:p>
        </p:txBody>
      </p:sp>
      <p:sp>
        <p:nvSpPr>
          <p:cNvPr id="26627"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The CPA prepares a bank reconciliation of a client’s bank account in connection with monthly bookkeeping services.  The client reviews and approves the bank reconciliation.</a:t>
            </a:r>
          </a:p>
          <a:p>
            <a:r>
              <a:rPr lang="en-US" altLang="en-US" sz="2400" dirty="0">
                <a:ea typeface="ＭＳ Ｐゴシック" panose="020B0600070205080204" pitchFamily="34" charset="-128"/>
              </a:rPr>
              <a:t>Would independence be impaired?</a:t>
            </a:r>
          </a:p>
        </p:txBody>
      </p:sp>
    </p:spTree>
    <p:extLst>
      <p:ext uri="{BB962C8B-B14F-4D97-AF65-F5344CB8AC3E}">
        <p14:creationId xmlns:p14="http://schemas.microsoft.com/office/powerpoint/2010/main" val="421408968"/>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75640" y="274320"/>
            <a:ext cx="7772400" cy="1143000"/>
          </a:xfrm>
        </p:spPr>
        <p:txBody>
          <a:bodyPr/>
          <a:lstStyle/>
          <a:p>
            <a:r>
              <a:rPr lang="en-US" altLang="en-US" sz="3600" dirty="0">
                <a:latin typeface="Arial Black" panose="020B0A04020102020204" pitchFamily="34" charset="0"/>
                <a:ea typeface="ＭＳ Ｐゴシック" panose="020B0600070205080204" pitchFamily="34" charset="-128"/>
              </a:rPr>
              <a:t>#8</a:t>
            </a:r>
          </a:p>
        </p:txBody>
      </p:sp>
      <p:sp>
        <p:nvSpPr>
          <p:cNvPr id="28675" name="Text Placeholder 2"/>
          <p:cNvSpPr>
            <a:spLocks noGrp="1"/>
          </p:cNvSpPr>
          <p:nvPr>
            <p:ph type="body" idx="1"/>
          </p:nvPr>
        </p:nvSpPr>
        <p:spPr>
          <a:xfrm>
            <a:off x="675640" y="1012371"/>
            <a:ext cx="8620760" cy="5378269"/>
          </a:xfrm>
        </p:spPr>
        <p:txBody>
          <a:bodyPr>
            <a:noAutofit/>
          </a:bodyPr>
          <a:lstStyle/>
          <a:p>
            <a:r>
              <a:rPr lang="en-US" altLang="en-US" sz="2400" dirty="0">
                <a:ea typeface="ＭＳ Ｐゴシック" panose="020B0600070205080204" pitchFamily="34" charset="-128"/>
              </a:rPr>
              <a:t>The general requirements for the performance of nonattest services requires that the CPA should establish and document in writing his or her understanding with the client regarding the a) objectives of the engagement; b) services to be performed; c) client’s acceptance of its responsibilities; d) CPA’s responsibilities; and e) any limitations of the engagement.</a:t>
            </a:r>
          </a:p>
          <a:p>
            <a:r>
              <a:rPr lang="en-US" altLang="en-US" sz="2400" dirty="0">
                <a:ea typeface="ＭＳ Ｐゴシック" panose="020B0600070205080204" pitchFamily="34" charset="-128"/>
              </a:rPr>
              <a:t>Would the CPA be in compliance with this requirement if such was documented in: an engagement letter; the audit planning memo; or in a memo of understanding maintained in the member’s billing files?</a:t>
            </a:r>
          </a:p>
        </p:txBody>
      </p:sp>
    </p:spTree>
    <p:extLst>
      <p:ext uri="{BB962C8B-B14F-4D97-AF65-F5344CB8AC3E}">
        <p14:creationId xmlns:p14="http://schemas.microsoft.com/office/powerpoint/2010/main" val="450294049"/>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914400" y="299720"/>
            <a:ext cx="7772400" cy="1143000"/>
          </a:xfrm>
        </p:spPr>
        <p:txBody>
          <a:bodyPr>
            <a:normAutofit/>
          </a:bodyPr>
          <a:lstStyle/>
          <a:p>
            <a:r>
              <a:rPr lang="en-US" altLang="en-US" sz="3600" dirty="0">
                <a:latin typeface="Arial Black" panose="020B0A04020102020204" pitchFamily="34" charset="0"/>
                <a:ea typeface="ＭＳ Ｐゴシック" panose="020B0600070205080204" pitchFamily="34" charset="-128"/>
              </a:rPr>
              <a:t>#</a:t>
            </a:r>
            <a:r>
              <a:rPr lang="en-US" altLang="en-US" dirty="0">
                <a:latin typeface="Arial Black" panose="020B0A04020102020204" pitchFamily="34" charset="0"/>
                <a:ea typeface="ＭＳ Ｐゴシック" panose="020B0600070205080204" pitchFamily="34" charset="-128"/>
              </a:rPr>
              <a:t>9</a:t>
            </a:r>
            <a:endParaRPr lang="en-US" altLang="en-US" sz="3600" dirty="0">
              <a:latin typeface="Arial Black" panose="020B0A04020102020204" pitchFamily="34" charset="0"/>
              <a:ea typeface="ＭＳ Ｐゴシック" panose="020B0600070205080204" pitchFamily="34" charset="-128"/>
            </a:endParaRPr>
          </a:p>
        </p:txBody>
      </p:sp>
      <p:sp>
        <p:nvSpPr>
          <p:cNvPr id="31747" name="Text Placeholder 2"/>
          <p:cNvSpPr>
            <a:spLocks noGrp="1"/>
          </p:cNvSpPr>
          <p:nvPr>
            <p:ph type="body" idx="1"/>
          </p:nvPr>
        </p:nvSpPr>
        <p:spPr>
          <a:xfrm>
            <a:off x="914400" y="1666240"/>
            <a:ext cx="8193088" cy="4627880"/>
          </a:xfrm>
        </p:spPr>
        <p:txBody>
          <a:bodyPr>
            <a:normAutofit/>
          </a:bodyPr>
          <a:lstStyle/>
          <a:p>
            <a:r>
              <a:rPr lang="en-US" altLang="en-US" sz="2400" dirty="0">
                <a:ea typeface="ＭＳ Ｐゴシック" panose="020B0600070205080204" pitchFamily="34" charset="-128"/>
              </a:rPr>
              <a:t>A CPA provides only nonattest services to a client for the year ending December 31, 20X1.  In 20X2, the CPA is asked to perform an audit of the client’s year-end 20X1 financial statements.</a:t>
            </a:r>
          </a:p>
          <a:p>
            <a:r>
              <a:rPr lang="en-US" altLang="en-US" sz="2400" dirty="0">
                <a:ea typeface="ＭＳ Ｐゴシック" panose="020B0600070205080204" pitchFamily="34" charset="-128"/>
              </a:rPr>
              <a:t>Would the CPA be in violation of the general requirements for the performance of nonattest services because the firm did not comply with the documentation requirement with respect to the nonattest services performed in 20X1?</a:t>
            </a:r>
          </a:p>
        </p:txBody>
      </p:sp>
    </p:spTree>
    <p:extLst>
      <p:ext uri="{BB962C8B-B14F-4D97-AF65-F5344CB8AC3E}">
        <p14:creationId xmlns:p14="http://schemas.microsoft.com/office/powerpoint/2010/main" val="3261499420"/>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24840" y="320040"/>
            <a:ext cx="9448800" cy="1143000"/>
          </a:xfrm>
        </p:spPr>
        <p:txBody>
          <a:bodyPr>
            <a:normAutofit/>
          </a:bodyPr>
          <a:lstStyle/>
          <a:p>
            <a:r>
              <a:rPr lang="en-US" altLang="en-US" sz="3600" dirty="0">
                <a:latin typeface="Arial Black" panose="020B0A04020102020204" pitchFamily="34" charset="0"/>
                <a:ea typeface="ＭＳ Ｐゴシック" panose="020B0600070205080204" pitchFamily="34" charset="-128"/>
              </a:rPr>
              <a:t>#10</a:t>
            </a:r>
          </a:p>
        </p:txBody>
      </p:sp>
      <p:sp>
        <p:nvSpPr>
          <p:cNvPr id="33795" name="Text Placeholder 2"/>
          <p:cNvSpPr>
            <a:spLocks noGrp="1"/>
          </p:cNvSpPr>
          <p:nvPr>
            <p:ph type="body" idx="1"/>
          </p:nvPr>
        </p:nvSpPr>
        <p:spPr>
          <a:xfrm>
            <a:off x="533399" y="1240971"/>
            <a:ext cx="8556171" cy="5393509"/>
          </a:xfrm>
        </p:spPr>
        <p:txBody>
          <a:bodyPr>
            <a:noAutofit/>
          </a:bodyPr>
          <a:lstStyle/>
          <a:p>
            <a:r>
              <a:rPr lang="en-US" altLang="en-US" sz="2400" dirty="0">
                <a:ea typeface="ＭＳ Ｐゴシック" panose="020B0600070205080204" pitchFamily="34" charset="-128"/>
              </a:rPr>
              <a:t>A CPA performing bookkeeping services records adjusting and reclassification journal entries and compiles preliminary financial statements.  The CPA delivers the financial statements and compilation report to the client and provides the client copies of the general ledger, journals and journal entries, which contain a description of the nature of each entry.</a:t>
            </a:r>
          </a:p>
          <a:p>
            <a:r>
              <a:rPr lang="en-US" altLang="en-US" sz="2400" dirty="0">
                <a:ea typeface="ＭＳ Ｐゴシック" panose="020B0600070205080204" pitchFamily="34" charset="-128"/>
              </a:rPr>
              <a:t>The CPA asks the client to review the journal entries and then asks whether the client has any questions about any of the entries.</a:t>
            </a:r>
          </a:p>
          <a:p>
            <a:r>
              <a:rPr lang="en-US" altLang="en-US" sz="2400" dirty="0">
                <a:ea typeface="ＭＳ Ｐゴシック" panose="020B0600070205080204" pitchFamily="34" charset="-128"/>
              </a:rPr>
              <a:t>Would the general requirements for the performance of nonattest services?</a:t>
            </a:r>
          </a:p>
        </p:txBody>
      </p:sp>
    </p:spTree>
    <p:extLst>
      <p:ext uri="{BB962C8B-B14F-4D97-AF65-F5344CB8AC3E}">
        <p14:creationId xmlns:p14="http://schemas.microsoft.com/office/powerpoint/2010/main" val="782320317"/>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US" altLang="en-US" sz="3600" dirty="0">
                <a:latin typeface="Arial Black" panose="020B0A04020102020204" pitchFamily="34" charset="0"/>
                <a:ea typeface="ＭＳ Ｐゴシック" panose="020B0600070205080204" pitchFamily="34" charset="-128"/>
              </a:rPr>
              <a:t>#11</a:t>
            </a:r>
          </a:p>
        </p:txBody>
      </p:sp>
      <p:sp>
        <p:nvSpPr>
          <p:cNvPr id="38915"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Must the CPA document the client’s review of the journal entries?</a:t>
            </a:r>
          </a:p>
        </p:txBody>
      </p:sp>
    </p:spTree>
    <p:extLst>
      <p:ext uri="{BB962C8B-B14F-4D97-AF65-F5344CB8AC3E}">
        <p14:creationId xmlns:p14="http://schemas.microsoft.com/office/powerpoint/2010/main" val="1380587132"/>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rmAutofit/>
          </a:bodyPr>
          <a:lstStyle/>
          <a:p>
            <a:r>
              <a:rPr lang="en-US" altLang="en-US" sz="3600" dirty="0">
                <a:latin typeface="Arial Black" panose="020B0A04020102020204" pitchFamily="34" charset="0"/>
                <a:ea typeface="ＭＳ Ｐゴシック" panose="020B0600070205080204" pitchFamily="34" charset="-128"/>
              </a:rPr>
              <a:t>#12</a:t>
            </a:r>
          </a:p>
        </p:txBody>
      </p:sp>
      <p:sp>
        <p:nvSpPr>
          <p:cNvPr id="40963"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The general requirement for the performance of nonattest services require that the client designate an individual who possesses suitable skill, knowledge, and/or experience, preferably within senior management, to oversee the nonattest services.</a:t>
            </a:r>
          </a:p>
          <a:p>
            <a:r>
              <a:rPr lang="en-US" altLang="en-US" sz="2400" dirty="0">
                <a:ea typeface="ＭＳ Ｐゴシック" panose="020B0600070205080204" pitchFamily="34" charset="-128"/>
              </a:rPr>
              <a:t>Which individuals at the client can serve in the capacity?</a:t>
            </a:r>
          </a:p>
        </p:txBody>
      </p:sp>
    </p:spTree>
    <p:extLst>
      <p:ext uri="{BB962C8B-B14F-4D97-AF65-F5344CB8AC3E}">
        <p14:creationId xmlns:p14="http://schemas.microsoft.com/office/powerpoint/2010/main" val="3986244747"/>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normAutofit/>
          </a:bodyPr>
          <a:lstStyle/>
          <a:p>
            <a:r>
              <a:rPr lang="en-US" altLang="en-US" sz="3600" dirty="0">
                <a:latin typeface="Arial Black" panose="020B0A04020102020204" pitchFamily="34" charset="0"/>
                <a:ea typeface="ＭＳ Ｐゴシック" panose="020B0600070205080204" pitchFamily="34" charset="-128"/>
              </a:rPr>
              <a:t>#13</a:t>
            </a:r>
          </a:p>
        </p:txBody>
      </p:sp>
      <p:sp>
        <p:nvSpPr>
          <p:cNvPr id="47107"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A CPA’s clients consist of very small businesses with informal control environments and an insufficient number of employees to achieve a proper segregation of duties.</a:t>
            </a:r>
          </a:p>
          <a:p>
            <a:r>
              <a:rPr lang="en-US" altLang="en-US" sz="2400" dirty="0">
                <a:ea typeface="ＭＳ Ｐゴシック" panose="020B0600070205080204" pitchFamily="34" charset="-128"/>
              </a:rPr>
              <a:t>How can such clients establish and maintain internal controls as required under the general responsibilities for the performance of nonattest services?</a:t>
            </a:r>
          </a:p>
        </p:txBody>
      </p:sp>
    </p:spTree>
    <p:extLst>
      <p:ext uri="{BB962C8B-B14F-4D97-AF65-F5344CB8AC3E}">
        <p14:creationId xmlns:p14="http://schemas.microsoft.com/office/powerpoint/2010/main" val="1070713647"/>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a:bodyPr>
          <a:lstStyle/>
          <a:p>
            <a:r>
              <a:rPr lang="en-US" altLang="en-US" sz="3600" dirty="0">
                <a:latin typeface="Arial Black" panose="020B0A04020102020204" pitchFamily="34" charset="0"/>
                <a:ea typeface="ＭＳ Ｐゴシック" panose="020B0600070205080204" pitchFamily="34" charset="-128"/>
              </a:rPr>
              <a:t>#</a:t>
            </a:r>
            <a:r>
              <a:rPr lang="en-US" altLang="en-US" dirty="0">
                <a:latin typeface="Arial Black" panose="020B0A04020102020204" pitchFamily="34" charset="0"/>
                <a:ea typeface="ＭＳ Ｐゴシック" panose="020B0600070205080204" pitchFamily="34" charset="-128"/>
              </a:rPr>
              <a:t>14</a:t>
            </a:r>
            <a:endParaRPr lang="en-US" altLang="en-US" sz="3600" dirty="0">
              <a:latin typeface="Arial Black" panose="020B0A04020102020204" pitchFamily="34" charset="0"/>
              <a:ea typeface="ＭＳ Ｐゴシック" panose="020B0600070205080204" pitchFamily="34" charset="-128"/>
            </a:endParaRPr>
          </a:p>
        </p:txBody>
      </p:sp>
      <p:sp>
        <p:nvSpPr>
          <p:cNvPr id="54275"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A CPA provides temporary “controllership services” and various types of other temporary accounting services for clients during client maternity leaves, illness, and sudden departures.</a:t>
            </a:r>
          </a:p>
          <a:p>
            <a:r>
              <a:rPr lang="en-US" altLang="en-US" sz="2400" dirty="0">
                <a:ea typeface="ＭＳ Ｐゴシック" panose="020B0600070205080204" pitchFamily="34" charset="-128"/>
              </a:rPr>
              <a:t>Do these activities impair independence?</a:t>
            </a:r>
          </a:p>
        </p:txBody>
      </p:sp>
    </p:spTree>
    <p:extLst>
      <p:ext uri="{BB962C8B-B14F-4D97-AF65-F5344CB8AC3E}">
        <p14:creationId xmlns:p14="http://schemas.microsoft.com/office/powerpoint/2010/main" val="379994188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21632"/>
            <a:ext cx="8596668" cy="1320800"/>
          </a:xfrm>
        </p:spPr>
        <p:txBody>
          <a:bodyPr/>
          <a:lstStyle/>
          <a:p>
            <a:r>
              <a:rPr lang="en-US" dirty="0"/>
              <a:t>Preface</a:t>
            </a:r>
            <a:r>
              <a:rPr lang="en-US" baseline="0" dirty="0"/>
              <a:t> – Applicable to All Members</a:t>
            </a:r>
            <a:endParaRPr lang="en-US" dirty="0"/>
          </a:p>
        </p:txBody>
      </p:sp>
      <p:sp>
        <p:nvSpPr>
          <p:cNvPr id="3" name="Text Placeholder 2"/>
          <p:cNvSpPr>
            <a:spLocks noGrp="1"/>
          </p:cNvSpPr>
          <p:nvPr>
            <p:ph type="body" idx="1"/>
          </p:nvPr>
        </p:nvSpPr>
        <p:spPr>
          <a:xfrm>
            <a:off x="677334" y="1338943"/>
            <a:ext cx="8596668" cy="5072743"/>
          </a:xfrm>
        </p:spPr>
        <p:txBody>
          <a:bodyPr>
            <a:normAutofit/>
          </a:bodyPr>
          <a:lstStyle/>
          <a:p>
            <a:r>
              <a:rPr lang="en-US" sz="2400" dirty="0"/>
              <a:t>0.100 – Overview</a:t>
            </a:r>
            <a:r>
              <a:rPr lang="en-US" sz="2400" baseline="0" dirty="0"/>
              <a:t> of the Code of Professional Conduct</a:t>
            </a:r>
          </a:p>
          <a:p>
            <a:r>
              <a:rPr lang="en-US" sz="2400" baseline="0" dirty="0"/>
              <a:t>0.200 – Structure and Application of the AICPA Code</a:t>
            </a:r>
          </a:p>
          <a:p>
            <a:r>
              <a:rPr lang="en-US" sz="2400" baseline="0" dirty="0"/>
              <a:t>0.300 – Principles of Professional Conduct</a:t>
            </a:r>
          </a:p>
          <a:p>
            <a:pPr lvl="1"/>
            <a:r>
              <a:rPr lang="en-US" dirty="0"/>
              <a:t>010 – Preamble</a:t>
            </a:r>
          </a:p>
          <a:p>
            <a:pPr lvl="1"/>
            <a:r>
              <a:rPr lang="en-US" dirty="0"/>
              <a:t>020 – Responsibilities</a:t>
            </a:r>
          </a:p>
          <a:p>
            <a:pPr lvl="1"/>
            <a:r>
              <a:rPr lang="en-US" dirty="0"/>
              <a:t>030 – The Public Interest</a:t>
            </a:r>
          </a:p>
          <a:p>
            <a:pPr lvl="1"/>
            <a:r>
              <a:rPr lang="en-US" dirty="0"/>
              <a:t>040 – Integrity</a:t>
            </a:r>
          </a:p>
          <a:p>
            <a:pPr lvl="1"/>
            <a:r>
              <a:rPr lang="en-US" dirty="0"/>
              <a:t>050 – Objectivity and Independence</a:t>
            </a:r>
          </a:p>
          <a:p>
            <a:pPr lvl="1"/>
            <a:r>
              <a:rPr lang="en-US" dirty="0"/>
              <a:t>060</a:t>
            </a:r>
            <a:r>
              <a:rPr lang="en-US" baseline="0" dirty="0"/>
              <a:t> – Due Care</a:t>
            </a:r>
          </a:p>
          <a:p>
            <a:pPr lvl="1"/>
            <a:r>
              <a:rPr lang="en-US" baseline="0" dirty="0"/>
              <a:t>070 – Scope and Nature of Services</a:t>
            </a:r>
          </a:p>
        </p:txBody>
      </p:sp>
    </p:spTree>
    <p:extLst>
      <p:ext uri="{BB962C8B-B14F-4D97-AF65-F5344CB8AC3E}">
        <p14:creationId xmlns:p14="http://schemas.microsoft.com/office/powerpoint/2010/main" val="3137245763"/>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a:bodyPr>
          <a:lstStyle/>
          <a:p>
            <a:r>
              <a:rPr lang="en-US" altLang="en-US" sz="3600" dirty="0">
                <a:latin typeface="Arial Black" panose="020B0A04020102020204" pitchFamily="34" charset="0"/>
                <a:ea typeface="ＭＳ Ｐゴシック" panose="020B0600070205080204" pitchFamily="34" charset="-128"/>
              </a:rPr>
              <a:t>#</a:t>
            </a:r>
            <a:r>
              <a:rPr lang="en-US" altLang="en-US" dirty="0">
                <a:latin typeface="Arial Black" panose="020B0A04020102020204" pitchFamily="34" charset="0"/>
                <a:ea typeface="ＭＳ Ｐゴシック" panose="020B0600070205080204" pitchFamily="34" charset="-128"/>
              </a:rPr>
              <a:t>15</a:t>
            </a:r>
            <a:endParaRPr lang="en-US" altLang="en-US" sz="3600" dirty="0">
              <a:latin typeface="Arial Black" panose="020B0A04020102020204" pitchFamily="34" charset="0"/>
              <a:ea typeface="ＭＳ Ｐゴシック" panose="020B0600070205080204" pitchFamily="34" charset="-128"/>
            </a:endParaRPr>
          </a:p>
        </p:txBody>
      </p:sp>
      <p:sp>
        <p:nvSpPr>
          <p:cNvPr id="59395"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The general requirements for the performance of nonattest services do not allow the CPA to assume management responsibilities for the attest client.</a:t>
            </a:r>
          </a:p>
          <a:p>
            <a:r>
              <a:rPr lang="en-US" altLang="en-US" sz="2400" dirty="0">
                <a:ea typeface="ＭＳ Ｐゴシック" panose="020B0600070205080204" pitchFamily="34" charset="-128"/>
              </a:rPr>
              <a:t>What are some examples of management responsibilities?</a:t>
            </a:r>
          </a:p>
        </p:txBody>
      </p:sp>
    </p:spTree>
    <p:extLst>
      <p:ext uri="{BB962C8B-B14F-4D97-AF65-F5344CB8AC3E}">
        <p14:creationId xmlns:p14="http://schemas.microsoft.com/office/powerpoint/2010/main" val="1108136757"/>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40995"/>
          <p:cNvSpPr>
            <a:spLocks noChangeArrowheads="1"/>
          </p:cNvSpPr>
          <p:nvPr/>
        </p:nvSpPr>
        <p:spPr bwMode="auto">
          <a:xfrm>
            <a:off x="2590800" y="1752601"/>
            <a:ext cx="70104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a:spcBef>
                <a:spcPts val="2400"/>
              </a:spcBef>
              <a:buNone/>
            </a:pPr>
            <a:r>
              <a:rPr lang="en-US" altLang="en-US" sz="6000" b="1" dirty="0">
                <a:latin typeface="Arial" panose="020B0604020202020204" pitchFamily="34" charset="0"/>
                <a:ea typeface="Geneva" pitchFamily="-112" charset="0"/>
                <a:cs typeface="Arial" panose="020B0604020202020204" pitchFamily="34" charset="0"/>
              </a:rPr>
              <a:t>INDEPENDENCE</a:t>
            </a:r>
          </a:p>
          <a:p>
            <a:pPr algn="ctr" eaLnBrk="1" hangingPunct="1">
              <a:spcBef>
                <a:spcPct val="0"/>
              </a:spcBef>
              <a:buFontTx/>
              <a:buNone/>
            </a:pPr>
            <a:endParaRPr lang="en-US" altLang="en-US" sz="4000" i="1" dirty="0">
              <a:solidFill>
                <a:srgbClr val="000000"/>
              </a:solidFill>
              <a:latin typeface="Arial" panose="020B0604020202020204" pitchFamily="34" charset="0"/>
              <a:ea typeface="Geneva" pitchFamily="-112" charset="0"/>
              <a:cs typeface="Arial" panose="020B0604020202020204" pitchFamily="34" charset="0"/>
            </a:endParaRPr>
          </a:p>
          <a:p>
            <a:pPr algn="ctr" eaLnBrk="1" hangingPunct="1">
              <a:spcBef>
                <a:spcPct val="0"/>
              </a:spcBef>
              <a:buFontTx/>
              <a:buNone/>
            </a:pPr>
            <a:r>
              <a:rPr lang="en-US" altLang="en-US" sz="4000" i="1" dirty="0">
                <a:solidFill>
                  <a:srgbClr val="000000"/>
                </a:solidFill>
                <a:latin typeface="Arial" panose="020B0604020202020204" pitchFamily="34" charset="0"/>
                <a:ea typeface="Geneva" pitchFamily="-112" charset="0"/>
                <a:cs typeface="Arial" panose="020B0604020202020204" pitchFamily="34" charset="0"/>
              </a:rPr>
              <a:t>Understanding and Applying the Independence Requirements for Nonattest Services</a:t>
            </a:r>
          </a:p>
        </p:txBody>
      </p:sp>
      <p:sp>
        <p:nvSpPr>
          <p:cNvPr id="4099" name="Title 2"/>
          <p:cNvSpPr>
            <a:spLocks noGrp="1"/>
          </p:cNvSpPr>
          <p:nvPr>
            <p:ph type="title"/>
          </p:nvPr>
        </p:nvSpPr>
        <p:spPr/>
        <p:txBody>
          <a:bodyPr/>
          <a:lstStyle/>
          <a:p>
            <a:endParaRPr lang="en-US" altLang="en-US" dirty="0">
              <a:latin typeface="Arial Black" panose="020B0A04020102020204" pitchFamily="34" charset="0"/>
              <a:ea typeface="ＭＳ Ｐゴシック" panose="020B0600070205080204" pitchFamily="34" charset="-128"/>
            </a:endParaRPr>
          </a:p>
        </p:txBody>
      </p:sp>
    </p:spTree>
    <p:extLst>
      <p:ext uri="{BB962C8B-B14F-4D97-AF65-F5344CB8AC3E}">
        <p14:creationId xmlns:p14="http://schemas.microsoft.com/office/powerpoint/2010/main" val="1692764645"/>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Do’s and Don’ts</a:t>
            </a:r>
          </a:p>
        </p:txBody>
      </p:sp>
      <p:sp>
        <p:nvSpPr>
          <p:cNvPr id="17411" name="Text Placeholder 2"/>
          <p:cNvSpPr>
            <a:spLocks noGrp="1"/>
          </p:cNvSpPr>
          <p:nvPr>
            <p:ph type="body" idx="1"/>
          </p:nvPr>
        </p:nvSpPr>
        <p:spPr>
          <a:xfrm>
            <a:off x="677334" y="1534887"/>
            <a:ext cx="8596668" cy="4506476"/>
          </a:xfrm>
        </p:spPr>
        <p:txBody>
          <a:bodyPr>
            <a:noAutofit/>
          </a:bodyPr>
          <a:lstStyle/>
          <a:p>
            <a:r>
              <a:rPr lang="en-US" altLang="en-US" sz="2400" dirty="0">
                <a:ea typeface="ＭＳ Ｐゴシック" panose="020B0600070205080204" pitchFamily="34" charset="-128"/>
              </a:rPr>
              <a:t>Guidelines established for</a:t>
            </a:r>
          </a:p>
          <a:p>
            <a:pPr lvl="1"/>
            <a:r>
              <a:rPr lang="en-US" altLang="en-US" sz="2400" dirty="0">
                <a:ea typeface="ＭＳ Ｐゴシック" panose="020B0600070205080204" pitchFamily="34" charset="-128"/>
              </a:rPr>
              <a:t>Advisory Services</a:t>
            </a:r>
          </a:p>
          <a:p>
            <a:pPr lvl="1"/>
            <a:r>
              <a:rPr lang="en-US" altLang="en-US" sz="2400" dirty="0">
                <a:ea typeface="ＭＳ Ｐゴシック" panose="020B0600070205080204" pitchFamily="34" charset="-128"/>
              </a:rPr>
              <a:t>Appraisal, Valuation, and Actuarial</a:t>
            </a:r>
            <a:r>
              <a:rPr lang="en-US" altLang="en-US" sz="2400" baseline="0" dirty="0">
                <a:ea typeface="ＭＳ Ｐゴシック" panose="020B0600070205080204" pitchFamily="34" charset="-128"/>
              </a:rPr>
              <a:t> Services</a:t>
            </a:r>
          </a:p>
          <a:p>
            <a:pPr lvl="1"/>
            <a:r>
              <a:rPr lang="en-US" altLang="en-US" sz="2400" baseline="0" dirty="0">
                <a:ea typeface="ＭＳ Ｐゴシック" panose="020B0600070205080204" pitchFamily="34" charset="-128"/>
              </a:rPr>
              <a:t>Benefit Plan Administration</a:t>
            </a:r>
          </a:p>
          <a:p>
            <a:pPr lvl="1"/>
            <a:r>
              <a:rPr lang="en-US" altLang="en-US" sz="2400" baseline="0" dirty="0">
                <a:ea typeface="ＭＳ Ｐゴシック" panose="020B0600070205080204" pitchFamily="34" charset="-128"/>
              </a:rPr>
              <a:t>Bookkeeping, Payroll, and Other Disbursements</a:t>
            </a:r>
          </a:p>
          <a:p>
            <a:pPr lvl="1"/>
            <a:r>
              <a:rPr lang="en-US" altLang="en-US" sz="2400" baseline="0" dirty="0">
                <a:ea typeface="ＭＳ Ｐゴシック" panose="020B0600070205080204" pitchFamily="34" charset="-128"/>
              </a:rPr>
              <a:t>Business Risk Consulting</a:t>
            </a:r>
          </a:p>
          <a:p>
            <a:pPr lvl="1"/>
            <a:r>
              <a:rPr lang="en-US" altLang="en-US" sz="2400" baseline="0" dirty="0">
                <a:ea typeface="ＭＳ Ｐゴシック" panose="020B0600070205080204" pitchFamily="34" charset="-128"/>
              </a:rPr>
              <a:t>Corporate Finance Consulting</a:t>
            </a:r>
          </a:p>
          <a:p>
            <a:pPr lvl="1"/>
            <a:r>
              <a:rPr lang="en-US" altLang="en-US" sz="2400" baseline="0" dirty="0">
                <a:ea typeface="ＭＳ Ｐゴシック" panose="020B0600070205080204" pitchFamily="34" charset="-128"/>
              </a:rPr>
              <a:t>Executive or Employee Recruiting</a:t>
            </a:r>
            <a:endParaRPr lang="en-US" altLang="en-US" sz="2400" dirty="0">
              <a:ea typeface="ＭＳ Ｐゴシック" panose="020B0600070205080204" pitchFamily="34" charset="-128"/>
            </a:endParaRPr>
          </a:p>
        </p:txBody>
      </p:sp>
    </p:spTree>
    <p:extLst>
      <p:ext uri="{BB962C8B-B14F-4D97-AF65-F5344CB8AC3E}">
        <p14:creationId xmlns:p14="http://schemas.microsoft.com/office/powerpoint/2010/main" val="376556930"/>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altLang="en-US" dirty="0">
              <a:latin typeface="Arial Black" panose="020B0A04020102020204" pitchFamily="34" charset="0"/>
              <a:ea typeface="ＭＳ Ｐゴシック" panose="020B0600070205080204" pitchFamily="34" charset="-128"/>
            </a:endParaRPr>
          </a:p>
        </p:txBody>
      </p:sp>
      <p:sp>
        <p:nvSpPr>
          <p:cNvPr id="18435" name="Text Placeholder 2"/>
          <p:cNvSpPr>
            <a:spLocks noGrp="1"/>
          </p:cNvSpPr>
          <p:nvPr>
            <p:ph type="body" idx="1"/>
          </p:nvPr>
        </p:nvSpPr>
        <p:spPr>
          <a:xfrm>
            <a:off x="677334" y="2170749"/>
            <a:ext cx="8596668" cy="3880773"/>
          </a:xfrm>
        </p:spPr>
        <p:txBody>
          <a:bodyPr>
            <a:normAutofit/>
          </a:bodyPr>
          <a:lstStyle/>
          <a:p>
            <a:pPr lvl="1"/>
            <a:r>
              <a:rPr lang="en-US" altLang="en-US" sz="2400" dirty="0">
                <a:ea typeface="ＭＳ Ｐゴシック" panose="020B0600070205080204" pitchFamily="34" charset="-128"/>
              </a:rPr>
              <a:t>Forensic Accounting</a:t>
            </a:r>
          </a:p>
          <a:p>
            <a:pPr lvl="1"/>
            <a:r>
              <a:rPr lang="en-US" altLang="en-US" sz="2400" dirty="0">
                <a:ea typeface="ＭＳ Ｐゴシック" panose="020B0600070205080204" pitchFamily="34" charset="-128"/>
              </a:rPr>
              <a:t>Information Systems Design, Implementation, or Integration</a:t>
            </a:r>
          </a:p>
          <a:p>
            <a:pPr lvl="1"/>
            <a:r>
              <a:rPr lang="en-US" altLang="en-US" sz="2400" dirty="0">
                <a:ea typeface="ＭＳ Ｐゴシック" panose="020B0600070205080204" pitchFamily="34" charset="-128"/>
              </a:rPr>
              <a:t>Internal</a:t>
            </a:r>
            <a:r>
              <a:rPr lang="en-US" altLang="en-US" sz="2400" baseline="0" dirty="0">
                <a:ea typeface="ＭＳ Ｐゴシック" panose="020B0600070205080204" pitchFamily="34" charset="-128"/>
              </a:rPr>
              <a:t> Audit</a:t>
            </a:r>
          </a:p>
          <a:p>
            <a:pPr lvl="1"/>
            <a:r>
              <a:rPr lang="en-US" altLang="en-US" sz="2400" baseline="0" dirty="0">
                <a:ea typeface="ＭＳ Ｐゴシック" panose="020B0600070205080204" pitchFamily="34" charset="-128"/>
              </a:rPr>
              <a:t>Investment Advisory or Management</a:t>
            </a:r>
          </a:p>
          <a:p>
            <a:pPr lvl="1"/>
            <a:r>
              <a:rPr lang="en-US" altLang="en-US" sz="2400" baseline="0" dirty="0">
                <a:ea typeface="ＭＳ Ｐゴシック" panose="020B0600070205080204" pitchFamily="34" charset="-128"/>
              </a:rPr>
              <a:t>Tax Services</a:t>
            </a:r>
          </a:p>
        </p:txBody>
      </p:sp>
    </p:spTree>
    <p:extLst>
      <p:ext uri="{BB962C8B-B14F-4D97-AF65-F5344CB8AC3E}">
        <p14:creationId xmlns:p14="http://schemas.microsoft.com/office/powerpoint/2010/main" val="4123483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en-US" sz="2200" baseline="0" dirty="0">
                <a:ea typeface="ＭＳ Ｐゴシック" panose="020B0600070205080204" pitchFamily="34" charset="-128"/>
              </a:rPr>
              <a:t>	</a:t>
            </a:r>
            <a:r>
              <a:rPr lang="en-US" altLang="en-US" dirty="0">
                <a:latin typeface="Arial Black" panose="020B0A04020102020204" pitchFamily="34" charset="0"/>
                <a:ea typeface="ＭＳ Ｐゴシック" panose="020B0600070205080204" pitchFamily="34" charset="-128"/>
              </a:rPr>
              <a:t>General Requirements for the Performance of  Nonattest Services</a:t>
            </a:r>
            <a:endParaRPr lang="en-US" dirty="0"/>
          </a:p>
        </p:txBody>
      </p:sp>
      <p:sp>
        <p:nvSpPr>
          <p:cNvPr id="3" name="Text Placeholder 2"/>
          <p:cNvSpPr>
            <a:spLocks noGrp="1"/>
          </p:cNvSpPr>
          <p:nvPr>
            <p:ph type="body" idx="1"/>
          </p:nvPr>
        </p:nvSpPr>
        <p:spPr/>
        <p:txBody>
          <a:bodyPr>
            <a:normAutofit/>
          </a:bodyPr>
          <a:lstStyle/>
          <a:p>
            <a:r>
              <a:rPr lang="en-US" altLang="en-US" sz="2400" dirty="0">
                <a:ea typeface="ＭＳ Ｐゴシック" panose="020B0600070205080204" pitchFamily="34" charset="-128"/>
              </a:rPr>
              <a:t>Requirements must be met when performing nonattest services for attest clients</a:t>
            </a:r>
          </a:p>
          <a:p>
            <a:r>
              <a:rPr lang="en-US" altLang="en-US" sz="2400" dirty="0">
                <a:ea typeface="ＭＳ Ｐゴシック" panose="020B0600070205080204" pitchFamily="34" charset="-128"/>
              </a:rPr>
              <a:t>Independence would be impaired if not met</a:t>
            </a:r>
          </a:p>
          <a:p>
            <a:pPr lvl="1"/>
            <a:r>
              <a:rPr lang="en-US" altLang="en-US" sz="2400" dirty="0">
                <a:ea typeface="ＭＳ Ｐゴシック" panose="020B0600070205080204" pitchFamily="34" charset="-128"/>
              </a:rPr>
              <a:t>During period of professional engagement</a:t>
            </a:r>
          </a:p>
          <a:p>
            <a:pPr lvl="1"/>
            <a:r>
              <a:rPr lang="en-US" altLang="en-US" sz="2400" dirty="0">
                <a:ea typeface="ＭＳ Ｐゴシック" panose="020B0600070205080204" pitchFamily="34" charset="-128"/>
              </a:rPr>
              <a:t>During period covered by financial statements</a:t>
            </a:r>
          </a:p>
        </p:txBody>
      </p:sp>
    </p:spTree>
    <p:extLst>
      <p:ext uri="{BB962C8B-B14F-4D97-AF65-F5344CB8AC3E}">
        <p14:creationId xmlns:p14="http://schemas.microsoft.com/office/powerpoint/2010/main" val="2210127079"/>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idx="1"/>
          </p:nvPr>
        </p:nvSpPr>
        <p:spPr>
          <a:xfrm>
            <a:off x="939800" y="1097279"/>
            <a:ext cx="7772400" cy="4585063"/>
          </a:xfrm>
        </p:spPr>
        <p:txBody>
          <a:bodyPr>
            <a:noAutofit/>
          </a:bodyPr>
          <a:lstStyle/>
          <a:p>
            <a:r>
              <a:rPr lang="en-US" altLang="en-US" sz="2400" dirty="0">
                <a:ea typeface="ＭＳ Ｐゴシック" panose="020B0600070205080204" pitchFamily="34" charset="-128"/>
              </a:rPr>
              <a:t>Independence would not be impaired if services that would impair independence </a:t>
            </a:r>
          </a:p>
          <a:p>
            <a:pPr lvl="1"/>
            <a:r>
              <a:rPr lang="en-US" altLang="en-US" sz="2400" dirty="0">
                <a:ea typeface="ＭＳ Ｐゴシック" panose="020B0600070205080204" pitchFamily="34" charset="-128"/>
              </a:rPr>
              <a:t>Provided prior to period of professional engagement</a:t>
            </a:r>
          </a:p>
          <a:p>
            <a:pPr lvl="1"/>
            <a:r>
              <a:rPr lang="en-US" altLang="en-US" sz="2400" dirty="0">
                <a:ea typeface="ＭＳ Ｐゴシック" panose="020B0600070205080204" pitchFamily="34" charset="-128"/>
              </a:rPr>
              <a:t>Nonattest services related to periods prior to those covered by the financial statements</a:t>
            </a:r>
          </a:p>
          <a:p>
            <a:pPr lvl="1"/>
            <a:r>
              <a:rPr lang="en-US" altLang="en-US" sz="2400" dirty="0">
                <a:ea typeface="ＭＳ Ｐゴシック" panose="020B0600070205080204" pitchFamily="34" charset="-128"/>
              </a:rPr>
              <a:t>The financial services for the period to which the services applied were audited by another firm or reviewed or audited in the case of a review engagement</a:t>
            </a:r>
          </a:p>
        </p:txBody>
      </p:sp>
    </p:spTree>
    <p:extLst>
      <p:ext uri="{BB962C8B-B14F-4D97-AF65-F5344CB8AC3E}">
        <p14:creationId xmlns:p14="http://schemas.microsoft.com/office/powerpoint/2010/main" val="268426415"/>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p:cNvSpPr>
            <a:spLocks noGrp="1"/>
          </p:cNvSpPr>
          <p:nvPr>
            <p:ph type="body" idx="1"/>
          </p:nvPr>
        </p:nvSpPr>
        <p:spPr>
          <a:xfrm>
            <a:off x="929640" y="838200"/>
            <a:ext cx="7772400" cy="5257800"/>
          </a:xfrm>
        </p:spPr>
        <p:txBody>
          <a:bodyPr>
            <a:normAutofit/>
          </a:bodyPr>
          <a:lstStyle/>
          <a:p>
            <a:r>
              <a:rPr lang="en-US" altLang="en-US" sz="2400" dirty="0">
                <a:ea typeface="ＭＳ Ｐゴシック" panose="020B0600070205080204" pitchFamily="34" charset="-128"/>
              </a:rPr>
              <a:t>Communications between CPA and client during performance of attest services do not impair independence</a:t>
            </a:r>
          </a:p>
          <a:p>
            <a:pPr lvl="1"/>
            <a:r>
              <a:rPr lang="en-US" altLang="en-US" sz="2400" dirty="0">
                <a:ea typeface="ＭＳ Ｐゴシック" panose="020B0600070205080204" pitchFamily="34" charset="-128"/>
              </a:rPr>
              <a:t>Selection and application of accounting standards or policies and disclosure requirements</a:t>
            </a:r>
          </a:p>
          <a:p>
            <a:pPr lvl="1"/>
            <a:r>
              <a:rPr lang="en-US" altLang="en-US" sz="2400" dirty="0">
                <a:ea typeface="ＭＳ Ｐゴシック" panose="020B0600070205080204" pitchFamily="34" charset="-128"/>
              </a:rPr>
              <a:t>Appropriateness of client’s methods</a:t>
            </a:r>
          </a:p>
          <a:p>
            <a:pPr lvl="1"/>
            <a:r>
              <a:rPr lang="en-US" altLang="en-US" sz="2400" dirty="0">
                <a:ea typeface="ＭＳ Ｐゴシック" panose="020B0600070205080204" pitchFamily="34" charset="-128"/>
              </a:rPr>
              <a:t>Adjusting journal entries prepared or proposed by the CPA</a:t>
            </a:r>
          </a:p>
          <a:p>
            <a:pPr lvl="1"/>
            <a:r>
              <a:rPr lang="en-US" altLang="en-US" sz="2400" dirty="0">
                <a:ea typeface="ＭＳ Ｐゴシック" panose="020B0600070205080204" pitchFamily="34" charset="-128"/>
              </a:rPr>
              <a:t>Form or content of financial statements</a:t>
            </a:r>
          </a:p>
        </p:txBody>
      </p:sp>
    </p:spTree>
    <p:extLst>
      <p:ext uri="{BB962C8B-B14F-4D97-AF65-F5344CB8AC3E}">
        <p14:creationId xmlns:p14="http://schemas.microsoft.com/office/powerpoint/2010/main" val="830758457"/>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lvl="0"/>
            <a:r>
              <a:rPr lang="en-US" altLang="en-US" sz="2400" dirty="0">
                <a:ea typeface="ＭＳ Ｐゴシック" panose="020B0600070205080204" pitchFamily="34" charset="-128"/>
              </a:rPr>
              <a:t>Considered normal part of attest engagement</a:t>
            </a:r>
          </a:p>
          <a:p>
            <a:pPr lvl="0"/>
            <a:r>
              <a:rPr lang="en-US" altLang="en-US" sz="2400" dirty="0">
                <a:ea typeface="ＭＳ Ｐゴシック" panose="020B0600070205080204" pitchFamily="34" charset="-128"/>
              </a:rPr>
              <a:t>CPA should exercise judgment regarding extent of involvement</a:t>
            </a:r>
          </a:p>
          <a:p>
            <a:pPr lvl="1"/>
            <a:r>
              <a:rPr lang="en-US" altLang="en-US" sz="2400" dirty="0">
                <a:ea typeface="ＭＳ Ｐゴシック" panose="020B0600070205080204" pitchFamily="34" charset="-128"/>
              </a:rPr>
              <a:t>May constitute performing separate service</a:t>
            </a:r>
          </a:p>
          <a:p>
            <a:pPr lvl="1"/>
            <a:r>
              <a:rPr lang="en-US" altLang="en-US" sz="2400" dirty="0">
                <a:ea typeface="ＭＳ Ｐゴシック" panose="020B0600070205080204" pitchFamily="34" charset="-128"/>
              </a:rPr>
              <a:t>Subject to general requirements for the performance of nonattest services</a:t>
            </a:r>
            <a:endParaRPr lang="en-US" sz="2400" dirty="0"/>
          </a:p>
        </p:txBody>
      </p:sp>
    </p:spTree>
    <p:extLst>
      <p:ext uri="{BB962C8B-B14F-4D97-AF65-F5344CB8AC3E}">
        <p14:creationId xmlns:p14="http://schemas.microsoft.com/office/powerpoint/2010/main" val="1231807681"/>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Other Independence Requirements</a:t>
            </a:r>
            <a:endParaRPr lang="en-US" dirty="0"/>
          </a:p>
        </p:txBody>
      </p:sp>
      <p:sp>
        <p:nvSpPr>
          <p:cNvPr id="3" name="Text Placeholder 2"/>
          <p:cNvSpPr>
            <a:spLocks noGrp="1"/>
          </p:cNvSpPr>
          <p:nvPr>
            <p:ph type="body" idx="1"/>
          </p:nvPr>
        </p:nvSpPr>
        <p:spPr/>
        <p:txBody>
          <a:bodyPr/>
          <a:lstStyle/>
          <a:p>
            <a:r>
              <a:rPr lang="en-US" altLang="en-US" sz="2800" dirty="0">
                <a:ea typeface="ＭＳ Ｐゴシック" panose="020B0600070205080204" pitchFamily="34" charset="-128"/>
              </a:rPr>
              <a:t>May be subject to separate or additional independence requirements of authoritative regulatory bodies</a:t>
            </a:r>
          </a:p>
          <a:p>
            <a:pPr lvl="1"/>
            <a:r>
              <a:rPr lang="en-US" altLang="en-US" sz="2400" dirty="0">
                <a:ea typeface="ＭＳ Ｐゴシック" panose="020B0600070205080204" pitchFamily="34" charset="-128"/>
              </a:rPr>
              <a:t>SEC</a:t>
            </a:r>
          </a:p>
          <a:p>
            <a:pPr lvl="1"/>
            <a:r>
              <a:rPr lang="en-US" altLang="en-US" sz="2400" dirty="0">
                <a:ea typeface="ＭＳ Ｐゴシック" panose="020B0600070205080204" pitchFamily="34" charset="-128"/>
              </a:rPr>
              <a:t>GAO</a:t>
            </a:r>
          </a:p>
          <a:p>
            <a:pPr lvl="1"/>
            <a:r>
              <a:rPr lang="en-US" altLang="en-US" sz="2400" dirty="0">
                <a:ea typeface="ＭＳ Ｐゴシック" panose="020B0600070205080204" pitchFamily="34" charset="-128"/>
              </a:rPr>
              <a:t>DOL</a:t>
            </a:r>
          </a:p>
          <a:p>
            <a:pPr lvl="1"/>
            <a:r>
              <a:rPr lang="en-US" altLang="en-US" sz="2400" dirty="0">
                <a:ea typeface="ＭＳ Ｐゴシック" panose="020B0600070205080204" pitchFamily="34" charset="-128"/>
              </a:rPr>
              <a:t>PCAOB</a:t>
            </a:r>
          </a:p>
        </p:txBody>
      </p:sp>
    </p:spTree>
    <p:extLst>
      <p:ext uri="{BB962C8B-B14F-4D97-AF65-F5344CB8AC3E}">
        <p14:creationId xmlns:p14="http://schemas.microsoft.com/office/powerpoint/2010/main" val="3618176926"/>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altLang="en-US" dirty="0">
                <a:latin typeface="Arial Black" panose="020B0A04020102020204" pitchFamily="34" charset="0"/>
                <a:ea typeface="ＭＳ Ｐゴシック" panose="020B0600070205080204" pitchFamily="34" charset="-128"/>
              </a:rPr>
              <a:t>General Requirements</a:t>
            </a:r>
            <a:r>
              <a:rPr lang="en-US" altLang="en-US" baseline="0" dirty="0">
                <a:latin typeface="Arial Black" panose="020B0A04020102020204" pitchFamily="34" charset="0"/>
                <a:ea typeface="ＭＳ Ｐゴシック" panose="020B0600070205080204" pitchFamily="34" charset="-128"/>
              </a:rPr>
              <a:t> for the Performance of Nonattest Services</a:t>
            </a:r>
            <a:endParaRPr lang="en-US" altLang="en-US" dirty="0">
              <a:latin typeface="Arial Black" panose="020B0A04020102020204" pitchFamily="34" charset="0"/>
              <a:ea typeface="ＭＳ Ｐゴシック" panose="020B0600070205080204" pitchFamily="34" charset="-128"/>
            </a:endParaRPr>
          </a:p>
        </p:txBody>
      </p:sp>
      <p:sp>
        <p:nvSpPr>
          <p:cNvPr id="15363" name="Text Placeholder 2"/>
          <p:cNvSpPr>
            <a:spLocks noGrp="1"/>
          </p:cNvSpPr>
          <p:nvPr>
            <p:ph type="body" idx="1"/>
          </p:nvPr>
        </p:nvSpPr>
        <p:spPr/>
        <p:txBody>
          <a:bodyPr>
            <a:normAutofit/>
          </a:bodyPr>
          <a:lstStyle/>
          <a:p>
            <a:pPr lvl="0"/>
            <a:r>
              <a:rPr lang="en-US" altLang="en-US" sz="2400" dirty="0">
                <a:latin typeface="Arial Black" panose="020B0A04020102020204" pitchFamily="34" charset="0"/>
                <a:ea typeface="ＭＳ Ｐゴシック" panose="020B0600070205080204" pitchFamily="34" charset="-128"/>
              </a:rPr>
              <a:t>#1 – Client Must Agree</a:t>
            </a:r>
          </a:p>
          <a:p>
            <a:pPr lvl="1"/>
            <a:r>
              <a:rPr lang="en-US" altLang="en-US" sz="2400" dirty="0">
                <a:ea typeface="ＭＳ Ｐゴシック" panose="020B0600070205080204" pitchFamily="34" charset="-128"/>
              </a:rPr>
              <a:t>Assume all management responsibilities</a:t>
            </a:r>
          </a:p>
          <a:p>
            <a:pPr lvl="1"/>
            <a:r>
              <a:rPr lang="en-US" altLang="en-US" sz="2400" dirty="0">
                <a:ea typeface="ＭＳ Ｐゴシック" panose="020B0600070205080204" pitchFamily="34" charset="-128"/>
              </a:rPr>
              <a:t>Designating an appropriate individual to oversee the service</a:t>
            </a:r>
          </a:p>
          <a:p>
            <a:pPr lvl="1"/>
            <a:r>
              <a:rPr lang="en-US" altLang="en-US" sz="2400" dirty="0">
                <a:ea typeface="ＭＳ Ｐゴシック" panose="020B0600070205080204" pitchFamily="34" charset="-128"/>
              </a:rPr>
              <a:t>Evaluate the adequacy of the services performed</a:t>
            </a:r>
          </a:p>
          <a:p>
            <a:pPr lvl="1"/>
            <a:r>
              <a:rPr lang="en-US" altLang="en-US" sz="2400" dirty="0">
                <a:ea typeface="ＭＳ Ｐゴシック" panose="020B0600070205080204" pitchFamily="34" charset="-128"/>
              </a:rPr>
              <a:t>Accept responsibility for the results of the services</a:t>
            </a:r>
          </a:p>
        </p:txBody>
      </p:sp>
    </p:spTree>
    <p:extLst>
      <p:ext uri="{BB962C8B-B14F-4D97-AF65-F5344CB8AC3E}">
        <p14:creationId xmlns:p14="http://schemas.microsoft.com/office/powerpoint/2010/main" val="419426367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lvl="0"/>
            <a:r>
              <a:rPr lang="en-US" dirty="0"/>
              <a:t>0.400 – Definitions</a:t>
            </a:r>
          </a:p>
          <a:p>
            <a:pPr lvl="0"/>
            <a:r>
              <a:rPr lang="en-US" dirty="0"/>
              <a:t>0.500</a:t>
            </a:r>
            <a:r>
              <a:rPr lang="en-US" baseline="0" dirty="0"/>
              <a:t> – Nonauthoritative Guidance</a:t>
            </a:r>
          </a:p>
          <a:p>
            <a:pPr lvl="0"/>
            <a:r>
              <a:rPr lang="en-US" baseline="0" dirty="0"/>
              <a:t>0.600 – New, Revised, and Pending Interpretations and Other Guidance</a:t>
            </a:r>
          </a:p>
          <a:p>
            <a:pPr lvl="0"/>
            <a:r>
              <a:rPr lang="en-US" baseline="0" dirty="0"/>
              <a:t>0.700 – Deleted Interpretations and Other Guidance</a:t>
            </a:r>
            <a:endParaRPr lang="en-US" dirty="0"/>
          </a:p>
        </p:txBody>
      </p:sp>
    </p:spTree>
    <p:extLst>
      <p:ext uri="{BB962C8B-B14F-4D97-AF65-F5344CB8AC3E}">
        <p14:creationId xmlns:p14="http://schemas.microsoft.com/office/powerpoint/2010/main" val="256598491"/>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lvl="0"/>
            <a:r>
              <a:rPr lang="en-US" altLang="en-US" sz="2400" dirty="0">
                <a:latin typeface="Arial Black" panose="020B0A04020102020204" pitchFamily="34" charset="0"/>
                <a:ea typeface="ＭＳ Ｐゴシック" panose="020B0600070205080204" pitchFamily="34" charset="-128"/>
              </a:rPr>
              <a:t>#2 – </a:t>
            </a:r>
            <a:r>
              <a:rPr lang="en-US" altLang="en-US" sz="2400" b="1" dirty="0">
                <a:latin typeface="Arial Black" panose="020B0A04020102020204" pitchFamily="34" charset="0"/>
                <a:ea typeface="ＭＳ Ｐゴシック" panose="020B0600070205080204" pitchFamily="34" charset="-128"/>
              </a:rPr>
              <a:t>Accountant may not assume management responsibilities</a:t>
            </a:r>
          </a:p>
          <a:p>
            <a:pPr lvl="2"/>
            <a:r>
              <a:rPr lang="en-US" altLang="en-US" sz="2400" dirty="0">
                <a:ea typeface="ＭＳ Ｐゴシック" panose="020B0600070205080204" pitchFamily="34" charset="-128"/>
              </a:rPr>
              <a:t>Leading and directing an entity</a:t>
            </a:r>
          </a:p>
          <a:p>
            <a:pPr lvl="2"/>
            <a:r>
              <a:rPr lang="en-US" altLang="en-US" sz="2400" dirty="0">
                <a:ea typeface="ＭＳ Ｐゴシック" panose="020B0600070205080204" pitchFamily="34" charset="-128"/>
              </a:rPr>
              <a:t>Making significant decisions regarding acquisition, deployment, and control of resources</a:t>
            </a:r>
            <a:endParaRPr lang="en-US" sz="2400" dirty="0"/>
          </a:p>
        </p:txBody>
      </p:sp>
    </p:spTree>
    <p:extLst>
      <p:ext uri="{BB962C8B-B14F-4D97-AF65-F5344CB8AC3E}">
        <p14:creationId xmlns:p14="http://schemas.microsoft.com/office/powerpoint/2010/main" val="1263032837"/>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p:cNvSpPr>
            <a:spLocks noGrp="1"/>
          </p:cNvSpPr>
          <p:nvPr>
            <p:ph type="body" idx="1"/>
          </p:nvPr>
        </p:nvSpPr>
        <p:spPr>
          <a:xfrm>
            <a:off x="259079" y="1132114"/>
            <a:ext cx="9080863" cy="4699726"/>
          </a:xfrm>
        </p:spPr>
        <p:txBody>
          <a:bodyPr>
            <a:normAutofit/>
          </a:bodyPr>
          <a:lstStyle/>
          <a:p>
            <a:pPr lvl="1"/>
            <a:r>
              <a:rPr lang="en-US" altLang="en-US" sz="2400" dirty="0">
                <a:ea typeface="ＭＳ Ｐゴシック" panose="020B0600070205080204" pitchFamily="34" charset="-128"/>
              </a:rPr>
              <a:t>Examples include:</a:t>
            </a:r>
          </a:p>
          <a:p>
            <a:pPr lvl="2"/>
            <a:r>
              <a:rPr lang="en-US" altLang="en-US" sz="2400" dirty="0">
                <a:ea typeface="ＭＳ Ｐゴシック" panose="020B0600070205080204" pitchFamily="34" charset="-128"/>
              </a:rPr>
              <a:t>Setting policies or strategic direction for the client</a:t>
            </a:r>
          </a:p>
          <a:p>
            <a:pPr lvl="2"/>
            <a:r>
              <a:rPr lang="en-US" altLang="en-US" sz="2400" dirty="0">
                <a:ea typeface="ＭＳ Ｐゴシック" panose="020B0600070205080204" pitchFamily="34" charset="-128"/>
              </a:rPr>
              <a:t>Directing or accepting responsibility for the actions of the client’s employees except to the extent permitted when using internal auditors to provide assistance for services performed under auditing or attestation standards</a:t>
            </a:r>
          </a:p>
          <a:p>
            <a:pPr lvl="2"/>
            <a:r>
              <a:rPr lang="en-US" altLang="en-US" sz="2400" dirty="0">
                <a:ea typeface="ＭＳ Ｐゴシック" panose="020B0600070205080204" pitchFamily="34" charset="-128"/>
              </a:rPr>
              <a:t>Authorizing, executing, or consummating a transaction, or otherwise exercising authority on behalf of a client or having the authority to do so</a:t>
            </a:r>
          </a:p>
        </p:txBody>
      </p:sp>
    </p:spTree>
    <p:extLst>
      <p:ext uri="{BB962C8B-B14F-4D97-AF65-F5344CB8AC3E}">
        <p14:creationId xmlns:p14="http://schemas.microsoft.com/office/powerpoint/2010/main" val="1557051035"/>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Placeholder 2"/>
          <p:cNvSpPr>
            <a:spLocks noGrp="1"/>
          </p:cNvSpPr>
          <p:nvPr>
            <p:ph type="body" idx="1"/>
          </p:nvPr>
        </p:nvSpPr>
        <p:spPr>
          <a:xfrm>
            <a:off x="677334" y="508001"/>
            <a:ext cx="8596668" cy="5533362"/>
          </a:xfrm>
        </p:spPr>
        <p:txBody>
          <a:bodyPr>
            <a:normAutofit/>
          </a:bodyPr>
          <a:lstStyle/>
          <a:p>
            <a:pPr lvl="2"/>
            <a:r>
              <a:rPr lang="en-US" altLang="en-US" sz="2400" dirty="0">
                <a:ea typeface="ＭＳ Ｐゴシック" panose="020B0600070205080204" pitchFamily="34" charset="-128"/>
              </a:rPr>
              <a:t>Preparing source documents, in electronic or other form evidencing the occurrence of a transaction</a:t>
            </a:r>
          </a:p>
          <a:p>
            <a:pPr lvl="2"/>
            <a:r>
              <a:rPr lang="en-US" altLang="en-US" sz="2400" dirty="0">
                <a:ea typeface="ＭＳ Ｐゴシック" panose="020B0600070205080204" pitchFamily="34" charset="-128"/>
              </a:rPr>
              <a:t>Having custody of client assets</a:t>
            </a:r>
          </a:p>
          <a:p>
            <a:pPr lvl="2"/>
            <a:r>
              <a:rPr lang="en-US" altLang="en-US" sz="2400" dirty="0">
                <a:ea typeface="ＭＳ Ｐゴシック" panose="020B0600070205080204" pitchFamily="34" charset="-128"/>
              </a:rPr>
              <a:t>Deciding which recommendations of the CPA or other third parties to implement or prioritize</a:t>
            </a:r>
          </a:p>
          <a:p>
            <a:pPr lvl="2"/>
            <a:r>
              <a:rPr lang="en-US" altLang="en-US" sz="2400" dirty="0">
                <a:ea typeface="ＭＳ Ｐゴシック" panose="020B0600070205080204" pitchFamily="34" charset="-128"/>
              </a:rPr>
              <a:t>Reporting to those in charge of governance on behalf of management</a:t>
            </a:r>
          </a:p>
          <a:p>
            <a:pPr lvl="2"/>
            <a:r>
              <a:rPr lang="en-US" altLang="en-US" sz="2400" dirty="0">
                <a:ea typeface="ＭＳ Ｐゴシック" panose="020B0600070205080204" pitchFamily="34" charset="-128"/>
              </a:rPr>
              <a:t>Serving as a client’s stock transfer or escrow agent, registrar, general counsel, or its equivalent</a:t>
            </a:r>
          </a:p>
        </p:txBody>
      </p:sp>
    </p:spTree>
    <p:extLst>
      <p:ext uri="{BB962C8B-B14F-4D97-AF65-F5344CB8AC3E}">
        <p14:creationId xmlns:p14="http://schemas.microsoft.com/office/powerpoint/2010/main" val="2766055703"/>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77334" y="1436915"/>
            <a:ext cx="8596668" cy="4616480"/>
          </a:xfrm>
        </p:spPr>
        <p:txBody>
          <a:bodyPr>
            <a:noAutofit/>
          </a:bodyPr>
          <a:lstStyle/>
          <a:p>
            <a:pPr lvl="2"/>
            <a:r>
              <a:rPr lang="en-US" altLang="en-US" sz="2400" dirty="0">
                <a:ea typeface="ＭＳ Ｐゴシック" panose="020B0600070205080204" pitchFamily="34" charset="-128"/>
              </a:rPr>
              <a:t>Accepting responsibility for the management of a client’s project</a:t>
            </a:r>
          </a:p>
          <a:p>
            <a:pPr lvl="2"/>
            <a:r>
              <a:rPr lang="en-US" altLang="en-US" sz="2400" dirty="0">
                <a:ea typeface="ＭＳ Ｐゴシック" panose="020B0600070205080204" pitchFamily="34" charset="-128"/>
              </a:rPr>
              <a:t>Accepting responsibility for the preparation and fair presentation of the client’s financial statements in accordance with the applicable financial reporting framework</a:t>
            </a:r>
          </a:p>
          <a:p>
            <a:pPr lvl="2"/>
            <a:r>
              <a:rPr lang="en-US" altLang="en-US" sz="2400" dirty="0">
                <a:ea typeface="ＭＳ Ｐゴシック" panose="020B0600070205080204" pitchFamily="34" charset="-128"/>
              </a:rPr>
              <a:t>Accepting responsibility for designing, implementing, or maintaining internal control</a:t>
            </a:r>
          </a:p>
          <a:p>
            <a:pPr lvl="2"/>
            <a:r>
              <a:rPr lang="en-US" altLang="en-US" sz="2400" dirty="0">
                <a:ea typeface="ＭＳ Ｐゴシック" panose="020B0600070205080204" pitchFamily="34" charset="-128"/>
              </a:rPr>
              <a:t>Performing ongoing evaluations of the client’s internal control as part of its monitoring activities</a:t>
            </a:r>
            <a:endParaRPr lang="en-US" sz="2400" dirty="0"/>
          </a:p>
        </p:txBody>
      </p:sp>
    </p:spTree>
    <p:extLst>
      <p:ext uri="{BB962C8B-B14F-4D97-AF65-F5344CB8AC3E}">
        <p14:creationId xmlns:p14="http://schemas.microsoft.com/office/powerpoint/2010/main" val="325394117"/>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77334" y="1447801"/>
            <a:ext cx="8596668" cy="4892842"/>
          </a:xfrm>
        </p:spPr>
        <p:txBody>
          <a:bodyPr>
            <a:normAutofit/>
          </a:bodyPr>
          <a:lstStyle/>
          <a:p>
            <a:pPr lvl="0"/>
            <a:r>
              <a:rPr lang="en-US" altLang="en-US" sz="2400" dirty="0">
                <a:latin typeface="Arial Black" panose="020B0A04020102020204" pitchFamily="34" charset="0"/>
                <a:ea typeface="ＭＳ Ｐゴシック" panose="020B0600070205080204" pitchFamily="34" charset="-128"/>
              </a:rPr>
              <a:t>#3 – Establish and Document an Understanding</a:t>
            </a:r>
          </a:p>
          <a:p>
            <a:pPr lvl="1"/>
            <a:r>
              <a:rPr lang="en-US" altLang="en-US" sz="2400" dirty="0">
                <a:ea typeface="ＭＳ Ｐゴシック" panose="020B0600070205080204" pitchFamily="34" charset="-128"/>
              </a:rPr>
              <a:t>Before performing nonattest service</a:t>
            </a:r>
          </a:p>
          <a:p>
            <a:pPr lvl="1"/>
            <a:r>
              <a:rPr lang="en-US" altLang="en-US" sz="2400" dirty="0">
                <a:ea typeface="ＭＳ Ｐゴシック" panose="020B0600070205080204" pitchFamily="34" charset="-128"/>
              </a:rPr>
              <a:t>Should cover</a:t>
            </a:r>
          </a:p>
          <a:p>
            <a:pPr lvl="2"/>
            <a:r>
              <a:rPr lang="en-US" altLang="en-US" sz="2400" dirty="0">
                <a:ea typeface="ＭＳ Ｐゴシック" panose="020B0600070205080204" pitchFamily="34" charset="-128"/>
              </a:rPr>
              <a:t>Objectives of engagement</a:t>
            </a:r>
          </a:p>
          <a:p>
            <a:pPr lvl="2"/>
            <a:r>
              <a:rPr lang="en-US" altLang="en-US" sz="2400" dirty="0">
                <a:ea typeface="ＭＳ Ｐゴシック" panose="020B0600070205080204" pitchFamily="34" charset="-128"/>
              </a:rPr>
              <a:t>Services to be performed</a:t>
            </a:r>
          </a:p>
          <a:p>
            <a:pPr lvl="2"/>
            <a:r>
              <a:rPr lang="en-US" altLang="en-US" sz="2400" dirty="0">
                <a:ea typeface="ＭＳ Ｐゴシック" panose="020B0600070205080204" pitchFamily="34" charset="-128"/>
              </a:rPr>
              <a:t>Client’s acceptance of responsibilities</a:t>
            </a:r>
          </a:p>
          <a:p>
            <a:pPr lvl="2"/>
            <a:r>
              <a:rPr lang="en-US" altLang="en-US" sz="2400" dirty="0">
                <a:ea typeface="ＭＳ Ｐゴシック" panose="020B0600070205080204" pitchFamily="34" charset="-128"/>
              </a:rPr>
              <a:t>CPA’s responsibilities</a:t>
            </a:r>
          </a:p>
          <a:p>
            <a:pPr lvl="2"/>
            <a:r>
              <a:rPr lang="en-US" altLang="en-US" sz="2400" dirty="0">
                <a:ea typeface="ＭＳ Ｐゴシック" panose="020B0600070205080204" pitchFamily="34" charset="-128"/>
              </a:rPr>
              <a:t>Limitations of engagement</a:t>
            </a:r>
            <a:endParaRPr lang="en-US" sz="2400" dirty="0"/>
          </a:p>
        </p:txBody>
      </p:sp>
    </p:spTree>
    <p:extLst>
      <p:ext uri="{BB962C8B-B14F-4D97-AF65-F5344CB8AC3E}">
        <p14:creationId xmlns:p14="http://schemas.microsoft.com/office/powerpoint/2010/main" val="1095115093"/>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2286000"/>
            <a:ext cx="7772400" cy="1143000"/>
          </a:xfrm>
        </p:spPr>
        <p:txBody>
          <a:bodyPr/>
          <a:lstStyle/>
          <a:p>
            <a:pPr eaLnBrk="1" hangingPunct="1"/>
            <a:r>
              <a:rPr lang="en-US" altLang="en-US" dirty="0">
                <a:latin typeface="Arial Black" panose="020B0A04020102020204" pitchFamily="34" charset="0"/>
                <a:ea typeface="ＭＳ Ｐゴシック" panose="020B0600070205080204" pitchFamily="34" charset="-128"/>
              </a:rPr>
              <a:t>Evaluating Independence</a:t>
            </a:r>
          </a:p>
        </p:txBody>
      </p:sp>
      <p:sp>
        <p:nvSpPr>
          <p:cNvPr id="2051" name="Rectangle 3"/>
          <p:cNvSpPr>
            <a:spLocks noGrp="1" noChangeArrowheads="1"/>
          </p:cNvSpPr>
          <p:nvPr>
            <p:ph type="subTitle" idx="1"/>
          </p:nvPr>
        </p:nvSpPr>
        <p:spPr>
          <a:xfrm>
            <a:off x="3543300" y="4191000"/>
            <a:ext cx="5105400" cy="1295400"/>
          </a:xfrm>
        </p:spPr>
        <p:txBody>
          <a:bodyPr/>
          <a:lstStyle/>
          <a:p>
            <a:pPr eaLnBrk="1" hangingPunct="1"/>
            <a:r>
              <a:rPr lang="en-US" altLang="en-US" dirty="0">
                <a:ea typeface="ＭＳ Ｐゴシック" panose="020B0600070205080204" pitchFamily="34" charset="-128"/>
              </a:rPr>
              <a:t>Applying a Risk-Based Approach</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en-US" dirty="0">
                <a:latin typeface="Arial Black" panose="020B0A04020102020204" pitchFamily="34" charset="0"/>
                <a:ea typeface="ＭＳ Ｐゴシック" panose="020B0600070205080204" pitchFamily="34" charset="-128"/>
              </a:rPr>
              <a:t>Identify Threats to Independence</a:t>
            </a:r>
          </a:p>
        </p:txBody>
      </p:sp>
      <p:sp>
        <p:nvSpPr>
          <p:cNvPr id="3075" name="Content Placeholder 2"/>
          <p:cNvSpPr>
            <a:spLocks noGrp="1"/>
          </p:cNvSpPr>
          <p:nvPr>
            <p:ph idx="1"/>
          </p:nvPr>
        </p:nvSpPr>
        <p:spPr>
          <a:xfrm>
            <a:off x="2209800" y="2209800"/>
            <a:ext cx="7772400" cy="3886200"/>
          </a:xfrm>
        </p:spPr>
        <p:txBody>
          <a:bodyPr/>
          <a:lstStyle/>
          <a:p>
            <a:pPr eaLnBrk="1" hangingPunct="1"/>
            <a:r>
              <a:rPr lang="en-US" altLang="en-US" dirty="0">
                <a:ea typeface="ＭＳ Ｐゴシック" panose="020B0600070205080204" pitchFamily="34" charset="-128"/>
              </a:rPr>
              <a:t>May be at acceptable level</a:t>
            </a:r>
          </a:p>
          <a:p>
            <a:pPr lvl="1" eaLnBrk="1" hangingPunct="1"/>
            <a:r>
              <a:rPr lang="en-US" altLang="en-US" dirty="0">
                <a:ea typeface="ＭＳ Ｐゴシック" panose="020B0600070205080204" pitchFamily="34" charset="-128"/>
              </a:rPr>
              <a:t>Independence not considered impaired</a:t>
            </a:r>
          </a:p>
          <a:p>
            <a:pPr lvl="1" eaLnBrk="1" hangingPunct="1"/>
            <a:r>
              <a:rPr lang="en-US" altLang="en-US" dirty="0">
                <a:ea typeface="ＭＳ Ｐゴシック" panose="020B0600070205080204" pitchFamily="34" charset="-128"/>
              </a:rPr>
              <a:t>Safeguards are not required to be considered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sz="half" idx="1"/>
          </p:nvPr>
        </p:nvSpPr>
        <p:spPr>
          <a:xfrm>
            <a:off x="2209800" y="990600"/>
            <a:ext cx="7924800" cy="5105400"/>
          </a:xfrm>
        </p:spPr>
        <p:txBody>
          <a:bodyPr/>
          <a:lstStyle/>
          <a:p>
            <a:pPr eaLnBrk="1" hangingPunct="1"/>
            <a:r>
              <a:rPr lang="en-US" altLang="en-US" dirty="0">
                <a:ea typeface="ＭＳ Ｐゴシック" panose="020B0600070205080204" pitchFamily="34" charset="-128"/>
              </a:rPr>
              <a:t>Threats may not be at acceptable level</a:t>
            </a:r>
          </a:p>
          <a:p>
            <a:pPr lvl="1" eaLnBrk="1" hangingPunct="1"/>
            <a:r>
              <a:rPr lang="en-US" altLang="en-US" dirty="0">
                <a:ea typeface="ＭＳ Ｐゴシック" panose="020B0600070205080204" pitchFamily="34" charset="-128"/>
              </a:rPr>
              <a:t>Existing safeguards may be sufficient to eliminate or reduce to an acceptable level</a:t>
            </a:r>
          </a:p>
          <a:p>
            <a:pPr lvl="1" eaLnBrk="1" hangingPunct="1"/>
            <a:r>
              <a:rPr lang="en-US" altLang="en-US" dirty="0">
                <a:ea typeface="ＭＳ Ｐゴシック" panose="020B0600070205080204" pitchFamily="34" charset="-128"/>
              </a:rPr>
              <a:t>Additional safeguards, not yet in existence, may be implemented</a:t>
            </a:r>
          </a:p>
          <a:p>
            <a:pPr lvl="1" eaLnBrk="1" hangingPunct="1"/>
            <a:r>
              <a:rPr lang="en-US" altLang="en-US" dirty="0">
                <a:ea typeface="ＭＳ Ｐゴシック" panose="020B0600070205080204" pitchFamily="34" charset="-128"/>
              </a:rPr>
              <a:t>Safeguards are considered sufficient when a threat to independence is not reasonably expected to compromise professional judgment</a:t>
            </a:r>
          </a:p>
          <a:p>
            <a:pPr eaLnBrk="1" hangingPunct="1"/>
            <a:r>
              <a:rPr lang="en-US" altLang="en-US" dirty="0">
                <a:ea typeface="ＭＳ Ｐゴシック" panose="020B0600070205080204" pitchFamily="34" charset="-128"/>
              </a:rPr>
              <a:t>If safeguards, existing &amp; potential, are not sufficient to reduce risk to an acceptable level, independence is impaired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altLang="en-US" dirty="0">
                <a:latin typeface="Arial Black" panose="020B0A04020102020204" pitchFamily="34" charset="0"/>
                <a:ea typeface="ＭＳ Ｐゴシック" panose="020B0600070205080204" pitchFamily="34" charset="-128"/>
              </a:rPr>
              <a:t>Seven Identified Threats to Independence</a:t>
            </a:r>
          </a:p>
        </p:txBody>
      </p:sp>
      <p:sp>
        <p:nvSpPr>
          <p:cNvPr id="5123" name="Text Placeholder 1"/>
          <p:cNvSpPr>
            <a:spLocks noGrp="1"/>
          </p:cNvSpPr>
          <p:nvPr>
            <p:ph type="body" idx="4294967295"/>
          </p:nvPr>
        </p:nvSpPr>
        <p:spPr>
          <a:xfrm>
            <a:off x="2209800" y="1905000"/>
            <a:ext cx="7772400" cy="4114800"/>
          </a:xfrm>
        </p:spPr>
        <p:txBody>
          <a:bodyPr/>
          <a:lstStyle/>
          <a:p>
            <a:r>
              <a:rPr lang="en-US" altLang="en-US" dirty="0">
                <a:ea typeface="ＭＳ Ｐゴシック" panose="020B0600070205080204" pitchFamily="34" charset="-128"/>
              </a:rPr>
              <a:t>Adverse Interest</a:t>
            </a:r>
          </a:p>
          <a:p>
            <a:r>
              <a:rPr lang="en-US" altLang="en-US" dirty="0">
                <a:ea typeface="ＭＳ Ｐゴシック" panose="020B0600070205080204" pitchFamily="34" charset="-128"/>
              </a:rPr>
              <a:t>Advocacy</a:t>
            </a:r>
          </a:p>
          <a:p>
            <a:r>
              <a:rPr lang="en-US" altLang="en-US" dirty="0">
                <a:ea typeface="ＭＳ Ｐゴシック" panose="020B0600070205080204" pitchFamily="34" charset="-128"/>
              </a:rPr>
              <a:t>Familiarity</a:t>
            </a:r>
          </a:p>
          <a:p>
            <a:r>
              <a:rPr lang="en-US" altLang="en-US" dirty="0">
                <a:ea typeface="ＭＳ Ｐゴシック" panose="020B0600070205080204" pitchFamily="34" charset="-128"/>
              </a:rPr>
              <a:t>Management Participation</a:t>
            </a:r>
          </a:p>
          <a:p>
            <a:r>
              <a:rPr lang="en-US" altLang="en-US" dirty="0">
                <a:ea typeface="ＭＳ Ｐゴシック" panose="020B0600070205080204" pitchFamily="34" charset="-128"/>
              </a:rPr>
              <a:t>Self-Interest</a:t>
            </a:r>
          </a:p>
          <a:p>
            <a:r>
              <a:rPr lang="en-US" altLang="en-US" dirty="0">
                <a:ea typeface="ＭＳ Ｐゴシック" panose="020B0600070205080204" pitchFamily="34" charset="-128"/>
              </a:rPr>
              <a:t>Self Review</a:t>
            </a:r>
          </a:p>
          <a:p>
            <a:r>
              <a:rPr lang="en-US" altLang="en-US" dirty="0">
                <a:ea typeface="ＭＳ Ｐゴシック" panose="020B0600070205080204" pitchFamily="34" charset="-128"/>
              </a:rPr>
              <a:t>Undue Influence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Adverse Interest</a:t>
            </a:r>
          </a:p>
        </p:txBody>
      </p:sp>
      <p:sp>
        <p:nvSpPr>
          <p:cNvPr id="8195" name="Text Placeholder 3"/>
          <p:cNvSpPr>
            <a:spLocks noGrp="1"/>
          </p:cNvSpPr>
          <p:nvPr>
            <p:ph type="body" idx="4294967295"/>
          </p:nvPr>
        </p:nvSpPr>
        <p:spPr/>
        <p:txBody>
          <a:bodyPr/>
          <a:lstStyle/>
          <a:p>
            <a:r>
              <a:rPr lang="en-US" altLang="en-US" dirty="0">
                <a:ea typeface="ＭＳ Ｐゴシック" panose="020B0600070205080204" pitchFamily="34" charset="-128"/>
              </a:rPr>
              <a:t>Client’s interests conflict with those of accountant</a:t>
            </a:r>
          </a:p>
          <a:p>
            <a:r>
              <a:rPr lang="en-US" altLang="en-US" dirty="0">
                <a:ea typeface="ＭＳ Ｐゴシック" panose="020B0600070205080204" pitchFamily="34" charset="-128"/>
              </a:rPr>
              <a:t>May result from current or anticipated litigation between client and accountant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 – Members in Public</a:t>
            </a:r>
            <a:r>
              <a:rPr lang="en-US" baseline="0" dirty="0"/>
              <a:t> Practice</a:t>
            </a:r>
            <a:endParaRPr lang="en-US" dirty="0"/>
          </a:p>
        </p:txBody>
      </p:sp>
      <p:sp>
        <p:nvSpPr>
          <p:cNvPr id="3" name="Text Placeholder 2"/>
          <p:cNvSpPr>
            <a:spLocks noGrp="1"/>
          </p:cNvSpPr>
          <p:nvPr>
            <p:ph type="body" idx="1"/>
          </p:nvPr>
        </p:nvSpPr>
        <p:spPr>
          <a:xfrm>
            <a:off x="677334" y="1360714"/>
            <a:ext cx="8596668" cy="5192485"/>
          </a:xfrm>
        </p:spPr>
        <p:txBody>
          <a:bodyPr>
            <a:noAutofit/>
          </a:bodyPr>
          <a:lstStyle/>
          <a:p>
            <a:r>
              <a:rPr lang="en-US" dirty="0"/>
              <a:t>1.000 – Introduction</a:t>
            </a:r>
          </a:p>
          <a:p>
            <a:pPr lvl="1"/>
            <a:r>
              <a:rPr lang="en-US" dirty="0"/>
              <a:t>010 – Conceptual Framework for</a:t>
            </a:r>
            <a:r>
              <a:rPr lang="en-US" baseline="0" dirty="0"/>
              <a:t> Members in Public Practice</a:t>
            </a:r>
          </a:p>
          <a:p>
            <a:pPr lvl="1"/>
            <a:r>
              <a:rPr lang="en-US" baseline="0" dirty="0"/>
              <a:t>020 – Ethical Conflicts</a:t>
            </a:r>
          </a:p>
          <a:p>
            <a:pPr lvl="0"/>
            <a:r>
              <a:rPr lang="en-US" dirty="0"/>
              <a:t>1.100</a:t>
            </a:r>
            <a:r>
              <a:rPr lang="en-US" baseline="0" dirty="0"/>
              <a:t> – Integrity and Objectivity</a:t>
            </a:r>
          </a:p>
          <a:p>
            <a:pPr lvl="1"/>
            <a:r>
              <a:rPr lang="en-US" baseline="0" dirty="0"/>
              <a:t>1.110 – Conflicts of Interest</a:t>
            </a:r>
          </a:p>
          <a:p>
            <a:pPr lvl="1"/>
            <a:r>
              <a:rPr lang="en-US" baseline="0" dirty="0"/>
              <a:t>1.120 – Gifts and Entertainment</a:t>
            </a:r>
          </a:p>
          <a:p>
            <a:pPr lvl="1"/>
            <a:r>
              <a:rPr lang="en-US" baseline="0" dirty="0"/>
              <a:t>1.130 – Preparing and Reporting Information</a:t>
            </a:r>
          </a:p>
          <a:p>
            <a:pPr lvl="1"/>
            <a:r>
              <a:rPr lang="en-US" baseline="0" dirty="0"/>
              <a:t>1.140 – Client Advocacy</a:t>
            </a:r>
          </a:p>
          <a:p>
            <a:pPr lvl="1"/>
            <a:r>
              <a:rPr lang="en-US" baseline="0" dirty="0"/>
              <a:t>1.150 – Use of a Third-Party Service Provider</a:t>
            </a:r>
          </a:p>
        </p:txBody>
      </p:sp>
    </p:spTree>
    <p:extLst>
      <p:ext uri="{BB962C8B-B14F-4D97-AF65-F5344CB8AC3E}">
        <p14:creationId xmlns:p14="http://schemas.microsoft.com/office/powerpoint/2010/main" val="1925210434"/>
      </p:ext>
    </p:extLst>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209800" y="73025"/>
            <a:ext cx="7772400" cy="1143000"/>
          </a:xfrm>
        </p:spPr>
        <p:txBody>
          <a:bodyPr/>
          <a:lstStyle/>
          <a:p>
            <a:r>
              <a:rPr lang="en-US" altLang="en-US" dirty="0">
                <a:latin typeface="Arial Black" panose="020B0A04020102020204" pitchFamily="34" charset="0"/>
                <a:ea typeface="ＭＳ Ｐゴシック" panose="020B0600070205080204" pitchFamily="34" charset="-128"/>
              </a:rPr>
              <a:t>Advocacy</a:t>
            </a:r>
          </a:p>
        </p:txBody>
      </p:sp>
      <p:sp>
        <p:nvSpPr>
          <p:cNvPr id="7171" name="Text Placeholder 3"/>
          <p:cNvSpPr>
            <a:spLocks noGrp="1"/>
          </p:cNvSpPr>
          <p:nvPr>
            <p:ph type="body" idx="4294967295"/>
          </p:nvPr>
        </p:nvSpPr>
        <p:spPr>
          <a:xfrm>
            <a:off x="2057400" y="1371600"/>
            <a:ext cx="7924800" cy="5181600"/>
          </a:xfrm>
        </p:spPr>
        <p:txBody>
          <a:bodyPr/>
          <a:lstStyle/>
          <a:p>
            <a:r>
              <a:rPr lang="en-US" altLang="en-US" dirty="0">
                <a:ea typeface="ＭＳ Ｐゴシック" panose="020B0600070205080204" pitchFamily="34" charset="-128"/>
              </a:rPr>
              <a:t>Threat exists when accountant’s actions effectively promote client’s interests or position.</a:t>
            </a:r>
          </a:p>
          <a:p>
            <a:pPr lvl="1"/>
            <a:r>
              <a:rPr lang="en-US" altLang="en-US" dirty="0">
                <a:ea typeface="ＭＳ Ｐゴシック" panose="020B0600070205080204" pitchFamily="34" charset="-128"/>
              </a:rPr>
              <a:t>Promoting client’s securities in an initial public offering</a:t>
            </a:r>
          </a:p>
          <a:p>
            <a:pPr lvl="1"/>
            <a:r>
              <a:rPr lang="en-US" altLang="en-US" dirty="0">
                <a:ea typeface="ＭＳ Ｐゴシック" panose="020B0600070205080204" pitchFamily="34" charset="-128"/>
              </a:rPr>
              <a:t>Representing a client in US tax court</a:t>
            </a:r>
          </a:p>
          <a:p>
            <a:r>
              <a:rPr lang="en-US" altLang="en-US" dirty="0">
                <a:ea typeface="ＭＳ Ｐゴシック" panose="020B0600070205080204" pitchFamily="34" charset="-128"/>
              </a:rPr>
              <a:t>Does not exist as a result of testing as a fact witness or defending the results of professional services performed for the client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latin typeface="Arial Black" panose="020B0A04020102020204" pitchFamily="34" charset="0"/>
                <a:ea typeface="ＭＳ Ｐゴシック" panose="020B0600070205080204" pitchFamily="34" charset="-128"/>
              </a:rPr>
              <a:t>Familiarity</a:t>
            </a:r>
          </a:p>
        </p:txBody>
      </p:sp>
      <p:sp>
        <p:nvSpPr>
          <p:cNvPr id="9219" name="Text Placeholder 1"/>
          <p:cNvSpPr>
            <a:spLocks noGrp="1"/>
          </p:cNvSpPr>
          <p:nvPr>
            <p:ph type="body" idx="4294967295"/>
          </p:nvPr>
        </p:nvSpPr>
        <p:spPr>
          <a:xfrm>
            <a:off x="2209800" y="1789113"/>
            <a:ext cx="7772400" cy="2057400"/>
          </a:xfrm>
        </p:spPr>
        <p:txBody>
          <a:bodyPr/>
          <a:lstStyle/>
          <a:p>
            <a:r>
              <a:rPr lang="en-US" altLang="en-US" dirty="0">
                <a:ea typeface="ＭＳ Ｐゴシック" panose="020B0600070205080204" pitchFamily="34" charset="-128"/>
              </a:rPr>
              <a:t>May result from</a:t>
            </a:r>
          </a:p>
          <a:p>
            <a:pPr lvl="1"/>
            <a:r>
              <a:rPr lang="en-US" altLang="en-US" dirty="0">
                <a:ea typeface="ＭＳ Ｐゴシック" panose="020B0600070205080204" pitchFamily="34" charset="-128"/>
              </a:rPr>
              <a:t>Close and long standing relationship with client</a:t>
            </a:r>
          </a:p>
          <a:p>
            <a:pPr lvl="1"/>
            <a:r>
              <a:rPr lang="en-US" altLang="en-US" dirty="0">
                <a:ea typeface="ＭＳ Ｐゴシック" panose="020B0600070205080204" pitchFamily="34" charset="-128"/>
              </a:rPr>
              <a:t>Familiarity with those performing nonattest services for client, or their reputations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3"/>
          <p:cNvSpPr>
            <a:spLocks noGrp="1"/>
          </p:cNvSpPr>
          <p:nvPr>
            <p:ph type="body" idx="4294967295"/>
          </p:nvPr>
        </p:nvSpPr>
        <p:spPr>
          <a:xfrm>
            <a:off x="2362200" y="838200"/>
            <a:ext cx="7772400" cy="2514600"/>
          </a:xfrm>
        </p:spPr>
        <p:txBody>
          <a:bodyPr>
            <a:normAutofit fontScale="70000" lnSpcReduction="20000"/>
          </a:bodyPr>
          <a:lstStyle/>
          <a:p>
            <a:r>
              <a:rPr lang="en-US" altLang="en-US" dirty="0">
                <a:ea typeface="ＭＳ Ｐゴシック" panose="020B0600070205080204" pitchFamily="34" charset="-128"/>
              </a:rPr>
              <a:t>May result form other relationships</a:t>
            </a:r>
          </a:p>
          <a:p>
            <a:pPr lvl="1"/>
            <a:r>
              <a:rPr lang="en-US" altLang="en-US" dirty="0">
                <a:ea typeface="ＭＳ Ｐゴシック" panose="020B0600070205080204" pitchFamily="34" charset="-128"/>
              </a:rPr>
              <a:t>Spouse or close friend of engagement team member in key position with client</a:t>
            </a:r>
          </a:p>
          <a:p>
            <a:pPr lvl="1"/>
            <a:r>
              <a:rPr lang="en-US" altLang="en-US" dirty="0">
                <a:ea typeface="ＭＳ Ｐゴシック" panose="020B0600070205080204" pitchFamily="34" charset="-128"/>
              </a:rPr>
              <a:t>Partner or equivalent providing attest services for client for extended period</a:t>
            </a:r>
          </a:p>
          <a:p>
            <a:pPr lvl="1"/>
            <a:r>
              <a:rPr lang="en-US" altLang="en-US" dirty="0">
                <a:ea typeface="ＭＳ Ｐゴシック" panose="020B0600070205080204" pitchFamily="34" charset="-128"/>
              </a:rPr>
              <a:t>Performance of insufficient audit or review procedures due to reliance on nonattest services performed by third party</a:t>
            </a:r>
          </a:p>
          <a:p>
            <a:pPr lvl="1"/>
            <a:r>
              <a:rPr lang="en-US" altLang="en-US" dirty="0">
                <a:ea typeface="ＭＳ Ｐゴシック" panose="020B0600070205080204" pitchFamily="34" charset="-128"/>
              </a:rPr>
              <a:t>Firm member having recently been an officer or director of the client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Management Participation</a:t>
            </a:r>
          </a:p>
        </p:txBody>
      </p:sp>
      <p:sp>
        <p:nvSpPr>
          <p:cNvPr id="13315" name="Text Placeholder 3"/>
          <p:cNvSpPr>
            <a:spLocks noGrp="1"/>
          </p:cNvSpPr>
          <p:nvPr>
            <p:ph type="body" idx="4294967295"/>
          </p:nvPr>
        </p:nvSpPr>
        <p:spPr>
          <a:xfrm>
            <a:off x="2209800" y="1752600"/>
            <a:ext cx="7772400" cy="4114800"/>
          </a:xfrm>
        </p:spPr>
        <p:txBody>
          <a:bodyPr/>
          <a:lstStyle/>
          <a:p>
            <a:r>
              <a:rPr lang="en-US" altLang="en-US" dirty="0">
                <a:ea typeface="ＭＳ Ｐゴシック" panose="020B0600070205080204" pitchFamily="34" charset="-128"/>
              </a:rPr>
              <a:t>Accountant assumes role of management or assumes management responsibility</a:t>
            </a:r>
          </a:p>
          <a:p>
            <a:pPr lvl="1"/>
            <a:r>
              <a:rPr lang="en-US" altLang="en-US" dirty="0">
                <a:ea typeface="ＭＳ Ｐゴシック" panose="020B0600070205080204" pitchFamily="34" charset="-128"/>
              </a:rPr>
              <a:t>Service as director or officer of client</a:t>
            </a:r>
          </a:p>
          <a:p>
            <a:pPr lvl="1"/>
            <a:r>
              <a:rPr lang="en-US" altLang="en-US" dirty="0">
                <a:ea typeface="ＭＳ Ｐゴシック" panose="020B0600070205080204" pitchFamily="34" charset="-128"/>
              </a:rPr>
              <a:t>Establishing and maintaining internal controls</a:t>
            </a:r>
          </a:p>
          <a:p>
            <a:pPr lvl="1"/>
            <a:r>
              <a:rPr lang="en-US" altLang="en-US" dirty="0">
                <a:ea typeface="ＭＳ Ｐゴシック" panose="020B0600070205080204" pitchFamily="34" charset="-128"/>
              </a:rPr>
              <a:t>Hiring, supervising, or terminating employees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Self Interest</a:t>
            </a:r>
          </a:p>
        </p:txBody>
      </p:sp>
      <p:sp>
        <p:nvSpPr>
          <p:cNvPr id="12291" name="Text Placeholder 3"/>
          <p:cNvSpPr>
            <a:spLocks noGrp="1"/>
          </p:cNvSpPr>
          <p:nvPr>
            <p:ph type="body" idx="4294967295"/>
          </p:nvPr>
        </p:nvSpPr>
        <p:spPr>
          <a:xfrm>
            <a:off x="2209800" y="1752600"/>
            <a:ext cx="7772400" cy="4114800"/>
          </a:xfrm>
        </p:spPr>
        <p:txBody>
          <a:bodyPr/>
          <a:lstStyle/>
          <a:p>
            <a:r>
              <a:rPr lang="en-US" altLang="en-US" dirty="0">
                <a:ea typeface="ＭＳ Ｐゴシック" panose="020B0600070205080204" pitchFamily="34" charset="-128"/>
              </a:rPr>
              <a:t>Potential for benefit as a result of financial interest or other financial relationship with client</a:t>
            </a:r>
          </a:p>
          <a:p>
            <a:pPr lvl="1"/>
            <a:r>
              <a:rPr lang="en-US" altLang="en-US" dirty="0">
                <a:ea typeface="ＭＳ Ｐゴシック" panose="020B0600070205080204" pitchFamily="34" charset="-128"/>
              </a:rPr>
              <a:t>Direct or material indirect interest in client</a:t>
            </a:r>
          </a:p>
          <a:p>
            <a:pPr lvl="1"/>
            <a:r>
              <a:rPr lang="en-US" altLang="en-US" dirty="0">
                <a:ea typeface="ＭＳ Ｐゴシック" panose="020B0600070205080204" pitchFamily="34" charset="-128"/>
              </a:rPr>
              <a:t>Loan from client, officer, director, or owner</a:t>
            </a:r>
          </a:p>
          <a:p>
            <a:pPr lvl="1"/>
            <a:r>
              <a:rPr lang="en-US" altLang="en-US" dirty="0">
                <a:ea typeface="ＭＳ Ｐゴシック" panose="020B0600070205080204" pitchFamily="34" charset="-128"/>
              </a:rPr>
              <a:t>Heavy reliance by accountant on fees from client</a:t>
            </a:r>
          </a:p>
          <a:p>
            <a:pPr lvl="1"/>
            <a:r>
              <a:rPr lang="en-US" altLang="en-US" dirty="0">
                <a:ea typeface="ＭＳ Ｐゴシック" panose="020B0600070205080204" pitchFamily="34" charset="-128"/>
              </a:rPr>
              <a:t>Material business arrangement or joint venture with client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Self Review</a:t>
            </a:r>
          </a:p>
        </p:txBody>
      </p:sp>
      <p:sp>
        <p:nvSpPr>
          <p:cNvPr id="6147" name="Text Placeholder 3"/>
          <p:cNvSpPr>
            <a:spLocks noGrp="1"/>
          </p:cNvSpPr>
          <p:nvPr>
            <p:ph type="body" idx="4294967295"/>
          </p:nvPr>
        </p:nvSpPr>
        <p:spPr>
          <a:xfrm>
            <a:off x="2220913" y="2057400"/>
            <a:ext cx="7772400" cy="4114800"/>
          </a:xfrm>
        </p:spPr>
        <p:txBody>
          <a:bodyPr/>
          <a:lstStyle/>
          <a:p>
            <a:r>
              <a:rPr lang="en-US" altLang="en-US" dirty="0">
                <a:ea typeface="ＭＳ Ｐゴシック" panose="020B0600070205080204" pitchFamily="34" charset="-128"/>
              </a:rPr>
              <a:t>Applies when evidence for attest engagement result from performance of nonattest services</a:t>
            </a:r>
          </a:p>
          <a:p>
            <a:r>
              <a:rPr lang="en-US" altLang="en-US" dirty="0">
                <a:ea typeface="ＭＳ Ｐゴシック" panose="020B0600070205080204" pitchFamily="34" charset="-128"/>
              </a:rPr>
              <a:t>Potential for accepting information without evaluation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Undue Influence</a:t>
            </a:r>
          </a:p>
        </p:txBody>
      </p:sp>
      <p:sp>
        <p:nvSpPr>
          <p:cNvPr id="11267" name="Text Placeholder 3"/>
          <p:cNvSpPr>
            <a:spLocks noGrp="1"/>
          </p:cNvSpPr>
          <p:nvPr>
            <p:ph type="body" idx="4294967295"/>
          </p:nvPr>
        </p:nvSpPr>
        <p:spPr>
          <a:xfrm>
            <a:off x="2209800" y="1752600"/>
            <a:ext cx="7772400" cy="4114800"/>
          </a:xfrm>
        </p:spPr>
        <p:txBody>
          <a:bodyPr/>
          <a:lstStyle/>
          <a:p>
            <a:r>
              <a:rPr lang="en-US" altLang="en-US" dirty="0">
                <a:ea typeface="ＭＳ Ｐゴシック" panose="020B0600070205080204" pitchFamily="34" charset="-128"/>
              </a:rPr>
              <a:t>Attempts by management to influence accountant</a:t>
            </a:r>
          </a:p>
          <a:p>
            <a:pPr lvl="1"/>
            <a:r>
              <a:rPr lang="en-US" altLang="en-US" dirty="0">
                <a:ea typeface="ＭＳ Ｐゴシック" panose="020B0600070205080204" pitchFamily="34" charset="-128"/>
              </a:rPr>
              <a:t>Threat to replace accountant as a result of disagreement</a:t>
            </a:r>
          </a:p>
          <a:p>
            <a:pPr lvl="1"/>
            <a:r>
              <a:rPr lang="en-US" altLang="en-US" dirty="0">
                <a:ea typeface="ＭＳ Ｐゴシック" panose="020B0600070205080204" pitchFamily="34" charset="-128"/>
              </a:rPr>
              <a:t>Pressure to limit engagement to reduce fees</a:t>
            </a:r>
          </a:p>
          <a:p>
            <a:pPr lvl="1"/>
            <a:r>
              <a:rPr lang="en-US" altLang="en-US" dirty="0">
                <a:ea typeface="ＭＳ Ｐゴシック" panose="020B0600070205080204" pitchFamily="34" charset="-128"/>
              </a:rPr>
              <a:t>Potentially significant gifts from client to accountant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Safeguards</a:t>
            </a:r>
          </a:p>
        </p:txBody>
      </p:sp>
      <p:sp>
        <p:nvSpPr>
          <p:cNvPr id="14339" name="Text Placeholder 1"/>
          <p:cNvSpPr>
            <a:spLocks noGrp="1"/>
          </p:cNvSpPr>
          <p:nvPr>
            <p:ph type="body" idx="4294967295"/>
          </p:nvPr>
        </p:nvSpPr>
        <p:spPr>
          <a:xfrm>
            <a:off x="2209800" y="1752600"/>
            <a:ext cx="7772400" cy="4114800"/>
          </a:xfrm>
        </p:spPr>
        <p:txBody>
          <a:bodyPr/>
          <a:lstStyle/>
          <a:p>
            <a:r>
              <a:rPr lang="en-US" altLang="en-US" dirty="0">
                <a:ea typeface="ＭＳ Ｐゴシック" panose="020B0600070205080204" pitchFamily="34" charset="-128"/>
              </a:rPr>
              <a:t>Eliminate or reduce threats</a:t>
            </a:r>
          </a:p>
          <a:p>
            <a:r>
              <a:rPr lang="en-US" altLang="en-US" dirty="0">
                <a:ea typeface="ＭＳ Ｐゴシック" panose="020B0600070205080204" pitchFamily="34" charset="-128"/>
              </a:rPr>
              <a:t>May include:</a:t>
            </a:r>
          </a:p>
          <a:p>
            <a:pPr lvl="1"/>
            <a:r>
              <a:rPr lang="en-US" altLang="en-US" dirty="0">
                <a:ea typeface="ＭＳ Ｐゴシック" panose="020B0600070205080204" pitchFamily="34" charset="-128"/>
              </a:rPr>
              <a:t>Prohibitions against actions or circumstances creating threats</a:t>
            </a:r>
          </a:p>
          <a:p>
            <a:pPr lvl="1"/>
            <a:r>
              <a:rPr lang="en-US" altLang="en-US" dirty="0">
                <a:ea typeface="ＭＳ Ｐゴシック" panose="020B0600070205080204" pitchFamily="34" charset="-128"/>
              </a:rPr>
              <a:t>Procedures designed to counter threats</a:t>
            </a:r>
          </a:p>
          <a:p>
            <a:r>
              <a:rPr lang="en-US" altLang="en-US" dirty="0">
                <a:ea typeface="ＭＳ Ｐゴシック" panose="020B0600070205080204" pitchFamily="34" charset="-128"/>
              </a:rPr>
              <a:t>Considered effective if they reduce threats to an acceptable level</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altLang="en-US" dirty="0">
                <a:latin typeface="Arial Black" panose="020B0A04020102020204" pitchFamily="34" charset="0"/>
                <a:ea typeface="ＭＳ Ｐゴシック" panose="020B0600070205080204" pitchFamily="34" charset="-128"/>
              </a:rPr>
              <a:t>Factors Affecting Effectiveness of Safeguards</a:t>
            </a:r>
          </a:p>
        </p:txBody>
      </p:sp>
      <p:sp>
        <p:nvSpPr>
          <p:cNvPr id="15363" name="Text Placeholder 1"/>
          <p:cNvSpPr>
            <a:spLocks noGrp="1"/>
          </p:cNvSpPr>
          <p:nvPr>
            <p:ph type="body" idx="4294967295"/>
          </p:nvPr>
        </p:nvSpPr>
        <p:spPr>
          <a:xfrm>
            <a:off x="2209800" y="2438400"/>
            <a:ext cx="7772400" cy="5105400"/>
          </a:xfrm>
        </p:spPr>
        <p:txBody>
          <a:bodyPr/>
          <a:lstStyle/>
          <a:p>
            <a:r>
              <a:rPr lang="en-US" altLang="en-US" dirty="0">
                <a:ea typeface="ＭＳ Ｐゴシック" panose="020B0600070205080204" pitchFamily="34" charset="-128"/>
              </a:rPr>
              <a:t>Circumstances surrounding situation</a:t>
            </a:r>
          </a:p>
          <a:p>
            <a:r>
              <a:rPr lang="en-US" altLang="en-US" dirty="0">
                <a:ea typeface="ＭＳ Ｐゴシック" panose="020B0600070205080204" pitchFamily="34" charset="-128"/>
              </a:rPr>
              <a:t>Proper identification of threats</a:t>
            </a:r>
          </a:p>
          <a:p>
            <a:r>
              <a:rPr lang="en-US" altLang="en-US" dirty="0">
                <a:ea typeface="ＭＳ Ｐゴシック" panose="020B0600070205080204" pitchFamily="34" charset="-128"/>
              </a:rPr>
              <a:t>Appropriate design of safeguards</a:t>
            </a:r>
          </a:p>
          <a:p>
            <a:r>
              <a:rPr lang="en-US" altLang="en-US" dirty="0">
                <a:ea typeface="ＭＳ Ｐゴシック" panose="020B0600070205080204" pitchFamily="34" charset="-128"/>
              </a:rPr>
              <a:t>Who applies safeguard, who is subject to it, and consistency with which it is applied</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US" altLang="en-US" dirty="0">
                <a:latin typeface="Arial Black" panose="020B0A04020102020204" pitchFamily="34" charset="0"/>
                <a:ea typeface="ＭＳ Ｐゴシック" panose="020B0600070205080204" pitchFamily="34" charset="-128"/>
              </a:rPr>
              <a:t>Safeguards Imposed by Profession, Legislation, or Regulation</a:t>
            </a:r>
          </a:p>
        </p:txBody>
      </p:sp>
      <p:sp>
        <p:nvSpPr>
          <p:cNvPr id="16387" name="Text Placeholder 3"/>
          <p:cNvSpPr>
            <a:spLocks noGrp="1"/>
          </p:cNvSpPr>
          <p:nvPr>
            <p:ph type="body" idx="4294967295"/>
          </p:nvPr>
        </p:nvSpPr>
        <p:spPr>
          <a:xfrm>
            <a:off x="2209800" y="2209800"/>
            <a:ext cx="7772400" cy="5943600"/>
          </a:xfrm>
        </p:spPr>
        <p:txBody>
          <a:bodyPr/>
          <a:lstStyle/>
          <a:p>
            <a:r>
              <a:rPr lang="en-US" altLang="en-US" dirty="0">
                <a:ea typeface="ＭＳ Ｐゴシック" panose="020B0600070205080204" pitchFamily="34" charset="-128"/>
              </a:rPr>
              <a:t>Education, training, and continuing professional education</a:t>
            </a:r>
          </a:p>
          <a:p>
            <a:r>
              <a:rPr lang="en-US" altLang="en-US" dirty="0">
                <a:ea typeface="ＭＳ Ｐゴシック" panose="020B0600070205080204" pitchFamily="34" charset="-128"/>
              </a:rPr>
              <a:t>Professional standards, external reviews, monitoring, and disciplinary processes</a:t>
            </a:r>
          </a:p>
          <a:p>
            <a:r>
              <a:rPr lang="en-US" altLang="en-US" dirty="0">
                <a:ea typeface="ＭＳ Ｐゴシック" panose="020B0600070205080204" pitchFamily="34" charset="-128"/>
              </a:rPr>
              <a:t>Legislation governing independence</a:t>
            </a:r>
          </a:p>
          <a:p>
            <a:r>
              <a:rPr lang="en-US" altLang="en-US" dirty="0">
                <a:ea typeface="ＭＳ Ｐゴシック" panose="020B0600070205080204" pitchFamily="34" charset="-128"/>
              </a:rPr>
              <a:t>Requirements related to competency and experience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4" y="359229"/>
            <a:ext cx="8596668" cy="6074228"/>
          </a:xfrm>
        </p:spPr>
        <p:txBody>
          <a:bodyPr>
            <a:noAutofit/>
          </a:bodyPr>
          <a:lstStyle/>
          <a:p>
            <a:pPr lvl="0"/>
            <a:r>
              <a:rPr lang="en-US" baseline="0" dirty="0"/>
              <a:t>1.200 – Independence</a:t>
            </a:r>
          </a:p>
          <a:p>
            <a:pPr lvl="1"/>
            <a:r>
              <a:rPr lang="en-US" baseline="0" dirty="0"/>
              <a:t>1.210 – Conceptual Framework for Independence</a:t>
            </a:r>
          </a:p>
          <a:p>
            <a:pPr lvl="1"/>
            <a:r>
              <a:rPr lang="en-US" baseline="0" dirty="0"/>
              <a:t>1.220 – Accounting Firms</a:t>
            </a:r>
          </a:p>
          <a:p>
            <a:pPr lvl="1"/>
            <a:r>
              <a:rPr lang="en-US" baseline="0" dirty="0"/>
              <a:t>1.224 – Affiliates</a:t>
            </a:r>
          </a:p>
          <a:p>
            <a:pPr lvl="1"/>
            <a:r>
              <a:rPr lang="en-US" baseline="0" dirty="0"/>
              <a:t>1.226 – Reissued Reports</a:t>
            </a:r>
          </a:p>
          <a:p>
            <a:pPr lvl="1"/>
            <a:r>
              <a:rPr lang="en-US" baseline="0" dirty="0"/>
              <a:t>1.228 – Engagement Contractual Terms</a:t>
            </a:r>
          </a:p>
          <a:p>
            <a:pPr lvl="1"/>
            <a:r>
              <a:rPr lang="en-US" baseline="0" dirty="0"/>
              <a:t>1.230 –Fees</a:t>
            </a:r>
          </a:p>
          <a:p>
            <a:pPr lvl="1"/>
            <a:r>
              <a:rPr lang="en-US" baseline="0" dirty="0"/>
              <a:t>1.240 – Financial Interests</a:t>
            </a:r>
          </a:p>
          <a:p>
            <a:pPr lvl="1"/>
            <a:r>
              <a:rPr lang="en-US" baseline="0" dirty="0"/>
              <a:t>1.245 – Trusts and Estates</a:t>
            </a:r>
          </a:p>
          <a:p>
            <a:pPr lvl="1"/>
            <a:r>
              <a:rPr lang="en-US" baseline="0" dirty="0"/>
              <a:t>1.250 – Participation in Employee Benefit Plans</a:t>
            </a:r>
          </a:p>
          <a:p>
            <a:pPr lvl="1"/>
            <a:r>
              <a:rPr lang="en-US" baseline="0" dirty="0"/>
              <a:t>1.255 – Depository, Brokerage, and Other Accounts</a:t>
            </a:r>
          </a:p>
          <a:p>
            <a:pPr lvl="1"/>
            <a:r>
              <a:rPr lang="en-US" baseline="0" dirty="0"/>
              <a:t>1.257 – Insurance Products</a:t>
            </a:r>
          </a:p>
        </p:txBody>
      </p:sp>
    </p:spTree>
    <p:extLst>
      <p:ext uri="{BB962C8B-B14F-4D97-AF65-F5344CB8AC3E}">
        <p14:creationId xmlns:p14="http://schemas.microsoft.com/office/powerpoint/2010/main" val="3720975379"/>
      </p:ext>
    </p:extLst>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r>
              <a:rPr lang="en-US" altLang="en-US" dirty="0">
                <a:latin typeface="Arial Black" panose="020B0A04020102020204" pitchFamily="34" charset="0"/>
                <a:ea typeface="ＭＳ Ｐゴシック" panose="020B0600070205080204" pitchFamily="34" charset="-128"/>
              </a:rPr>
              <a:t>Safeguards Based on Client Characteristics and Policies</a:t>
            </a:r>
          </a:p>
        </p:txBody>
      </p:sp>
      <p:sp>
        <p:nvSpPr>
          <p:cNvPr id="17411" name="Text Placeholder 3"/>
          <p:cNvSpPr>
            <a:spLocks noGrp="1"/>
          </p:cNvSpPr>
          <p:nvPr>
            <p:ph type="body" idx="4294967295"/>
          </p:nvPr>
        </p:nvSpPr>
        <p:spPr>
          <a:xfrm>
            <a:off x="2209800" y="2209800"/>
            <a:ext cx="7772400" cy="4114800"/>
          </a:xfrm>
        </p:spPr>
        <p:txBody>
          <a:bodyPr/>
          <a:lstStyle/>
          <a:p>
            <a:r>
              <a:rPr lang="en-US" altLang="en-US" dirty="0">
                <a:ea typeface="ＭＳ Ｐゴシック" panose="020B0600070205080204" pitchFamily="34" charset="-128"/>
              </a:rPr>
              <a:t>Skill, knowledge, &amp; experience of client personnel</a:t>
            </a:r>
          </a:p>
          <a:p>
            <a:r>
              <a:rPr lang="en-US" altLang="en-US" dirty="0">
                <a:ea typeface="ＭＳ Ｐゴシック" panose="020B0600070205080204" pitchFamily="34" charset="-128"/>
              </a:rPr>
              <a:t>Tone at the top emphasizing fair reporting</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en-US" altLang="en-US" dirty="0">
              <a:latin typeface="Arial Black" panose="020B0A04020102020204" pitchFamily="34" charset="0"/>
              <a:ea typeface="ＭＳ Ｐゴシック" panose="020B0600070205080204" pitchFamily="34" charset="-128"/>
            </a:endParaRPr>
          </a:p>
        </p:txBody>
      </p:sp>
      <p:sp>
        <p:nvSpPr>
          <p:cNvPr id="18435" name="Text Placeholder 3"/>
          <p:cNvSpPr>
            <a:spLocks noGrp="1"/>
          </p:cNvSpPr>
          <p:nvPr>
            <p:ph type="body" idx="4294967295"/>
          </p:nvPr>
        </p:nvSpPr>
        <p:spPr>
          <a:xfrm>
            <a:off x="2209800" y="1981200"/>
            <a:ext cx="7772400" cy="5029200"/>
          </a:xfrm>
        </p:spPr>
        <p:txBody>
          <a:bodyPr/>
          <a:lstStyle/>
          <a:p>
            <a:r>
              <a:rPr lang="en-US" altLang="en-US" dirty="0">
                <a:ea typeface="ＭＳ Ｐゴシック" panose="020B0600070205080204" pitchFamily="34" charset="-128"/>
              </a:rPr>
              <a:t>Client governance designed for appropriate decision making, oversight, and communication related to the accountant’s services</a:t>
            </a:r>
          </a:p>
          <a:p>
            <a:r>
              <a:rPr lang="en-US" altLang="en-US" dirty="0">
                <a:ea typeface="ＭＳ Ｐゴシック" panose="020B0600070205080204" pitchFamily="34" charset="-128"/>
              </a:rPr>
              <a:t>Policies limiting use of accountant for nonattest services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latin typeface="Arial Black" panose="020B0A04020102020204" pitchFamily="34" charset="0"/>
                <a:ea typeface="ＭＳ Ｐゴシック" panose="020B0600070205080204" pitchFamily="34" charset="-128"/>
              </a:rPr>
              <a:t>Safeguards Implemented by Firm</a:t>
            </a:r>
          </a:p>
        </p:txBody>
      </p:sp>
      <p:sp>
        <p:nvSpPr>
          <p:cNvPr id="19459" name="Text Placeholder 3"/>
          <p:cNvSpPr>
            <a:spLocks noGrp="1"/>
          </p:cNvSpPr>
          <p:nvPr>
            <p:ph type="body" idx="4294967295"/>
          </p:nvPr>
        </p:nvSpPr>
        <p:spPr/>
        <p:txBody>
          <a:bodyPr/>
          <a:lstStyle/>
          <a:p>
            <a:r>
              <a:rPr lang="en-US" altLang="en-US" dirty="0">
                <a:ea typeface="ＭＳ Ｐゴシック" panose="020B0600070205080204" pitchFamily="34" charset="-128"/>
              </a:rPr>
              <a:t>Leadership stressing importance of independence</a:t>
            </a:r>
          </a:p>
          <a:p>
            <a:r>
              <a:rPr lang="en-US" altLang="en-US" dirty="0">
                <a:ea typeface="ＭＳ Ｐゴシック" panose="020B0600070205080204" pitchFamily="34" charset="-128"/>
              </a:rPr>
              <a:t>Use of partners and others not involved in attest services for nonattest services</a:t>
            </a:r>
          </a:p>
          <a:p>
            <a:r>
              <a:rPr lang="en-US" altLang="en-US" dirty="0">
                <a:ea typeface="ＭＳ Ｐゴシック" panose="020B0600070205080204" pitchFamily="34" charset="-128"/>
              </a:rPr>
              <a:t>Training and timely communication of firm policies</a:t>
            </a:r>
          </a:p>
          <a:p>
            <a:r>
              <a:rPr lang="en-US" altLang="en-US" dirty="0">
                <a:ea typeface="ＭＳ Ｐゴシック" panose="020B0600070205080204" pitchFamily="34" charset="-128"/>
              </a:rPr>
              <a:t>Appropriate oversight of quality control</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3"/>
          <p:cNvSpPr>
            <a:spLocks noGrp="1"/>
          </p:cNvSpPr>
          <p:nvPr>
            <p:ph type="body" idx="4294967295"/>
          </p:nvPr>
        </p:nvSpPr>
        <p:spPr>
          <a:xfrm>
            <a:off x="2362200" y="609600"/>
            <a:ext cx="7772400" cy="5638800"/>
          </a:xfrm>
        </p:spPr>
        <p:txBody>
          <a:bodyPr/>
          <a:lstStyle/>
          <a:p>
            <a:r>
              <a:rPr lang="en-US" altLang="en-US" dirty="0">
                <a:ea typeface="ＭＳ Ｐゴシック" panose="020B0600070205080204" pitchFamily="34" charset="-128"/>
              </a:rPr>
              <a:t>Disciplinary policies encouraging compliance</a:t>
            </a:r>
          </a:p>
          <a:p>
            <a:r>
              <a:rPr lang="en-US" altLang="en-US" dirty="0">
                <a:ea typeface="ＭＳ Ｐゴシック" panose="020B0600070205080204" pitchFamily="34" charset="-128"/>
              </a:rPr>
              <a:t>Discussing independence with client’s audit committee</a:t>
            </a:r>
          </a:p>
          <a:p>
            <a:r>
              <a:rPr lang="en-US" altLang="en-US" dirty="0">
                <a:ea typeface="ＭＳ Ｐゴシック" panose="020B0600070205080204" pitchFamily="34" charset="-128"/>
              </a:rPr>
              <a:t>Disclosure of services provided and related fees to audit committee</a:t>
            </a:r>
          </a:p>
          <a:p>
            <a:r>
              <a:rPr lang="en-US" altLang="en-US" dirty="0">
                <a:ea typeface="ＭＳ Ｐゴシック" panose="020B0600070205080204" pitchFamily="34" charset="-128"/>
              </a:rPr>
              <a:t>Use of independent parties to review work done for attest client</a:t>
            </a:r>
          </a:p>
          <a:p>
            <a:r>
              <a:rPr lang="en-US" altLang="en-US" dirty="0">
                <a:ea typeface="ＭＳ Ｐゴシック" panose="020B0600070205080204" pitchFamily="34" charset="-128"/>
              </a:rPr>
              <a:t>Consulting with interested third parties</a:t>
            </a:r>
          </a:p>
          <a:p>
            <a:r>
              <a:rPr lang="en-US" altLang="en-US" dirty="0">
                <a:ea typeface="ＭＳ Ｐゴシック" panose="020B0600070205080204" pitchFamily="34" charset="-128"/>
              </a:rPr>
              <a:t>Rotation of senior attest engagement personnel</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3"/>
          <p:cNvSpPr>
            <a:spLocks noGrp="1"/>
          </p:cNvSpPr>
          <p:nvPr>
            <p:ph type="body" idx="4294967295"/>
          </p:nvPr>
        </p:nvSpPr>
        <p:spPr>
          <a:xfrm>
            <a:off x="2286000" y="838200"/>
            <a:ext cx="7772400" cy="4114800"/>
          </a:xfrm>
        </p:spPr>
        <p:txBody>
          <a:bodyPr/>
          <a:lstStyle/>
          <a:p>
            <a:r>
              <a:rPr lang="en-US" altLang="en-US" dirty="0">
                <a:ea typeface="ＭＳ Ｐゴシック" panose="020B0600070205080204" pitchFamily="34" charset="-128"/>
              </a:rPr>
              <a:t>Use of another firm for nonattest services</a:t>
            </a:r>
          </a:p>
          <a:p>
            <a:r>
              <a:rPr lang="en-US" altLang="en-US" dirty="0">
                <a:ea typeface="ＭＳ Ｐゴシック" panose="020B0600070205080204" pitchFamily="34" charset="-128"/>
              </a:rPr>
              <a:t>Removing individuals from attest engagement team posing threats through a financial or other relationship</a:t>
            </a:r>
          </a:p>
          <a:p>
            <a:r>
              <a:rPr lang="en-US" altLang="en-US" dirty="0">
                <a:ea typeface="ＭＳ Ｐゴシック" panose="020B0600070205080204" pitchFamily="34" charset="-128"/>
              </a:rPr>
              <a:t>Client acceptance and continuance policies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1"/>
          <p:cNvSpPr>
            <a:spLocks noGrp="1"/>
          </p:cNvSpPr>
          <p:nvPr>
            <p:ph type="body" idx="4294967295"/>
          </p:nvPr>
        </p:nvSpPr>
        <p:spPr>
          <a:xfrm>
            <a:off x="2209800" y="304800"/>
            <a:ext cx="7772400" cy="6019800"/>
          </a:xfrm>
        </p:spPr>
        <p:txBody>
          <a:bodyPr/>
          <a:lstStyle/>
          <a:p>
            <a:r>
              <a:rPr lang="en-US" altLang="en-US" dirty="0">
                <a:ea typeface="ＭＳ Ｐゴシック" panose="020B0600070205080204" pitchFamily="34" charset="-128"/>
              </a:rPr>
              <a:t>Policies and procedures designed to</a:t>
            </a:r>
          </a:p>
          <a:p>
            <a:pPr lvl="1"/>
            <a:r>
              <a:rPr lang="en-US" altLang="en-US" dirty="0">
                <a:ea typeface="ＭＳ Ｐゴシック" panose="020B0600070205080204" pitchFamily="34" charset="-128"/>
              </a:rPr>
              <a:t>Implement and monitor quality control</a:t>
            </a:r>
          </a:p>
          <a:p>
            <a:pPr lvl="1"/>
            <a:r>
              <a:rPr lang="en-US" altLang="en-US" dirty="0">
                <a:ea typeface="ＭＳ Ｐゴシック" panose="020B0600070205080204" pitchFamily="34" charset="-128"/>
              </a:rPr>
              <a:t>Identify and evaluate threats</a:t>
            </a:r>
          </a:p>
          <a:p>
            <a:pPr lvl="1"/>
            <a:r>
              <a:rPr lang="en-US" altLang="en-US" dirty="0">
                <a:ea typeface="ＭＳ Ｐゴシック" panose="020B0600070205080204" pitchFamily="34" charset="-128"/>
              </a:rPr>
              <a:t>Identify and apply safeguards</a:t>
            </a:r>
          </a:p>
          <a:p>
            <a:pPr lvl="1"/>
            <a:r>
              <a:rPr lang="en-US" altLang="en-US" dirty="0">
                <a:ea typeface="ＭＳ Ｐゴシック" panose="020B0600070205080204" pitchFamily="34" charset="-128"/>
              </a:rPr>
              <a:t>Monitor compliance with independence policies</a:t>
            </a:r>
          </a:p>
          <a:p>
            <a:pPr lvl="1"/>
            <a:r>
              <a:rPr lang="en-US" altLang="en-US" dirty="0">
                <a:ea typeface="ＭＳ Ｐゴシック" panose="020B0600070205080204" pitchFamily="34" charset="-128"/>
              </a:rPr>
              <a:t>Identifying interests or relationships posing potential threats</a:t>
            </a:r>
          </a:p>
          <a:p>
            <a:pPr lvl="1"/>
            <a:r>
              <a:rPr lang="en-US" altLang="en-US" dirty="0">
                <a:ea typeface="ＭＳ Ｐゴシック" panose="020B0600070205080204" pitchFamily="34" charset="-128"/>
              </a:rPr>
              <a:t>Monitoring firm reliance on fees from a single client</a:t>
            </a:r>
          </a:p>
          <a:p>
            <a:pPr lvl="1"/>
            <a:r>
              <a:rPr lang="en-US" altLang="en-US" dirty="0">
                <a:ea typeface="ＭＳ Ｐゴシック" panose="020B0600070205080204" pitchFamily="34" charset="-128"/>
              </a:rPr>
              <a:t>Identifying clients that firm should maintain independence from</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Placeholder 1"/>
          <p:cNvSpPr>
            <a:spLocks noGrp="1"/>
          </p:cNvSpPr>
          <p:nvPr>
            <p:ph type="body" idx="4294967295"/>
          </p:nvPr>
        </p:nvSpPr>
        <p:spPr>
          <a:xfrm>
            <a:off x="2205038" y="457200"/>
            <a:ext cx="7772400" cy="6781800"/>
          </a:xfrm>
        </p:spPr>
        <p:txBody>
          <a:bodyPr/>
          <a:lstStyle/>
          <a:p>
            <a:r>
              <a:rPr lang="en-US" altLang="en-US" dirty="0">
                <a:ea typeface="ＭＳ Ｐゴシック" panose="020B0600070205080204" pitchFamily="34" charset="-128"/>
              </a:rPr>
              <a:t>Providing assurance that attest engagement personnel do not assume management responsibilities</a:t>
            </a:r>
          </a:p>
          <a:p>
            <a:r>
              <a:rPr lang="en-US" altLang="en-US" dirty="0">
                <a:ea typeface="ＭＳ Ｐゴシック" panose="020B0600070205080204" pitchFamily="34" charset="-128"/>
              </a:rPr>
              <a:t>Prevent association with clients representing unacceptable threats to independence</a:t>
            </a:r>
          </a:p>
          <a:p>
            <a:r>
              <a:rPr lang="en-US" altLang="en-US" dirty="0">
                <a:ea typeface="ＭＳ Ｐゴシック" panose="020B0600070205080204" pitchFamily="34" charset="-128"/>
              </a:rPr>
              <a:t>Preclude compensation to partners based on sales of nonattest services to attest clients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77334" y="1534887"/>
            <a:ext cx="8596668" cy="4811484"/>
          </a:xfrm>
        </p:spPr>
        <p:txBody>
          <a:bodyPr>
            <a:noAutofit/>
          </a:bodyPr>
          <a:lstStyle/>
          <a:p>
            <a:pPr lvl="1"/>
            <a:r>
              <a:rPr lang="en-US" baseline="0" dirty="0"/>
              <a:t>1.260 – Loans, Leases, and Guarantees</a:t>
            </a:r>
          </a:p>
          <a:p>
            <a:pPr lvl="1"/>
            <a:r>
              <a:rPr lang="en-US" baseline="0" dirty="0"/>
              <a:t>1.265 – Business Relationships</a:t>
            </a:r>
          </a:p>
          <a:p>
            <a:pPr lvl="1"/>
            <a:r>
              <a:rPr lang="en-US" baseline="0" dirty="0"/>
              <a:t>1.270 – Family Relationships With Attest Clients</a:t>
            </a:r>
          </a:p>
          <a:p>
            <a:pPr lvl="1"/>
            <a:r>
              <a:rPr lang="en-US" baseline="0" dirty="0"/>
              <a:t>1.275 – Current Employment or Association With an Attest Client</a:t>
            </a:r>
          </a:p>
          <a:p>
            <a:pPr lvl="1"/>
            <a:r>
              <a:rPr lang="en-US" baseline="0" dirty="0"/>
              <a:t>1.277 – Former Employment or Association With an Attest Client</a:t>
            </a:r>
          </a:p>
          <a:p>
            <a:pPr lvl="1"/>
            <a:r>
              <a:rPr lang="en-US" baseline="0" dirty="0"/>
              <a:t>1.279 – Considering or Subsequent Employment or Association With an Attest Client</a:t>
            </a:r>
          </a:p>
        </p:txBody>
      </p:sp>
    </p:spTree>
    <p:extLst>
      <p:ext uri="{BB962C8B-B14F-4D97-AF65-F5344CB8AC3E}">
        <p14:creationId xmlns:p14="http://schemas.microsoft.com/office/powerpoint/2010/main" val="21929783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149B70-9849-4042-8269-5522BAAE99FF}"/>
              </a:ext>
            </a:extLst>
          </p:cNvPr>
          <p:cNvSpPr>
            <a:spLocks noGrp="1"/>
          </p:cNvSpPr>
          <p:nvPr>
            <p:ph type="body" idx="1"/>
          </p:nvPr>
        </p:nvSpPr>
        <p:spPr>
          <a:xfrm>
            <a:off x="677334" y="740229"/>
            <a:ext cx="8596668" cy="5301133"/>
          </a:xfrm>
        </p:spPr>
        <p:txBody>
          <a:bodyPr>
            <a:normAutofit/>
          </a:bodyPr>
          <a:lstStyle/>
          <a:p>
            <a:pPr lvl="1"/>
            <a:r>
              <a:rPr lang="en-US" baseline="0" dirty="0"/>
              <a:t>1.280 – Memberships</a:t>
            </a:r>
          </a:p>
          <a:p>
            <a:pPr lvl="1"/>
            <a:r>
              <a:rPr lang="en-US" baseline="0" dirty="0"/>
              <a:t>1.285 – Gifts and Entertainment</a:t>
            </a:r>
          </a:p>
          <a:p>
            <a:pPr lvl="1"/>
            <a:r>
              <a:rPr lang="en-US" baseline="0" dirty="0"/>
              <a:t>1.290 – Actual or Threatened Litigation</a:t>
            </a:r>
          </a:p>
          <a:p>
            <a:pPr lvl="1"/>
            <a:r>
              <a:rPr lang="en-US" baseline="0" dirty="0"/>
              <a:t>1.295 – Nonattest Services</a:t>
            </a:r>
          </a:p>
          <a:p>
            <a:pPr lvl="1"/>
            <a:r>
              <a:rPr lang="en-US" baseline="0" dirty="0"/>
              <a:t>1.297 – Independence Standards for Engagements Performed in Accordance with Statements on Standards for Attestation Engagements</a:t>
            </a:r>
          </a:p>
          <a:p>
            <a:pPr lvl="1"/>
            <a:r>
              <a:rPr lang="en-US" baseline="0" dirty="0"/>
              <a:t>1.298 – Breach of an Independence Interpretation</a:t>
            </a:r>
            <a:endParaRPr lang="en-US" dirty="0"/>
          </a:p>
        </p:txBody>
      </p:sp>
    </p:spTree>
    <p:extLst>
      <p:ext uri="{BB962C8B-B14F-4D97-AF65-F5344CB8AC3E}">
        <p14:creationId xmlns:p14="http://schemas.microsoft.com/office/powerpoint/2010/main" val="223219656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r>
              <a:rPr lang="en-US" dirty="0"/>
              <a:t>1.300 – General Standards</a:t>
            </a:r>
          </a:p>
          <a:p>
            <a:pPr lvl="1"/>
            <a:r>
              <a:rPr lang="en-US" dirty="0"/>
              <a:t>1.310</a:t>
            </a:r>
            <a:r>
              <a:rPr lang="en-US" baseline="0" dirty="0"/>
              <a:t> – Compliance With Standards</a:t>
            </a:r>
          </a:p>
          <a:p>
            <a:pPr lvl="1"/>
            <a:r>
              <a:rPr lang="en-US" baseline="0" dirty="0"/>
              <a:t>1.320 – Accounting Principles</a:t>
            </a:r>
          </a:p>
          <a:p>
            <a:r>
              <a:rPr lang="en-US" baseline="0" dirty="0"/>
              <a:t>1.400 – Acts Discreditable</a:t>
            </a:r>
          </a:p>
          <a:p>
            <a:r>
              <a:rPr lang="en-US" baseline="0" dirty="0"/>
              <a:t>1.500 – Fees and Other Types of Remuneration</a:t>
            </a:r>
          </a:p>
          <a:p>
            <a:pPr lvl="1"/>
            <a:r>
              <a:rPr lang="en-US" baseline="0" dirty="0"/>
              <a:t>1.510 – Contingent Fees</a:t>
            </a:r>
          </a:p>
          <a:p>
            <a:pPr lvl="1"/>
            <a:r>
              <a:rPr lang="en-US" baseline="0" dirty="0"/>
              <a:t>1.520 – Commissions and Referral Fees</a:t>
            </a:r>
            <a:endParaRPr lang="en-US" dirty="0"/>
          </a:p>
        </p:txBody>
      </p:sp>
    </p:spTree>
    <p:extLst>
      <p:ext uri="{BB962C8B-B14F-4D97-AF65-F5344CB8AC3E}">
        <p14:creationId xmlns:p14="http://schemas.microsoft.com/office/powerpoint/2010/main" val="2940312023"/>
      </p:ext>
    </p:extLst>
  </p:cSld>
  <p:clrMapOvr>
    <a:masterClrMapping/>
  </p:clrMapOvr>
  <p:transition>
    <p:wipe dir="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219</TotalTime>
  <Words>2742</Words>
  <Application>Microsoft Office PowerPoint</Application>
  <PresentationFormat>Widescreen</PresentationFormat>
  <Paragraphs>319</Paragraphs>
  <Slides>66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66</vt:i4>
      </vt:variant>
    </vt:vector>
  </HeadingPairs>
  <TitlesOfParts>
    <vt:vector size="76" baseType="lpstr">
      <vt:lpstr>ＭＳ Ｐゴシック</vt:lpstr>
      <vt:lpstr>Arial</vt:lpstr>
      <vt:lpstr>Arial Black</vt:lpstr>
      <vt:lpstr>Calibri</vt:lpstr>
      <vt:lpstr>Geneva</vt:lpstr>
      <vt:lpstr>Tahoma</vt:lpstr>
      <vt:lpstr>Trebuchet MS</vt:lpstr>
      <vt:lpstr>Wingdings</vt:lpstr>
      <vt:lpstr>Wingdings 3</vt:lpstr>
      <vt:lpstr>Facet</vt:lpstr>
      <vt:lpstr>PowerPoint Presentation</vt:lpstr>
      <vt:lpstr>Organization and Structure</vt:lpstr>
      <vt:lpstr>Preface – Applicable to All Members</vt:lpstr>
      <vt:lpstr>PowerPoint Presentation</vt:lpstr>
      <vt:lpstr>Part 1 – Members in Public Practice</vt:lpstr>
      <vt:lpstr>PowerPoint Presentation</vt:lpstr>
      <vt:lpstr>PowerPoint Presentation</vt:lpstr>
      <vt:lpstr>PowerPoint Presentation</vt:lpstr>
      <vt:lpstr>PowerPoint Presentation</vt:lpstr>
      <vt:lpstr>PowerPoint Presentation</vt:lpstr>
      <vt:lpstr>Part 2 – Applicable to Members in Business</vt:lpstr>
      <vt:lpstr>PowerPoint Presentation</vt:lpstr>
      <vt:lpstr>Part 3 – Applicable to Other Members</vt:lpstr>
      <vt:lpstr>Financial Statement Preparation and Cash-to-Accrual Conversion</vt:lpstr>
      <vt:lpstr>PowerPoint Presentation</vt:lpstr>
      <vt:lpstr>#1</vt:lpstr>
      <vt:lpstr>#2</vt:lpstr>
      <vt:lpstr>#3</vt:lpstr>
      <vt:lpstr>#4</vt:lpstr>
      <vt:lpstr>#5</vt:lpstr>
      <vt:lpstr>#6</vt:lpstr>
      <vt:lpstr>#7</vt:lpstr>
      <vt:lpstr>#8</vt:lpstr>
      <vt:lpstr>#9</vt:lpstr>
      <vt:lpstr>#10</vt:lpstr>
      <vt:lpstr>#11</vt:lpstr>
      <vt:lpstr>#12</vt:lpstr>
      <vt:lpstr>#13</vt:lpstr>
      <vt:lpstr>#14</vt:lpstr>
      <vt:lpstr>#15</vt:lpstr>
      <vt:lpstr>PowerPoint Presentation</vt:lpstr>
      <vt:lpstr>Do’s and Don’ts</vt:lpstr>
      <vt:lpstr>PowerPoint Presentation</vt:lpstr>
      <vt:lpstr> General Requirements for the Performance of  Nonattest Services</vt:lpstr>
      <vt:lpstr>PowerPoint Presentation</vt:lpstr>
      <vt:lpstr>PowerPoint Presentation</vt:lpstr>
      <vt:lpstr>PowerPoint Presentation</vt:lpstr>
      <vt:lpstr>Other Independence Requirements</vt:lpstr>
      <vt:lpstr>General Requirements for the Performance of Nonattest Services</vt:lpstr>
      <vt:lpstr>PowerPoint Presentation</vt:lpstr>
      <vt:lpstr>PowerPoint Presentation</vt:lpstr>
      <vt:lpstr>PowerPoint Presentation</vt:lpstr>
      <vt:lpstr>PowerPoint Presentation</vt:lpstr>
      <vt:lpstr>PowerPoint Presentation</vt:lpstr>
      <vt:lpstr>Evaluating Independence</vt:lpstr>
      <vt:lpstr>Identify Threats to Independence</vt:lpstr>
      <vt:lpstr>PowerPoint Presentation</vt:lpstr>
      <vt:lpstr>Seven Identified Threats to Independence</vt:lpstr>
      <vt:lpstr>Adverse Interest</vt:lpstr>
      <vt:lpstr>Advocacy</vt:lpstr>
      <vt:lpstr>Familiarity</vt:lpstr>
      <vt:lpstr>PowerPoint Presentation</vt:lpstr>
      <vt:lpstr>Management Participation</vt:lpstr>
      <vt:lpstr>Self Interest</vt:lpstr>
      <vt:lpstr>Self Review</vt:lpstr>
      <vt:lpstr>Undue Influence</vt:lpstr>
      <vt:lpstr>Safeguards</vt:lpstr>
      <vt:lpstr>Factors Affecting Effectiveness of Safeguards</vt:lpstr>
      <vt:lpstr>Safeguards Imposed by Profession, Legislation, or Regulation</vt:lpstr>
      <vt:lpstr>Safeguards Based on Client Characteristics and Policies</vt:lpstr>
      <vt:lpstr>PowerPoint Presentation</vt:lpstr>
      <vt:lpstr>Safeguards Implemented by Firm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Dauberman</dc:creator>
  <cp:lastModifiedBy>Mark Dauberman</cp:lastModifiedBy>
  <cp:revision>15</cp:revision>
  <dcterms:created xsi:type="dcterms:W3CDTF">2014-07-07T06:19:10Z</dcterms:created>
  <dcterms:modified xsi:type="dcterms:W3CDTF">2018-08-26T06:30:20Z</dcterms:modified>
</cp:coreProperties>
</file>