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0" r:id="rId4"/>
    <p:sldId id="257" r:id="rId5"/>
    <p:sldId id="267" r:id="rId6"/>
    <p:sldId id="262" r:id="rId7"/>
    <p:sldId id="263" r:id="rId8"/>
    <p:sldId id="268" r:id="rId9"/>
    <p:sldId id="265" r:id="rId10"/>
    <p:sldId id="264" r:id="rId11"/>
    <p:sldId id="275" r:id="rId12"/>
    <p:sldId id="277" r:id="rId13"/>
    <p:sldId id="290" r:id="rId14"/>
    <p:sldId id="276" r:id="rId15"/>
    <p:sldId id="288" r:id="rId16"/>
    <p:sldId id="281" r:id="rId17"/>
    <p:sldId id="289" r:id="rId18"/>
    <p:sldId id="258" r:id="rId19"/>
    <p:sldId id="259" r:id="rId20"/>
    <p:sldId id="26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D262E-FA79-46F3-BC4A-8486BD3D8911}" v="260" dt="2019-10-03T17:57:10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alsh" userId="39cfbb29034c4576" providerId="LiveId" clId="{C5702292-8957-4DC2-99DA-9700A6B2BE15}"/>
    <pc:docChg chg="addSld modSld">
      <pc:chgData name="robert walsh" userId="39cfbb29034c4576" providerId="LiveId" clId="{C5702292-8957-4DC2-99DA-9700A6B2BE15}" dt="2019-08-08T18:24:57.033" v="167"/>
      <pc:docMkLst>
        <pc:docMk/>
      </pc:docMkLst>
      <pc:sldChg chg="addSp delSp modSp add modAnim">
        <pc:chgData name="robert walsh" userId="39cfbb29034c4576" providerId="LiveId" clId="{C5702292-8957-4DC2-99DA-9700A6B2BE15}" dt="2019-08-08T18:17:53.752" v="71"/>
        <pc:sldMkLst>
          <pc:docMk/>
          <pc:sldMk cId="1081013142" sldId="262"/>
        </pc:sldMkLst>
        <pc:spChg chg="mod">
          <ac:chgData name="robert walsh" userId="39cfbb29034c4576" providerId="LiveId" clId="{C5702292-8957-4DC2-99DA-9700A6B2BE15}" dt="2019-08-08T18:16:42.106" v="70" actId="20577"/>
          <ac:spMkLst>
            <pc:docMk/>
            <pc:sldMk cId="1081013142" sldId="262"/>
            <ac:spMk id="2" creationId="{A1C6FEEF-A2B9-4672-B434-87C3EBEA8DD5}"/>
          </ac:spMkLst>
        </pc:spChg>
        <pc:spChg chg="del">
          <ac:chgData name="robert walsh" userId="39cfbb29034c4576" providerId="LiveId" clId="{C5702292-8957-4DC2-99DA-9700A6B2BE15}" dt="2019-08-08T18:17:53.752" v="71"/>
          <ac:spMkLst>
            <pc:docMk/>
            <pc:sldMk cId="1081013142" sldId="262"/>
            <ac:spMk id="3" creationId="{3D334D4A-09A3-43FA-8E34-8A84C1E8FD3E}"/>
          </ac:spMkLst>
        </pc:spChg>
        <pc:picChg chg="add mod">
          <ac:chgData name="robert walsh" userId="39cfbb29034c4576" providerId="LiveId" clId="{C5702292-8957-4DC2-99DA-9700A6B2BE15}" dt="2019-08-08T18:17:53.752" v="71"/>
          <ac:picMkLst>
            <pc:docMk/>
            <pc:sldMk cId="1081013142" sldId="262"/>
            <ac:picMk id="4" creationId="{186591E3-6158-41CE-B995-34F37A88DD09}"/>
          </ac:picMkLst>
        </pc:picChg>
      </pc:sldChg>
      <pc:sldChg chg="addSp delSp modSp add modAnim">
        <pc:chgData name="robert walsh" userId="39cfbb29034c4576" providerId="LiveId" clId="{C5702292-8957-4DC2-99DA-9700A6B2BE15}" dt="2019-08-08T18:19:31.506" v="99"/>
        <pc:sldMkLst>
          <pc:docMk/>
          <pc:sldMk cId="3313788380" sldId="263"/>
        </pc:sldMkLst>
        <pc:spChg chg="mod">
          <ac:chgData name="robert walsh" userId="39cfbb29034c4576" providerId="LiveId" clId="{C5702292-8957-4DC2-99DA-9700A6B2BE15}" dt="2019-08-08T18:18:22.276" v="98" actId="20577"/>
          <ac:spMkLst>
            <pc:docMk/>
            <pc:sldMk cId="3313788380" sldId="263"/>
            <ac:spMk id="2" creationId="{C3FDFFE3-64C3-40EE-9C38-D7B011E2A04A}"/>
          </ac:spMkLst>
        </pc:spChg>
        <pc:spChg chg="del">
          <ac:chgData name="robert walsh" userId="39cfbb29034c4576" providerId="LiveId" clId="{C5702292-8957-4DC2-99DA-9700A6B2BE15}" dt="2019-08-08T18:19:31.506" v="99"/>
          <ac:spMkLst>
            <pc:docMk/>
            <pc:sldMk cId="3313788380" sldId="263"/>
            <ac:spMk id="3" creationId="{08267834-5073-4EBA-8959-169242BF3A55}"/>
          </ac:spMkLst>
        </pc:spChg>
        <pc:picChg chg="add mod">
          <ac:chgData name="robert walsh" userId="39cfbb29034c4576" providerId="LiveId" clId="{C5702292-8957-4DC2-99DA-9700A6B2BE15}" dt="2019-08-08T18:19:31.506" v="99"/>
          <ac:picMkLst>
            <pc:docMk/>
            <pc:sldMk cId="3313788380" sldId="263"/>
            <ac:picMk id="4" creationId="{F8D3A4C2-1C23-45EC-B021-913E471D3943}"/>
          </ac:picMkLst>
        </pc:picChg>
      </pc:sldChg>
      <pc:sldChg chg="addSp delSp modSp add modAnim">
        <pc:chgData name="robert walsh" userId="39cfbb29034c4576" providerId="LiveId" clId="{C5702292-8957-4DC2-99DA-9700A6B2BE15}" dt="2019-08-08T18:24:57.033" v="167"/>
        <pc:sldMkLst>
          <pc:docMk/>
          <pc:sldMk cId="2142518953" sldId="264"/>
        </pc:sldMkLst>
        <pc:spChg chg="mod">
          <ac:chgData name="robert walsh" userId="39cfbb29034c4576" providerId="LiveId" clId="{C5702292-8957-4DC2-99DA-9700A6B2BE15}" dt="2019-08-08T18:24:32.970" v="166" actId="20577"/>
          <ac:spMkLst>
            <pc:docMk/>
            <pc:sldMk cId="2142518953" sldId="264"/>
            <ac:spMk id="2" creationId="{FBDACEF0-70A5-4D01-8597-38E8105CD9D9}"/>
          </ac:spMkLst>
        </pc:spChg>
        <pc:spChg chg="del">
          <ac:chgData name="robert walsh" userId="39cfbb29034c4576" providerId="LiveId" clId="{C5702292-8957-4DC2-99DA-9700A6B2BE15}" dt="2019-08-08T18:24:57.033" v="167"/>
          <ac:spMkLst>
            <pc:docMk/>
            <pc:sldMk cId="2142518953" sldId="264"/>
            <ac:spMk id="3" creationId="{4181F4B9-C12B-4E06-8D4D-17BBFC7884C6}"/>
          </ac:spMkLst>
        </pc:spChg>
        <pc:picChg chg="add mod">
          <ac:chgData name="robert walsh" userId="39cfbb29034c4576" providerId="LiveId" clId="{C5702292-8957-4DC2-99DA-9700A6B2BE15}" dt="2019-08-08T18:24:57.033" v="167"/>
          <ac:picMkLst>
            <pc:docMk/>
            <pc:sldMk cId="2142518953" sldId="264"/>
            <ac:picMk id="4" creationId="{D0578761-A9CF-4D01-ADAC-B43B64B97CB0}"/>
          </ac:picMkLst>
        </pc:picChg>
      </pc:sldChg>
    </pc:docChg>
  </pc:docChgLst>
  <pc:docChgLst>
    <pc:chgData name="robert walsh" userId="39cfbb29034c4576" providerId="LiveId" clId="{522D262E-FA79-46F3-BC4A-8486BD3D8911}"/>
    <pc:docChg chg="custSel addSld delSld modSld sldOrd">
      <pc:chgData name="robert walsh" userId="39cfbb29034c4576" providerId="LiveId" clId="{522D262E-FA79-46F3-BC4A-8486BD3D8911}" dt="2019-10-03T17:57:10.879" v="1924"/>
      <pc:docMkLst>
        <pc:docMk/>
      </pc:docMkLst>
      <pc:sldChg chg="addSp delSp modSp modAnim">
        <pc:chgData name="robert walsh" userId="39cfbb29034c4576" providerId="LiveId" clId="{522D262E-FA79-46F3-BC4A-8486BD3D8911}" dt="2019-10-03T17:37:55.254" v="1575" actId="20577"/>
        <pc:sldMkLst>
          <pc:docMk/>
          <pc:sldMk cId="2812614057" sldId="256"/>
        </pc:sldMkLst>
        <pc:spChg chg="mod">
          <ac:chgData name="robert walsh" userId="39cfbb29034c4576" providerId="LiveId" clId="{522D262E-FA79-46F3-BC4A-8486BD3D8911}" dt="2019-10-03T17:37:55.254" v="1575" actId="20577"/>
          <ac:spMkLst>
            <pc:docMk/>
            <pc:sldMk cId="2812614057" sldId="256"/>
            <ac:spMk id="3" creationId="{57E1DFB3-2D8C-43F7-9499-DA6C928D5169}"/>
          </ac:spMkLst>
        </pc:spChg>
        <pc:picChg chg="add del mod">
          <ac:chgData name="robert walsh" userId="39cfbb29034c4576" providerId="LiveId" clId="{522D262E-FA79-46F3-BC4A-8486BD3D8911}" dt="2019-09-27T19:08:00.825" v="547"/>
          <ac:picMkLst>
            <pc:docMk/>
            <pc:sldMk cId="2812614057" sldId="256"/>
            <ac:picMk id="4" creationId="{7DB4BE58-B460-404B-8F47-837B956ADC93}"/>
          </ac:picMkLst>
        </pc:picChg>
      </pc:sldChg>
      <pc:sldChg chg="modSp ord modAnim">
        <pc:chgData name="robert walsh" userId="39cfbb29034c4576" providerId="LiveId" clId="{522D262E-FA79-46F3-BC4A-8486BD3D8911}" dt="2019-10-03T17:42:55.820" v="1680" actId="20577"/>
        <pc:sldMkLst>
          <pc:docMk/>
          <pc:sldMk cId="1123633887" sldId="257"/>
        </pc:sldMkLst>
        <pc:spChg chg="mod">
          <ac:chgData name="robert walsh" userId="39cfbb29034c4576" providerId="LiveId" clId="{522D262E-FA79-46F3-BC4A-8486BD3D8911}" dt="2019-10-03T17:42:55.820" v="1680" actId="20577"/>
          <ac:spMkLst>
            <pc:docMk/>
            <pc:sldMk cId="1123633887" sldId="257"/>
            <ac:spMk id="2" creationId="{0CCE0D4E-4B34-4493-A847-BCBC92A466A3}"/>
          </ac:spMkLst>
        </pc:spChg>
        <pc:spChg chg="mod">
          <ac:chgData name="robert walsh" userId="39cfbb29034c4576" providerId="LiveId" clId="{522D262E-FA79-46F3-BC4A-8486BD3D8911}" dt="2019-10-01T21:31:56.927" v="1092" actId="27636"/>
          <ac:spMkLst>
            <pc:docMk/>
            <pc:sldMk cId="1123633887" sldId="257"/>
            <ac:spMk id="3" creationId="{4CC26097-3E54-4A0E-85FD-D58700F06B35}"/>
          </ac:spMkLst>
        </pc:spChg>
      </pc:sldChg>
      <pc:sldChg chg="ord">
        <pc:chgData name="robert walsh" userId="39cfbb29034c4576" providerId="LiveId" clId="{522D262E-FA79-46F3-BC4A-8486BD3D8911}" dt="2019-10-03T17:09:01.263" v="1347"/>
        <pc:sldMkLst>
          <pc:docMk/>
          <pc:sldMk cId="3313788380" sldId="263"/>
        </pc:sldMkLst>
      </pc:sldChg>
      <pc:sldChg chg="modSp">
        <pc:chgData name="robert walsh" userId="39cfbb29034c4576" providerId="LiveId" clId="{522D262E-FA79-46F3-BC4A-8486BD3D8911}" dt="2019-10-03T17:09:35.837" v="1354" actId="20577"/>
        <pc:sldMkLst>
          <pc:docMk/>
          <pc:sldMk cId="2142518953" sldId="264"/>
        </pc:sldMkLst>
        <pc:spChg chg="mod">
          <ac:chgData name="robert walsh" userId="39cfbb29034c4576" providerId="LiveId" clId="{522D262E-FA79-46F3-BC4A-8486BD3D8911}" dt="2019-10-03T17:09:35.837" v="1354" actId="20577"/>
          <ac:spMkLst>
            <pc:docMk/>
            <pc:sldMk cId="2142518953" sldId="264"/>
            <ac:spMk id="2" creationId="{FBDACEF0-70A5-4D01-8597-38E8105CD9D9}"/>
          </ac:spMkLst>
        </pc:spChg>
      </pc:sldChg>
      <pc:sldChg chg="addSp add ord">
        <pc:chgData name="robert walsh" userId="39cfbb29034c4576" providerId="LiveId" clId="{522D262E-FA79-46F3-BC4A-8486BD3D8911}" dt="2019-10-03T17:15:47.953" v="1360"/>
        <pc:sldMkLst>
          <pc:docMk/>
          <pc:sldMk cId="1612007367" sldId="265"/>
        </pc:sldMkLst>
        <pc:picChg chg="add">
          <ac:chgData name="robert walsh" userId="39cfbb29034c4576" providerId="LiveId" clId="{522D262E-FA79-46F3-BC4A-8486BD3D8911}" dt="2019-09-27T19:07:48.909" v="546"/>
          <ac:picMkLst>
            <pc:docMk/>
            <pc:sldMk cId="1612007367" sldId="265"/>
            <ac:picMk id="2" creationId="{2CDA2F94-DA7B-4AD3-83CF-6E4647A820AF}"/>
          </ac:picMkLst>
        </pc:picChg>
      </pc:sldChg>
      <pc:sldChg chg="modSp add del">
        <pc:chgData name="robert walsh" userId="39cfbb29034c4576" providerId="LiveId" clId="{522D262E-FA79-46F3-BC4A-8486BD3D8911}" dt="2019-10-03T17:14:50.280" v="1358" actId="2696"/>
        <pc:sldMkLst>
          <pc:docMk/>
          <pc:sldMk cId="756316021" sldId="266"/>
        </pc:sldMkLst>
        <pc:spChg chg="mod">
          <ac:chgData name="robert walsh" userId="39cfbb29034c4576" providerId="LiveId" clId="{522D262E-FA79-46F3-BC4A-8486BD3D8911}" dt="2019-09-27T19:09:52.089" v="604" actId="20577"/>
          <ac:spMkLst>
            <pc:docMk/>
            <pc:sldMk cId="756316021" sldId="266"/>
            <ac:spMk id="2" creationId="{F7298321-8BF8-4D5C-BA53-4BD8E64C4367}"/>
          </ac:spMkLst>
        </pc:spChg>
        <pc:spChg chg="mod">
          <ac:chgData name="robert walsh" userId="39cfbb29034c4576" providerId="LiveId" clId="{522D262E-FA79-46F3-BC4A-8486BD3D8911}" dt="2019-09-27T19:12:08.398" v="632" actId="20577"/>
          <ac:spMkLst>
            <pc:docMk/>
            <pc:sldMk cId="756316021" sldId="266"/>
            <ac:spMk id="3" creationId="{01F9382F-B352-46DE-BC21-BE648DAFC35A}"/>
          </ac:spMkLst>
        </pc:spChg>
      </pc:sldChg>
      <pc:sldChg chg="modSp add ord modAnim">
        <pc:chgData name="robert walsh" userId="39cfbb29034c4576" providerId="LiveId" clId="{522D262E-FA79-46F3-BC4A-8486BD3D8911}" dt="2019-10-03T17:44:16.684" v="1692"/>
        <pc:sldMkLst>
          <pc:docMk/>
          <pc:sldMk cId="3868244133" sldId="267"/>
        </pc:sldMkLst>
        <pc:spChg chg="mod">
          <ac:chgData name="robert walsh" userId="39cfbb29034c4576" providerId="LiveId" clId="{522D262E-FA79-46F3-BC4A-8486BD3D8911}" dt="2019-10-03T17:43:33.327" v="1689" actId="20577"/>
          <ac:spMkLst>
            <pc:docMk/>
            <pc:sldMk cId="3868244133" sldId="267"/>
            <ac:spMk id="2" creationId="{E6ED258E-D8AA-48B4-9265-E6BAF7BD4057}"/>
          </ac:spMkLst>
        </pc:spChg>
        <pc:spChg chg="mod">
          <ac:chgData name="robert walsh" userId="39cfbb29034c4576" providerId="LiveId" clId="{522D262E-FA79-46F3-BC4A-8486BD3D8911}" dt="2019-09-27T19:20:06.933" v="673" actId="27636"/>
          <ac:spMkLst>
            <pc:docMk/>
            <pc:sldMk cId="3868244133" sldId="267"/>
            <ac:spMk id="3" creationId="{AB485329-C5F7-416C-A284-B3A0CAF366A9}"/>
          </ac:spMkLst>
        </pc:spChg>
      </pc:sldChg>
      <pc:sldChg chg="modSp add">
        <pc:chgData name="robert walsh" userId="39cfbb29034c4576" providerId="LiveId" clId="{522D262E-FA79-46F3-BC4A-8486BD3D8911}" dt="2019-10-03T17:48:36.215" v="1770" actId="20577"/>
        <pc:sldMkLst>
          <pc:docMk/>
          <pc:sldMk cId="3417331086" sldId="268"/>
        </pc:sldMkLst>
        <pc:spChg chg="mod">
          <ac:chgData name="robert walsh" userId="39cfbb29034c4576" providerId="LiveId" clId="{522D262E-FA79-46F3-BC4A-8486BD3D8911}" dt="2019-09-27T19:36:07.322" v="1075" actId="20577"/>
          <ac:spMkLst>
            <pc:docMk/>
            <pc:sldMk cId="3417331086" sldId="268"/>
            <ac:spMk id="2" creationId="{364002F3-FAC8-4025-BBB1-131CA4FD6A78}"/>
          </ac:spMkLst>
        </pc:spChg>
        <pc:spChg chg="mod">
          <ac:chgData name="robert walsh" userId="39cfbb29034c4576" providerId="LiveId" clId="{522D262E-FA79-46F3-BC4A-8486BD3D8911}" dt="2019-10-03T17:48:36.215" v="1770" actId="20577"/>
          <ac:spMkLst>
            <pc:docMk/>
            <pc:sldMk cId="3417331086" sldId="268"/>
            <ac:spMk id="3" creationId="{3834B71C-95D5-42CA-90F8-D3F57295BE8C}"/>
          </ac:spMkLst>
        </pc:spChg>
      </pc:sldChg>
      <pc:sldChg chg="modSp ord modAnim">
        <pc:chgData name="robert walsh" userId="39cfbb29034c4576" providerId="LiveId" clId="{522D262E-FA79-46F3-BC4A-8486BD3D8911}" dt="2019-10-03T17:42:25.481" v="1671" actId="313"/>
        <pc:sldMkLst>
          <pc:docMk/>
          <pc:sldMk cId="2469490930" sldId="270"/>
        </pc:sldMkLst>
        <pc:spChg chg="mod">
          <ac:chgData name="robert walsh" userId="39cfbb29034c4576" providerId="LiveId" clId="{522D262E-FA79-46F3-BC4A-8486BD3D8911}" dt="2019-10-03T17:39:46.687" v="1630" actId="20577"/>
          <ac:spMkLst>
            <pc:docMk/>
            <pc:sldMk cId="2469490930" sldId="270"/>
            <ac:spMk id="2" creationId="{3143EC7F-B285-4ADA-9A46-8FF1FC34DCEB}"/>
          </ac:spMkLst>
        </pc:spChg>
        <pc:spChg chg="mod">
          <ac:chgData name="robert walsh" userId="39cfbb29034c4576" providerId="LiveId" clId="{522D262E-FA79-46F3-BC4A-8486BD3D8911}" dt="2019-10-03T17:42:25.481" v="1671" actId="313"/>
          <ac:spMkLst>
            <pc:docMk/>
            <pc:sldMk cId="2469490930" sldId="270"/>
            <ac:spMk id="3" creationId="{41BEF8CC-9FED-451B-8CAE-574CCC8C03F4}"/>
          </ac:spMkLst>
        </pc:spChg>
        <pc:spChg chg="mod">
          <ac:chgData name="robert walsh" userId="39cfbb29034c4576" providerId="LiveId" clId="{522D262E-FA79-46F3-BC4A-8486BD3D8911}" dt="2019-10-03T16:52:15.055" v="1204" actId="20577"/>
          <ac:spMkLst>
            <pc:docMk/>
            <pc:sldMk cId="2469490930" sldId="270"/>
            <ac:spMk id="4" creationId="{BAB7439C-26D3-4050-92BF-0CC17CF894EA}"/>
          </ac:spMkLst>
        </pc:spChg>
        <pc:spChg chg="mod">
          <ac:chgData name="robert walsh" userId="39cfbb29034c4576" providerId="LiveId" clId="{522D262E-FA79-46F3-BC4A-8486BD3D8911}" dt="2019-10-03T17:40:43.200" v="1642" actId="20577"/>
          <ac:spMkLst>
            <pc:docMk/>
            <pc:sldMk cId="2469490930" sldId="270"/>
            <ac:spMk id="5" creationId="{59DBBD39-040A-44A7-A959-1241246CAFBA}"/>
          </ac:spMkLst>
        </pc:spChg>
        <pc:spChg chg="mod">
          <ac:chgData name="robert walsh" userId="39cfbb29034c4576" providerId="LiveId" clId="{522D262E-FA79-46F3-BC4A-8486BD3D8911}" dt="2019-10-03T17:23:10.610" v="1544" actId="20577"/>
          <ac:spMkLst>
            <pc:docMk/>
            <pc:sldMk cId="2469490930" sldId="270"/>
            <ac:spMk id="6" creationId="{FE77B36C-D247-4AC2-9942-6E7AC370A1D9}"/>
          </ac:spMkLst>
        </pc:spChg>
      </pc:sldChg>
      <pc:sldChg chg="add del">
        <pc:chgData name="robert walsh" userId="39cfbb29034c4576" providerId="LiveId" clId="{522D262E-FA79-46F3-BC4A-8486BD3D8911}" dt="2019-10-03T17:08:52.700" v="1346" actId="2696"/>
        <pc:sldMkLst>
          <pc:docMk/>
          <pc:sldMk cId="4687889" sldId="271"/>
        </pc:sldMkLst>
      </pc:sldChg>
      <pc:sldChg chg="modSp add modAnim">
        <pc:chgData name="robert walsh" userId="39cfbb29034c4576" providerId="LiveId" clId="{522D262E-FA79-46F3-BC4A-8486BD3D8911}" dt="2019-10-03T17:52:27.275" v="1843"/>
        <pc:sldMkLst>
          <pc:docMk/>
          <pc:sldMk cId="1826141738" sldId="275"/>
        </pc:sldMkLst>
        <pc:spChg chg="mod">
          <ac:chgData name="robert walsh" userId="39cfbb29034c4576" providerId="LiveId" clId="{522D262E-FA79-46F3-BC4A-8486BD3D8911}" dt="2019-10-03T17:52:17.147" v="1842" actId="20577"/>
          <ac:spMkLst>
            <pc:docMk/>
            <pc:sldMk cId="1826141738" sldId="275"/>
            <ac:spMk id="3" creationId="{00000000-0000-0000-0000-000000000000}"/>
          </ac:spMkLst>
        </pc:spChg>
      </pc:sldChg>
      <pc:sldChg chg="add del">
        <pc:chgData name="robert walsh" userId="39cfbb29034c4576" providerId="LiveId" clId="{522D262E-FA79-46F3-BC4A-8486BD3D8911}" dt="2019-10-03T17:10:38.888" v="1357" actId="2696"/>
        <pc:sldMkLst>
          <pc:docMk/>
          <pc:sldMk cId="3876069956" sldId="276"/>
        </pc:sldMkLst>
      </pc:sldChg>
      <pc:sldChg chg="modSp add modAnim">
        <pc:chgData name="robert walsh" userId="39cfbb29034c4576" providerId="LiveId" clId="{522D262E-FA79-46F3-BC4A-8486BD3D8911}" dt="2019-10-03T17:54:24.167" v="1848"/>
        <pc:sldMkLst>
          <pc:docMk/>
          <pc:sldMk cId="2532187082" sldId="277"/>
        </pc:sldMkLst>
        <pc:picChg chg="mod">
          <ac:chgData name="robert walsh" userId="39cfbb29034c4576" providerId="LiveId" clId="{522D262E-FA79-46F3-BC4A-8486BD3D8911}" dt="2019-10-03T17:53:25.888" v="1845" actId="1076"/>
          <ac:picMkLst>
            <pc:docMk/>
            <pc:sldMk cId="2532187082" sldId="277"/>
            <ac:picMk id="2050" creationId="{00000000-0000-0000-0000-000000000000}"/>
          </ac:picMkLst>
        </pc:picChg>
      </pc:sldChg>
      <pc:sldChg chg="modSp del">
        <pc:chgData name="robert walsh" userId="39cfbb29034c4576" providerId="LiveId" clId="{522D262E-FA79-46F3-BC4A-8486BD3D8911}" dt="2019-10-03T17:55:06.458" v="1850" actId="2696"/>
        <pc:sldMkLst>
          <pc:docMk/>
          <pc:sldMk cId="2429823786" sldId="278"/>
        </pc:sldMkLst>
        <pc:spChg chg="mod">
          <ac:chgData name="robert walsh" userId="39cfbb29034c4576" providerId="LiveId" clId="{522D262E-FA79-46F3-BC4A-8486BD3D8911}" dt="2019-10-03T17:54:51.501" v="1849" actId="122"/>
          <ac:spMkLst>
            <pc:docMk/>
            <pc:sldMk cId="2429823786" sldId="278"/>
            <ac:spMk id="2" creationId="{00000000-0000-0000-0000-000000000000}"/>
          </ac:spMkLst>
        </pc:spChg>
      </pc:sldChg>
      <pc:sldChg chg="modSp add modAnim">
        <pc:chgData name="robert walsh" userId="39cfbb29034c4576" providerId="LiveId" clId="{522D262E-FA79-46F3-BC4A-8486BD3D8911}" dt="2019-10-03T17:57:10.879" v="1924"/>
        <pc:sldMkLst>
          <pc:docMk/>
          <pc:sldMk cId="645565296" sldId="290"/>
        </pc:sldMkLst>
        <pc:spChg chg="mod">
          <ac:chgData name="robert walsh" userId="39cfbb29034c4576" providerId="LiveId" clId="{522D262E-FA79-46F3-BC4A-8486BD3D8911}" dt="2019-10-03T17:56:52.406" v="1922" actId="122"/>
          <ac:spMkLst>
            <pc:docMk/>
            <pc:sldMk cId="645565296" sldId="290"/>
            <ac:spMk id="2" creationId="{FC1A09DF-4781-4BFB-92D5-B90376C4115E}"/>
          </ac:spMkLst>
        </pc:spChg>
        <pc:spChg chg="mod">
          <ac:chgData name="robert walsh" userId="39cfbb29034c4576" providerId="LiveId" clId="{522D262E-FA79-46F3-BC4A-8486BD3D8911}" dt="2019-10-03T17:56:58.333" v="1923" actId="1076"/>
          <ac:spMkLst>
            <pc:docMk/>
            <pc:sldMk cId="645565296" sldId="290"/>
            <ac:spMk id="3" creationId="{899BEBC6-A5B1-4899-B7E0-98D81537CA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19C19-DDFB-4CE5-B2D3-3993CF4F31C2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B8DA-1B5B-4382-8353-2CDC17F5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BEA00-73E2-42EB-9C0C-F19D7A47C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6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63C6-1C07-4CAF-895C-7E8D8BC67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F31E5-18FD-45D4-8745-7E1192185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9768-A1D0-49A0-AA09-B492675F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A2390-EBC8-4BCD-B70C-E2B1E828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5950-34BB-4D14-8148-CE65D636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A670-CA62-4A20-B5BF-FA07FBCE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3721A-1845-4D24-A544-947EF96D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A55A-E9B3-4777-9FDC-C7E49418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8D9F-2032-4C16-BDB3-6FD15FBE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6BA3A-D7AB-41F9-950A-929F566C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8B48B-9284-4C07-828C-5F7B7C650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E0788-E749-4EBC-A811-B821A1D8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7056C-0D1A-498F-9681-93A27818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31CBD-51A4-4BD2-9494-14D95D72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5E89-9B37-4FC0-A1DE-4C3FBA71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6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40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F38A-67D6-46F1-8B88-541EBBB5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BB6B-AC93-465B-9035-EBA76268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4A58E-B2A0-4172-A8F7-776BCDA9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C466-2FE6-4DB6-8FEC-E3737AC9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35EB-DE11-4740-B4F4-2AE364F9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9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6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6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3FC2-E24F-47E2-9050-CFAF93E7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8845-A5ED-449A-88F5-06F7B164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C2975-1832-4EAF-9019-1EE706FA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F3A2-27CA-4DF7-BC81-C38058AF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65CD1-E47D-4D2C-9EEE-6DF9547C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960C-E2CF-421D-9A5C-6D418756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3981-3C9C-4C28-84A7-A54B5ABC0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47BE5-2392-4390-82E3-0A42597A6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A17DA-C20E-4D93-91E9-E14427C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33D75-FBB2-4616-BBA1-F5A19921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B0D26-FD60-41A4-9692-668D0853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13D3-280E-49BE-9EE4-DD4C0FAC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B6AF-FFAB-4E1B-A8BA-94212B52D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C9F7-15B2-4B58-97ED-0A8A1B4E9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FAD0F-4F83-4945-A594-BF96A288F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44A3-9B1D-4ABD-9D4F-37B825FEC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5DAA6-2C4E-4251-BA7D-0A9B82DE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4AA9E-46C5-42A1-8D94-6F2D5C6F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B6D25-D4D7-49F7-A919-0A5FF5FD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4022-5D01-4E6A-89F7-ADEA78B1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047C1-5097-4BBC-9664-7926D01E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2E805-8DB4-4DC4-AE02-226E64F6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9952B-E820-47FB-82AA-EB9B7482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FDB4D-A689-468F-A746-26B53EF6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85234-96C0-43D2-ADCB-A422BA99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CE4D-88BF-4FCD-959F-C640586B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0BEE-8577-4EF8-86DA-CDDFED3C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5ADA-3CB2-410B-85A9-E1D0F713A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31956-2393-4693-9272-5F7275157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BDC2-9408-403C-8FF1-A39E2054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F5688-38BA-4D0E-B572-B5748359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4FEFE-1FD9-4A7A-8638-09A35D39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8951-6653-45CD-ADD5-FE127CE9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92396-08FC-4B43-8BEF-B03161CD8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F9F85-41EA-460A-AFB9-7CB36E63F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7BC49-B355-46DB-8E9F-B3695AF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E9607-B1C4-4BC1-B55F-0A44A5B6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AF2FD-2186-4F8A-A08F-217FB349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3E0DB-20A4-48FA-B01D-14F34555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E6C13-DE52-419E-B384-2B94FB59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0B4B-707E-40F4-9BE5-D38988D1E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B0CB-0E37-4847-A8D6-8DB96125F2A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6AC64-EAC2-45E2-9CDC-C7D779201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494E-78DD-41C7-993A-93074A531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B264F-1A9E-4F38-AE4A-64715E57C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7EFA-65A3-4324-A1DC-E65F61E0C66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to.stanford.edu/entries/aristot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psychology.org/maslow.html" TargetMode="External"/><Relationship Id="rId2" Type="http://schemas.openxmlformats.org/officeDocument/2006/relationships/hyperlink" Target="http://webspace.ship.edu/cgboer/maslow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Ept20-gn9Q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ailystoic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verse.com/2012/06/26/top-10-pre-socratic-philosophe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dealism" TargetMode="External"/><Relationship Id="rId13" Type="http://schemas.openxmlformats.org/officeDocument/2006/relationships/hyperlink" Target="https://en.wikipedia.org/wiki/Plotinus" TargetMode="External"/><Relationship Id="rId3" Type="http://schemas.openxmlformats.org/officeDocument/2006/relationships/hyperlink" Target="https://en.wikipedia.org/wiki/Logos" TargetMode="External"/><Relationship Id="rId7" Type="http://schemas.openxmlformats.org/officeDocument/2006/relationships/hyperlink" Target="https://en.wikipedia.org/wiki/Christianity" TargetMode="External"/><Relationship Id="rId12" Type="http://schemas.openxmlformats.org/officeDocument/2006/relationships/hyperlink" Target="https://en.wikipedia.org/wiki/Neoplatonism" TargetMode="External"/><Relationship Id="rId2" Type="http://schemas.openxmlformats.org/officeDocument/2006/relationships/hyperlink" Target="https://en.wikipedia.org/wiki/Justin_Marty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rigen" TargetMode="External"/><Relationship Id="rId11" Type="http://schemas.openxmlformats.org/officeDocument/2006/relationships/hyperlink" Target="https://en.wikipedia.org/wiki/Plato" TargetMode="External"/><Relationship Id="rId5" Type="http://schemas.openxmlformats.org/officeDocument/2006/relationships/hyperlink" Target="https://en.wikipedia.org/wiki/Platonism" TargetMode="External"/><Relationship Id="rId10" Type="http://schemas.openxmlformats.org/officeDocument/2006/relationships/hyperlink" Target="https://en.wikipedia.org/wiki/Influence_of_Hellenic_philosophy_on_Christianity" TargetMode="External"/><Relationship Id="rId4" Type="http://schemas.openxmlformats.org/officeDocument/2006/relationships/hyperlink" Target="https://en.wikipedia.org/wiki/Stoicism" TargetMode="External"/><Relationship Id="rId9" Type="http://schemas.openxmlformats.org/officeDocument/2006/relationships/hyperlink" Target="https://en.wikipedia.org/wiki/Augustine_of_Hippo" TargetMode="External"/><Relationship Id="rId14" Type="http://schemas.openxmlformats.org/officeDocument/2006/relationships/hyperlink" Target="https://en.wikipedia.org/wiki/Divine_revel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WlUKJIMge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otDFs6cdE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sIW4W_DYX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3A37-502B-4E4F-A100-5A3090719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Philosophy for Happiness, Joy and Wisdom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1DFB3-2D8C-43F7-9499-DA6C928D5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  <a:highlight>
                  <a:srgbClr val="FFFF00"/>
                </a:highlight>
              </a:rPr>
              <a:t>BUT WHAT IS HAPPINESS, JOY, WISDOM???</a:t>
            </a:r>
          </a:p>
        </p:txBody>
      </p:sp>
    </p:spTree>
    <p:extLst>
      <p:ext uri="{BB962C8B-B14F-4D97-AF65-F5344CB8AC3E}">
        <p14:creationId xmlns:p14="http://schemas.microsoft.com/office/powerpoint/2010/main" val="28126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Virtue Ethics </a:t>
            </a:r>
            <a:r>
              <a:rPr lang="en-US" sz="2700" dirty="0"/>
              <a:t>(</a:t>
            </a:r>
            <a:r>
              <a:rPr lang="en-US" sz="2700" dirty="0">
                <a:hlinkClick r:id="rId3"/>
              </a:rPr>
              <a:t>Aristotle</a:t>
            </a:r>
            <a:r>
              <a:rPr lang="en-US" sz="2700" dirty="0"/>
              <a:t> 384-322 B.C.E.)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Basic Structures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Everyone has a natural end or purpose (</a:t>
            </a:r>
            <a:r>
              <a:rPr lang="en-US" sz="7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telos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in this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Practicing the virtues </a:t>
            </a:r>
            <a:r>
              <a:rPr lang="en-US" sz="7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actualizes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this </a:t>
            </a:r>
            <a:r>
              <a:rPr lang="en-US" sz="7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potential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Happiness (flourishing, thriving) (</a:t>
            </a:r>
            <a:r>
              <a:rPr lang="en-US" sz="74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Eudaimonia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 goal of Ethics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Virtue (Arête) = excellence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types of Greek virtues: intellectual,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moral, 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practical, athletic, etc.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Virtues are created in us by repetitive practice; habit; </a:t>
            </a:r>
            <a:r>
              <a:rPr lang="en-US" sz="7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mindless, sort of…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Moral Virtue = excellence of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character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Embodied or actualized virtues are character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traits</a:t>
            </a:r>
            <a:endParaRPr lang="en-US" sz="7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Individual citizen needs state/nation to achieve, thus closeness of morality &amp; politics and society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Main Greek moral virtues: wisdom, courage, justice, temperance, piety plus (Aristotle believed) </a:t>
            </a:r>
            <a:r>
              <a:rPr lang="en-US" sz="7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others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Aristotle: Virtue understood as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mean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between two extremes (vices)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Virtue = process of Self-actualization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Cultures, Different Virtues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27" y="2052194"/>
            <a:ext cx="403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81201"/>
            <a:ext cx="3718865" cy="334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09DF-4781-4BFB-92D5-B90376C4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Virtue Ethics has some similarity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EBC6-A5B1-4899-B7E0-98D81537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98"/>
            <a:ext cx="10515600" cy="435133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SELF-ACTUALIZATION THEORY</a:t>
            </a:r>
          </a:p>
        </p:txBody>
      </p:sp>
    </p:spTree>
    <p:extLst>
      <p:ext uri="{BB962C8B-B14F-4D97-AF65-F5344CB8AC3E}">
        <p14:creationId xmlns:p14="http://schemas.microsoft.com/office/powerpoint/2010/main" val="6455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Abraham Maslow</a:t>
            </a:r>
            <a:r>
              <a:rPr lang="en-US" dirty="0"/>
              <a:t> </a:t>
            </a:r>
            <a:r>
              <a:rPr lang="en-US" sz="2400" dirty="0"/>
              <a:t>1908-1970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51595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Self-actualization theory</a:t>
            </a:r>
            <a:br>
              <a:rPr lang="en-US" dirty="0"/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79439"/>
            <a:ext cx="2072746" cy="290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870" y="2173096"/>
            <a:ext cx="6222153" cy="45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66BB-5EE9-4C3A-9DBA-B441AF93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psychologists still use Maslow’s hierarchy of needs? (4:31) </a:t>
            </a:r>
            <a:r>
              <a:rPr lang="en-US" sz="3200" dirty="0">
                <a:solidFill>
                  <a:srgbClr val="FF0000"/>
                </a:solidFill>
              </a:rPr>
              <a:t>required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CF44A38-0789-4C28-8188-E615C1ED9A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1187" y="1847133"/>
            <a:ext cx="6194322" cy="4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4385" cy="1325563"/>
          </a:xfrm>
        </p:spPr>
        <p:txBody>
          <a:bodyPr/>
          <a:lstStyle/>
          <a:p>
            <a:pPr algn="ctr"/>
            <a:r>
              <a:rPr lang="en-US" dirty="0"/>
              <a:t>Expanded hierarchy</a:t>
            </a:r>
            <a:br>
              <a:rPr lang="en-US" dirty="0"/>
            </a:br>
            <a:r>
              <a:rPr lang="en-US" dirty="0"/>
              <a:t>of needs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585" y="0"/>
            <a:ext cx="62181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8321-8BF8-4D5C-BA53-4BD8E64C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 PHILOSOPHERS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82F-B352-46DE-BC21-BE648DAF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Zeno of </a:t>
            </a:r>
            <a:r>
              <a:rPr lang="en-US" sz="3200" b="1" dirty="0" err="1">
                <a:solidFill>
                  <a:prstClr val="black"/>
                </a:solidFill>
              </a:rPr>
              <a:t>Citium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– 3</a:t>
            </a:r>
            <a:r>
              <a:rPr lang="en-US" sz="3200" baseline="30000" dirty="0">
                <a:solidFill>
                  <a:prstClr val="black"/>
                </a:solidFill>
              </a:rPr>
              <a:t>rd</a:t>
            </a:r>
            <a:r>
              <a:rPr lang="en-US" sz="3200" dirty="0">
                <a:solidFill>
                  <a:prstClr val="black"/>
                </a:solidFill>
              </a:rPr>
              <a:t> century </a:t>
            </a:r>
            <a:r>
              <a:rPr lang="en-US" sz="3200" dirty="0" err="1">
                <a:solidFill>
                  <a:prstClr val="black"/>
                </a:solidFill>
              </a:rPr>
              <a:t>bc</a:t>
            </a:r>
            <a:r>
              <a:rPr lang="en-US" sz="3200" dirty="0">
                <a:solidFill>
                  <a:prstClr val="black"/>
                </a:solidFill>
              </a:rPr>
              <a:t> [Greek/Stoic]</a:t>
            </a:r>
          </a:p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Chrysippus</a:t>
            </a:r>
            <a:r>
              <a:rPr lang="en-US" sz="3200" dirty="0">
                <a:solidFill>
                  <a:prstClr val="black"/>
                </a:solidFill>
              </a:rPr>
              <a:t> – 279-206 </a:t>
            </a:r>
            <a:r>
              <a:rPr lang="en-US" sz="3200" dirty="0" err="1">
                <a:solidFill>
                  <a:prstClr val="black"/>
                </a:solidFill>
              </a:rPr>
              <a:t>bc</a:t>
            </a:r>
            <a:r>
              <a:rPr lang="en-US" sz="3200" dirty="0">
                <a:solidFill>
                  <a:prstClr val="black"/>
                </a:solidFill>
              </a:rPr>
              <a:t> [Greek/Stoic]</a:t>
            </a: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</a:rPr>
              <a:t>Seneca</a:t>
            </a:r>
            <a:r>
              <a:rPr lang="en-US" sz="3200" dirty="0">
                <a:solidFill>
                  <a:prstClr val="black"/>
                </a:solidFill>
              </a:rPr>
              <a:t> – 3-65 AD [Roman stoic]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</a:rPr>
              <a:t>Marcus Aurelius </a:t>
            </a:r>
            <a:r>
              <a:rPr lang="en-US" sz="3200" dirty="0">
                <a:solidFill>
                  <a:prstClr val="black"/>
                </a:solidFill>
              </a:rPr>
              <a:t>– 121-180 AD [Roman]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</a:rPr>
              <a:t>Epictetus</a:t>
            </a:r>
            <a:r>
              <a:rPr lang="en-US" sz="3200" dirty="0">
                <a:solidFill>
                  <a:prstClr val="black"/>
                </a:solidFill>
              </a:rPr>
              <a:t> – 1</a:t>
            </a:r>
            <a:r>
              <a:rPr lang="en-US" sz="3200" baseline="30000" dirty="0">
                <a:solidFill>
                  <a:prstClr val="black"/>
                </a:solidFill>
              </a:rPr>
              <a:t>st</a:t>
            </a:r>
            <a:r>
              <a:rPr lang="en-US" sz="3200" dirty="0">
                <a:solidFill>
                  <a:prstClr val="black"/>
                </a:solidFill>
              </a:rPr>
              <a:t> century AD [Rome]</a:t>
            </a: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hlinkClick r:id="rId2"/>
              </a:rPr>
              <a:t>DAILYSTOIC.COM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1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EFD3-5B85-4D58-AC6B-11362260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Saint Thomas Aquinas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6FDB0-16F2-4ACC-AE5F-D5C3FC3CA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FDFB-D618-4F1B-910C-F6091E45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René Descartes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4451-FA13-4290-BB0D-0835FDC1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F1A3-73FD-44CF-A7D2-EF4BA682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Immanuel Kant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9643-DBA1-47A0-B9B6-DF88ABC4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EC7F-B285-4ADA-9A46-8FF1FC34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Human Beings Began to Ask</a:t>
            </a:r>
            <a:br>
              <a:rPr lang="en-US" dirty="0"/>
            </a:br>
            <a:r>
              <a:rPr lang="en-US" dirty="0"/>
              <a:t>Fundamental Life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EF8CC-9FED-451B-8CAE-574CCC8C0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 wonder…”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7439C-26D3-4050-92BF-0CC17CF89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Does God exist?</a:t>
            </a:r>
          </a:p>
          <a:p>
            <a:r>
              <a:rPr lang="en-US" dirty="0"/>
              <a:t>2. Are we free?</a:t>
            </a:r>
          </a:p>
          <a:p>
            <a:r>
              <a:rPr lang="en-US" dirty="0"/>
              <a:t>3. Is the soul immortal?</a:t>
            </a:r>
          </a:p>
          <a:p>
            <a:r>
              <a:rPr lang="en-US" dirty="0"/>
              <a:t>4. How should we act?</a:t>
            </a:r>
          </a:p>
          <a:p>
            <a:r>
              <a:rPr lang="en-US" dirty="0"/>
              <a:t>5. Who are we?</a:t>
            </a:r>
          </a:p>
          <a:p>
            <a:r>
              <a:rPr lang="en-US" dirty="0"/>
              <a:t>6. Where are we?</a:t>
            </a:r>
          </a:p>
          <a:p>
            <a:r>
              <a:rPr lang="en-US" dirty="0"/>
              <a:t>7. How did we get here?</a:t>
            </a:r>
          </a:p>
          <a:p>
            <a:r>
              <a:rPr lang="en-US" dirty="0"/>
              <a:t>8. What are we doing here?</a:t>
            </a:r>
          </a:p>
          <a:p>
            <a:r>
              <a:rPr lang="en-US" dirty="0"/>
              <a:t>9. What is the nature of reality?</a:t>
            </a:r>
          </a:p>
          <a:p>
            <a:r>
              <a:rPr lang="en-US" dirty="0"/>
              <a:t>10. Is there a purpose to life?</a:t>
            </a:r>
          </a:p>
          <a:p>
            <a:pPr lvl="1"/>
            <a:r>
              <a:rPr lang="en-US" dirty="0"/>
              <a:t>Happiness?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BBD39-040A-44A7-A959-1241246CA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3 paths for answering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7B36C-D247-4AC2-9942-6E7AC370A1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Myths/poetry/stories/culture</a:t>
            </a:r>
          </a:p>
          <a:p>
            <a:r>
              <a:rPr lang="en-US" dirty="0"/>
              <a:t>2. Faith</a:t>
            </a:r>
          </a:p>
          <a:p>
            <a:pPr lvl="1"/>
            <a:r>
              <a:rPr lang="en-US" dirty="0"/>
              <a:t>Religion/Theology</a:t>
            </a:r>
          </a:p>
          <a:p>
            <a:pPr lvl="2"/>
            <a:r>
              <a:rPr lang="en-US" dirty="0"/>
              <a:t>Prayer</a:t>
            </a:r>
          </a:p>
          <a:p>
            <a:pPr lvl="2"/>
            <a:r>
              <a:rPr lang="en-US" dirty="0"/>
              <a:t>Liturgy</a:t>
            </a:r>
          </a:p>
          <a:p>
            <a:pPr lvl="2"/>
            <a:r>
              <a:rPr lang="en-US" dirty="0"/>
              <a:t>Enlightenment</a:t>
            </a:r>
          </a:p>
          <a:p>
            <a:r>
              <a:rPr lang="en-US" dirty="0"/>
              <a:t>3. Reason</a:t>
            </a:r>
          </a:p>
          <a:p>
            <a:pPr lvl="1"/>
            <a:r>
              <a:rPr lang="en-US" dirty="0"/>
              <a:t>Philosophy/Science</a:t>
            </a:r>
          </a:p>
          <a:p>
            <a:pPr lvl="2"/>
            <a:r>
              <a:rPr lang="en-US" dirty="0"/>
              <a:t>Wonder</a:t>
            </a:r>
          </a:p>
          <a:p>
            <a:pPr lvl="2"/>
            <a:r>
              <a:rPr lang="en-US" dirty="0"/>
              <a:t>Thinking</a:t>
            </a:r>
          </a:p>
          <a:p>
            <a:pPr lvl="2"/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4694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65D6-9B4C-4219-B248-A42715C9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and Existentialism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A83F-AE92-4688-AC06-424652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0D4E-4B34-4493-A847-BCBC92A4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Philosophers Appeared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6097-3E54-4A0E-85FD-D58700F06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Thales </a:t>
            </a:r>
            <a:r>
              <a:rPr lang="en-US" dirty="0"/>
              <a:t>– 624-546 BC [Greece]</a:t>
            </a:r>
          </a:p>
          <a:p>
            <a:r>
              <a:rPr lang="en-US" dirty="0">
                <a:hlinkClick r:id="rId2"/>
              </a:rPr>
              <a:t>‘Pre-Socratic philosophers’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Siddhartha Gautama (Buddha) </a:t>
            </a:r>
            <a:r>
              <a:rPr lang="en-US" dirty="0"/>
              <a:t>– 563-480 BC [India] </a:t>
            </a:r>
          </a:p>
          <a:p>
            <a:r>
              <a:rPr lang="en-US" b="1" dirty="0"/>
              <a:t>Lao Tzu </a:t>
            </a:r>
            <a:r>
              <a:rPr lang="en-US" dirty="0"/>
              <a:t>– 601 BC [China] </a:t>
            </a:r>
          </a:p>
          <a:p>
            <a:endParaRPr lang="en-US" b="1" dirty="0"/>
          </a:p>
          <a:p>
            <a:r>
              <a:rPr lang="en-US" b="1" dirty="0"/>
              <a:t>Socrates</a:t>
            </a:r>
            <a:r>
              <a:rPr lang="en-US" dirty="0"/>
              <a:t> – 469-399 BC</a:t>
            </a:r>
          </a:p>
          <a:p>
            <a:r>
              <a:rPr lang="en-US" b="1" dirty="0"/>
              <a:t>Plato</a:t>
            </a:r>
            <a:r>
              <a:rPr lang="en-US" dirty="0"/>
              <a:t> – 427-347 BC</a:t>
            </a:r>
          </a:p>
          <a:p>
            <a:r>
              <a:rPr lang="en-US" b="1" dirty="0"/>
              <a:t>Aristotle</a:t>
            </a:r>
            <a:r>
              <a:rPr lang="en-US" dirty="0"/>
              <a:t> – 384-322 BC</a:t>
            </a:r>
          </a:p>
        </p:txBody>
      </p:sp>
    </p:spTree>
    <p:extLst>
      <p:ext uri="{BB962C8B-B14F-4D97-AF65-F5344CB8AC3E}">
        <p14:creationId xmlns:p14="http://schemas.microsoft.com/office/powerpoint/2010/main" val="11236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258E-D8AA-48B4-9265-E6BAF7BD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Plato’s influence on Christianity/Theology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5329-C5F7-416C-A284-B3A0CAF36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 tooltip="Justin Martyr"/>
              </a:rPr>
              <a:t>Justin Martyr</a:t>
            </a:r>
            <a:r>
              <a:rPr lang="en-US" dirty="0"/>
              <a:t>: Christian apologist and philosopher whose work often focused on the doctrine of the </a:t>
            </a:r>
            <a:r>
              <a:rPr lang="en-US" dirty="0">
                <a:hlinkClick r:id="rId3" tooltip="Logos"/>
              </a:rPr>
              <a:t>Logos</a:t>
            </a:r>
            <a:r>
              <a:rPr lang="en-US" dirty="0"/>
              <a:t> and argued that many </a:t>
            </a:r>
            <a:r>
              <a:rPr lang="en-US" dirty="0">
                <a:hlinkClick r:id="rId4" tooltip="Stoicism"/>
              </a:rPr>
              <a:t>Stoic</a:t>
            </a:r>
            <a:r>
              <a:rPr lang="en-US" dirty="0"/>
              <a:t> and </a:t>
            </a:r>
            <a:r>
              <a:rPr lang="en-US" dirty="0">
                <a:hlinkClick r:id="rId5" tooltip="Platonism"/>
              </a:rPr>
              <a:t>Platonic</a:t>
            </a:r>
            <a:r>
              <a:rPr lang="en-US" dirty="0"/>
              <a:t> philosophical ideas were similar to ideas in the Old Testament</a:t>
            </a:r>
          </a:p>
          <a:p>
            <a:r>
              <a:rPr lang="en-US" dirty="0">
                <a:hlinkClick r:id="rId6" tooltip="Origen"/>
              </a:rPr>
              <a:t>Origen</a:t>
            </a:r>
            <a:r>
              <a:rPr lang="en-US" dirty="0"/>
              <a:t>: Origen was influential in integrating elements of </a:t>
            </a:r>
            <a:r>
              <a:rPr lang="en-US" dirty="0">
                <a:hlinkClick r:id="rId5" tooltip="Platonism"/>
              </a:rPr>
              <a:t>Platonism</a:t>
            </a:r>
            <a:r>
              <a:rPr lang="en-US" dirty="0"/>
              <a:t> into </a:t>
            </a:r>
            <a:r>
              <a:rPr lang="en-US" dirty="0">
                <a:hlinkClick r:id="rId7" tooltip="Christianity"/>
              </a:rPr>
              <a:t>Christianity</a:t>
            </a:r>
            <a:r>
              <a:rPr lang="en-US" dirty="0"/>
              <a:t>. He incorporated Platonic </a:t>
            </a:r>
            <a:r>
              <a:rPr lang="en-US" dirty="0">
                <a:hlinkClick r:id="rId8" tooltip="Idealism"/>
              </a:rPr>
              <a:t>idealism</a:t>
            </a:r>
            <a:r>
              <a:rPr lang="en-US" dirty="0"/>
              <a:t> into his conceptions of the Logos, and the two churches, one ideal and one real. He also held a strongly Platonic view of God, describing him as the perfect, incorporeal ideal.</a:t>
            </a:r>
          </a:p>
          <a:p>
            <a:r>
              <a:rPr lang="en-US" dirty="0">
                <a:hlinkClick r:id="rId9" tooltip="Augustine of Hippo"/>
              </a:rPr>
              <a:t>Augustine of Hippo</a:t>
            </a:r>
            <a:r>
              <a:rPr lang="en-US" dirty="0"/>
              <a:t>: Augustine developed classical Christian philosophy, and the whole of Western thought, largely by </a:t>
            </a:r>
            <a:r>
              <a:rPr lang="en-US" dirty="0">
                <a:hlinkClick r:id="rId10" tooltip="Influence of Hellenic philosophy on Christianity"/>
              </a:rPr>
              <a:t>synthesizing Hebrew and Greek thought</a:t>
            </a:r>
            <a:r>
              <a:rPr lang="en-US" dirty="0"/>
              <a:t>. He drew particularly from </a:t>
            </a:r>
            <a:r>
              <a:rPr lang="en-US" dirty="0">
                <a:hlinkClick r:id="rId11" tooltip="Plato"/>
              </a:rPr>
              <a:t>Plato</a:t>
            </a:r>
            <a:r>
              <a:rPr lang="en-US" dirty="0"/>
              <a:t>, the </a:t>
            </a:r>
            <a:r>
              <a:rPr lang="en-US" dirty="0">
                <a:hlinkClick r:id="rId12" tooltip="Neoplatonism"/>
              </a:rPr>
              <a:t>Neoplatonism</a:t>
            </a:r>
            <a:r>
              <a:rPr lang="en-US" dirty="0"/>
              <a:t> of </a:t>
            </a:r>
            <a:r>
              <a:rPr lang="en-US" dirty="0">
                <a:hlinkClick r:id="rId13" tooltip="Plotinus"/>
              </a:rPr>
              <a:t>Plotinus</a:t>
            </a:r>
            <a:r>
              <a:rPr lang="en-US" dirty="0"/>
              <a:t>, and Stoicism, which he altered and refined in light of </a:t>
            </a:r>
            <a:r>
              <a:rPr lang="en-US" dirty="0">
                <a:hlinkClick r:id="rId14" tooltip="Divine revelation"/>
              </a:rPr>
              <a:t>divine revelation</a:t>
            </a:r>
            <a:r>
              <a:rPr lang="en-US" dirty="0"/>
              <a:t> of Christian teaching and the Scriptures.</a:t>
            </a:r>
          </a:p>
        </p:txBody>
      </p:sp>
    </p:spTree>
    <p:extLst>
      <p:ext uri="{BB962C8B-B14F-4D97-AF65-F5344CB8AC3E}">
        <p14:creationId xmlns:p14="http://schemas.microsoft.com/office/powerpoint/2010/main" val="38682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FEEF-A2B9-4672-B434-87C3EBEA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Plato: the allegory of the cave</a:t>
            </a:r>
            <a:br>
              <a:rPr lang="en-US" dirty="0"/>
            </a:br>
            <a:r>
              <a:rPr lang="en-US" dirty="0"/>
              <a:t>A story about achieving true knowledge</a:t>
            </a:r>
          </a:p>
        </p:txBody>
      </p:sp>
      <p:pic>
        <p:nvPicPr>
          <p:cNvPr id="4" name="Online Media 3" title="PLATO ON: The Allegory of the Cave">
            <a:hlinkClick r:id="" action="ppaction://media"/>
            <a:extLst>
              <a:ext uri="{FF2B5EF4-FFF2-40B4-BE49-F238E27FC236}">
                <a16:creationId xmlns:a16="http://schemas.microsoft.com/office/drawing/2014/main" id="{186591E3-6158-41CE-B995-34F37A88DD0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FFE3-64C3-40EE-9C38-D7B011E2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Plato: the Theory of Forms</a:t>
            </a:r>
          </a:p>
        </p:txBody>
      </p:sp>
      <p:pic>
        <p:nvPicPr>
          <p:cNvPr id="4" name="Online Media 3" title="PLATO ON: The Forms">
            <a:hlinkClick r:id="" action="ppaction://media"/>
            <a:extLst>
              <a:ext uri="{FF2B5EF4-FFF2-40B4-BE49-F238E27FC236}">
                <a16:creationId xmlns:a16="http://schemas.microsoft.com/office/drawing/2014/main" id="{F8D3A4C2-1C23-45EC-B021-913E471D39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02F3-FAC8-4025-BBB1-131CA4FD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Platonic philosophy (highlights)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B71C-95D5-42CA-90F8-D3F57295B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Emphasis on use of reason (rather than mythology) to explain</a:t>
            </a:r>
          </a:p>
          <a:p>
            <a:r>
              <a:rPr lang="en-US" dirty="0"/>
              <a:t>Dialectical philosophical method</a:t>
            </a:r>
          </a:p>
          <a:p>
            <a:pPr lvl="1"/>
            <a:r>
              <a:rPr lang="en-US" dirty="0"/>
              <a:t>Learned from Socrates</a:t>
            </a:r>
          </a:p>
          <a:p>
            <a:pPr lvl="1"/>
            <a:r>
              <a:rPr lang="en-US" dirty="0"/>
              <a:t>Conversational method of inquiry</a:t>
            </a:r>
          </a:p>
          <a:p>
            <a:r>
              <a:rPr lang="en-US" dirty="0"/>
              <a:t>Two-world view</a:t>
            </a:r>
          </a:p>
          <a:p>
            <a:pPr lvl="1"/>
            <a:r>
              <a:rPr lang="en-US" dirty="0"/>
              <a:t>World perceived by the senses</a:t>
            </a:r>
          </a:p>
          <a:p>
            <a:pPr lvl="1"/>
            <a:r>
              <a:rPr lang="en-US" dirty="0"/>
              <a:t>World understood by the rational mind</a:t>
            </a:r>
          </a:p>
          <a:p>
            <a:r>
              <a:rPr lang="en-US" dirty="0"/>
              <a:t>Theory of forms (ideas/ideal)</a:t>
            </a:r>
          </a:p>
          <a:p>
            <a:pPr lvl="1"/>
            <a:r>
              <a:rPr lang="en-US" dirty="0"/>
              <a:t>Problem of universals &amp; one/many problem (ship example)</a:t>
            </a:r>
          </a:p>
          <a:p>
            <a:pPr lvl="1"/>
            <a:r>
              <a:rPr lang="en-US" dirty="0" err="1"/>
              <a:t>Hierarchchy</a:t>
            </a:r>
            <a:r>
              <a:rPr lang="en-US" dirty="0"/>
              <a:t> of forms (lower to higher)</a:t>
            </a:r>
          </a:p>
          <a:p>
            <a:pPr lvl="1"/>
            <a:r>
              <a:rPr lang="en-US" dirty="0"/>
              <a:t>Good as highest form (beyond being)</a:t>
            </a:r>
          </a:p>
          <a:p>
            <a:r>
              <a:rPr lang="en-US" dirty="0"/>
              <a:t>Immortality of the soul (Body-soul dualism)</a:t>
            </a:r>
          </a:p>
          <a:p>
            <a:r>
              <a:rPr lang="en-US" dirty="0"/>
              <a:t>Ethics: to know the Good is to do the good</a:t>
            </a:r>
          </a:p>
          <a:p>
            <a:pPr lvl="1"/>
            <a:r>
              <a:rPr lang="en-US" dirty="0"/>
              <a:t>Happiness achieved through practice of VIRTUE</a:t>
            </a:r>
          </a:p>
          <a:p>
            <a:pPr lvl="1"/>
            <a:r>
              <a:rPr lang="en-US" dirty="0"/>
              <a:t>Happiness = knowledge of the Good [Go(o)d]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A2F94-DA7B-4AD3-83CF-6E4647A8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CEF0-70A5-4D01-8597-38E8105C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Aristotle: practical philosophy</a:t>
            </a:r>
          </a:p>
        </p:txBody>
      </p:sp>
      <p:pic>
        <p:nvPicPr>
          <p:cNvPr id="4" name="Online Media 3" title="PHILOSOPHY - Aristotle">
            <a:hlinkClick r:id="" action="ppaction://media"/>
            <a:extLst>
              <a:ext uri="{FF2B5EF4-FFF2-40B4-BE49-F238E27FC236}">
                <a16:creationId xmlns:a16="http://schemas.microsoft.com/office/drawing/2014/main" id="{D0578761-A9CF-4D01-ADAC-B43B64B97C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702</Words>
  <Application>Microsoft Office PowerPoint</Application>
  <PresentationFormat>Widescreen</PresentationFormat>
  <Paragraphs>99</Paragraphs>
  <Slides>20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Office Theme</vt:lpstr>
      <vt:lpstr>1_Office Theme</vt:lpstr>
      <vt:lpstr>Philosophy for Happiness, Joy and Wisdom</vt:lpstr>
      <vt:lpstr>Human Beings Began to Ask Fundamental Life Questions</vt:lpstr>
      <vt:lpstr>Ancient Philosophers Appeared</vt:lpstr>
      <vt:lpstr>Plato’s influence on Christianity/Theology</vt:lpstr>
      <vt:lpstr>Plato: the allegory of the cave A story about achieving true knowledge</vt:lpstr>
      <vt:lpstr>Plato: the Theory of Forms</vt:lpstr>
      <vt:lpstr>Platonic philosophy (highlights)</vt:lpstr>
      <vt:lpstr>PowerPoint Presentation</vt:lpstr>
      <vt:lpstr>Aristotle: practical philosophy</vt:lpstr>
      <vt:lpstr>Virtue Ethics (Aristotle 384-322 B.C.E.)</vt:lpstr>
      <vt:lpstr>Different Cultures, Different Virtues</vt:lpstr>
      <vt:lpstr>Virtue Ethics has some similarity to</vt:lpstr>
      <vt:lpstr>Abraham Maslow 1908-1970</vt:lpstr>
      <vt:lpstr>Do psychologists still use Maslow’s hierarchy of needs? (4:31) required</vt:lpstr>
      <vt:lpstr>Expanded hierarchy of needs</vt:lpstr>
      <vt:lpstr>STOIC PHILOSOPHERS</vt:lpstr>
      <vt:lpstr>Saint Thomas Aquinas</vt:lpstr>
      <vt:lpstr>René Descartes</vt:lpstr>
      <vt:lpstr>Immanuel Kant</vt:lpstr>
      <vt:lpstr>Phenomenology and Existentialism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for Happiness, Joy and Wisdom</dc:title>
  <dc:creator>robert walsh</dc:creator>
  <cp:lastModifiedBy>robert walsh</cp:lastModifiedBy>
  <cp:revision>3</cp:revision>
  <dcterms:created xsi:type="dcterms:W3CDTF">2019-08-08T15:44:48Z</dcterms:created>
  <dcterms:modified xsi:type="dcterms:W3CDTF">2019-10-03T17:57:21Z</dcterms:modified>
</cp:coreProperties>
</file>