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3" r:id="rId5"/>
    <p:sldId id="258" r:id="rId6"/>
    <p:sldId id="261" r:id="rId7"/>
    <p:sldId id="260" r:id="rId8"/>
    <p:sldId id="259" r:id="rId9"/>
    <p:sldId id="264" r:id="rId10"/>
    <p:sldId id="271" r:id="rId11"/>
    <p:sldId id="265" r:id="rId12"/>
    <p:sldId id="269" r:id="rId13"/>
    <p:sldId id="266" r:id="rId14"/>
    <p:sldId id="268"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C6560E-7052-480B-B10B-34DB4BFD19B6}" v="294" dt="2019-10-24T23:20:35.6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78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walsh" userId="39cfbb29034c4576" providerId="LiveId" clId="{E1C6560E-7052-480B-B10B-34DB4BFD19B6}"/>
    <pc:docChg chg="undo custSel addSld delSld modSld sldOrd">
      <pc:chgData name="robert walsh" userId="39cfbb29034c4576" providerId="LiveId" clId="{E1C6560E-7052-480B-B10B-34DB4BFD19B6}" dt="2019-10-24T23:22:11.535" v="5715" actId="1076"/>
      <pc:docMkLst>
        <pc:docMk/>
      </pc:docMkLst>
      <pc:sldChg chg="modSp">
        <pc:chgData name="robert walsh" userId="39cfbb29034c4576" providerId="LiveId" clId="{E1C6560E-7052-480B-B10B-34DB4BFD19B6}" dt="2019-10-24T22:58:03.384" v="5566" actId="20577"/>
        <pc:sldMkLst>
          <pc:docMk/>
          <pc:sldMk cId="2746032688" sldId="257"/>
        </pc:sldMkLst>
        <pc:spChg chg="mod">
          <ac:chgData name="robert walsh" userId="39cfbb29034c4576" providerId="LiveId" clId="{E1C6560E-7052-480B-B10B-34DB4BFD19B6}" dt="2019-10-24T22:58:03.384" v="5566" actId="20577"/>
          <ac:spMkLst>
            <pc:docMk/>
            <pc:sldMk cId="2746032688" sldId="257"/>
            <ac:spMk id="3" creationId="{BD50AD26-BC0E-455C-AE74-F5D27CB68394}"/>
          </ac:spMkLst>
        </pc:spChg>
      </pc:sldChg>
      <pc:sldChg chg="addSp modSp mod setBg">
        <pc:chgData name="robert walsh" userId="39cfbb29034c4576" providerId="LiveId" clId="{E1C6560E-7052-480B-B10B-34DB4BFD19B6}" dt="2019-10-17T21:52:23.397" v="2124" actId="26606"/>
        <pc:sldMkLst>
          <pc:docMk/>
          <pc:sldMk cId="3679133069" sldId="258"/>
        </pc:sldMkLst>
        <pc:spChg chg="mod">
          <ac:chgData name="robert walsh" userId="39cfbb29034c4576" providerId="LiveId" clId="{E1C6560E-7052-480B-B10B-34DB4BFD19B6}" dt="2019-10-17T21:52:23.397" v="2124" actId="26606"/>
          <ac:spMkLst>
            <pc:docMk/>
            <pc:sldMk cId="3679133069" sldId="258"/>
            <ac:spMk id="2" creationId="{A5A8A00E-3067-4F92-9936-7ADA0E97F516}"/>
          </ac:spMkLst>
        </pc:spChg>
        <pc:spChg chg="mod">
          <ac:chgData name="robert walsh" userId="39cfbb29034c4576" providerId="LiveId" clId="{E1C6560E-7052-480B-B10B-34DB4BFD19B6}" dt="2019-10-17T21:52:23.397" v="2124" actId="26606"/>
          <ac:spMkLst>
            <pc:docMk/>
            <pc:sldMk cId="3679133069" sldId="258"/>
            <ac:spMk id="3" creationId="{F452D0F7-02FE-45C0-A202-88A9C5AC4774}"/>
          </ac:spMkLst>
        </pc:spChg>
        <pc:picChg chg="add mod ord">
          <ac:chgData name="robert walsh" userId="39cfbb29034c4576" providerId="LiveId" clId="{E1C6560E-7052-480B-B10B-34DB4BFD19B6}" dt="2019-10-17T21:52:23.397" v="2124" actId="26606"/>
          <ac:picMkLst>
            <pc:docMk/>
            <pc:sldMk cId="3679133069" sldId="258"/>
            <ac:picMk id="4" creationId="{5DC13EC6-673F-4C7F-B9C0-9BC7413672AD}"/>
          </ac:picMkLst>
        </pc:picChg>
        <pc:picChg chg="add">
          <ac:chgData name="robert walsh" userId="39cfbb29034c4576" providerId="LiveId" clId="{E1C6560E-7052-480B-B10B-34DB4BFD19B6}" dt="2019-10-17T21:52:23.397" v="2124" actId="26606"/>
          <ac:picMkLst>
            <pc:docMk/>
            <pc:sldMk cId="3679133069" sldId="258"/>
            <ac:picMk id="9" creationId="{54DDEBDD-D8BD-41A6-8A0D-B00E3768B0F9}"/>
          </ac:picMkLst>
        </pc:picChg>
      </pc:sldChg>
      <pc:sldChg chg="addSp delSp modSp mod setBg setClrOvrMap">
        <pc:chgData name="robert walsh" userId="39cfbb29034c4576" providerId="LiveId" clId="{E1C6560E-7052-480B-B10B-34DB4BFD19B6}" dt="2019-10-24T23:02:57.932" v="5650" actId="27636"/>
        <pc:sldMkLst>
          <pc:docMk/>
          <pc:sldMk cId="2854086063" sldId="259"/>
        </pc:sldMkLst>
        <pc:spChg chg="mod">
          <ac:chgData name="robert walsh" userId="39cfbb29034c4576" providerId="LiveId" clId="{E1C6560E-7052-480B-B10B-34DB4BFD19B6}" dt="2019-10-17T21:58:07.851" v="2135" actId="26606"/>
          <ac:spMkLst>
            <pc:docMk/>
            <pc:sldMk cId="2854086063" sldId="259"/>
            <ac:spMk id="2" creationId="{39F1E29E-3C14-4509-A853-1CEF88E5A979}"/>
          </ac:spMkLst>
        </pc:spChg>
        <pc:spChg chg="mod">
          <ac:chgData name="robert walsh" userId="39cfbb29034c4576" providerId="LiveId" clId="{E1C6560E-7052-480B-B10B-34DB4BFD19B6}" dt="2019-10-24T23:02:57.932" v="5650" actId="27636"/>
          <ac:spMkLst>
            <pc:docMk/>
            <pc:sldMk cId="2854086063" sldId="259"/>
            <ac:spMk id="3" creationId="{5BA42666-5432-4454-A51F-9EEAD1C51B46}"/>
          </ac:spMkLst>
        </pc:spChg>
        <pc:spChg chg="add del">
          <ac:chgData name="robert walsh" userId="39cfbb29034c4576" providerId="LiveId" clId="{E1C6560E-7052-480B-B10B-34DB4BFD19B6}" dt="2019-10-17T21:46:10.329" v="2120" actId="26606"/>
          <ac:spMkLst>
            <pc:docMk/>
            <pc:sldMk cId="2854086063" sldId="259"/>
            <ac:spMk id="9" creationId="{C413D172-8B6A-47F5-9813-DE455773F3FB}"/>
          </ac:spMkLst>
        </pc:spChg>
        <pc:spChg chg="add del">
          <ac:chgData name="robert walsh" userId="39cfbb29034c4576" providerId="LiveId" clId="{E1C6560E-7052-480B-B10B-34DB4BFD19B6}" dt="2019-10-17T21:46:10.170" v="2119" actId="26606"/>
          <ac:spMkLst>
            <pc:docMk/>
            <pc:sldMk cId="2854086063" sldId="259"/>
            <ac:spMk id="14" creationId="{257363FD-7E77-4145-9483-331A807ADF0E}"/>
          </ac:spMkLst>
        </pc:spChg>
        <pc:spChg chg="add del">
          <ac:chgData name="robert walsh" userId="39cfbb29034c4576" providerId="LiveId" clId="{E1C6560E-7052-480B-B10B-34DB4BFD19B6}" dt="2019-10-17T21:58:07.851" v="2135" actId="26606"/>
          <ac:spMkLst>
            <pc:docMk/>
            <pc:sldMk cId="2854086063" sldId="259"/>
            <ac:spMk id="16" creationId="{A9D6EEA4-51EF-4796-BE5B-F3EB11F23ED7}"/>
          </ac:spMkLst>
        </pc:spChg>
        <pc:picChg chg="add del mod">
          <ac:chgData name="robert walsh" userId="39cfbb29034c4576" providerId="LiveId" clId="{E1C6560E-7052-480B-B10B-34DB4BFD19B6}" dt="2019-10-17T21:44:12.431" v="2117"/>
          <ac:picMkLst>
            <pc:docMk/>
            <pc:sldMk cId="2854086063" sldId="259"/>
            <ac:picMk id="4" creationId="{C3019E02-2D02-4B24-BE35-1A6087357CA7}"/>
          </ac:picMkLst>
        </pc:picChg>
        <pc:picChg chg="add mod ord">
          <ac:chgData name="robert walsh" userId="39cfbb29034c4576" providerId="LiveId" clId="{E1C6560E-7052-480B-B10B-34DB4BFD19B6}" dt="2019-10-17T21:58:07.851" v="2135" actId="26606"/>
          <ac:picMkLst>
            <pc:docMk/>
            <pc:sldMk cId="2854086063" sldId="259"/>
            <ac:picMk id="5" creationId="{9807BEC1-09E6-4FA0-96DA-49BCC93A735F}"/>
          </ac:picMkLst>
        </pc:picChg>
        <pc:picChg chg="add">
          <ac:chgData name="robert walsh" userId="39cfbb29034c4576" providerId="LiveId" clId="{E1C6560E-7052-480B-B10B-34DB4BFD19B6}" dt="2019-10-17T21:58:07.851" v="2135" actId="26606"/>
          <ac:picMkLst>
            <pc:docMk/>
            <pc:sldMk cId="2854086063" sldId="259"/>
            <ac:picMk id="21" creationId="{19AE98B8-B73A-4724-B639-017087F9239F}"/>
          </ac:picMkLst>
        </pc:picChg>
      </pc:sldChg>
      <pc:sldChg chg="addSp modSp mod setBg">
        <pc:chgData name="robert walsh" userId="39cfbb29034c4576" providerId="LiveId" clId="{E1C6560E-7052-480B-B10B-34DB4BFD19B6}" dt="2019-10-20T16:59:02.402" v="4152" actId="688"/>
        <pc:sldMkLst>
          <pc:docMk/>
          <pc:sldMk cId="3583876391" sldId="260"/>
        </pc:sldMkLst>
        <pc:spChg chg="mod">
          <ac:chgData name="robert walsh" userId="39cfbb29034c4576" providerId="LiveId" clId="{E1C6560E-7052-480B-B10B-34DB4BFD19B6}" dt="2019-10-20T16:59:02.402" v="4152" actId="688"/>
          <ac:spMkLst>
            <pc:docMk/>
            <pc:sldMk cId="3583876391" sldId="260"/>
            <ac:spMk id="2" creationId="{B23C4234-DAA5-48C1-81FE-418D639B4CC5}"/>
          </ac:spMkLst>
        </pc:spChg>
        <pc:spChg chg="mod">
          <ac:chgData name="robert walsh" userId="39cfbb29034c4576" providerId="LiveId" clId="{E1C6560E-7052-480B-B10B-34DB4BFD19B6}" dt="2019-10-20T16:57:36.580" v="4150" actId="20577"/>
          <ac:spMkLst>
            <pc:docMk/>
            <pc:sldMk cId="3583876391" sldId="260"/>
            <ac:spMk id="3" creationId="{5630C346-D702-41E0-89D4-F5F96207979F}"/>
          </ac:spMkLst>
        </pc:spChg>
        <pc:spChg chg="add">
          <ac:chgData name="robert walsh" userId="39cfbb29034c4576" providerId="LiveId" clId="{E1C6560E-7052-480B-B10B-34DB4BFD19B6}" dt="2019-10-17T21:47:53.799" v="2121" actId="26606"/>
          <ac:spMkLst>
            <pc:docMk/>
            <pc:sldMk cId="3583876391" sldId="260"/>
            <ac:spMk id="8" creationId="{15911E3A-C35B-4EF7-A355-B84E9A14AF4D}"/>
          </ac:spMkLst>
        </pc:spChg>
        <pc:grpChg chg="add">
          <ac:chgData name="robert walsh" userId="39cfbb29034c4576" providerId="LiveId" clId="{E1C6560E-7052-480B-B10B-34DB4BFD19B6}" dt="2019-10-17T21:47:53.799" v="2121" actId="26606"/>
          <ac:grpSpMkLst>
            <pc:docMk/>
            <pc:sldMk cId="3583876391" sldId="260"/>
            <ac:grpSpMk id="10" creationId="{E21ADB3D-AD65-44B4-847D-5E90E90A5D16}"/>
          </ac:grpSpMkLst>
        </pc:grpChg>
        <pc:grpChg chg="add">
          <ac:chgData name="robert walsh" userId="39cfbb29034c4576" providerId="LiveId" clId="{E1C6560E-7052-480B-B10B-34DB4BFD19B6}" dt="2019-10-17T21:47:53.799" v="2121" actId="26606"/>
          <ac:grpSpMkLst>
            <pc:docMk/>
            <pc:sldMk cId="3583876391" sldId="260"/>
            <ac:grpSpMk id="33" creationId="{5F8A7F7F-DD1A-4F41-98AC-B9CE2A620CDC}"/>
          </ac:grpSpMkLst>
        </pc:grpChg>
      </pc:sldChg>
      <pc:sldChg chg="addSp modSp mod setBg">
        <pc:chgData name="robert walsh" userId="39cfbb29034c4576" providerId="LiveId" clId="{E1C6560E-7052-480B-B10B-34DB4BFD19B6}" dt="2019-10-17T21:48:18.396" v="2122" actId="26606"/>
        <pc:sldMkLst>
          <pc:docMk/>
          <pc:sldMk cId="2681607655" sldId="261"/>
        </pc:sldMkLst>
        <pc:spChg chg="mod">
          <ac:chgData name="robert walsh" userId="39cfbb29034c4576" providerId="LiveId" clId="{E1C6560E-7052-480B-B10B-34DB4BFD19B6}" dt="2019-10-17T21:48:18.396" v="2122" actId="26606"/>
          <ac:spMkLst>
            <pc:docMk/>
            <pc:sldMk cId="2681607655" sldId="261"/>
            <ac:spMk id="2" creationId="{D38D45B1-65E2-43C3-AFCE-EC603CC682D7}"/>
          </ac:spMkLst>
        </pc:spChg>
        <pc:spChg chg="mod">
          <ac:chgData name="robert walsh" userId="39cfbb29034c4576" providerId="LiveId" clId="{E1C6560E-7052-480B-B10B-34DB4BFD19B6}" dt="2019-10-17T21:48:18.396" v="2122" actId="26606"/>
          <ac:spMkLst>
            <pc:docMk/>
            <pc:sldMk cId="2681607655" sldId="261"/>
            <ac:spMk id="3" creationId="{60DFA08D-D7EC-40B1-9217-58A2BC5BD83F}"/>
          </ac:spMkLst>
        </pc:spChg>
        <pc:spChg chg="add">
          <ac:chgData name="robert walsh" userId="39cfbb29034c4576" providerId="LiveId" clId="{E1C6560E-7052-480B-B10B-34DB4BFD19B6}" dt="2019-10-17T21:48:18.396" v="2122" actId="26606"/>
          <ac:spMkLst>
            <pc:docMk/>
            <pc:sldMk cId="2681607655" sldId="261"/>
            <ac:spMk id="8" creationId="{3B854194-185D-494D-905C-7C7CB2E30F6E}"/>
          </ac:spMkLst>
        </pc:spChg>
        <pc:spChg chg="add">
          <ac:chgData name="robert walsh" userId="39cfbb29034c4576" providerId="LiveId" clId="{E1C6560E-7052-480B-B10B-34DB4BFD19B6}" dt="2019-10-17T21:48:18.396" v="2122" actId="26606"/>
          <ac:spMkLst>
            <pc:docMk/>
            <pc:sldMk cId="2681607655" sldId="261"/>
            <ac:spMk id="10" creationId="{B4F5FA0D-0104-4987-8241-EFF7C85B88DE}"/>
          </ac:spMkLst>
        </pc:spChg>
        <pc:picChg chg="add">
          <ac:chgData name="robert walsh" userId="39cfbb29034c4576" providerId="LiveId" clId="{E1C6560E-7052-480B-B10B-34DB4BFD19B6}" dt="2019-10-17T21:48:18.396" v="2122" actId="26606"/>
          <ac:picMkLst>
            <pc:docMk/>
            <pc:sldMk cId="2681607655" sldId="261"/>
            <ac:picMk id="12" creationId="{2897127E-6CEF-446C-BE87-93B7C46E49D1}"/>
          </ac:picMkLst>
        </pc:picChg>
      </pc:sldChg>
      <pc:sldChg chg="modSp add ord modAnim">
        <pc:chgData name="robert walsh" userId="39cfbb29034c4576" providerId="LiveId" clId="{E1C6560E-7052-480B-B10B-34DB4BFD19B6}" dt="2019-10-17T22:01:43.800" v="2271" actId="20577"/>
        <pc:sldMkLst>
          <pc:docMk/>
          <pc:sldMk cId="588123113" sldId="262"/>
        </pc:sldMkLst>
        <pc:spChg chg="mod">
          <ac:chgData name="robert walsh" userId="39cfbb29034c4576" providerId="LiveId" clId="{E1C6560E-7052-480B-B10B-34DB4BFD19B6}" dt="2019-10-17T16:35:54.736" v="758" actId="1076"/>
          <ac:spMkLst>
            <pc:docMk/>
            <pc:sldMk cId="588123113" sldId="262"/>
            <ac:spMk id="2" creationId="{02C44103-A603-4661-8E66-3F1DE4A10645}"/>
          </ac:spMkLst>
        </pc:spChg>
        <pc:spChg chg="mod">
          <ac:chgData name="robert walsh" userId="39cfbb29034c4576" providerId="LiveId" clId="{E1C6560E-7052-480B-B10B-34DB4BFD19B6}" dt="2019-10-17T22:01:43.800" v="2271" actId="20577"/>
          <ac:spMkLst>
            <pc:docMk/>
            <pc:sldMk cId="588123113" sldId="262"/>
            <ac:spMk id="3" creationId="{015985A6-21FE-4C9A-8473-71A18A49F30E}"/>
          </ac:spMkLst>
        </pc:spChg>
      </pc:sldChg>
      <pc:sldChg chg="addSp delSp modSp add">
        <pc:chgData name="robert walsh" userId="39cfbb29034c4576" providerId="LiveId" clId="{E1C6560E-7052-480B-B10B-34DB4BFD19B6}" dt="2019-10-17T21:56:02.789" v="2128" actId="1076"/>
        <pc:sldMkLst>
          <pc:docMk/>
          <pc:sldMk cId="946553994" sldId="263"/>
        </pc:sldMkLst>
        <pc:spChg chg="mod">
          <ac:chgData name="robert walsh" userId="39cfbb29034c4576" providerId="LiveId" clId="{E1C6560E-7052-480B-B10B-34DB4BFD19B6}" dt="2019-10-17T21:38:31.293" v="2059" actId="255"/>
          <ac:spMkLst>
            <pc:docMk/>
            <pc:sldMk cId="946553994" sldId="263"/>
            <ac:spMk id="2" creationId="{421773F8-B810-4DD9-A684-E499C61C9CA8}"/>
          </ac:spMkLst>
        </pc:spChg>
        <pc:spChg chg="mod">
          <ac:chgData name="robert walsh" userId="39cfbb29034c4576" providerId="LiveId" clId="{E1C6560E-7052-480B-B10B-34DB4BFD19B6}" dt="2019-10-17T21:25:15.415" v="1850" actId="20577"/>
          <ac:spMkLst>
            <pc:docMk/>
            <pc:sldMk cId="946553994" sldId="263"/>
            <ac:spMk id="3" creationId="{FC547B7C-A537-4BB3-993A-8B264A7645E6}"/>
          </ac:spMkLst>
        </pc:spChg>
        <pc:grpChg chg="del mod">
          <ac:chgData name="robert walsh" userId="39cfbb29034c4576" providerId="LiveId" clId="{E1C6560E-7052-480B-B10B-34DB4BFD19B6}" dt="2019-10-17T20:42:59.039" v="1580"/>
          <ac:grpSpMkLst>
            <pc:docMk/>
            <pc:sldMk cId="946553994" sldId="263"/>
            <ac:grpSpMk id="6" creationId="{36521EDD-34B2-41B3-9E09-F400B94AA6A1}"/>
          </ac:grpSpMkLst>
        </pc:grpChg>
        <pc:grpChg chg="del mod">
          <ac:chgData name="robert walsh" userId="39cfbb29034c4576" providerId="LiveId" clId="{E1C6560E-7052-480B-B10B-34DB4BFD19B6}" dt="2019-10-17T20:41:18.637" v="1566"/>
          <ac:grpSpMkLst>
            <pc:docMk/>
            <pc:sldMk cId="946553994" sldId="263"/>
            <ac:grpSpMk id="13" creationId="{7C5C45B9-078B-421F-8FA8-BC8618E097A4}"/>
          </ac:grpSpMkLst>
        </pc:grpChg>
        <pc:grpChg chg="del mod">
          <ac:chgData name="robert walsh" userId="39cfbb29034c4576" providerId="LiveId" clId="{E1C6560E-7052-480B-B10B-34DB4BFD19B6}" dt="2019-10-17T20:43:02.027" v="1595"/>
          <ac:grpSpMkLst>
            <pc:docMk/>
            <pc:sldMk cId="946553994" sldId="263"/>
            <ac:grpSpMk id="16" creationId="{6192B38C-CCF0-4B2B-812B-82A3ECFD7589}"/>
          </ac:grpSpMkLst>
        </pc:grpChg>
        <pc:grpChg chg="del mod">
          <ac:chgData name="robert walsh" userId="39cfbb29034c4576" providerId="LiveId" clId="{E1C6560E-7052-480B-B10B-34DB4BFD19B6}" dt="2019-10-17T20:41:09.168" v="1561"/>
          <ac:grpSpMkLst>
            <pc:docMk/>
            <pc:sldMk cId="946553994" sldId="263"/>
            <ac:grpSpMk id="22" creationId="{F4FBBD5D-F427-44DD-B75C-3F1BD672AA05}"/>
          </ac:grpSpMkLst>
        </pc:grpChg>
        <pc:grpChg chg="del mod">
          <ac:chgData name="robert walsh" userId="39cfbb29034c4576" providerId="LiveId" clId="{E1C6560E-7052-480B-B10B-34DB4BFD19B6}" dt="2019-10-17T20:41:10.116" v="1564"/>
          <ac:grpSpMkLst>
            <pc:docMk/>
            <pc:sldMk cId="946553994" sldId="263"/>
            <ac:grpSpMk id="25" creationId="{A23561D9-05F3-4C90-B871-5B2DCDA433EA}"/>
          </ac:grpSpMkLst>
        </pc:grpChg>
        <pc:grpChg chg="del mod">
          <ac:chgData name="robert walsh" userId="39cfbb29034c4576" providerId="LiveId" clId="{E1C6560E-7052-480B-B10B-34DB4BFD19B6}" dt="2019-10-17T20:43:02.027" v="1594"/>
          <ac:grpSpMkLst>
            <pc:docMk/>
            <pc:sldMk cId="946553994" sldId="263"/>
            <ac:grpSpMk id="28" creationId="{901E4FA3-C28B-4C7F-B992-CE36FB0E3FB1}"/>
          </ac:grpSpMkLst>
        </pc:grpChg>
        <pc:grpChg chg="del mod">
          <ac:chgData name="robert walsh" userId="39cfbb29034c4576" providerId="LiveId" clId="{E1C6560E-7052-480B-B10B-34DB4BFD19B6}" dt="2019-10-17T20:42:59.771" v="1584"/>
          <ac:grpSpMkLst>
            <pc:docMk/>
            <pc:sldMk cId="946553994" sldId="263"/>
            <ac:grpSpMk id="30" creationId="{6350A776-E24A-4D71-AE17-94CCB250E0A3}"/>
          </ac:grpSpMkLst>
        </pc:grpChg>
        <pc:grpChg chg="del mod">
          <ac:chgData name="robert walsh" userId="39cfbb29034c4576" providerId="LiveId" clId="{E1C6560E-7052-480B-B10B-34DB4BFD19B6}" dt="2019-10-17T20:43:38.758" v="1606"/>
          <ac:grpSpMkLst>
            <pc:docMk/>
            <pc:sldMk cId="946553994" sldId="263"/>
            <ac:grpSpMk id="37" creationId="{CE9AB002-42D0-4A30-8AEC-CCFBA3F6A204}"/>
          </ac:grpSpMkLst>
        </pc:grpChg>
        <pc:grpChg chg="del mod">
          <ac:chgData name="robert walsh" userId="39cfbb29034c4576" providerId="LiveId" clId="{E1C6560E-7052-480B-B10B-34DB4BFD19B6}" dt="2019-10-17T20:44:00.541" v="1610"/>
          <ac:grpSpMkLst>
            <pc:docMk/>
            <pc:sldMk cId="946553994" sldId="263"/>
            <ac:grpSpMk id="39" creationId="{436DB440-E100-45A2-890B-8AFEFC077F2A}"/>
          </ac:grpSpMkLst>
        </pc:grpChg>
        <pc:grpChg chg="del mod">
          <ac:chgData name="robert walsh" userId="39cfbb29034c4576" providerId="LiveId" clId="{E1C6560E-7052-480B-B10B-34DB4BFD19B6}" dt="2019-10-17T20:44:07.343" v="1620"/>
          <ac:grpSpMkLst>
            <pc:docMk/>
            <pc:sldMk cId="946553994" sldId="263"/>
            <ac:grpSpMk id="43" creationId="{C6DA4FF2-9F4B-47D8-8758-8BD073F2B6C5}"/>
          </ac:grpSpMkLst>
        </pc:grpChg>
        <pc:grpChg chg="del mod">
          <ac:chgData name="robert walsh" userId="39cfbb29034c4576" providerId="LiveId" clId="{E1C6560E-7052-480B-B10B-34DB4BFD19B6}" dt="2019-10-17T20:44:37.897" v="1648"/>
          <ac:grpSpMkLst>
            <pc:docMk/>
            <pc:sldMk cId="946553994" sldId="263"/>
            <ac:grpSpMk id="53" creationId="{75ED9F10-800E-4920-8251-359B78699F05}"/>
          </ac:grpSpMkLst>
        </pc:grpChg>
        <pc:grpChg chg="mod">
          <ac:chgData name="robert walsh" userId="39cfbb29034c4576" providerId="LiveId" clId="{E1C6560E-7052-480B-B10B-34DB4BFD19B6}" dt="2019-10-17T20:44:13.386" v="1623"/>
          <ac:grpSpMkLst>
            <pc:docMk/>
            <pc:sldMk cId="946553994" sldId="263"/>
            <ac:grpSpMk id="56" creationId="{E0CD390F-91B0-4C25-92C6-EFFF189AB841}"/>
          </ac:grpSpMkLst>
        </pc:grpChg>
        <pc:grpChg chg="del mod">
          <ac:chgData name="robert walsh" userId="39cfbb29034c4576" providerId="LiveId" clId="{E1C6560E-7052-480B-B10B-34DB4BFD19B6}" dt="2019-10-17T20:44:31.609" v="1645"/>
          <ac:grpSpMkLst>
            <pc:docMk/>
            <pc:sldMk cId="946553994" sldId="263"/>
            <ac:grpSpMk id="76" creationId="{F2647A5D-E2EA-4730-B5C5-F2A9B09D50F0}"/>
          </ac:grpSpMkLst>
        </pc:grpChg>
        <pc:grpChg chg="del mod">
          <ac:chgData name="robert walsh" userId="39cfbb29034c4576" providerId="LiveId" clId="{E1C6560E-7052-480B-B10B-34DB4BFD19B6}" dt="2019-10-17T21:26:25.915" v="1874"/>
          <ac:grpSpMkLst>
            <pc:docMk/>
            <pc:sldMk cId="946553994" sldId="263"/>
            <ac:grpSpMk id="78" creationId="{F6909314-A915-4278-B5B2-6F6D640F472D}"/>
          </ac:grpSpMkLst>
        </pc:grpChg>
        <pc:grpChg chg="del mod">
          <ac:chgData name="robert walsh" userId="39cfbb29034c4576" providerId="LiveId" clId="{E1C6560E-7052-480B-B10B-34DB4BFD19B6}" dt="2019-10-17T21:20:10.719" v="1710"/>
          <ac:grpSpMkLst>
            <pc:docMk/>
            <pc:sldMk cId="946553994" sldId="263"/>
            <ac:grpSpMk id="81" creationId="{FCB3CBF4-FDDE-451D-BCB9-724866844CDB}"/>
          </ac:grpSpMkLst>
        </pc:grpChg>
        <pc:grpChg chg="del mod">
          <ac:chgData name="robert walsh" userId="39cfbb29034c4576" providerId="LiveId" clId="{E1C6560E-7052-480B-B10B-34DB4BFD19B6}" dt="2019-10-17T20:45:00.622" v="1654"/>
          <ac:grpSpMkLst>
            <pc:docMk/>
            <pc:sldMk cId="946553994" sldId="263"/>
            <ac:grpSpMk id="84" creationId="{F509D553-738D-40D8-A50E-523FCE0A3E1F}"/>
          </ac:grpSpMkLst>
        </pc:grpChg>
        <pc:grpChg chg="del mod">
          <ac:chgData name="robert walsh" userId="39cfbb29034c4576" providerId="LiveId" clId="{E1C6560E-7052-480B-B10B-34DB4BFD19B6}" dt="2019-10-17T20:45:05.993" v="1658"/>
          <ac:grpSpMkLst>
            <pc:docMk/>
            <pc:sldMk cId="946553994" sldId="263"/>
            <ac:grpSpMk id="87" creationId="{3B84A21B-AFA1-4672-AF33-18A10592C55C}"/>
          </ac:grpSpMkLst>
        </pc:grpChg>
        <pc:grpChg chg="del mod">
          <ac:chgData name="robert walsh" userId="39cfbb29034c4576" providerId="LiveId" clId="{E1C6560E-7052-480B-B10B-34DB4BFD19B6}" dt="2019-10-17T20:45:13.107" v="1660"/>
          <ac:grpSpMkLst>
            <pc:docMk/>
            <pc:sldMk cId="946553994" sldId="263"/>
            <ac:grpSpMk id="91" creationId="{F7EAB9C2-CBD4-413E-AEC4-D91C05D6C307}"/>
          </ac:grpSpMkLst>
        </pc:grpChg>
        <pc:grpChg chg="mod">
          <ac:chgData name="robert walsh" userId="39cfbb29034c4576" providerId="LiveId" clId="{E1C6560E-7052-480B-B10B-34DB4BFD19B6}" dt="2019-10-17T20:45:13.107" v="1660"/>
          <ac:grpSpMkLst>
            <pc:docMk/>
            <pc:sldMk cId="946553994" sldId="263"/>
            <ac:grpSpMk id="93" creationId="{99558E82-44BB-437F-A62D-A06C6E9A32AA}"/>
          </ac:grpSpMkLst>
        </pc:grpChg>
        <pc:grpChg chg="del mod">
          <ac:chgData name="robert walsh" userId="39cfbb29034c4576" providerId="LiveId" clId="{E1C6560E-7052-480B-B10B-34DB4BFD19B6}" dt="2019-10-17T21:20:33.285" v="1728"/>
          <ac:grpSpMkLst>
            <pc:docMk/>
            <pc:sldMk cId="946553994" sldId="263"/>
            <ac:grpSpMk id="99" creationId="{F5A5F784-2C9A-42C1-9F92-3538460BD520}"/>
          </ac:grpSpMkLst>
        </pc:grpChg>
        <pc:grpChg chg="del mod">
          <ac:chgData name="robert walsh" userId="39cfbb29034c4576" providerId="LiveId" clId="{E1C6560E-7052-480B-B10B-34DB4BFD19B6}" dt="2019-10-17T21:20:35.039" v="1730"/>
          <ac:grpSpMkLst>
            <pc:docMk/>
            <pc:sldMk cId="946553994" sldId="263"/>
            <ac:grpSpMk id="110" creationId="{B1F001CD-0ECF-44DA-BF23-D4E3FC2CC06E}"/>
          </ac:grpSpMkLst>
        </pc:grpChg>
        <pc:grpChg chg="mod">
          <ac:chgData name="robert walsh" userId="39cfbb29034c4576" providerId="LiveId" clId="{E1C6560E-7052-480B-B10B-34DB4BFD19B6}" dt="2019-10-17T21:20:35.039" v="1730"/>
          <ac:grpSpMkLst>
            <pc:docMk/>
            <pc:sldMk cId="946553994" sldId="263"/>
            <ac:grpSpMk id="112" creationId="{553EECFD-3B29-49AD-AF60-783D6D8C6671}"/>
          </ac:grpSpMkLst>
        </pc:grpChg>
        <pc:grpChg chg="del mod">
          <ac:chgData name="robert walsh" userId="39cfbb29034c4576" providerId="LiveId" clId="{E1C6560E-7052-480B-B10B-34DB4BFD19B6}" dt="2019-10-17T21:26:22.875" v="1854"/>
          <ac:grpSpMkLst>
            <pc:docMk/>
            <pc:sldMk cId="946553994" sldId="263"/>
            <ac:grpSpMk id="115" creationId="{35E8AAD5-DF5D-405E-AB22-ED62BC31DF90}"/>
          </ac:grpSpMkLst>
        </pc:grpChg>
        <pc:grpChg chg="del mod">
          <ac:chgData name="robert walsh" userId="39cfbb29034c4576" providerId="LiveId" clId="{E1C6560E-7052-480B-B10B-34DB4BFD19B6}" dt="2019-10-17T21:26:57.500" v="1902"/>
          <ac:grpSpMkLst>
            <pc:docMk/>
            <pc:sldMk cId="946553994" sldId="263"/>
            <ac:grpSpMk id="129" creationId="{164E281E-7F82-4FCE-818A-3B286596FDEB}"/>
          </ac:grpSpMkLst>
        </pc:grpChg>
        <pc:grpChg chg="del mod">
          <ac:chgData name="robert walsh" userId="39cfbb29034c4576" providerId="LiveId" clId="{E1C6560E-7052-480B-B10B-34DB4BFD19B6}" dt="2019-10-17T21:26:57.500" v="1902"/>
          <ac:grpSpMkLst>
            <pc:docMk/>
            <pc:sldMk cId="946553994" sldId="263"/>
            <ac:grpSpMk id="130" creationId="{B704E6F0-4B3C-4C8F-B347-3875CA7F94D2}"/>
          </ac:grpSpMkLst>
        </pc:grpChg>
        <pc:grpChg chg="del mod">
          <ac:chgData name="robert walsh" userId="39cfbb29034c4576" providerId="LiveId" clId="{E1C6560E-7052-480B-B10B-34DB4BFD19B6}" dt="2019-10-17T21:27:00.078" v="1905"/>
          <ac:grpSpMkLst>
            <pc:docMk/>
            <pc:sldMk cId="946553994" sldId="263"/>
            <ac:grpSpMk id="144" creationId="{2E9EC94A-E94B-4942-BDA5-87824ACCACD3}"/>
          </ac:grpSpMkLst>
        </pc:grpChg>
        <pc:grpChg chg="mod">
          <ac:chgData name="robert walsh" userId="39cfbb29034c4576" providerId="LiveId" clId="{E1C6560E-7052-480B-B10B-34DB4BFD19B6}" dt="2019-10-17T21:27:00.078" v="1905"/>
          <ac:grpSpMkLst>
            <pc:docMk/>
            <pc:sldMk cId="946553994" sldId="263"/>
            <ac:grpSpMk id="147" creationId="{C2CD36D8-73CA-43E0-8F63-78B6A8F11C11}"/>
          </ac:grpSpMkLst>
        </pc:grpChg>
        <pc:grpChg chg="del mod">
          <ac:chgData name="robert walsh" userId="39cfbb29034c4576" providerId="LiveId" clId="{E1C6560E-7052-480B-B10B-34DB4BFD19B6}" dt="2019-10-17T21:27:29.153" v="1914"/>
          <ac:grpSpMkLst>
            <pc:docMk/>
            <pc:sldMk cId="946553994" sldId="263"/>
            <ac:grpSpMk id="154" creationId="{5A15A17D-A814-4C52-B4FA-6C8060D6927B}"/>
          </ac:grpSpMkLst>
        </pc:grpChg>
        <pc:grpChg chg="del mod">
          <ac:chgData name="robert walsh" userId="39cfbb29034c4576" providerId="LiveId" clId="{E1C6560E-7052-480B-B10B-34DB4BFD19B6}" dt="2019-10-17T21:27:33.115" v="1922"/>
          <ac:grpSpMkLst>
            <pc:docMk/>
            <pc:sldMk cId="946553994" sldId="263"/>
            <ac:grpSpMk id="156" creationId="{E1C50142-881A-4E88-AB27-F890BA949807}"/>
          </ac:grpSpMkLst>
        </pc:grpChg>
        <pc:grpChg chg="del mod">
          <ac:chgData name="robert walsh" userId="39cfbb29034c4576" providerId="LiveId" clId="{E1C6560E-7052-480B-B10B-34DB4BFD19B6}" dt="2019-10-17T21:27:39.637" v="1934"/>
          <ac:grpSpMkLst>
            <pc:docMk/>
            <pc:sldMk cId="946553994" sldId="263"/>
            <ac:grpSpMk id="164" creationId="{941C8D18-453C-4883-A088-9E8E222BE8EF}"/>
          </ac:grpSpMkLst>
        </pc:grpChg>
        <pc:grpChg chg="del mod">
          <ac:chgData name="robert walsh" userId="39cfbb29034c4576" providerId="LiveId" clId="{E1C6560E-7052-480B-B10B-34DB4BFD19B6}" dt="2019-10-17T21:27:50.770" v="1941"/>
          <ac:grpSpMkLst>
            <pc:docMk/>
            <pc:sldMk cId="946553994" sldId="263"/>
            <ac:grpSpMk id="176" creationId="{25E66150-0FC8-4BCF-9768-F75D0FE1F496}"/>
          </ac:grpSpMkLst>
        </pc:grpChg>
        <pc:grpChg chg="del mod">
          <ac:chgData name="robert walsh" userId="39cfbb29034c4576" providerId="LiveId" clId="{E1C6560E-7052-480B-B10B-34DB4BFD19B6}" dt="2019-10-17T21:27:51.818" v="1943"/>
          <ac:grpSpMkLst>
            <pc:docMk/>
            <pc:sldMk cId="946553994" sldId="263"/>
            <ac:grpSpMk id="180" creationId="{8AED2495-32C2-421D-9201-E732FC78E293}"/>
          </ac:grpSpMkLst>
        </pc:grpChg>
        <pc:grpChg chg="del mod">
          <ac:chgData name="robert walsh" userId="39cfbb29034c4576" providerId="LiveId" clId="{E1C6560E-7052-480B-B10B-34DB4BFD19B6}" dt="2019-10-17T21:27:55.930" v="1947"/>
          <ac:grpSpMkLst>
            <pc:docMk/>
            <pc:sldMk cId="946553994" sldId="263"/>
            <ac:grpSpMk id="182" creationId="{493F23C0-B683-482F-9747-3494312780A4}"/>
          </ac:grpSpMkLst>
        </pc:grpChg>
        <pc:grpChg chg="del mod">
          <ac:chgData name="robert walsh" userId="39cfbb29034c4576" providerId="LiveId" clId="{E1C6560E-7052-480B-B10B-34DB4BFD19B6}" dt="2019-10-17T21:28:03.930" v="1952"/>
          <ac:grpSpMkLst>
            <pc:docMk/>
            <pc:sldMk cId="946553994" sldId="263"/>
            <ac:grpSpMk id="186" creationId="{4F767BB4-90B3-48F4-844E-4CF5A9F142C9}"/>
          </ac:grpSpMkLst>
        </pc:grpChg>
        <pc:grpChg chg="del mod">
          <ac:chgData name="robert walsh" userId="39cfbb29034c4576" providerId="LiveId" clId="{E1C6560E-7052-480B-B10B-34DB4BFD19B6}" dt="2019-10-17T21:28:04.885" v="1954"/>
          <ac:grpSpMkLst>
            <pc:docMk/>
            <pc:sldMk cId="946553994" sldId="263"/>
            <ac:grpSpMk id="191" creationId="{D78D016B-05F2-465F-92F5-B57C4204812D}"/>
          </ac:grpSpMkLst>
        </pc:grpChg>
        <pc:grpChg chg="mod">
          <ac:chgData name="robert walsh" userId="39cfbb29034c4576" providerId="LiveId" clId="{E1C6560E-7052-480B-B10B-34DB4BFD19B6}" dt="2019-10-17T21:28:04.885" v="1954"/>
          <ac:grpSpMkLst>
            <pc:docMk/>
            <pc:sldMk cId="946553994" sldId="263"/>
            <ac:grpSpMk id="193" creationId="{9F9C18CE-C513-4452-AAC5-C55008621253}"/>
          </ac:grpSpMkLst>
        </pc:grpChg>
        <pc:grpChg chg="del mod">
          <ac:chgData name="robert walsh" userId="39cfbb29034c4576" providerId="LiveId" clId="{E1C6560E-7052-480B-B10B-34DB4BFD19B6}" dt="2019-10-17T21:28:28.833" v="1975"/>
          <ac:grpSpMkLst>
            <pc:docMk/>
            <pc:sldMk cId="946553994" sldId="263"/>
            <ac:grpSpMk id="199" creationId="{319D166C-10A9-4B95-BDC8-CF57CEEE2CD1}"/>
          </ac:grpSpMkLst>
        </pc:grpChg>
        <pc:grpChg chg="mod">
          <ac:chgData name="robert walsh" userId="39cfbb29034c4576" providerId="LiveId" clId="{E1C6560E-7052-480B-B10B-34DB4BFD19B6}" dt="2019-10-17T21:28:28.833" v="1975"/>
          <ac:grpSpMkLst>
            <pc:docMk/>
            <pc:sldMk cId="946553994" sldId="263"/>
            <ac:grpSpMk id="214" creationId="{F80CDF75-9C58-4922-A1DE-7B9D7AF2F15E}"/>
          </ac:grpSpMkLst>
        </pc:grpChg>
        <pc:grpChg chg="mod">
          <ac:chgData name="robert walsh" userId="39cfbb29034c4576" providerId="LiveId" clId="{E1C6560E-7052-480B-B10B-34DB4BFD19B6}" dt="2019-10-17T21:28:31.575" v="1981"/>
          <ac:grpSpMkLst>
            <pc:docMk/>
            <pc:sldMk cId="946553994" sldId="263"/>
            <ac:grpSpMk id="220" creationId="{BF26F2B5-724A-486F-899F-B0F7DC61DE62}"/>
          </ac:grpSpMkLst>
        </pc:grpChg>
        <pc:grpChg chg="del mod">
          <ac:chgData name="robert walsh" userId="39cfbb29034c4576" providerId="LiveId" clId="{E1C6560E-7052-480B-B10B-34DB4BFD19B6}" dt="2019-10-17T21:29:36.882" v="2003"/>
          <ac:grpSpMkLst>
            <pc:docMk/>
            <pc:sldMk cId="946553994" sldId="263"/>
            <ac:grpSpMk id="240" creationId="{26DC34F3-34C7-4EA3-BF57-E3D21B99B177}"/>
          </ac:grpSpMkLst>
        </pc:grpChg>
        <pc:grpChg chg="mod">
          <ac:chgData name="robert walsh" userId="39cfbb29034c4576" providerId="LiveId" clId="{E1C6560E-7052-480B-B10B-34DB4BFD19B6}" dt="2019-10-17T21:29:36.882" v="2003"/>
          <ac:grpSpMkLst>
            <pc:docMk/>
            <pc:sldMk cId="946553994" sldId="263"/>
            <ac:grpSpMk id="242" creationId="{D9DB4B39-5774-4B33-A5F0-ED82F3ED7847}"/>
          </ac:grpSpMkLst>
        </pc:grpChg>
        <pc:grpChg chg="del mod">
          <ac:chgData name="robert walsh" userId="39cfbb29034c4576" providerId="LiveId" clId="{E1C6560E-7052-480B-B10B-34DB4BFD19B6}" dt="2019-10-17T21:30:05.057" v="2018"/>
          <ac:grpSpMkLst>
            <pc:docMk/>
            <pc:sldMk cId="946553994" sldId="263"/>
            <ac:grpSpMk id="247" creationId="{C6897D2B-4950-4A96-B717-F0E68FB1A5D3}"/>
          </ac:grpSpMkLst>
        </pc:grpChg>
        <pc:grpChg chg="del mod">
          <ac:chgData name="robert walsh" userId="39cfbb29034c4576" providerId="LiveId" clId="{E1C6560E-7052-480B-B10B-34DB4BFD19B6}" dt="2019-10-17T21:30:06.816" v="2021"/>
          <ac:grpSpMkLst>
            <pc:docMk/>
            <pc:sldMk cId="946553994" sldId="263"/>
            <ac:grpSpMk id="257" creationId="{A698ADA5-E7FE-4C0C-8AB8-19B1358C26B2}"/>
          </ac:grpSpMkLst>
        </pc:grpChg>
        <pc:grpChg chg="mod">
          <ac:chgData name="robert walsh" userId="39cfbb29034c4576" providerId="LiveId" clId="{E1C6560E-7052-480B-B10B-34DB4BFD19B6}" dt="2019-10-17T21:30:06.816" v="2021"/>
          <ac:grpSpMkLst>
            <pc:docMk/>
            <pc:sldMk cId="946553994" sldId="263"/>
            <ac:grpSpMk id="260" creationId="{B0AD399F-2B95-484E-8127-C0216696AA10}"/>
          </ac:grpSpMkLst>
        </pc:grpChg>
        <pc:picChg chg="add mod">
          <ac:chgData name="robert walsh" userId="39cfbb29034c4576" providerId="LiveId" clId="{E1C6560E-7052-480B-B10B-34DB4BFD19B6}" dt="2019-10-17T21:56:02.789" v="2128" actId="1076"/>
          <ac:picMkLst>
            <pc:docMk/>
            <pc:sldMk cId="946553994" sldId="263"/>
            <ac:picMk id="261" creationId="{2C173655-865C-43CF-8848-838BCD71E7BF}"/>
          </ac:picMkLst>
        </pc:picChg>
        <pc:inkChg chg="add del mod">
          <ac:chgData name="robert walsh" userId="39cfbb29034c4576" providerId="LiveId" clId="{E1C6560E-7052-480B-B10B-34DB4BFD19B6}" dt="2019-10-17T20:42:59.039" v="1580"/>
          <ac:inkMkLst>
            <pc:docMk/>
            <pc:sldMk cId="946553994" sldId="263"/>
            <ac:inkMk id="4" creationId="{37CE4370-DF58-4891-8692-1F097135E465}"/>
          </ac:inkMkLst>
        </pc:inkChg>
        <pc:inkChg chg="add del mod">
          <ac:chgData name="robert walsh" userId="39cfbb29034c4576" providerId="LiveId" clId="{E1C6560E-7052-480B-B10B-34DB4BFD19B6}" dt="2019-10-17T20:43:00.541" v="1586"/>
          <ac:inkMkLst>
            <pc:docMk/>
            <pc:sldMk cId="946553994" sldId="263"/>
            <ac:inkMk id="5" creationId="{4A04E6BA-06B0-4B04-8402-354029F9AA87}"/>
          </ac:inkMkLst>
        </pc:inkChg>
        <pc:inkChg chg="add del mod">
          <ac:chgData name="robert walsh" userId="39cfbb29034c4576" providerId="LiveId" clId="{E1C6560E-7052-480B-B10B-34DB4BFD19B6}" dt="2019-10-17T20:42:58.668" v="1578"/>
          <ac:inkMkLst>
            <pc:docMk/>
            <pc:sldMk cId="946553994" sldId="263"/>
            <ac:inkMk id="7" creationId="{90F0326A-4C7F-4261-8337-3612D40EE1B1}"/>
          </ac:inkMkLst>
        </pc:inkChg>
        <pc:inkChg chg="add del mod">
          <ac:chgData name="robert walsh" userId="39cfbb29034c4576" providerId="LiveId" clId="{E1C6560E-7052-480B-B10B-34DB4BFD19B6}" dt="2019-10-17T20:42:58.668" v="1579"/>
          <ac:inkMkLst>
            <pc:docMk/>
            <pc:sldMk cId="946553994" sldId="263"/>
            <ac:inkMk id="8" creationId="{FFA18023-40AF-4AE3-9F7C-3B00C71425CB}"/>
          </ac:inkMkLst>
        </pc:inkChg>
        <pc:inkChg chg="add del mod">
          <ac:chgData name="robert walsh" userId="39cfbb29034c4576" providerId="LiveId" clId="{E1C6560E-7052-480B-B10B-34DB4BFD19B6}" dt="2019-10-17T20:42:59.039" v="1582"/>
          <ac:inkMkLst>
            <pc:docMk/>
            <pc:sldMk cId="946553994" sldId="263"/>
            <ac:inkMk id="9" creationId="{426DB0FB-5354-46E8-A282-F43FA4405A75}"/>
          </ac:inkMkLst>
        </pc:inkChg>
        <pc:inkChg chg="add del mod">
          <ac:chgData name="robert walsh" userId="39cfbb29034c4576" providerId="LiveId" clId="{E1C6560E-7052-480B-B10B-34DB4BFD19B6}" dt="2019-10-17T20:42:59.771" v="1584"/>
          <ac:inkMkLst>
            <pc:docMk/>
            <pc:sldMk cId="946553994" sldId="263"/>
            <ac:inkMk id="10" creationId="{D720FF11-DD4D-4A9A-9DD3-A268D010B6ED}"/>
          </ac:inkMkLst>
        </pc:inkChg>
        <pc:inkChg chg="add del mod">
          <ac:chgData name="robert walsh" userId="39cfbb29034c4576" providerId="LiveId" clId="{E1C6560E-7052-480B-B10B-34DB4BFD19B6}" dt="2019-10-17T20:42:59.255" v="1583"/>
          <ac:inkMkLst>
            <pc:docMk/>
            <pc:sldMk cId="946553994" sldId="263"/>
            <ac:inkMk id="11" creationId="{6BCF8630-F887-4B8F-BA81-5348688E20EE}"/>
          </ac:inkMkLst>
        </pc:inkChg>
        <pc:inkChg chg="add del mod">
          <ac:chgData name="robert walsh" userId="39cfbb29034c4576" providerId="LiveId" clId="{E1C6560E-7052-480B-B10B-34DB4BFD19B6}" dt="2019-10-17T20:42:59.925" v="1585"/>
          <ac:inkMkLst>
            <pc:docMk/>
            <pc:sldMk cId="946553994" sldId="263"/>
            <ac:inkMk id="12" creationId="{52F905EE-B26C-4D6B-A6C1-D1AE5DAC9FB7}"/>
          </ac:inkMkLst>
        </pc:inkChg>
        <pc:inkChg chg="add del mod">
          <ac:chgData name="robert walsh" userId="39cfbb29034c4576" providerId="LiveId" clId="{E1C6560E-7052-480B-B10B-34DB4BFD19B6}" dt="2019-10-17T20:43:02.027" v="1595"/>
          <ac:inkMkLst>
            <pc:docMk/>
            <pc:sldMk cId="946553994" sldId="263"/>
            <ac:inkMk id="14" creationId="{DD9E7755-2E20-4388-A2C5-48A5A5CA2B65}"/>
          </ac:inkMkLst>
        </pc:inkChg>
        <pc:inkChg chg="add del mod">
          <ac:chgData name="robert walsh" userId="39cfbb29034c4576" providerId="LiveId" clId="{E1C6560E-7052-480B-B10B-34DB4BFD19B6}" dt="2019-10-17T20:43:02.691" v="1596"/>
          <ac:inkMkLst>
            <pc:docMk/>
            <pc:sldMk cId="946553994" sldId="263"/>
            <ac:inkMk id="15" creationId="{F0A2F8FC-2BEA-4555-A808-0FB48EC8F431}"/>
          </ac:inkMkLst>
        </pc:inkChg>
        <pc:inkChg chg="add del mod">
          <ac:chgData name="robert walsh" userId="39cfbb29034c4576" providerId="LiveId" clId="{E1C6560E-7052-480B-B10B-34DB4BFD19B6}" dt="2019-10-17T20:43:02.027" v="1592"/>
          <ac:inkMkLst>
            <pc:docMk/>
            <pc:sldMk cId="946553994" sldId="263"/>
            <ac:inkMk id="17" creationId="{AB902FBB-D879-458E-9555-ECE1A17C037C}"/>
          </ac:inkMkLst>
        </pc:inkChg>
        <pc:inkChg chg="add del mod">
          <ac:chgData name="robert walsh" userId="39cfbb29034c4576" providerId="LiveId" clId="{E1C6560E-7052-480B-B10B-34DB4BFD19B6}" dt="2019-10-17T20:43:02.027" v="1587"/>
          <ac:inkMkLst>
            <pc:docMk/>
            <pc:sldMk cId="946553994" sldId="263"/>
            <ac:inkMk id="18" creationId="{03A670F5-C3D2-49A0-A32F-357B647FDBDF}"/>
          </ac:inkMkLst>
        </pc:inkChg>
        <pc:inkChg chg="add del mod">
          <ac:chgData name="robert walsh" userId="39cfbb29034c4576" providerId="LiveId" clId="{E1C6560E-7052-480B-B10B-34DB4BFD19B6}" dt="2019-10-17T20:43:02.027" v="1593"/>
          <ac:inkMkLst>
            <pc:docMk/>
            <pc:sldMk cId="946553994" sldId="263"/>
            <ac:inkMk id="19" creationId="{61EFC96B-F74E-4499-863A-12F82A17C711}"/>
          </ac:inkMkLst>
        </pc:inkChg>
        <pc:inkChg chg="add del mod">
          <ac:chgData name="robert walsh" userId="39cfbb29034c4576" providerId="LiveId" clId="{E1C6560E-7052-480B-B10B-34DB4BFD19B6}" dt="2019-10-17T20:43:02.027" v="1590"/>
          <ac:inkMkLst>
            <pc:docMk/>
            <pc:sldMk cId="946553994" sldId="263"/>
            <ac:inkMk id="20" creationId="{EF240A87-B5D9-4769-BCFA-7BAFCBA490A2}"/>
          </ac:inkMkLst>
        </pc:inkChg>
        <pc:inkChg chg="add del mod">
          <ac:chgData name="robert walsh" userId="39cfbb29034c4576" providerId="LiveId" clId="{E1C6560E-7052-480B-B10B-34DB4BFD19B6}" dt="2019-10-17T20:43:02.027" v="1589"/>
          <ac:inkMkLst>
            <pc:docMk/>
            <pc:sldMk cId="946553994" sldId="263"/>
            <ac:inkMk id="21" creationId="{F2BFEF59-67FD-41AE-A23F-C6A272973759}"/>
          </ac:inkMkLst>
        </pc:inkChg>
        <pc:inkChg chg="add del mod">
          <ac:chgData name="robert walsh" userId="39cfbb29034c4576" providerId="LiveId" clId="{E1C6560E-7052-480B-B10B-34DB4BFD19B6}" dt="2019-10-17T20:43:02.027" v="1594"/>
          <ac:inkMkLst>
            <pc:docMk/>
            <pc:sldMk cId="946553994" sldId="263"/>
            <ac:inkMk id="23" creationId="{C2B602E8-AB7D-43F9-B23D-D67AB870BDF6}"/>
          </ac:inkMkLst>
        </pc:inkChg>
        <pc:inkChg chg="add del mod">
          <ac:chgData name="robert walsh" userId="39cfbb29034c4576" providerId="LiveId" clId="{E1C6560E-7052-480B-B10B-34DB4BFD19B6}" dt="2019-10-17T20:43:02.027" v="1588"/>
          <ac:inkMkLst>
            <pc:docMk/>
            <pc:sldMk cId="946553994" sldId="263"/>
            <ac:inkMk id="24" creationId="{C1B8E4FE-27CC-42F6-B910-FA3B3AB133C1}"/>
          </ac:inkMkLst>
        </pc:inkChg>
        <pc:inkChg chg="add del mod">
          <ac:chgData name="robert walsh" userId="39cfbb29034c4576" providerId="LiveId" clId="{E1C6560E-7052-480B-B10B-34DB4BFD19B6}" dt="2019-10-17T20:43:02.027" v="1591"/>
          <ac:inkMkLst>
            <pc:docMk/>
            <pc:sldMk cId="946553994" sldId="263"/>
            <ac:inkMk id="26" creationId="{2E3EBF04-FC90-4FF2-B57C-D11C715B8E1C}"/>
          </ac:inkMkLst>
        </pc:inkChg>
        <pc:inkChg chg="add del mod">
          <ac:chgData name="robert walsh" userId="39cfbb29034c4576" providerId="LiveId" clId="{E1C6560E-7052-480B-B10B-34DB4BFD19B6}" dt="2019-10-17T20:43:03.362" v="1597"/>
          <ac:inkMkLst>
            <pc:docMk/>
            <pc:sldMk cId="946553994" sldId="263"/>
            <ac:inkMk id="27" creationId="{EEC3803D-C7ED-45CE-AEF7-B3101A72BF96}"/>
          </ac:inkMkLst>
        </pc:inkChg>
        <pc:inkChg chg="add del mod">
          <ac:chgData name="robert walsh" userId="39cfbb29034c4576" providerId="LiveId" clId="{E1C6560E-7052-480B-B10B-34DB4BFD19B6}" dt="2019-10-17T20:42:59.039" v="1581"/>
          <ac:inkMkLst>
            <pc:docMk/>
            <pc:sldMk cId="946553994" sldId="263"/>
            <ac:inkMk id="29" creationId="{980F253A-7BDC-4D94-B326-3E3334ED1254}"/>
          </ac:inkMkLst>
        </pc:inkChg>
        <pc:inkChg chg="add del mod">
          <ac:chgData name="robert walsh" userId="39cfbb29034c4576" providerId="LiveId" clId="{E1C6560E-7052-480B-B10B-34DB4BFD19B6}" dt="2019-10-17T21:20:08.166" v="1692"/>
          <ac:inkMkLst>
            <pc:docMk/>
            <pc:sldMk cId="946553994" sldId="263"/>
            <ac:inkMk id="31" creationId="{23880997-142B-40E1-A3D4-5A6E4275C25C}"/>
          </ac:inkMkLst>
        </pc:inkChg>
        <pc:inkChg chg="add del mod">
          <ac:chgData name="robert walsh" userId="39cfbb29034c4576" providerId="LiveId" clId="{E1C6560E-7052-480B-B10B-34DB4BFD19B6}" dt="2019-10-17T21:20:08.166" v="1698"/>
          <ac:inkMkLst>
            <pc:docMk/>
            <pc:sldMk cId="946553994" sldId="263"/>
            <ac:inkMk id="32" creationId="{0901F72A-DC47-447F-9B60-F29819B0053B}"/>
          </ac:inkMkLst>
        </pc:inkChg>
        <pc:inkChg chg="add del mod">
          <ac:chgData name="robert walsh" userId="39cfbb29034c4576" providerId="LiveId" clId="{E1C6560E-7052-480B-B10B-34DB4BFD19B6}" dt="2019-10-17T21:20:08.166" v="1697"/>
          <ac:inkMkLst>
            <pc:docMk/>
            <pc:sldMk cId="946553994" sldId="263"/>
            <ac:inkMk id="33" creationId="{9C00CBE8-3FBE-4181-AD5E-179F257473E4}"/>
          </ac:inkMkLst>
        </pc:inkChg>
        <pc:inkChg chg="add del mod">
          <ac:chgData name="robert walsh" userId="39cfbb29034c4576" providerId="LiveId" clId="{E1C6560E-7052-480B-B10B-34DB4BFD19B6}" dt="2019-10-17T21:20:08.166" v="1691"/>
          <ac:inkMkLst>
            <pc:docMk/>
            <pc:sldMk cId="946553994" sldId="263"/>
            <ac:inkMk id="34" creationId="{DD6288D1-B116-45D0-8FC7-441F3D17A8B8}"/>
          </ac:inkMkLst>
        </pc:inkChg>
        <pc:inkChg chg="add del mod">
          <ac:chgData name="robert walsh" userId="39cfbb29034c4576" providerId="LiveId" clId="{E1C6560E-7052-480B-B10B-34DB4BFD19B6}" dt="2019-10-17T21:20:08.166" v="1699"/>
          <ac:inkMkLst>
            <pc:docMk/>
            <pc:sldMk cId="946553994" sldId="263"/>
            <ac:inkMk id="35" creationId="{B26857CD-441C-4B94-BE04-F2B52360A4EC}"/>
          </ac:inkMkLst>
        </pc:inkChg>
        <pc:inkChg chg="add del mod">
          <ac:chgData name="robert walsh" userId="39cfbb29034c4576" providerId="LiveId" clId="{E1C6560E-7052-480B-B10B-34DB4BFD19B6}" dt="2019-10-17T21:20:08.166" v="1695"/>
          <ac:inkMkLst>
            <pc:docMk/>
            <pc:sldMk cId="946553994" sldId="263"/>
            <ac:inkMk id="36" creationId="{2ED96526-18A6-48CB-9B06-68BAE7D1D6A6}"/>
          </ac:inkMkLst>
        </pc:inkChg>
        <pc:inkChg chg="add del mod">
          <ac:chgData name="robert walsh" userId="39cfbb29034c4576" providerId="LiveId" clId="{E1C6560E-7052-480B-B10B-34DB4BFD19B6}" dt="2019-10-17T21:20:08.166" v="1700"/>
          <ac:inkMkLst>
            <pc:docMk/>
            <pc:sldMk cId="946553994" sldId="263"/>
            <ac:inkMk id="38" creationId="{113F61D5-8A62-45E3-B87A-FB4FB9D274D3}"/>
          </ac:inkMkLst>
        </pc:inkChg>
        <pc:inkChg chg="add del mod">
          <ac:chgData name="robert walsh" userId="39cfbb29034c4576" providerId="LiveId" clId="{E1C6560E-7052-480B-B10B-34DB4BFD19B6}" dt="2019-10-17T21:20:10.033" v="1706"/>
          <ac:inkMkLst>
            <pc:docMk/>
            <pc:sldMk cId="946553994" sldId="263"/>
            <ac:inkMk id="40" creationId="{0BE86C97-9953-43CE-A7CF-746159FD4D43}"/>
          </ac:inkMkLst>
        </pc:inkChg>
        <pc:inkChg chg="add del mod">
          <ac:chgData name="robert walsh" userId="39cfbb29034c4576" providerId="LiveId" clId="{E1C6560E-7052-480B-B10B-34DB4BFD19B6}" dt="2019-10-17T21:20:08.166" v="1694"/>
          <ac:inkMkLst>
            <pc:docMk/>
            <pc:sldMk cId="946553994" sldId="263"/>
            <ac:inkMk id="41" creationId="{15D94844-9942-43D7-9B34-7337E47D9379}"/>
          </ac:inkMkLst>
        </pc:inkChg>
        <pc:inkChg chg="add del mod">
          <ac:chgData name="robert walsh" userId="39cfbb29034c4576" providerId="LiveId" clId="{E1C6560E-7052-480B-B10B-34DB4BFD19B6}" dt="2019-10-17T21:20:10.033" v="1707"/>
          <ac:inkMkLst>
            <pc:docMk/>
            <pc:sldMk cId="946553994" sldId="263"/>
            <ac:inkMk id="42" creationId="{9FF2B7A2-0780-484D-8E66-A2BCEF5382B5}"/>
          </ac:inkMkLst>
        </pc:inkChg>
        <pc:inkChg chg="add del mod">
          <ac:chgData name="robert walsh" userId="39cfbb29034c4576" providerId="LiveId" clId="{E1C6560E-7052-480B-B10B-34DB4BFD19B6}" dt="2019-10-17T21:20:08.166" v="1696"/>
          <ac:inkMkLst>
            <pc:docMk/>
            <pc:sldMk cId="946553994" sldId="263"/>
            <ac:inkMk id="44" creationId="{A9BE7B65-5CD0-4C68-8D31-F667CAA4399A}"/>
          </ac:inkMkLst>
        </pc:inkChg>
        <pc:inkChg chg="add del mod">
          <ac:chgData name="robert walsh" userId="39cfbb29034c4576" providerId="LiveId" clId="{E1C6560E-7052-480B-B10B-34DB4BFD19B6}" dt="2019-10-17T21:20:08.345" v="1701"/>
          <ac:inkMkLst>
            <pc:docMk/>
            <pc:sldMk cId="946553994" sldId="263"/>
            <ac:inkMk id="45" creationId="{2F1042B2-9247-4C22-91E7-58C7DB09E8ED}"/>
          </ac:inkMkLst>
        </pc:inkChg>
        <pc:inkChg chg="add del mod">
          <ac:chgData name="robert walsh" userId="39cfbb29034c4576" providerId="LiveId" clId="{E1C6560E-7052-480B-B10B-34DB4BFD19B6}" dt="2019-10-17T21:20:08.545" v="1702"/>
          <ac:inkMkLst>
            <pc:docMk/>
            <pc:sldMk cId="946553994" sldId="263"/>
            <ac:inkMk id="46" creationId="{D1C91AD8-599E-48AB-8725-EBDB202FF2D1}"/>
          </ac:inkMkLst>
        </pc:inkChg>
        <pc:inkChg chg="add del mod">
          <ac:chgData name="robert walsh" userId="39cfbb29034c4576" providerId="LiveId" clId="{E1C6560E-7052-480B-B10B-34DB4BFD19B6}" dt="2019-10-17T21:20:10.033" v="1704"/>
          <ac:inkMkLst>
            <pc:docMk/>
            <pc:sldMk cId="946553994" sldId="263"/>
            <ac:inkMk id="47" creationId="{C4121EA8-33B1-4C38-8B52-FC1F905A1E6A}"/>
          </ac:inkMkLst>
        </pc:inkChg>
        <pc:inkChg chg="add del mod">
          <ac:chgData name="robert walsh" userId="39cfbb29034c4576" providerId="LiveId" clId="{E1C6560E-7052-480B-B10B-34DB4BFD19B6}" dt="2019-10-17T21:20:10.234" v="1708"/>
          <ac:inkMkLst>
            <pc:docMk/>
            <pc:sldMk cId="946553994" sldId="263"/>
            <ac:inkMk id="48" creationId="{643040FB-FD18-41A9-8D7F-60C571F86F27}"/>
          </ac:inkMkLst>
        </pc:inkChg>
        <pc:inkChg chg="add del mod">
          <ac:chgData name="robert walsh" userId="39cfbb29034c4576" providerId="LiveId" clId="{E1C6560E-7052-480B-B10B-34DB4BFD19B6}" dt="2019-10-17T21:20:10.033" v="1705"/>
          <ac:inkMkLst>
            <pc:docMk/>
            <pc:sldMk cId="946553994" sldId="263"/>
            <ac:inkMk id="49" creationId="{7405B8F3-4204-4BDF-9577-DD130E375753}"/>
          </ac:inkMkLst>
        </pc:inkChg>
        <pc:inkChg chg="add del mod">
          <ac:chgData name="robert walsh" userId="39cfbb29034c4576" providerId="LiveId" clId="{E1C6560E-7052-480B-B10B-34DB4BFD19B6}" dt="2019-10-17T21:20:10.519" v="1709"/>
          <ac:inkMkLst>
            <pc:docMk/>
            <pc:sldMk cId="946553994" sldId="263"/>
            <ac:inkMk id="50" creationId="{B772E894-B95B-4D17-8F65-A1FE027AD6B7}"/>
          </ac:inkMkLst>
        </pc:inkChg>
        <pc:inkChg chg="add del mod">
          <ac:chgData name="robert walsh" userId="39cfbb29034c4576" providerId="LiveId" clId="{E1C6560E-7052-480B-B10B-34DB4BFD19B6}" dt="2019-10-17T21:20:10.719" v="1710"/>
          <ac:inkMkLst>
            <pc:docMk/>
            <pc:sldMk cId="946553994" sldId="263"/>
            <ac:inkMk id="51" creationId="{A4A22971-17AB-44D3-B7B4-A1E218A3EEAE}"/>
          </ac:inkMkLst>
        </pc:inkChg>
        <pc:inkChg chg="add del mod">
          <ac:chgData name="robert walsh" userId="39cfbb29034c4576" providerId="LiveId" clId="{E1C6560E-7052-480B-B10B-34DB4BFD19B6}" dt="2019-10-17T21:20:10.951" v="1711"/>
          <ac:inkMkLst>
            <pc:docMk/>
            <pc:sldMk cId="946553994" sldId="263"/>
            <ac:inkMk id="52" creationId="{7D943182-578A-4671-AB03-D6BEFAEA7B44}"/>
          </ac:inkMkLst>
        </pc:inkChg>
        <pc:inkChg chg="add mod">
          <ac:chgData name="robert walsh" userId="39cfbb29034c4576" providerId="LiveId" clId="{E1C6560E-7052-480B-B10B-34DB4BFD19B6}" dt="2019-10-17T20:44:13.386" v="1623"/>
          <ac:inkMkLst>
            <pc:docMk/>
            <pc:sldMk cId="946553994" sldId="263"/>
            <ac:inkMk id="54" creationId="{51BE9308-9E3E-4DB0-9F0E-684931B24649}"/>
          </ac:inkMkLst>
        </pc:inkChg>
        <pc:inkChg chg="add mod">
          <ac:chgData name="robert walsh" userId="39cfbb29034c4576" providerId="LiveId" clId="{E1C6560E-7052-480B-B10B-34DB4BFD19B6}" dt="2019-10-17T20:44:13.386" v="1623"/>
          <ac:inkMkLst>
            <pc:docMk/>
            <pc:sldMk cId="946553994" sldId="263"/>
            <ac:inkMk id="55" creationId="{CB30F8A5-1616-4950-A743-B72ED7D854D5}"/>
          </ac:inkMkLst>
        </pc:inkChg>
        <pc:inkChg chg="add del mod">
          <ac:chgData name="robert walsh" userId="39cfbb29034c4576" providerId="LiveId" clId="{E1C6560E-7052-480B-B10B-34DB4BFD19B6}" dt="2019-10-17T21:26:22.875" v="1855"/>
          <ac:inkMkLst>
            <pc:docMk/>
            <pc:sldMk cId="946553994" sldId="263"/>
            <ac:inkMk id="57" creationId="{8C65FE45-24A6-4466-94BE-DF908DD06190}"/>
          </ac:inkMkLst>
        </pc:inkChg>
        <pc:inkChg chg="add del mod">
          <ac:chgData name="robert walsh" userId="39cfbb29034c4576" providerId="LiveId" clId="{E1C6560E-7052-480B-B10B-34DB4BFD19B6}" dt="2019-10-17T21:26:23.038" v="1857"/>
          <ac:inkMkLst>
            <pc:docMk/>
            <pc:sldMk cId="946553994" sldId="263"/>
            <ac:inkMk id="58" creationId="{CC9C511C-6C38-422B-8F75-782BA6E1712A}"/>
          </ac:inkMkLst>
        </pc:inkChg>
        <pc:inkChg chg="add del mod">
          <ac:chgData name="robert walsh" userId="39cfbb29034c4576" providerId="LiveId" clId="{E1C6560E-7052-480B-B10B-34DB4BFD19B6}" dt="2019-10-17T21:26:23.292" v="1858"/>
          <ac:inkMkLst>
            <pc:docMk/>
            <pc:sldMk cId="946553994" sldId="263"/>
            <ac:inkMk id="59" creationId="{6B2D708C-04BD-4A79-9164-14F6F5FCC3D1}"/>
          </ac:inkMkLst>
        </pc:inkChg>
        <pc:inkChg chg="add del mod">
          <ac:chgData name="robert walsh" userId="39cfbb29034c4576" providerId="LiveId" clId="{E1C6560E-7052-480B-B10B-34DB4BFD19B6}" dt="2019-10-17T21:26:24.395" v="1864"/>
          <ac:inkMkLst>
            <pc:docMk/>
            <pc:sldMk cId="946553994" sldId="263"/>
            <ac:inkMk id="60" creationId="{CC43296F-7386-4EC2-867D-2F6FD82929AB}"/>
          </ac:inkMkLst>
        </pc:inkChg>
        <pc:inkChg chg="add del mod">
          <ac:chgData name="robert walsh" userId="39cfbb29034c4576" providerId="LiveId" clId="{E1C6560E-7052-480B-B10B-34DB4BFD19B6}" dt="2019-10-17T21:26:23.493" v="1859"/>
          <ac:inkMkLst>
            <pc:docMk/>
            <pc:sldMk cId="946553994" sldId="263"/>
            <ac:inkMk id="61" creationId="{1AD3E6DF-3D07-40CF-887E-CB2684ADD758}"/>
          </ac:inkMkLst>
        </pc:inkChg>
        <pc:inkChg chg="add del mod">
          <ac:chgData name="robert walsh" userId="39cfbb29034c4576" providerId="LiveId" clId="{E1C6560E-7052-480B-B10B-34DB4BFD19B6}" dt="2019-10-17T21:26:24.395" v="1865"/>
          <ac:inkMkLst>
            <pc:docMk/>
            <pc:sldMk cId="946553994" sldId="263"/>
            <ac:inkMk id="62" creationId="{63BEA1F3-B7EF-43CE-BC12-EDA63FA7BAB7}"/>
          </ac:inkMkLst>
        </pc:inkChg>
        <pc:inkChg chg="add del mod">
          <ac:chgData name="robert walsh" userId="39cfbb29034c4576" providerId="LiveId" clId="{E1C6560E-7052-480B-B10B-34DB4BFD19B6}" dt="2019-10-17T21:26:24.395" v="1869"/>
          <ac:inkMkLst>
            <pc:docMk/>
            <pc:sldMk cId="946553994" sldId="263"/>
            <ac:inkMk id="63" creationId="{93702CDE-CBCD-4699-A6F3-3E34FFAA6FEC}"/>
          </ac:inkMkLst>
        </pc:inkChg>
        <pc:inkChg chg="add del mod">
          <ac:chgData name="robert walsh" userId="39cfbb29034c4576" providerId="LiveId" clId="{E1C6560E-7052-480B-B10B-34DB4BFD19B6}" dt="2019-10-17T21:26:24.395" v="1860"/>
          <ac:inkMkLst>
            <pc:docMk/>
            <pc:sldMk cId="946553994" sldId="263"/>
            <ac:inkMk id="64" creationId="{22A6B629-6998-480C-B104-DA720ED18DA0}"/>
          </ac:inkMkLst>
        </pc:inkChg>
        <pc:inkChg chg="add del mod">
          <ac:chgData name="robert walsh" userId="39cfbb29034c4576" providerId="LiveId" clId="{E1C6560E-7052-480B-B10B-34DB4BFD19B6}" dt="2019-10-17T21:26:24.395" v="1866"/>
          <ac:inkMkLst>
            <pc:docMk/>
            <pc:sldMk cId="946553994" sldId="263"/>
            <ac:inkMk id="65" creationId="{662726C4-542A-42D3-BB40-A433674F59DB}"/>
          </ac:inkMkLst>
        </pc:inkChg>
        <pc:inkChg chg="add del mod">
          <ac:chgData name="robert walsh" userId="39cfbb29034c4576" providerId="LiveId" clId="{E1C6560E-7052-480B-B10B-34DB4BFD19B6}" dt="2019-10-17T21:26:25.915" v="1874"/>
          <ac:inkMkLst>
            <pc:docMk/>
            <pc:sldMk cId="946553994" sldId="263"/>
            <ac:inkMk id="66" creationId="{CC5BE1D9-5E6D-49C6-9303-21A2BCF607C0}"/>
          </ac:inkMkLst>
        </pc:inkChg>
        <pc:inkChg chg="add del mod">
          <ac:chgData name="robert walsh" userId="39cfbb29034c4576" providerId="LiveId" clId="{E1C6560E-7052-480B-B10B-34DB4BFD19B6}" dt="2019-10-17T21:26:24.395" v="1862"/>
          <ac:inkMkLst>
            <pc:docMk/>
            <pc:sldMk cId="946553994" sldId="263"/>
            <ac:inkMk id="67" creationId="{634B2824-D0B7-4B0D-BB0B-F493FFA1F4E3}"/>
          </ac:inkMkLst>
        </pc:inkChg>
        <pc:inkChg chg="add del mod">
          <ac:chgData name="robert walsh" userId="39cfbb29034c4576" providerId="LiveId" clId="{E1C6560E-7052-480B-B10B-34DB4BFD19B6}" dt="2019-10-17T21:26:24.395" v="1870"/>
          <ac:inkMkLst>
            <pc:docMk/>
            <pc:sldMk cId="946553994" sldId="263"/>
            <ac:inkMk id="68" creationId="{A62998B6-A2BA-424B-B3D0-D9BB4DCF38AC}"/>
          </ac:inkMkLst>
        </pc:inkChg>
        <pc:inkChg chg="add del mod">
          <ac:chgData name="robert walsh" userId="39cfbb29034c4576" providerId="LiveId" clId="{E1C6560E-7052-480B-B10B-34DB4BFD19B6}" dt="2019-10-17T21:26:24.395" v="1868"/>
          <ac:inkMkLst>
            <pc:docMk/>
            <pc:sldMk cId="946553994" sldId="263"/>
            <ac:inkMk id="69" creationId="{184D4B9E-B9B0-40B3-9353-7ECBF7860BF6}"/>
          </ac:inkMkLst>
        </pc:inkChg>
        <pc:inkChg chg="add del mod">
          <ac:chgData name="robert walsh" userId="39cfbb29034c4576" providerId="LiveId" clId="{E1C6560E-7052-480B-B10B-34DB4BFD19B6}" dt="2019-10-17T21:26:24.395" v="1863"/>
          <ac:inkMkLst>
            <pc:docMk/>
            <pc:sldMk cId="946553994" sldId="263"/>
            <ac:inkMk id="70" creationId="{0BA39037-CA2C-4E60-8E72-5108D0D47F06}"/>
          </ac:inkMkLst>
        </pc:inkChg>
        <pc:inkChg chg="add del mod">
          <ac:chgData name="robert walsh" userId="39cfbb29034c4576" providerId="LiveId" clId="{E1C6560E-7052-480B-B10B-34DB4BFD19B6}" dt="2019-10-17T21:26:24.395" v="1867"/>
          <ac:inkMkLst>
            <pc:docMk/>
            <pc:sldMk cId="946553994" sldId="263"/>
            <ac:inkMk id="71" creationId="{6E000F3C-B27D-4BAA-B81B-C56749D1980D}"/>
          </ac:inkMkLst>
        </pc:inkChg>
        <pc:inkChg chg="add del mod">
          <ac:chgData name="robert walsh" userId="39cfbb29034c4576" providerId="LiveId" clId="{E1C6560E-7052-480B-B10B-34DB4BFD19B6}" dt="2019-10-17T21:26:24.395" v="1861"/>
          <ac:inkMkLst>
            <pc:docMk/>
            <pc:sldMk cId="946553994" sldId="263"/>
            <ac:inkMk id="72" creationId="{A6D57C8F-9352-49CA-B9EF-1E08A62D74B4}"/>
          </ac:inkMkLst>
        </pc:inkChg>
        <pc:inkChg chg="add del mod">
          <ac:chgData name="robert walsh" userId="39cfbb29034c4576" providerId="LiveId" clId="{E1C6560E-7052-480B-B10B-34DB4BFD19B6}" dt="2019-10-17T21:26:25.314" v="1873"/>
          <ac:inkMkLst>
            <pc:docMk/>
            <pc:sldMk cId="946553994" sldId="263"/>
            <ac:inkMk id="73" creationId="{D6E170B5-B853-4567-A4FF-8D16AEA7FC54}"/>
          </ac:inkMkLst>
        </pc:inkChg>
        <pc:inkChg chg="add del mod">
          <ac:chgData name="robert walsh" userId="39cfbb29034c4576" providerId="LiveId" clId="{E1C6560E-7052-480B-B10B-34DB4BFD19B6}" dt="2019-10-17T21:26:24.880" v="1871"/>
          <ac:inkMkLst>
            <pc:docMk/>
            <pc:sldMk cId="946553994" sldId="263"/>
            <ac:inkMk id="74" creationId="{6698AC6F-A8AD-4F2C-9C6D-FAD68D58E7E7}"/>
          </ac:inkMkLst>
        </pc:inkChg>
        <pc:inkChg chg="add del mod">
          <ac:chgData name="robert walsh" userId="39cfbb29034c4576" providerId="LiveId" clId="{E1C6560E-7052-480B-B10B-34DB4BFD19B6}" dt="2019-10-17T21:26:24.880" v="1872"/>
          <ac:inkMkLst>
            <pc:docMk/>
            <pc:sldMk cId="946553994" sldId="263"/>
            <ac:inkMk id="75" creationId="{DE31178F-E336-4E67-809F-99D12F46F21C}"/>
          </ac:inkMkLst>
        </pc:inkChg>
        <pc:inkChg chg="add mod">
          <ac:chgData name="robert walsh" userId="39cfbb29034c4576" providerId="LiveId" clId="{E1C6560E-7052-480B-B10B-34DB4BFD19B6}" dt="2019-10-17T21:26:25.915" v="1874"/>
          <ac:inkMkLst>
            <pc:docMk/>
            <pc:sldMk cId="946553994" sldId="263"/>
            <ac:inkMk id="77" creationId="{995D7C41-6929-49D8-ADD0-4D1EBE59A5F8}"/>
          </ac:inkMkLst>
        </pc:inkChg>
        <pc:inkChg chg="add del mod">
          <ac:chgData name="robert walsh" userId="39cfbb29034c4576" providerId="LiveId" clId="{E1C6560E-7052-480B-B10B-34DB4BFD19B6}" dt="2019-10-17T21:20:08.166" v="1693"/>
          <ac:inkMkLst>
            <pc:docMk/>
            <pc:sldMk cId="946553994" sldId="263"/>
            <ac:inkMk id="79" creationId="{7A54D229-8378-4593-8BA1-18C0A3ED00F8}"/>
          </ac:inkMkLst>
        </pc:inkChg>
        <pc:inkChg chg="add del mod">
          <ac:chgData name="robert walsh" userId="39cfbb29034c4576" providerId="LiveId" clId="{E1C6560E-7052-480B-B10B-34DB4BFD19B6}" dt="2019-10-17T21:20:08.545" v="1703"/>
          <ac:inkMkLst>
            <pc:docMk/>
            <pc:sldMk cId="946553994" sldId="263"/>
            <ac:inkMk id="80" creationId="{F173B883-A6E6-4279-AA4C-26952D0406D3}"/>
          </ac:inkMkLst>
        </pc:inkChg>
        <pc:inkChg chg="add mod">
          <ac:chgData name="robert walsh" userId="39cfbb29034c4576" providerId="LiveId" clId="{E1C6560E-7052-480B-B10B-34DB4BFD19B6}" dt="2019-10-17T20:45:13.107" v="1660"/>
          <ac:inkMkLst>
            <pc:docMk/>
            <pc:sldMk cId="946553994" sldId="263"/>
            <ac:inkMk id="82" creationId="{AC2F65EC-593C-492D-A906-6BE8D9F31619}"/>
          </ac:inkMkLst>
        </pc:inkChg>
        <pc:inkChg chg="add mod">
          <ac:chgData name="robert walsh" userId="39cfbb29034c4576" providerId="LiveId" clId="{E1C6560E-7052-480B-B10B-34DB4BFD19B6}" dt="2019-10-17T20:45:13.107" v="1660"/>
          <ac:inkMkLst>
            <pc:docMk/>
            <pc:sldMk cId="946553994" sldId="263"/>
            <ac:inkMk id="83" creationId="{F1F83C76-DF05-458A-ACBE-E6D5721A52DB}"/>
          </ac:inkMkLst>
        </pc:inkChg>
        <pc:inkChg chg="add mod">
          <ac:chgData name="robert walsh" userId="39cfbb29034c4576" providerId="LiveId" clId="{E1C6560E-7052-480B-B10B-34DB4BFD19B6}" dt="2019-10-17T20:45:13.107" v="1660"/>
          <ac:inkMkLst>
            <pc:docMk/>
            <pc:sldMk cId="946553994" sldId="263"/>
            <ac:inkMk id="85" creationId="{FEE3F80B-665E-4E4E-B2BC-451612232FEA}"/>
          </ac:inkMkLst>
        </pc:inkChg>
        <pc:inkChg chg="add mod">
          <ac:chgData name="robert walsh" userId="39cfbb29034c4576" providerId="LiveId" clId="{E1C6560E-7052-480B-B10B-34DB4BFD19B6}" dt="2019-10-17T20:45:13.107" v="1660"/>
          <ac:inkMkLst>
            <pc:docMk/>
            <pc:sldMk cId="946553994" sldId="263"/>
            <ac:inkMk id="86" creationId="{646BC03F-BA7F-457B-BB1F-BE63EC77F1D3}"/>
          </ac:inkMkLst>
        </pc:inkChg>
        <pc:inkChg chg="add mod">
          <ac:chgData name="robert walsh" userId="39cfbb29034c4576" providerId="LiveId" clId="{E1C6560E-7052-480B-B10B-34DB4BFD19B6}" dt="2019-10-17T20:45:13.107" v="1660"/>
          <ac:inkMkLst>
            <pc:docMk/>
            <pc:sldMk cId="946553994" sldId="263"/>
            <ac:inkMk id="88" creationId="{F1687B5D-E115-47AA-AA61-86DA3E6880A7}"/>
          </ac:inkMkLst>
        </pc:inkChg>
        <pc:inkChg chg="add mod">
          <ac:chgData name="robert walsh" userId="39cfbb29034c4576" providerId="LiveId" clId="{E1C6560E-7052-480B-B10B-34DB4BFD19B6}" dt="2019-10-17T20:45:13.107" v="1660"/>
          <ac:inkMkLst>
            <pc:docMk/>
            <pc:sldMk cId="946553994" sldId="263"/>
            <ac:inkMk id="89" creationId="{7B542F40-9420-441B-B963-82B8131A0097}"/>
          </ac:inkMkLst>
        </pc:inkChg>
        <pc:inkChg chg="add mod">
          <ac:chgData name="robert walsh" userId="39cfbb29034c4576" providerId="LiveId" clId="{E1C6560E-7052-480B-B10B-34DB4BFD19B6}" dt="2019-10-17T20:45:13.107" v="1660"/>
          <ac:inkMkLst>
            <pc:docMk/>
            <pc:sldMk cId="946553994" sldId="263"/>
            <ac:inkMk id="90" creationId="{14FDC893-EF68-4D05-B745-F8029CDE2ACE}"/>
          </ac:inkMkLst>
        </pc:inkChg>
        <pc:inkChg chg="add mod">
          <ac:chgData name="robert walsh" userId="39cfbb29034c4576" providerId="LiveId" clId="{E1C6560E-7052-480B-B10B-34DB4BFD19B6}" dt="2019-10-17T20:45:13.107" v="1660"/>
          <ac:inkMkLst>
            <pc:docMk/>
            <pc:sldMk cId="946553994" sldId="263"/>
            <ac:inkMk id="92" creationId="{17501813-6525-40B6-A15D-6E671B008054}"/>
          </ac:inkMkLst>
        </pc:inkChg>
        <pc:inkChg chg="add mod">
          <ac:chgData name="robert walsh" userId="39cfbb29034c4576" providerId="LiveId" clId="{E1C6560E-7052-480B-B10B-34DB4BFD19B6}" dt="2019-10-17T21:20:35.039" v="1730"/>
          <ac:inkMkLst>
            <pc:docMk/>
            <pc:sldMk cId="946553994" sldId="263"/>
            <ac:inkMk id="94" creationId="{11223117-8587-4018-86C2-B199F578750A}"/>
          </ac:inkMkLst>
        </pc:inkChg>
        <pc:inkChg chg="add mod">
          <ac:chgData name="robert walsh" userId="39cfbb29034c4576" providerId="LiveId" clId="{E1C6560E-7052-480B-B10B-34DB4BFD19B6}" dt="2019-10-17T21:20:35.039" v="1730"/>
          <ac:inkMkLst>
            <pc:docMk/>
            <pc:sldMk cId="946553994" sldId="263"/>
            <ac:inkMk id="95" creationId="{D2FCD371-06C5-48C6-8E14-712441BE61B7}"/>
          </ac:inkMkLst>
        </pc:inkChg>
        <pc:inkChg chg="add mod">
          <ac:chgData name="robert walsh" userId="39cfbb29034c4576" providerId="LiveId" clId="{E1C6560E-7052-480B-B10B-34DB4BFD19B6}" dt="2019-10-17T21:20:35.039" v="1730"/>
          <ac:inkMkLst>
            <pc:docMk/>
            <pc:sldMk cId="946553994" sldId="263"/>
            <ac:inkMk id="96" creationId="{76300262-0D0B-489A-9CBE-0230F2D48A4B}"/>
          </ac:inkMkLst>
        </pc:inkChg>
        <pc:inkChg chg="add mod">
          <ac:chgData name="robert walsh" userId="39cfbb29034c4576" providerId="LiveId" clId="{E1C6560E-7052-480B-B10B-34DB4BFD19B6}" dt="2019-10-17T21:20:35.039" v="1730"/>
          <ac:inkMkLst>
            <pc:docMk/>
            <pc:sldMk cId="946553994" sldId="263"/>
            <ac:inkMk id="97" creationId="{0EB5491D-5D62-4F45-AEFC-0742FA0CFA58}"/>
          </ac:inkMkLst>
        </pc:inkChg>
        <pc:inkChg chg="add mod">
          <ac:chgData name="robert walsh" userId="39cfbb29034c4576" providerId="LiveId" clId="{E1C6560E-7052-480B-B10B-34DB4BFD19B6}" dt="2019-10-17T21:20:35.039" v="1730"/>
          <ac:inkMkLst>
            <pc:docMk/>
            <pc:sldMk cId="946553994" sldId="263"/>
            <ac:inkMk id="98" creationId="{EBD4EE9E-109D-48F7-AA5A-35CB4FF1E751}"/>
          </ac:inkMkLst>
        </pc:inkChg>
        <pc:inkChg chg="add mod">
          <ac:chgData name="robert walsh" userId="39cfbb29034c4576" providerId="LiveId" clId="{E1C6560E-7052-480B-B10B-34DB4BFD19B6}" dt="2019-10-17T21:20:35.039" v="1730"/>
          <ac:inkMkLst>
            <pc:docMk/>
            <pc:sldMk cId="946553994" sldId="263"/>
            <ac:inkMk id="100" creationId="{7ED316DD-112C-43EC-BA47-A258D75FBE72}"/>
          </ac:inkMkLst>
        </pc:inkChg>
        <pc:inkChg chg="add mod">
          <ac:chgData name="robert walsh" userId="39cfbb29034c4576" providerId="LiveId" clId="{E1C6560E-7052-480B-B10B-34DB4BFD19B6}" dt="2019-10-17T21:20:35.039" v="1730"/>
          <ac:inkMkLst>
            <pc:docMk/>
            <pc:sldMk cId="946553994" sldId="263"/>
            <ac:inkMk id="101" creationId="{A314557C-4754-4F68-ACE6-51D9AC093493}"/>
          </ac:inkMkLst>
        </pc:inkChg>
        <pc:inkChg chg="add mod">
          <ac:chgData name="robert walsh" userId="39cfbb29034c4576" providerId="LiveId" clId="{E1C6560E-7052-480B-B10B-34DB4BFD19B6}" dt="2019-10-17T21:20:35.039" v="1730"/>
          <ac:inkMkLst>
            <pc:docMk/>
            <pc:sldMk cId="946553994" sldId="263"/>
            <ac:inkMk id="102" creationId="{DE65E67F-2607-4933-ABF5-FDFD1B7DCD21}"/>
          </ac:inkMkLst>
        </pc:inkChg>
        <pc:inkChg chg="add mod">
          <ac:chgData name="robert walsh" userId="39cfbb29034c4576" providerId="LiveId" clId="{E1C6560E-7052-480B-B10B-34DB4BFD19B6}" dt="2019-10-17T21:20:35.039" v="1730"/>
          <ac:inkMkLst>
            <pc:docMk/>
            <pc:sldMk cId="946553994" sldId="263"/>
            <ac:inkMk id="103" creationId="{5452ABD2-CFE0-48FB-A989-85CC21250D1D}"/>
          </ac:inkMkLst>
        </pc:inkChg>
        <pc:inkChg chg="add mod">
          <ac:chgData name="robert walsh" userId="39cfbb29034c4576" providerId="LiveId" clId="{E1C6560E-7052-480B-B10B-34DB4BFD19B6}" dt="2019-10-17T21:20:35.039" v="1730"/>
          <ac:inkMkLst>
            <pc:docMk/>
            <pc:sldMk cId="946553994" sldId="263"/>
            <ac:inkMk id="104" creationId="{47D1C3AE-E4B2-4D5F-8BEE-128763B130F3}"/>
          </ac:inkMkLst>
        </pc:inkChg>
        <pc:inkChg chg="add mod">
          <ac:chgData name="robert walsh" userId="39cfbb29034c4576" providerId="LiveId" clId="{E1C6560E-7052-480B-B10B-34DB4BFD19B6}" dt="2019-10-17T21:20:35.039" v="1730"/>
          <ac:inkMkLst>
            <pc:docMk/>
            <pc:sldMk cId="946553994" sldId="263"/>
            <ac:inkMk id="105" creationId="{3808FF88-3D4F-4450-9D68-281C711A2381}"/>
          </ac:inkMkLst>
        </pc:inkChg>
        <pc:inkChg chg="add mod">
          <ac:chgData name="robert walsh" userId="39cfbb29034c4576" providerId="LiveId" clId="{E1C6560E-7052-480B-B10B-34DB4BFD19B6}" dt="2019-10-17T21:20:35.039" v="1730"/>
          <ac:inkMkLst>
            <pc:docMk/>
            <pc:sldMk cId="946553994" sldId="263"/>
            <ac:inkMk id="106" creationId="{9E1AD5A4-F19C-436B-8EFA-4D02B63C1225}"/>
          </ac:inkMkLst>
        </pc:inkChg>
        <pc:inkChg chg="add mod">
          <ac:chgData name="robert walsh" userId="39cfbb29034c4576" providerId="LiveId" clId="{E1C6560E-7052-480B-B10B-34DB4BFD19B6}" dt="2019-10-17T21:20:35.039" v="1730"/>
          <ac:inkMkLst>
            <pc:docMk/>
            <pc:sldMk cId="946553994" sldId="263"/>
            <ac:inkMk id="107" creationId="{9CEEF76D-4B43-48E8-9997-08D701A42879}"/>
          </ac:inkMkLst>
        </pc:inkChg>
        <pc:inkChg chg="add mod">
          <ac:chgData name="robert walsh" userId="39cfbb29034c4576" providerId="LiveId" clId="{E1C6560E-7052-480B-B10B-34DB4BFD19B6}" dt="2019-10-17T21:20:35.039" v="1730"/>
          <ac:inkMkLst>
            <pc:docMk/>
            <pc:sldMk cId="946553994" sldId="263"/>
            <ac:inkMk id="108" creationId="{442F2C8D-BA96-4385-AFDF-902327845384}"/>
          </ac:inkMkLst>
        </pc:inkChg>
        <pc:inkChg chg="add mod">
          <ac:chgData name="robert walsh" userId="39cfbb29034c4576" providerId="LiveId" clId="{E1C6560E-7052-480B-B10B-34DB4BFD19B6}" dt="2019-10-17T21:20:35.039" v="1730"/>
          <ac:inkMkLst>
            <pc:docMk/>
            <pc:sldMk cId="946553994" sldId="263"/>
            <ac:inkMk id="109" creationId="{C26CA6C4-BFA3-4798-9998-981FF0A0A7E6}"/>
          </ac:inkMkLst>
        </pc:inkChg>
        <pc:inkChg chg="add mod">
          <ac:chgData name="robert walsh" userId="39cfbb29034c4576" providerId="LiveId" clId="{E1C6560E-7052-480B-B10B-34DB4BFD19B6}" dt="2019-10-17T21:20:35.039" v="1730"/>
          <ac:inkMkLst>
            <pc:docMk/>
            <pc:sldMk cId="946553994" sldId="263"/>
            <ac:inkMk id="111" creationId="{875EDA1D-A760-40B7-8CD4-A42DF050B75E}"/>
          </ac:inkMkLst>
        </pc:inkChg>
        <pc:inkChg chg="add del mod">
          <ac:chgData name="robert walsh" userId="39cfbb29034c4576" providerId="LiveId" clId="{E1C6560E-7052-480B-B10B-34DB4BFD19B6}" dt="2019-10-17T21:26:22.875" v="1854"/>
          <ac:inkMkLst>
            <pc:docMk/>
            <pc:sldMk cId="946553994" sldId="263"/>
            <ac:inkMk id="113" creationId="{7D45496C-746C-452A-8BB1-0F9D095129D8}"/>
          </ac:inkMkLst>
        </pc:inkChg>
        <pc:inkChg chg="add del mod">
          <ac:chgData name="robert walsh" userId="39cfbb29034c4576" providerId="LiveId" clId="{E1C6560E-7052-480B-B10B-34DB4BFD19B6}" dt="2019-10-17T21:26:22.875" v="1856"/>
          <ac:inkMkLst>
            <pc:docMk/>
            <pc:sldMk cId="946553994" sldId="263"/>
            <ac:inkMk id="114" creationId="{5F0641D1-3225-4B33-815D-F994EEB1B6D8}"/>
          </ac:inkMkLst>
        </pc:inkChg>
        <pc:inkChg chg="add mod">
          <ac:chgData name="robert walsh" userId="39cfbb29034c4576" providerId="LiveId" clId="{E1C6560E-7052-480B-B10B-34DB4BFD19B6}" dt="2019-10-17T21:27:00.078" v="1905"/>
          <ac:inkMkLst>
            <pc:docMk/>
            <pc:sldMk cId="946553994" sldId="263"/>
            <ac:inkMk id="116" creationId="{8ED79916-B36F-4DCC-B882-78262FC5A79C}"/>
          </ac:inkMkLst>
        </pc:inkChg>
        <pc:inkChg chg="add mod">
          <ac:chgData name="robert walsh" userId="39cfbb29034c4576" providerId="LiveId" clId="{E1C6560E-7052-480B-B10B-34DB4BFD19B6}" dt="2019-10-17T21:27:00.078" v="1905"/>
          <ac:inkMkLst>
            <pc:docMk/>
            <pc:sldMk cId="946553994" sldId="263"/>
            <ac:inkMk id="117" creationId="{D897ACED-63D5-410B-8B7E-533DB3A83A8E}"/>
          </ac:inkMkLst>
        </pc:inkChg>
        <pc:inkChg chg="add mod">
          <ac:chgData name="robert walsh" userId="39cfbb29034c4576" providerId="LiveId" clId="{E1C6560E-7052-480B-B10B-34DB4BFD19B6}" dt="2019-10-17T21:27:00.078" v="1905"/>
          <ac:inkMkLst>
            <pc:docMk/>
            <pc:sldMk cId="946553994" sldId="263"/>
            <ac:inkMk id="118" creationId="{2C84D485-21D0-41C5-8BC0-FA4A07428652}"/>
          </ac:inkMkLst>
        </pc:inkChg>
        <pc:inkChg chg="add mod">
          <ac:chgData name="robert walsh" userId="39cfbb29034c4576" providerId="LiveId" clId="{E1C6560E-7052-480B-B10B-34DB4BFD19B6}" dt="2019-10-17T21:27:00.078" v="1905"/>
          <ac:inkMkLst>
            <pc:docMk/>
            <pc:sldMk cId="946553994" sldId="263"/>
            <ac:inkMk id="119" creationId="{676FA420-261A-4A23-847B-B2E77C64AC88}"/>
          </ac:inkMkLst>
        </pc:inkChg>
        <pc:inkChg chg="add mod">
          <ac:chgData name="robert walsh" userId="39cfbb29034c4576" providerId="LiveId" clId="{E1C6560E-7052-480B-B10B-34DB4BFD19B6}" dt="2019-10-17T21:27:00.078" v="1905"/>
          <ac:inkMkLst>
            <pc:docMk/>
            <pc:sldMk cId="946553994" sldId="263"/>
            <ac:inkMk id="120" creationId="{6E65FA90-AD22-4D06-BB21-316D2098962F}"/>
          </ac:inkMkLst>
        </pc:inkChg>
        <pc:inkChg chg="add mod">
          <ac:chgData name="robert walsh" userId="39cfbb29034c4576" providerId="LiveId" clId="{E1C6560E-7052-480B-B10B-34DB4BFD19B6}" dt="2019-10-17T21:27:00.078" v="1905"/>
          <ac:inkMkLst>
            <pc:docMk/>
            <pc:sldMk cId="946553994" sldId="263"/>
            <ac:inkMk id="121" creationId="{E9548045-0314-4B1B-B058-705D13212A11}"/>
          </ac:inkMkLst>
        </pc:inkChg>
        <pc:inkChg chg="add mod">
          <ac:chgData name="robert walsh" userId="39cfbb29034c4576" providerId="LiveId" clId="{E1C6560E-7052-480B-B10B-34DB4BFD19B6}" dt="2019-10-17T21:27:00.078" v="1905"/>
          <ac:inkMkLst>
            <pc:docMk/>
            <pc:sldMk cId="946553994" sldId="263"/>
            <ac:inkMk id="122" creationId="{32C4E237-7285-4E6C-A158-B3872CE9A234}"/>
          </ac:inkMkLst>
        </pc:inkChg>
        <pc:inkChg chg="add mod">
          <ac:chgData name="robert walsh" userId="39cfbb29034c4576" providerId="LiveId" clId="{E1C6560E-7052-480B-B10B-34DB4BFD19B6}" dt="2019-10-17T21:27:00.078" v="1905"/>
          <ac:inkMkLst>
            <pc:docMk/>
            <pc:sldMk cId="946553994" sldId="263"/>
            <ac:inkMk id="123" creationId="{331EA742-4980-488D-8A9A-EC26E23CB045}"/>
          </ac:inkMkLst>
        </pc:inkChg>
        <pc:inkChg chg="add mod">
          <ac:chgData name="robert walsh" userId="39cfbb29034c4576" providerId="LiveId" clId="{E1C6560E-7052-480B-B10B-34DB4BFD19B6}" dt="2019-10-17T21:27:00.078" v="1905"/>
          <ac:inkMkLst>
            <pc:docMk/>
            <pc:sldMk cId="946553994" sldId="263"/>
            <ac:inkMk id="124" creationId="{909D808D-3E93-4BA2-A73B-7F0C4740A991}"/>
          </ac:inkMkLst>
        </pc:inkChg>
        <pc:inkChg chg="add mod">
          <ac:chgData name="robert walsh" userId="39cfbb29034c4576" providerId="LiveId" clId="{E1C6560E-7052-480B-B10B-34DB4BFD19B6}" dt="2019-10-17T21:27:00.078" v="1905"/>
          <ac:inkMkLst>
            <pc:docMk/>
            <pc:sldMk cId="946553994" sldId="263"/>
            <ac:inkMk id="125" creationId="{54D7567B-ABDA-434F-A279-CB8EE4FDECA1}"/>
          </ac:inkMkLst>
        </pc:inkChg>
        <pc:inkChg chg="add mod">
          <ac:chgData name="robert walsh" userId="39cfbb29034c4576" providerId="LiveId" clId="{E1C6560E-7052-480B-B10B-34DB4BFD19B6}" dt="2019-10-17T21:27:00.078" v="1905"/>
          <ac:inkMkLst>
            <pc:docMk/>
            <pc:sldMk cId="946553994" sldId="263"/>
            <ac:inkMk id="126" creationId="{1B9A8A74-8460-41C8-A9F8-5E66BB73807D}"/>
          </ac:inkMkLst>
        </pc:inkChg>
        <pc:inkChg chg="add mod">
          <ac:chgData name="robert walsh" userId="39cfbb29034c4576" providerId="LiveId" clId="{E1C6560E-7052-480B-B10B-34DB4BFD19B6}" dt="2019-10-17T21:27:00.078" v="1905"/>
          <ac:inkMkLst>
            <pc:docMk/>
            <pc:sldMk cId="946553994" sldId="263"/>
            <ac:inkMk id="127" creationId="{95A8141C-B616-4D14-9D34-60706ACDD033}"/>
          </ac:inkMkLst>
        </pc:inkChg>
        <pc:inkChg chg="add mod">
          <ac:chgData name="robert walsh" userId="39cfbb29034c4576" providerId="LiveId" clId="{E1C6560E-7052-480B-B10B-34DB4BFD19B6}" dt="2019-10-17T21:27:00.078" v="1905"/>
          <ac:inkMkLst>
            <pc:docMk/>
            <pc:sldMk cId="946553994" sldId="263"/>
            <ac:inkMk id="128" creationId="{2F30336C-F7D4-424B-8A94-E5C34308547F}"/>
          </ac:inkMkLst>
        </pc:inkChg>
        <pc:inkChg chg="add mod">
          <ac:chgData name="robert walsh" userId="39cfbb29034c4576" providerId="LiveId" clId="{E1C6560E-7052-480B-B10B-34DB4BFD19B6}" dt="2019-10-17T21:27:00.078" v="1905"/>
          <ac:inkMkLst>
            <pc:docMk/>
            <pc:sldMk cId="946553994" sldId="263"/>
            <ac:inkMk id="131" creationId="{1C77D81F-B1AD-49C0-B4C8-50F9E7898E74}"/>
          </ac:inkMkLst>
        </pc:inkChg>
        <pc:inkChg chg="add mod">
          <ac:chgData name="robert walsh" userId="39cfbb29034c4576" providerId="LiveId" clId="{E1C6560E-7052-480B-B10B-34DB4BFD19B6}" dt="2019-10-17T21:27:00.078" v="1905"/>
          <ac:inkMkLst>
            <pc:docMk/>
            <pc:sldMk cId="946553994" sldId="263"/>
            <ac:inkMk id="132" creationId="{E7BF9A54-7B64-4053-99CB-D01FE8070FDF}"/>
          </ac:inkMkLst>
        </pc:inkChg>
        <pc:inkChg chg="add mod">
          <ac:chgData name="robert walsh" userId="39cfbb29034c4576" providerId="LiveId" clId="{E1C6560E-7052-480B-B10B-34DB4BFD19B6}" dt="2019-10-17T21:27:00.078" v="1905"/>
          <ac:inkMkLst>
            <pc:docMk/>
            <pc:sldMk cId="946553994" sldId="263"/>
            <ac:inkMk id="133" creationId="{FC45A8F0-2D3D-4A33-87AC-535F30AE12AD}"/>
          </ac:inkMkLst>
        </pc:inkChg>
        <pc:inkChg chg="add mod">
          <ac:chgData name="robert walsh" userId="39cfbb29034c4576" providerId="LiveId" clId="{E1C6560E-7052-480B-B10B-34DB4BFD19B6}" dt="2019-10-17T21:27:00.078" v="1905"/>
          <ac:inkMkLst>
            <pc:docMk/>
            <pc:sldMk cId="946553994" sldId="263"/>
            <ac:inkMk id="134" creationId="{2DDBAB84-1723-4BE0-8838-7676C24B7CF4}"/>
          </ac:inkMkLst>
        </pc:inkChg>
        <pc:inkChg chg="add mod">
          <ac:chgData name="robert walsh" userId="39cfbb29034c4576" providerId="LiveId" clId="{E1C6560E-7052-480B-B10B-34DB4BFD19B6}" dt="2019-10-17T21:27:00.078" v="1905"/>
          <ac:inkMkLst>
            <pc:docMk/>
            <pc:sldMk cId="946553994" sldId="263"/>
            <ac:inkMk id="135" creationId="{ED25D6F1-BE59-429F-B52F-8A9EC3D48E5A}"/>
          </ac:inkMkLst>
        </pc:inkChg>
        <pc:inkChg chg="add mod">
          <ac:chgData name="robert walsh" userId="39cfbb29034c4576" providerId="LiveId" clId="{E1C6560E-7052-480B-B10B-34DB4BFD19B6}" dt="2019-10-17T21:27:00.078" v="1905"/>
          <ac:inkMkLst>
            <pc:docMk/>
            <pc:sldMk cId="946553994" sldId="263"/>
            <ac:inkMk id="136" creationId="{65F8BA5C-D637-4082-81AC-145CE96471A4}"/>
          </ac:inkMkLst>
        </pc:inkChg>
        <pc:inkChg chg="add mod">
          <ac:chgData name="robert walsh" userId="39cfbb29034c4576" providerId="LiveId" clId="{E1C6560E-7052-480B-B10B-34DB4BFD19B6}" dt="2019-10-17T21:27:00.078" v="1905"/>
          <ac:inkMkLst>
            <pc:docMk/>
            <pc:sldMk cId="946553994" sldId="263"/>
            <ac:inkMk id="137" creationId="{A49AB698-EFF4-4172-8B10-9B84362DFA4C}"/>
          </ac:inkMkLst>
        </pc:inkChg>
        <pc:inkChg chg="add mod">
          <ac:chgData name="robert walsh" userId="39cfbb29034c4576" providerId="LiveId" clId="{E1C6560E-7052-480B-B10B-34DB4BFD19B6}" dt="2019-10-17T21:27:00.078" v="1905"/>
          <ac:inkMkLst>
            <pc:docMk/>
            <pc:sldMk cId="946553994" sldId="263"/>
            <ac:inkMk id="138" creationId="{EAC4F0E9-3375-421E-9F93-3540676BA7CD}"/>
          </ac:inkMkLst>
        </pc:inkChg>
        <pc:inkChg chg="add mod">
          <ac:chgData name="robert walsh" userId="39cfbb29034c4576" providerId="LiveId" clId="{E1C6560E-7052-480B-B10B-34DB4BFD19B6}" dt="2019-10-17T21:27:00.078" v="1905"/>
          <ac:inkMkLst>
            <pc:docMk/>
            <pc:sldMk cId="946553994" sldId="263"/>
            <ac:inkMk id="139" creationId="{5FB837AB-ABEC-446C-9DCE-2E62BAC60667}"/>
          </ac:inkMkLst>
        </pc:inkChg>
        <pc:inkChg chg="add mod">
          <ac:chgData name="robert walsh" userId="39cfbb29034c4576" providerId="LiveId" clId="{E1C6560E-7052-480B-B10B-34DB4BFD19B6}" dt="2019-10-17T21:27:00.078" v="1905"/>
          <ac:inkMkLst>
            <pc:docMk/>
            <pc:sldMk cId="946553994" sldId="263"/>
            <ac:inkMk id="140" creationId="{9BE7CC8B-AFC3-4712-B6AB-67C49F6A3720}"/>
          </ac:inkMkLst>
        </pc:inkChg>
        <pc:inkChg chg="add mod">
          <ac:chgData name="robert walsh" userId="39cfbb29034c4576" providerId="LiveId" clId="{E1C6560E-7052-480B-B10B-34DB4BFD19B6}" dt="2019-10-17T21:27:00.078" v="1905"/>
          <ac:inkMkLst>
            <pc:docMk/>
            <pc:sldMk cId="946553994" sldId="263"/>
            <ac:inkMk id="141" creationId="{9B580E89-A739-40C9-9C3E-646CB2728FE3}"/>
          </ac:inkMkLst>
        </pc:inkChg>
        <pc:inkChg chg="add mod">
          <ac:chgData name="robert walsh" userId="39cfbb29034c4576" providerId="LiveId" clId="{E1C6560E-7052-480B-B10B-34DB4BFD19B6}" dt="2019-10-17T21:27:00.078" v="1905"/>
          <ac:inkMkLst>
            <pc:docMk/>
            <pc:sldMk cId="946553994" sldId="263"/>
            <ac:inkMk id="142" creationId="{A4083908-34E2-41EE-802C-0974AB4E80A3}"/>
          </ac:inkMkLst>
        </pc:inkChg>
        <pc:inkChg chg="add mod">
          <ac:chgData name="robert walsh" userId="39cfbb29034c4576" providerId="LiveId" clId="{E1C6560E-7052-480B-B10B-34DB4BFD19B6}" dt="2019-10-17T21:27:00.078" v="1905"/>
          <ac:inkMkLst>
            <pc:docMk/>
            <pc:sldMk cId="946553994" sldId="263"/>
            <ac:inkMk id="143" creationId="{B7EA3711-C45D-4627-98E1-92805EEE4709}"/>
          </ac:inkMkLst>
        </pc:inkChg>
        <pc:inkChg chg="add mod">
          <ac:chgData name="robert walsh" userId="39cfbb29034c4576" providerId="LiveId" clId="{E1C6560E-7052-480B-B10B-34DB4BFD19B6}" dt="2019-10-17T21:27:00.078" v="1905"/>
          <ac:inkMkLst>
            <pc:docMk/>
            <pc:sldMk cId="946553994" sldId="263"/>
            <ac:inkMk id="145" creationId="{EA9E4902-C513-44F8-9FB0-B36C74B12FDC}"/>
          </ac:inkMkLst>
        </pc:inkChg>
        <pc:inkChg chg="add mod">
          <ac:chgData name="robert walsh" userId="39cfbb29034c4576" providerId="LiveId" clId="{E1C6560E-7052-480B-B10B-34DB4BFD19B6}" dt="2019-10-17T21:27:00.078" v="1905"/>
          <ac:inkMkLst>
            <pc:docMk/>
            <pc:sldMk cId="946553994" sldId="263"/>
            <ac:inkMk id="146" creationId="{AAA59291-C415-4D8C-81E3-5B672D1D75EB}"/>
          </ac:inkMkLst>
        </pc:inkChg>
        <pc:inkChg chg="add mod">
          <ac:chgData name="robert walsh" userId="39cfbb29034c4576" providerId="LiveId" clId="{E1C6560E-7052-480B-B10B-34DB4BFD19B6}" dt="2019-10-17T21:28:04.885" v="1954"/>
          <ac:inkMkLst>
            <pc:docMk/>
            <pc:sldMk cId="946553994" sldId="263"/>
            <ac:inkMk id="148" creationId="{62A70B9B-9FA0-41C9-98DC-BE9A8C34844D}"/>
          </ac:inkMkLst>
        </pc:inkChg>
        <pc:inkChg chg="add mod">
          <ac:chgData name="robert walsh" userId="39cfbb29034c4576" providerId="LiveId" clId="{E1C6560E-7052-480B-B10B-34DB4BFD19B6}" dt="2019-10-17T21:28:04.885" v="1954"/>
          <ac:inkMkLst>
            <pc:docMk/>
            <pc:sldMk cId="946553994" sldId="263"/>
            <ac:inkMk id="149" creationId="{FB79DE49-ECF0-4979-B0E6-C00090A92618}"/>
          </ac:inkMkLst>
        </pc:inkChg>
        <pc:inkChg chg="add mod">
          <ac:chgData name="robert walsh" userId="39cfbb29034c4576" providerId="LiveId" clId="{E1C6560E-7052-480B-B10B-34DB4BFD19B6}" dt="2019-10-17T21:28:04.885" v="1954"/>
          <ac:inkMkLst>
            <pc:docMk/>
            <pc:sldMk cId="946553994" sldId="263"/>
            <ac:inkMk id="150" creationId="{0664FDDD-4546-4AB1-8126-8194EDEBD9EF}"/>
          </ac:inkMkLst>
        </pc:inkChg>
        <pc:inkChg chg="add mod">
          <ac:chgData name="robert walsh" userId="39cfbb29034c4576" providerId="LiveId" clId="{E1C6560E-7052-480B-B10B-34DB4BFD19B6}" dt="2019-10-17T21:28:04.885" v="1954"/>
          <ac:inkMkLst>
            <pc:docMk/>
            <pc:sldMk cId="946553994" sldId="263"/>
            <ac:inkMk id="151" creationId="{B378600E-2125-4392-9E4E-555ECE6B9B1D}"/>
          </ac:inkMkLst>
        </pc:inkChg>
        <pc:inkChg chg="add mod">
          <ac:chgData name="robert walsh" userId="39cfbb29034c4576" providerId="LiveId" clId="{E1C6560E-7052-480B-B10B-34DB4BFD19B6}" dt="2019-10-17T21:28:04.885" v="1954"/>
          <ac:inkMkLst>
            <pc:docMk/>
            <pc:sldMk cId="946553994" sldId="263"/>
            <ac:inkMk id="152" creationId="{016688EF-1320-4F42-8784-087B856752C5}"/>
          </ac:inkMkLst>
        </pc:inkChg>
        <pc:inkChg chg="add mod">
          <ac:chgData name="robert walsh" userId="39cfbb29034c4576" providerId="LiveId" clId="{E1C6560E-7052-480B-B10B-34DB4BFD19B6}" dt="2019-10-17T21:28:04.885" v="1954"/>
          <ac:inkMkLst>
            <pc:docMk/>
            <pc:sldMk cId="946553994" sldId="263"/>
            <ac:inkMk id="153" creationId="{AEB27F2F-5B5B-4200-8674-EAA35A46B833}"/>
          </ac:inkMkLst>
        </pc:inkChg>
        <pc:inkChg chg="add mod">
          <ac:chgData name="robert walsh" userId="39cfbb29034c4576" providerId="LiveId" clId="{E1C6560E-7052-480B-B10B-34DB4BFD19B6}" dt="2019-10-17T21:28:04.885" v="1954"/>
          <ac:inkMkLst>
            <pc:docMk/>
            <pc:sldMk cId="946553994" sldId="263"/>
            <ac:inkMk id="155" creationId="{ADFCA9E6-F5B4-4715-9E92-6C072324EA6B}"/>
          </ac:inkMkLst>
        </pc:inkChg>
        <pc:inkChg chg="add mod">
          <ac:chgData name="robert walsh" userId="39cfbb29034c4576" providerId="LiveId" clId="{E1C6560E-7052-480B-B10B-34DB4BFD19B6}" dt="2019-10-17T21:28:04.885" v="1954"/>
          <ac:inkMkLst>
            <pc:docMk/>
            <pc:sldMk cId="946553994" sldId="263"/>
            <ac:inkMk id="157" creationId="{17099D16-E021-458D-BC5E-452F0BF81940}"/>
          </ac:inkMkLst>
        </pc:inkChg>
        <pc:inkChg chg="add mod">
          <ac:chgData name="robert walsh" userId="39cfbb29034c4576" providerId="LiveId" clId="{E1C6560E-7052-480B-B10B-34DB4BFD19B6}" dt="2019-10-17T21:28:04.885" v="1954"/>
          <ac:inkMkLst>
            <pc:docMk/>
            <pc:sldMk cId="946553994" sldId="263"/>
            <ac:inkMk id="158" creationId="{13FCFB26-153D-4ECA-9C7A-1338A52A6026}"/>
          </ac:inkMkLst>
        </pc:inkChg>
        <pc:inkChg chg="add mod">
          <ac:chgData name="robert walsh" userId="39cfbb29034c4576" providerId="LiveId" clId="{E1C6560E-7052-480B-B10B-34DB4BFD19B6}" dt="2019-10-17T21:28:04.885" v="1954"/>
          <ac:inkMkLst>
            <pc:docMk/>
            <pc:sldMk cId="946553994" sldId="263"/>
            <ac:inkMk id="159" creationId="{3DBEA5C3-F7ED-46C7-BC62-76134EFC2A54}"/>
          </ac:inkMkLst>
        </pc:inkChg>
        <pc:inkChg chg="add del mod">
          <ac:chgData name="robert walsh" userId="39cfbb29034c4576" providerId="LiveId" clId="{E1C6560E-7052-480B-B10B-34DB4BFD19B6}" dt="2019-10-17T21:27:41.078" v="1936"/>
          <ac:inkMkLst>
            <pc:docMk/>
            <pc:sldMk cId="946553994" sldId="263"/>
            <ac:inkMk id="160" creationId="{71087042-57E0-4030-A6B7-58D2E2F107AC}"/>
          </ac:inkMkLst>
        </pc:inkChg>
        <pc:inkChg chg="add mod">
          <ac:chgData name="robert walsh" userId="39cfbb29034c4576" providerId="LiveId" clId="{E1C6560E-7052-480B-B10B-34DB4BFD19B6}" dt="2019-10-17T21:28:04.885" v="1954"/>
          <ac:inkMkLst>
            <pc:docMk/>
            <pc:sldMk cId="946553994" sldId="263"/>
            <ac:inkMk id="161" creationId="{BB74FBAB-3EA2-4A6A-94B8-05D16CEED161}"/>
          </ac:inkMkLst>
        </pc:inkChg>
        <pc:inkChg chg="add del mod">
          <ac:chgData name="robert walsh" userId="39cfbb29034c4576" providerId="LiveId" clId="{E1C6560E-7052-480B-B10B-34DB4BFD19B6}" dt="2019-10-17T21:27:41.078" v="1935"/>
          <ac:inkMkLst>
            <pc:docMk/>
            <pc:sldMk cId="946553994" sldId="263"/>
            <ac:inkMk id="162" creationId="{56B02E3E-7FC9-4662-8285-99C418AB2973}"/>
          </ac:inkMkLst>
        </pc:inkChg>
        <pc:inkChg chg="add mod">
          <ac:chgData name="robert walsh" userId="39cfbb29034c4576" providerId="LiveId" clId="{E1C6560E-7052-480B-B10B-34DB4BFD19B6}" dt="2019-10-17T21:28:04.885" v="1954"/>
          <ac:inkMkLst>
            <pc:docMk/>
            <pc:sldMk cId="946553994" sldId="263"/>
            <ac:inkMk id="163" creationId="{29ED80EC-DADF-4853-9D3A-3932B793A715}"/>
          </ac:inkMkLst>
        </pc:inkChg>
        <pc:inkChg chg="add mod">
          <ac:chgData name="robert walsh" userId="39cfbb29034c4576" providerId="LiveId" clId="{E1C6560E-7052-480B-B10B-34DB4BFD19B6}" dt="2019-10-17T21:28:04.885" v="1954"/>
          <ac:inkMkLst>
            <pc:docMk/>
            <pc:sldMk cId="946553994" sldId="263"/>
            <ac:inkMk id="165" creationId="{15E28EC8-18FF-4822-93A1-8868C7BE5405}"/>
          </ac:inkMkLst>
        </pc:inkChg>
        <pc:inkChg chg="add mod">
          <ac:chgData name="robert walsh" userId="39cfbb29034c4576" providerId="LiveId" clId="{E1C6560E-7052-480B-B10B-34DB4BFD19B6}" dt="2019-10-17T21:28:04.885" v="1954"/>
          <ac:inkMkLst>
            <pc:docMk/>
            <pc:sldMk cId="946553994" sldId="263"/>
            <ac:inkMk id="166" creationId="{88FE654A-E66E-44D0-9C69-303B94179BF7}"/>
          </ac:inkMkLst>
        </pc:inkChg>
        <pc:inkChg chg="add mod">
          <ac:chgData name="robert walsh" userId="39cfbb29034c4576" providerId="LiveId" clId="{E1C6560E-7052-480B-B10B-34DB4BFD19B6}" dt="2019-10-17T21:28:04.885" v="1954"/>
          <ac:inkMkLst>
            <pc:docMk/>
            <pc:sldMk cId="946553994" sldId="263"/>
            <ac:inkMk id="167" creationId="{66A3E4D4-FFE4-4735-96FF-44EFD0B0CC5D}"/>
          </ac:inkMkLst>
        </pc:inkChg>
        <pc:inkChg chg="add mod">
          <ac:chgData name="robert walsh" userId="39cfbb29034c4576" providerId="LiveId" clId="{E1C6560E-7052-480B-B10B-34DB4BFD19B6}" dt="2019-10-17T21:28:04.885" v="1954"/>
          <ac:inkMkLst>
            <pc:docMk/>
            <pc:sldMk cId="946553994" sldId="263"/>
            <ac:inkMk id="168" creationId="{185F528C-3ADE-4F7C-80D9-FD9554189BB9}"/>
          </ac:inkMkLst>
        </pc:inkChg>
        <pc:inkChg chg="add mod">
          <ac:chgData name="robert walsh" userId="39cfbb29034c4576" providerId="LiveId" clId="{E1C6560E-7052-480B-B10B-34DB4BFD19B6}" dt="2019-10-17T21:28:04.885" v="1954"/>
          <ac:inkMkLst>
            <pc:docMk/>
            <pc:sldMk cId="946553994" sldId="263"/>
            <ac:inkMk id="169" creationId="{E562F49C-3F7C-492E-A89A-753D6B794793}"/>
          </ac:inkMkLst>
        </pc:inkChg>
        <pc:inkChg chg="add del mod">
          <ac:chgData name="robert walsh" userId="39cfbb29034c4576" providerId="LiveId" clId="{E1C6560E-7052-480B-B10B-34DB4BFD19B6}" dt="2019-10-17T21:27:41.078" v="1937"/>
          <ac:inkMkLst>
            <pc:docMk/>
            <pc:sldMk cId="946553994" sldId="263"/>
            <ac:inkMk id="170" creationId="{05C30645-F4DB-4863-9FE2-E6B8C12AFEFE}"/>
          </ac:inkMkLst>
        </pc:inkChg>
        <pc:inkChg chg="add mod">
          <ac:chgData name="robert walsh" userId="39cfbb29034c4576" providerId="LiveId" clId="{E1C6560E-7052-480B-B10B-34DB4BFD19B6}" dt="2019-10-17T21:28:04.885" v="1954"/>
          <ac:inkMkLst>
            <pc:docMk/>
            <pc:sldMk cId="946553994" sldId="263"/>
            <ac:inkMk id="171" creationId="{44623041-7457-4063-AB6E-3C102ACB91C6}"/>
          </ac:inkMkLst>
        </pc:inkChg>
        <pc:inkChg chg="add mod">
          <ac:chgData name="robert walsh" userId="39cfbb29034c4576" providerId="LiveId" clId="{E1C6560E-7052-480B-B10B-34DB4BFD19B6}" dt="2019-10-17T21:28:04.885" v="1954"/>
          <ac:inkMkLst>
            <pc:docMk/>
            <pc:sldMk cId="946553994" sldId="263"/>
            <ac:inkMk id="172" creationId="{A12A2277-2850-4B92-B45C-26E0059AC8FE}"/>
          </ac:inkMkLst>
        </pc:inkChg>
        <pc:inkChg chg="add mod">
          <ac:chgData name="robert walsh" userId="39cfbb29034c4576" providerId="LiveId" clId="{E1C6560E-7052-480B-B10B-34DB4BFD19B6}" dt="2019-10-17T21:28:04.885" v="1954"/>
          <ac:inkMkLst>
            <pc:docMk/>
            <pc:sldMk cId="946553994" sldId="263"/>
            <ac:inkMk id="173" creationId="{22E884DB-D5ED-449E-9DDB-9C32A9D8A444}"/>
          </ac:inkMkLst>
        </pc:inkChg>
        <pc:inkChg chg="add mod">
          <ac:chgData name="robert walsh" userId="39cfbb29034c4576" providerId="LiveId" clId="{E1C6560E-7052-480B-B10B-34DB4BFD19B6}" dt="2019-10-17T21:28:04.885" v="1954"/>
          <ac:inkMkLst>
            <pc:docMk/>
            <pc:sldMk cId="946553994" sldId="263"/>
            <ac:inkMk id="174" creationId="{DD765117-6FCD-4734-BA30-476AFD3F7608}"/>
          </ac:inkMkLst>
        </pc:inkChg>
        <pc:inkChg chg="add mod">
          <ac:chgData name="robert walsh" userId="39cfbb29034c4576" providerId="LiveId" clId="{E1C6560E-7052-480B-B10B-34DB4BFD19B6}" dt="2019-10-17T21:28:04.885" v="1954"/>
          <ac:inkMkLst>
            <pc:docMk/>
            <pc:sldMk cId="946553994" sldId="263"/>
            <ac:inkMk id="175" creationId="{2D49244A-D5CC-43AC-92F9-3E43C0FFC0AB}"/>
          </ac:inkMkLst>
        </pc:inkChg>
        <pc:inkChg chg="add mod">
          <ac:chgData name="robert walsh" userId="39cfbb29034c4576" providerId="LiveId" clId="{E1C6560E-7052-480B-B10B-34DB4BFD19B6}" dt="2019-10-17T21:28:04.885" v="1954"/>
          <ac:inkMkLst>
            <pc:docMk/>
            <pc:sldMk cId="946553994" sldId="263"/>
            <ac:inkMk id="177" creationId="{4C9F292B-3F26-4CCC-A313-EE7A36C6632F}"/>
          </ac:inkMkLst>
        </pc:inkChg>
        <pc:inkChg chg="add mod">
          <ac:chgData name="robert walsh" userId="39cfbb29034c4576" providerId="LiveId" clId="{E1C6560E-7052-480B-B10B-34DB4BFD19B6}" dt="2019-10-17T21:28:04.885" v="1954"/>
          <ac:inkMkLst>
            <pc:docMk/>
            <pc:sldMk cId="946553994" sldId="263"/>
            <ac:inkMk id="178" creationId="{BA8445AA-8831-4D5E-B91C-2092254EE616}"/>
          </ac:inkMkLst>
        </pc:inkChg>
        <pc:inkChg chg="add mod">
          <ac:chgData name="robert walsh" userId="39cfbb29034c4576" providerId="LiveId" clId="{E1C6560E-7052-480B-B10B-34DB4BFD19B6}" dt="2019-10-17T21:28:04.885" v="1954"/>
          <ac:inkMkLst>
            <pc:docMk/>
            <pc:sldMk cId="946553994" sldId="263"/>
            <ac:inkMk id="179" creationId="{F813A9C7-8D65-4564-89CC-EE5C6702AA08}"/>
          </ac:inkMkLst>
        </pc:inkChg>
        <pc:inkChg chg="add mod">
          <ac:chgData name="robert walsh" userId="39cfbb29034c4576" providerId="LiveId" clId="{E1C6560E-7052-480B-B10B-34DB4BFD19B6}" dt="2019-10-17T21:28:04.885" v="1954"/>
          <ac:inkMkLst>
            <pc:docMk/>
            <pc:sldMk cId="946553994" sldId="263"/>
            <ac:inkMk id="181" creationId="{423F8FD1-0F05-4B94-B78B-ED776A61EE2E}"/>
          </ac:inkMkLst>
        </pc:inkChg>
        <pc:inkChg chg="add mod">
          <ac:chgData name="robert walsh" userId="39cfbb29034c4576" providerId="LiveId" clId="{E1C6560E-7052-480B-B10B-34DB4BFD19B6}" dt="2019-10-17T21:28:04.885" v="1954"/>
          <ac:inkMkLst>
            <pc:docMk/>
            <pc:sldMk cId="946553994" sldId="263"/>
            <ac:inkMk id="183" creationId="{549EA6BA-7E37-4670-936E-8F491834673D}"/>
          </ac:inkMkLst>
        </pc:inkChg>
        <pc:inkChg chg="add mod">
          <ac:chgData name="robert walsh" userId="39cfbb29034c4576" providerId="LiveId" clId="{E1C6560E-7052-480B-B10B-34DB4BFD19B6}" dt="2019-10-17T21:28:04.885" v="1954"/>
          <ac:inkMkLst>
            <pc:docMk/>
            <pc:sldMk cId="946553994" sldId="263"/>
            <ac:inkMk id="184" creationId="{4F05A694-1740-443F-AA18-28FB45E2ADE3}"/>
          </ac:inkMkLst>
        </pc:inkChg>
        <pc:inkChg chg="add mod">
          <ac:chgData name="robert walsh" userId="39cfbb29034c4576" providerId="LiveId" clId="{E1C6560E-7052-480B-B10B-34DB4BFD19B6}" dt="2019-10-17T21:28:04.885" v="1954"/>
          <ac:inkMkLst>
            <pc:docMk/>
            <pc:sldMk cId="946553994" sldId="263"/>
            <ac:inkMk id="185" creationId="{151B4ADE-36F3-48C4-8962-1085DF979D9F}"/>
          </ac:inkMkLst>
        </pc:inkChg>
        <pc:inkChg chg="add mod">
          <ac:chgData name="robert walsh" userId="39cfbb29034c4576" providerId="LiveId" clId="{E1C6560E-7052-480B-B10B-34DB4BFD19B6}" dt="2019-10-17T21:28:04.885" v="1954"/>
          <ac:inkMkLst>
            <pc:docMk/>
            <pc:sldMk cId="946553994" sldId="263"/>
            <ac:inkMk id="187" creationId="{0D1130CB-BD18-49E8-8DF7-95072CF83904}"/>
          </ac:inkMkLst>
        </pc:inkChg>
        <pc:inkChg chg="add mod">
          <ac:chgData name="robert walsh" userId="39cfbb29034c4576" providerId="LiveId" clId="{E1C6560E-7052-480B-B10B-34DB4BFD19B6}" dt="2019-10-17T21:28:04.885" v="1954"/>
          <ac:inkMkLst>
            <pc:docMk/>
            <pc:sldMk cId="946553994" sldId="263"/>
            <ac:inkMk id="188" creationId="{76058659-DBE2-4707-B8B9-A5457F66E909}"/>
          </ac:inkMkLst>
        </pc:inkChg>
        <pc:inkChg chg="add mod">
          <ac:chgData name="robert walsh" userId="39cfbb29034c4576" providerId="LiveId" clId="{E1C6560E-7052-480B-B10B-34DB4BFD19B6}" dt="2019-10-17T21:28:04.885" v="1954"/>
          <ac:inkMkLst>
            <pc:docMk/>
            <pc:sldMk cId="946553994" sldId="263"/>
            <ac:inkMk id="189" creationId="{248BD8CA-DB93-4B96-92B4-B65A0F06C64F}"/>
          </ac:inkMkLst>
        </pc:inkChg>
        <pc:inkChg chg="add mod">
          <ac:chgData name="robert walsh" userId="39cfbb29034c4576" providerId="LiveId" clId="{E1C6560E-7052-480B-B10B-34DB4BFD19B6}" dt="2019-10-17T21:28:04.885" v="1954"/>
          <ac:inkMkLst>
            <pc:docMk/>
            <pc:sldMk cId="946553994" sldId="263"/>
            <ac:inkMk id="190" creationId="{6E360044-750F-42FD-8ABD-C2613FD9B675}"/>
          </ac:inkMkLst>
        </pc:inkChg>
        <pc:inkChg chg="add mod">
          <ac:chgData name="robert walsh" userId="39cfbb29034c4576" providerId="LiveId" clId="{E1C6560E-7052-480B-B10B-34DB4BFD19B6}" dt="2019-10-17T21:28:04.885" v="1954"/>
          <ac:inkMkLst>
            <pc:docMk/>
            <pc:sldMk cId="946553994" sldId="263"/>
            <ac:inkMk id="192" creationId="{E99ADC25-96CB-4381-83D5-01EBBCA98588}"/>
          </ac:inkMkLst>
        </pc:inkChg>
        <pc:inkChg chg="add">
          <ac:chgData name="robert walsh" userId="39cfbb29034c4576" providerId="LiveId" clId="{E1C6560E-7052-480B-B10B-34DB4BFD19B6}" dt="2019-10-17T21:28:20.014" v="1955" actId="9405"/>
          <ac:inkMkLst>
            <pc:docMk/>
            <pc:sldMk cId="946553994" sldId="263"/>
            <ac:inkMk id="194" creationId="{ED1136E5-9E07-4403-A8F2-CA4ACD9D4377}"/>
          </ac:inkMkLst>
        </pc:inkChg>
        <pc:inkChg chg="add">
          <ac:chgData name="robert walsh" userId="39cfbb29034c4576" providerId="LiveId" clId="{E1C6560E-7052-480B-B10B-34DB4BFD19B6}" dt="2019-10-17T21:28:20.353" v="1956" actId="9405"/>
          <ac:inkMkLst>
            <pc:docMk/>
            <pc:sldMk cId="946553994" sldId="263"/>
            <ac:inkMk id="195" creationId="{93B25649-5622-40B1-A2B5-F92E80FF29BC}"/>
          </ac:inkMkLst>
        </pc:inkChg>
        <pc:inkChg chg="add mod">
          <ac:chgData name="robert walsh" userId="39cfbb29034c4576" providerId="LiveId" clId="{E1C6560E-7052-480B-B10B-34DB4BFD19B6}" dt="2019-10-17T21:28:28.833" v="1975"/>
          <ac:inkMkLst>
            <pc:docMk/>
            <pc:sldMk cId="946553994" sldId="263"/>
            <ac:inkMk id="196" creationId="{FD63D1E7-AE2D-4618-83F6-6F4FDB0DB971}"/>
          </ac:inkMkLst>
        </pc:inkChg>
        <pc:inkChg chg="add mod">
          <ac:chgData name="robert walsh" userId="39cfbb29034c4576" providerId="LiveId" clId="{E1C6560E-7052-480B-B10B-34DB4BFD19B6}" dt="2019-10-17T21:28:28.833" v="1975"/>
          <ac:inkMkLst>
            <pc:docMk/>
            <pc:sldMk cId="946553994" sldId="263"/>
            <ac:inkMk id="197" creationId="{6AC4FCEA-D8EE-4D4A-9826-F82E8FB6AE18}"/>
          </ac:inkMkLst>
        </pc:inkChg>
        <pc:inkChg chg="add mod">
          <ac:chgData name="robert walsh" userId="39cfbb29034c4576" providerId="LiveId" clId="{E1C6560E-7052-480B-B10B-34DB4BFD19B6}" dt="2019-10-17T21:28:28.833" v="1975"/>
          <ac:inkMkLst>
            <pc:docMk/>
            <pc:sldMk cId="946553994" sldId="263"/>
            <ac:inkMk id="198" creationId="{DB6A5890-07C3-4FB6-818B-DB6211ABE17F}"/>
          </ac:inkMkLst>
        </pc:inkChg>
        <pc:inkChg chg="add mod">
          <ac:chgData name="robert walsh" userId="39cfbb29034c4576" providerId="LiveId" clId="{E1C6560E-7052-480B-B10B-34DB4BFD19B6}" dt="2019-10-17T21:28:28.833" v="1975"/>
          <ac:inkMkLst>
            <pc:docMk/>
            <pc:sldMk cId="946553994" sldId="263"/>
            <ac:inkMk id="200" creationId="{6F262C8E-AEB1-4070-BA7D-82798F55C8DE}"/>
          </ac:inkMkLst>
        </pc:inkChg>
        <pc:inkChg chg="add mod">
          <ac:chgData name="robert walsh" userId="39cfbb29034c4576" providerId="LiveId" clId="{E1C6560E-7052-480B-B10B-34DB4BFD19B6}" dt="2019-10-17T21:28:28.833" v="1975"/>
          <ac:inkMkLst>
            <pc:docMk/>
            <pc:sldMk cId="946553994" sldId="263"/>
            <ac:inkMk id="201" creationId="{F6AE09DD-64BA-4956-AA22-37578673E69E}"/>
          </ac:inkMkLst>
        </pc:inkChg>
        <pc:inkChg chg="add mod">
          <ac:chgData name="robert walsh" userId="39cfbb29034c4576" providerId="LiveId" clId="{E1C6560E-7052-480B-B10B-34DB4BFD19B6}" dt="2019-10-17T21:28:28.833" v="1975"/>
          <ac:inkMkLst>
            <pc:docMk/>
            <pc:sldMk cId="946553994" sldId="263"/>
            <ac:inkMk id="202" creationId="{CB790A0F-6747-42D9-8EC2-6137CAEE1824}"/>
          </ac:inkMkLst>
        </pc:inkChg>
        <pc:inkChg chg="add mod">
          <ac:chgData name="robert walsh" userId="39cfbb29034c4576" providerId="LiveId" clId="{E1C6560E-7052-480B-B10B-34DB4BFD19B6}" dt="2019-10-17T21:28:28.833" v="1975"/>
          <ac:inkMkLst>
            <pc:docMk/>
            <pc:sldMk cId="946553994" sldId="263"/>
            <ac:inkMk id="203" creationId="{5500F73A-522E-46D5-8EDF-307C4931D1D6}"/>
          </ac:inkMkLst>
        </pc:inkChg>
        <pc:inkChg chg="add mod">
          <ac:chgData name="robert walsh" userId="39cfbb29034c4576" providerId="LiveId" clId="{E1C6560E-7052-480B-B10B-34DB4BFD19B6}" dt="2019-10-17T21:28:28.833" v="1975"/>
          <ac:inkMkLst>
            <pc:docMk/>
            <pc:sldMk cId="946553994" sldId="263"/>
            <ac:inkMk id="204" creationId="{82E25939-8292-4591-82BC-24430F8A4671}"/>
          </ac:inkMkLst>
        </pc:inkChg>
        <pc:inkChg chg="add mod">
          <ac:chgData name="robert walsh" userId="39cfbb29034c4576" providerId="LiveId" clId="{E1C6560E-7052-480B-B10B-34DB4BFD19B6}" dt="2019-10-17T21:28:28.833" v="1975"/>
          <ac:inkMkLst>
            <pc:docMk/>
            <pc:sldMk cId="946553994" sldId="263"/>
            <ac:inkMk id="205" creationId="{28BE1052-E299-4ABA-B80B-AB9B7E39B3D0}"/>
          </ac:inkMkLst>
        </pc:inkChg>
        <pc:inkChg chg="add mod">
          <ac:chgData name="robert walsh" userId="39cfbb29034c4576" providerId="LiveId" clId="{E1C6560E-7052-480B-B10B-34DB4BFD19B6}" dt="2019-10-17T21:28:28.833" v="1975"/>
          <ac:inkMkLst>
            <pc:docMk/>
            <pc:sldMk cId="946553994" sldId="263"/>
            <ac:inkMk id="206" creationId="{5565420A-5C90-4BBB-97FD-057F6914999A}"/>
          </ac:inkMkLst>
        </pc:inkChg>
        <pc:inkChg chg="add mod">
          <ac:chgData name="robert walsh" userId="39cfbb29034c4576" providerId="LiveId" clId="{E1C6560E-7052-480B-B10B-34DB4BFD19B6}" dt="2019-10-17T21:28:28.833" v="1975"/>
          <ac:inkMkLst>
            <pc:docMk/>
            <pc:sldMk cId="946553994" sldId="263"/>
            <ac:inkMk id="207" creationId="{12AE9CC9-C228-46F6-946B-376555453041}"/>
          </ac:inkMkLst>
        </pc:inkChg>
        <pc:inkChg chg="add mod">
          <ac:chgData name="robert walsh" userId="39cfbb29034c4576" providerId="LiveId" clId="{E1C6560E-7052-480B-B10B-34DB4BFD19B6}" dt="2019-10-17T21:28:28.833" v="1975"/>
          <ac:inkMkLst>
            <pc:docMk/>
            <pc:sldMk cId="946553994" sldId="263"/>
            <ac:inkMk id="208" creationId="{4D87EAF3-EB06-490A-A65F-FAA1ECF8917A}"/>
          </ac:inkMkLst>
        </pc:inkChg>
        <pc:inkChg chg="add mod">
          <ac:chgData name="robert walsh" userId="39cfbb29034c4576" providerId="LiveId" clId="{E1C6560E-7052-480B-B10B-34DB4BFD19B6}" dt="2019-10-17T21:28:28.833" v="1975"/>
          <ac:inkMkLst>
            <pc:docMk/>
            <pc:sldMk cId="946553994" sldId="263"/>
            <ac:inkMk id="209" creationId="{5C634DA6-4926-4157-8854-822F96F1AA77}"/>
          </ac:inkMkLst>
        </pc:inkChg>
        <pc:inkChg chg="add mod">
          <ac:chgData name="robert walsh" userId="39cfbb29034c4576" providerId="LiveId" clId="{E1C6560E-7052-480B-B10B-34DB4BFD19B6}" dt="2019-10-17T21:28:28.833" v="1975"/>
          <ac:inkMkLst>
            <pc:docMk/>
            <pc:sldMk cId="946553994" sldId="263"/>
            <ac:inkMk id="210" creationId="{ED847A1B-9989-499B-9A7E-90842D0BA83F}"/>
          </ac:inkMkLst>
        </pc:inkChg>
        <pc:inkChg chg="add mod">
          <ac:chgData name="robert walsh" userId="39cfbb29034c4576" providerId="LiveId" clId="{E1C6560E-7052-480B-B10B-34DB4BFD19B6}" dt="2019-10-17T21:28:28.833" v="1975"/>
          <ac:inkMkLst>
            <pc:docMk/>
            <pc:sldMk cId="946553994" sldId="263"/>
            <ac:inkMk id="211" creationId="{E32C2AA2-C074-45CD-AE83-3D1DBE815635}"/>
          </ac:inkMkLst>
        </pc:inkChg>
        <pc:inkChg chg="add mod">
          <ac:chgData name="robert walsh" userId="39cfbb29034c4576" providerId="LiveId" clId="{E1C6560E-7052-480B-B10B-34DB4BFD19B6}" dt="2019-10-17T21:28:28.833" v="1975"/>
          <ac:inkMkLst>
            <pc:docMk/>
            <pc:sldMk cId="946553994" sldId="263"/>
            <ac:inkMk id="212" creationId="{9229413F-7615-4160-9B3F-A6406693CE5E}"/>
          </ac:inkMkLst>
        </pc:inkChg>
        <pc:inkChg chg="add mod">
          <ac:chgData name="robert walsh" userId="39cfbb29034c4576" providerId="LiveId" clId="{E1C6560E-7052-480B-B10B-34DB4BFD19B6}" dt="2019-10-17T21:28:28.833" v="1975"/>
          <ac:inkMkLst>
            <pc:docMk/>
            <pc:sldMk cId="946553994" sldId="263"/>
            <ac:inkMk id="213" creationId="{6018A381-E83A-43CA-9579-2D119F98810D}"/>
          </ac:inkMkLst>
        </pc:inkChg>
        <pc:inkChg chg="add">
          <ac:chgData name="robert walsh" userId="39cfbb29034c4576" providerId="LiveId" clId="{E1C6560E-7052-480B-B10B-34DB4BFD19B6}" dt="2019-10-17T21:28:29.018" v="1976" actId="9405"/>
          <ac:inkMkLst>
            <pc:docMk/>
            <pc:sldMk cId="946553994" sldId="263"/>
            <ac:inkMk id="215" creationId="{13178250-6625-4BBD-836B-0F3856BFBDE2}"/>
          </ac:inkMkLst>
        </pc:inkChg>
        <pc:inkChg chg="add mod">
          <ac:chgData name="robert walsh" userId="39cfbb29034c4576" providerId="LiveId" clId="{E1C6560E-7052-480B-B10B-34DB4BFD19B6}" dt="2019-10-17T21:28:31.575" v="1981"/>
          <ac:inkMkLst>
            <pc:docMk/>
            <pc:sldMk cId="946553994" sldId="263"/>
            <ac:inkMk id="216" creationId="{33B6C6C7-B9CC-4BE5-BCD6-A7BC276F8129}"/>
          </ac:inkMkLst>
        </pc:inkChg>
        <pc:inkChg chg="add mod">
          <ac:chgData name="robert walsh" userId="39cfbb29034c4576" providerId="LiveId" clId="{E1C6560E-7052-480B-B10B-34DB4BFD19B6}" dt="2019-10-17T21:28:31.575" v="1981"/>
          <ac:inkMkLst>
            <pc:docMk/>
            <pc:sldMk cId="946553994" sldId="263"/>
            <ac:inkMk id="217" creationId="{EE2FE954-4BB7-4901-BE4B-70824AEDD081}"/>
          </ac:inkMkLst>
        </pc:inkChg>
        <pc:inkChg chg="add mod">
          <ac:chgData name="robert walsh" userId="39cfbb29034c4576" providerId="LiveId" clId="{E1C6560E-7052-480B-B10B-34DB4BFD19B6}" dt="2019-10-17T21:28:31.575" v="1981"/>
          <ac:inkMkLst>
            <pc:docMk/>
            <pc:sldMk cId="946553994" sldId="263"/>
            <ac:inkMk id="218" creationId="{9B8F8649-A55C-4833-A69D-2314F1E42558}"/>
          </ac:inkMkLst>
        </pc:inkChg>
        <pc:inkChg chg="add mod">
          <ac:chgData name="robert walsh" userId="39cfbb29034c4576" providerId="LiveId" clId="{E1C6560E-7052-480B-B10B-34DB4BFD19B6}" dt="2019-10-17T21:28:31.575" v="1981"/>
          <ac:inkMkLst>
            <pc:docMk/>
            <pc:sldMk cId="946553994" sldId="263"/>
            <ac:inkMk id="219" creationId="{2163A3CF-AF5B-4A49-895E-7A8844504649}"/>
          </ac:inkMkLst>
        </pc:inkChg>
        <pc:inkChg chg="add mod">
          <ac:chgData name="robert walsh" userId="39cfbb29034c4576" providerId="LiveId" clId="{E1C6560E-7052-480B-B10B-34DB4BFD19B6}" dt="2019-10-17T21:29:36.882" v="2003"/>
          <ac:inkMkLst>
            <pc:docMk/>
            <pc:sldMk cId="946553994" sldId="263"/>
            <ac:inkMk id="221" creationId="{311635D1-7E05-46AF-B57D-5B45DE075BF2}"/>
          </ac:inkMkLst>
        </pc:inkChg>
        <pc:inkChg chg="add mod">
          <ac:chgData name="robert walsh" userId="39cfbb29034c4576" providerId="LiveId" clId="{E1C6560E-7052-480B-B10B-34DB4BFD19B6}" dt="2019-10-17T21:29:36.882" v="2003"/>
          <ac:inkMkLst>
            <pc:docMk/>
            <pc:sldMk cId="946553994" sldId="263"/>
            <ac:inkMk id="222" creationId="{6E29FCE8-88E1-4237-A039-806396E19EB5}"/>
          </ac:inkMkLst>
        </pc:inkChg>
        <pc:inkChg chg="add mod">
          <ac:chgData name="robert walsh" userId="39cfbb29034c4576" providerId="LiveId" clId="{E1C6560E-7052-480B-B10B-34DB4BFD19B6}" dt="2019-10-17T21:29:36.882" v="2003"/>
          <ac:inkMkLst>
            <pc:docMk/>
            <pc:sldMk cId="946553994" sldId="263"/>
            <ac:inkMk id="223" creationId="{93365F40-C66F-4194-BC38-F14F7EEFA5E5}"/>
          </ac:inkMkLst>
        </pc:inkChg>
        <pc:inkChg chg="add mod">
          <ac:chgData name="robert walsh" userId="39cfbb29034c4576" providerId="LiveId" clId="{E1C6560E-7052-480B-B10B-34DB4BFD19B6}" dt="2019-10-17T21:29:36.882" v="2003"/>
          <ac:inkMkLst>
            <pc:docMk/>
            <pc:sldMk cId="946553994" sldId="263"/>
            <ac:inkMk id="224" creationId="{A2BF5B50-4CD5-481B-A4DB-E1E6EBAB8F77}"/>
          </ac:inkMkLst>
        </pc:inkChg>
        <pc:inkChg chg="add mod">
          <ac:chgData name="robert walsh" userId="39cfbb29034c4576" providerId="LiveId" clId="{E1C6560E-7052-480B-B10B-34DB4BFD19B6}" dt="2019-10-17T21:29:36.882" v="2003"/>
          <ac:inkMkLst>
            <pc:docMk/>
            <pc:sldMk cId="946553994" sldId="263"/>
            <ac:inkMk id="225" creationId="{F7A04EEF-3D09-4CF9-9307-6A599719C898}"/>
          </ac:inkMkLst>
        </pc:inkChg>
        <pc:inkChg chg="add mod">
          <ac:chgData name="robert walsh" userId="39cfbb29034c4576" providerId="LiveId" clId="{E1C6560E-7052-480B-B10B-34DB4BFD19B6}" dt="2019-10-17T21:29:36.882" v="2003"/>
          <ac:inkMkLst>
            <pc:docMk/>
            <pc:sldMk cId="946553994" sldId="263"/>
            <ac:inkMk id="226" creationId="{D9AAEFDD-399B-4620-B5A6-38F58B7378A9}"/>
          </ac:inkMkLst>
        </pc:inkChg>
        <pc:inkChg chg="add mod">
          <ac:chgData name="robert walsh" userId="39cfbb29034c4576" providerId="LiveId" clId="{E1C6560E-7052-480B-B10B-34DB4BFD19B6}" dt="2019-10-17T21:29:36.882" v="2003"/>
          <ac:inkMkLst>
            <pc:docMk/>
            <pc:sldMk cId="946553994" sldId="263"/>
            <ac:inkMk id="227" creationId="{29BF387F-F154-4BD8-B5A5-0F4DB12329B4}"/>
          </ac:inkMkLst>
        </pc:inkChg>
        <pc:inkChg chg="add mod">
          <ac:chgData name="robert walsh" userId="39cfbb29034c4576" providerId="LiveId" clId="{E1C6560E-7052-480B-B10B-34DB4BFD19B6}" dt="2019-10-17T21:29:36.882" v="2003"/>
          <ac:inkMkLst>
            <pc:docMk/>
            <pc:sldMk cId="946553994" sldId="263"/>
            <ac:inkMk id="228" creationId="{B6054D09-0DB6-47F6-8569-95E62FC61C21}"/>
          </ac:inkMkLst>
        </pc:inkChg>
        <pc:inkChg chg="add mod">
          <ac:chgData name="robert walsh" userId="39cfbb29034c4576" providerId="LiveId" clId="{E1C6560E-7052-480B-B10B-34DB4BFD19B6}" dt="2019-10-17T21:29:36.882" v="2003"/>
          <ac:inkMkLst>
            <pc:docMk/>
            <pc:sldMk cId="946553994" sldId="263"/>
            <ac:inkMk id="229" creationId="{A4A9F787-B5F0-4361-B4FD-1AB22A700B62}"/>
          </ac:inkMkLst>
        </pc:inkChg>
        <pc:inkChg chg="add mod">
          <ac:chgData name="robert walsh" userId="39cfbb29034c4576" providerId="LiveId" clId="{E1C6560E-7052-480B-B10B-34DB4BFD19B6}" dt="2019-10-17T21:29:36.882" v="2003"/>
          <ac:inkMkLst>
            <pc:docMk/>
            <pc:sldMk cId="946553994" sldId="263"/>
            <ac:inkMk id="230" creationId="{9D2B2197-46FA-4024-B478-C666615675FF}"/>
          </ac:inkMkLst>
        </pc:inkChg>
        <pc:inkChg chg="add mod">
          <ac:chgData name="robert walsh" userId="39cfbb29034c4576" providerId="LiveId" clId="{E1C6560E-7052-480B-B10B-34DB4BFD19B6}" dt="2019-10-17T21:29:36.882" v="2003"/>
          <ac:inkMkLst>
            <pc:docMk/>
            <pc:sldMk cId="946553994" sldId="263"/>
            <ac:inkMk id="231" creationId="{8EBF3E56-2AF5-422D-A2C4-EC1CE5AC1175}"/>
          </ac:inkMkLst>
        </pc:inkChg>
        <pc:inkChg chg="add mod">
          <ac:chgData name="robert walsh" userId="39cfbb29034c4576" providerId="LiveId" clId="{E1C6560E-7052-480B-B10B-34DB4BFD19B6}" dt="2019-10-17T21:29:36.882" v="2003"/>
          <ac:inkMkLst>
            <pc:docMk/>
            <pc:sldMk cId="946553994" sldId="263"/>
            <ac:inkMk id="232" creationId="{94189E83-672B-444A-AA77-45D34DC39310}"/>
          </ac:inkMkLst>
        </pc:inkChg>
        <pc:inkChg chg="add mod">
          <ac:chgData name="robert walsh" userId="39cfbb29034c4576" providerId="LiveId" clId="{E1C6560E-7052-480B-B10B-34DB4BFD19B6}" dt="2019-10-17T21:29:36.882" v="2003"/>
          <ac:inkMkLst>
            <pc:docMk/>
            <pc:sldMk cId="946553994" sldId="263"/>
            <ac:inkMk id="233" creationId="{1D852A8C-BF57-4636-B2B3-85D1E510F493}"/>
          </ac:inkMkLst>
        </pc:inkChg>
        <pc:inkChg chg="add mod">
          <ac:chgData name="robert walsh" userId="39cfbb29034c4576" providerId="LiveId" clId="{E1C6560E-7052-480B-B10B-34DB4BFD19B6}" dt="2019-10-17T21:29:36.882" v="2003"/>
          <ac:inkMkLst>
            <pc:docMk/>
            <pc:sldMk cId="946553994" sldId="263"/>
            <ac:inkMk id="234" creationId="{5F6E1E38-48D5-4888-8262-61F10F86A4FD}"/>
          </ac:inkMkLst>
        </pc:inkChg>
        <pc:inkChg chg="add mod">
          <ac:chgData name="robert walsh" userId="39cfbb29034c4576" providerId="LiveId" clId="{E1C6560E-7052-480B-B10B-34DB4BFD19B6}" dt="2019-10-17T21:29:36.882" v="2003"/>
          <ac:inkMkLst>
            <pc:docMk/>
            <pc:sldMk cId="946553994" sldId="263"/>
            <ac:inkMk id="235" creationId="{EFEEB833-A349-4EC4-9B9A-7F600B91A37A}"/>
          </ac:inkMkLst>
        </pc:inkChg>
        <pc:inkChg chg="add mod">
          <ac:chgData name="robert walsh" userId="39cfbb29034c4576" providerId="LiveId" clId="{E1C6560E-7052-480B-B10B-34DB4BFD19B6}" dt="2019-10-17T21:29:36.882" v="2003"/>
          <ac:inkMkLst>
            <pc:docMk/>
            <pc:sldMk cId="946553994" sldId="263"/>
            <ac:inkMk id="236" creationId="{4D03E82B-9600-4EE6-8C5F-2E7F2613646E}"/>
          </ac:inkMkLst>
        </pc:inkChg>
        <pc:inkChg chg="add mod">
          <ac:chgData name="robert walsh" userId="39cfbb29034c4576" providerId="LiveId" clId="{E1C6560E-7052-480B-B10B-34DB4BFD19B6}" dt="2019-10-17T21:29:36.882" v="2003"/>
          <ac:inkMkLst>
            <pc:docMk/>
            <pc:sldMk cId="946553994" sldId="263"/>
            <ac:inkMk id="237" creationId="{C52417C7-05DC-4F64-9CAF-076684633B19}"/>
          </ac:inkMkLst>
        </pc:inkChg>
        <pc:inkChg chg="add mod">
          <ac:chgData name="robert walsh" userId="39cfbb29034c4576" providerId="LiveId" clId="{E1C6560E-7052-480B-B10B-34DB4BFD19B6}" dt="2019-10-17T21:29:36.882" v="2003"/>
          <ac:inkMkLst>
            <pc:docMk/>
            <pc:sldMk cId="946553994" sldId="263"/>
            <ac:inkMk id="238" creationId="{09FF75E6-121C-4073-B741-18631EF92A28}"/>
          </ac:inkMkLst>
        </pc:inkChg>
        <pc:inkChg chg="add mod">
          <ac:chgData name="robert walsh" userId="39cfbb29034c4576" providerId="LiveId" clId="{E1C6560E-7052-480B-B10B-34DB4BFD19B6}" dt="2019-10-17T21:29:36.882" v="2003"/>
          <ac:inkMkLst>
            <pc:docMk/>
            <pc:sldMk cId="946553994" sldId="263"/>
            <ac:inkMk id="239" creationId="{D8B3F0DB-F9E3-4FF3-A68D-7A6BCC8971FC}"/>
          </ac:inkMkLst>
        </pc:inkChg>
        <pc:inkChg chg="add mod">
          <ac:chgData name="robert walsh" userId="39cfbb29034c4576" providerId="LiveId" clId="{E1C6560E-7052-480B-B10B-34DB4BFD19B6}" dt="2019-10-17T21:29:36.882" v="2003"/>
          <ac:inkMkLst>
            <pc:docMk/>
            <pc:sldMk cId="946553994" sldId="263"/>
            <ac:inkMk id="241" creationId="{0C5EC30F-6066-420B-A541-D5792A9A3928}"/>
          </ac:inkMkLst>
        </pc:inkChg>
        <pc:inkChg chg="add">
          <ac:chgData name="robert walsh" userId="39cfbb29034c4576" providerId="LiveId" clId="{E1C6560E-7052-480B-B10B-34DB4BFD19B6}" dt="2019-10-17T21:29:37.729" v="2004" actId="9405"/>
          <ac:inkMkLst>
            <pc:docMk/>
            <pc:sldMk cId="946553994" sldId="263"/>
            <ac:inkMk id="243" creationId="{97F18A49-1BF8-44F8-9915-901D7BB157A3}"/>
          </ac:inkMkLst>
        </pc:inkChg>
        <pc:inkChg chg="add mod">
          <ac:chgData name="robert walsh" userId="39cfbb29034c4576" providerId="LiveId" clId="{E1C6560E-7052-480B-B10B-34DB4BFD19B6}" dt="2019-10-17T21:30:06.816" v="2021"/>
          <ac:inkMkLst>
            <pc:docMk/>
            <pc:sldMk cId="946553994" sldId="263"/>
            <ac:inkMk id="244" creationId="{26CB9A7A-1B43-4F44-A7D4-B35F36647015}"/>
          </ac:inkMkLst>
        </pc:inkChg>
        <pc:inkChg chg="add mod">
          <ac:chgData name="robert walsh" userId="39cfbb29034c4576" providerId="LiveId" clId="{E1C6560E-7052-480B-B10B-34DB4BFD19B6}" dt="2019-10-17T21:30:06.816" v="2021"/>
          <ac:inkMkLst>
            <pc:docMk/>
            <pc:sldMk cId="946553994" sldId="263"/>
            <ac:inkMk id="245" creationId="{8D34B10D-5CA8-4B66-8F48-3D6D97863E5B}"/>
          </ac:inkMkLst>
        </pc:inkChg>
        <pc:inkChg chg="add mod">
          <ac:chgData name="robert walsh" userId="39cfbb29034c4576" providerId="LiveId" clId="{E1C6560E-7052-480B-B10B-34DB4BFD19B6}" dt="2019-10-17T21:30:06.816" v="2021"/>
          <ac:inkMkLst>
            <pc:docMk/>
            <pc:sldMk cId="946553994" sldId="263"/>
            <ac:inkMk id="246" creationId="{E4802000-E4B4-4762-9750-F96C21A3A23F}"/>
          </ac:inkMkLst>
        </pc:inkChg>
        <pc:inkChg chg="add mod">
          <ac:chgData name="robert walsh" userId="39cfbb29034c4576" providerId="LiveId" clId="{E1C6560E-7052-480B-B10B-34DB4BFD19B6}" dt="2019-10-17T21:30:06.816" v="2021"/>
          <ac:inkMkLst>
            <pc:docMk/>
            <pc:sldMk cId="946553994" sldId="263"/>
            <ac:inkMk id="248" creationId="{13CAA52E-E567-4CC5-825A-F965DD336A47}"/>
          </ac:inkMkLst>
        </pc:inkChg>
        <pc:inkChg chg="add mod">
          <ac:chgData name="robert walsh" userId="39cfbb29034c4576" providerId="LiveId" clId="{E1C6560E-7052-480B-B10B-34DB4BFD19B6}" dt="2019-10-17T21:30:06.816" v="2021"/>
          <ac:inkMkLst>
            <pc:docMk/>
            <pc:sldMk cId="946553994" sldId="263"/>
            <ac:inkMk id="249" creationId="{5905E6E9-6940-4CCC-9B5E-9B068653F631}"/>
          </ac:inkMkLst>
        </pc:inkChg>
        <pc:inkChg chg="add mod">
          <ac:chgData name="robert walsh" userId="39cfbb29034c4576" providerId="LiveId" clId="{E1C6560E-7052-480B-B10B-34DB4BFD19B6}" dt="2019-10-17T21:30:06.816" v="2021"/>
          <ac:inkMkLst>
            <pc:docMk/>
            <pc:sldMk cId="946553994" sldId="263"/>
            <ac:inkMk id="250" creationId="{F809F675-DEDF-41D2-BB4C-AC8417668B2D}"/>
          </ac:inkMkLst>
        </pc:inkChg>
        <pc:inkChg chg="add mod">
          <ac:chgData name="robert walsh" userId="39cfbb29034c4576" providerId="LiveId" clId="{E1C6560E-7052-480B-B10B-34DB4BFD19B6}" dt="2019-10-17T21:30:06.816" v="2021"/>
          <ac:inkMkLst>
            <pc:docMk/>
            <pc:sldMk cId="946553994" sldId="263"/>
            <ac:inkMk id="251" creationId="{770AE4DB-6060-4D61-A1B7-D9B1288B2B83}"/>
          </ac:inkMkLst>
        </pc:inkChg>
        <pc:inkChg chg="add mod">
          <ac:chgData name="robert walsh" userId="39cfbb29034c4576" providerId="LiveId" clId="{E1C6560E-7052-480B-B10B-34DB4BFD19B6}" dt="2019-10-17T21:30:06.816" v="2021"/>
          <ac:inkMkLst>
            <pc:docMk/>
            <pc:sldMk cId="946553994" sldId="263"/>
            <ac:inkMk id="252" creationId="{DA484215-55FF-4FF6-974E-75DAB87F91DF}"/>
          </ac:inkMkLst>
        </pc:inkChg>
        <pc:inkChg chg="add mod">
          <ac:chgData name="robert walsh" userId="39cfbb29034c4576" providerId="LiveId" clId="{E1C6560E-7052-480B-B10B-34DB4BFD19B6}" dt="2019-10-17T21:30:06.816" v="2021"/>
          <ac:inkMkLst>
            <pc:docMk/>
            <pc:sldMk cId="946553994" sldId="263"/>
            <ac:inkMk id="253" creationId="{D26C5E57-E6EB-4E03-B364-4A5BC841E807}"/>
          </ac:inkMkLst>
        </pc:inkChg>
        <pc:inkChg chg="add mod">
          <ac:chgData name="robert walsh" userId="39cfbb29034c4576" providerId="LiveId" clId="{E1C6560E-7052-480B-B10B-34DB4BFD19B6}" dt="2019-10-17T21:30:06.816" v="2021"/>
          <ac:inkMkLst>
            <pc:docMk/>
            <pc:sldMk cId="946553994" sldId="263"/>
            <ac:inkMk id="254" creationId="{76BA3C91-44D9-431D-9A0C-63114D347E76}"/>
          </ac:inkMkLst>
        </pc:inkChg>
        <pc:inkChg chg="add mod">
          <ac:chgData name="robert walsh" userId="39cfbb29034c4576" providerId="LiveId" clId="{E1C6560E-7052-480B-B10B-34DB4BFD19B6}" dt="2019-10-17T21:30:06.816" v="2021"/>
          <ac:inkMkLst>
            <pc:docMk/>
            <pc:sldMk cId="946553994" sldId="263"/>
            <ac:inkMk id="255" creationId="{C49D8296-C620-42BC-BC43-4139CA810833}"/>
          </ac:inkMkLst>
        </pc:inkChg>
        <pc:inkChg chg="add mod">
          <ac:chgData name="robert walsh" userId="39cfbb29034c4576" providerId="LiveId" clId="{E1C6560E-7052-480B-B10B-34DB4BFD19B6}" dt="2019-10-17T21:30:06.816" v="2021"/>
          <ac:inkMkLst>
            <pc:docMk/>
            <pc:sldMk cId="946553994" sldId="263"/>
            <ac:inkMk id="256" creationId="{ED5D6530-0FBA-4015-AC66-9238827D2171}"/>
          </ac:inkMkLst>
        </pc:inkChg>
        <pc:inkChg chg="add mod">
          <ac:chgData name="robert walsh" userId="39cfbb29034c4576" providerId="LiveId" clId="{E1C6560E-7052-480B-B10B-34DB4BFD19B6}" dt="2019-10-17T21:30:06.816" v="2021"/>
          <ac:inkMkLst>
            <pc:docMk/>
            <pc:sldMk cId="946553994" sldId="263"/>
            <ac:inkMk id="258" creationId="{F1A781F8-DF52-48BD-9F7D-D19DD4D8F942}"/>
          </ac:inkMkLst>
        </pc:inkChg>
        <pc:inkChg chg="add mod">
          <ac:chgData name="robert walsh" userId="39cfbb29034c4576" providerId="LiveId" clId="{E1C6560E-7052-480B-B10B-34DB4BFD19B6}" dt="2019-10-17T21:30:06.816" v="2021"/>
          <ac:inkMkLst>
            <pc:docMk/>
            <pc:sldMk cId="946553994" sldId="263"/>
            <ac:inkMk id="259" creationId="{78B7BA9C-D532-467E-8B5B-996038157851}"/>
          </ac:inkMkLst>
        </pc:inkChg>
      </pc:sldChg>
      <pc:sldChg chg="modSp add">
        <pc:chgData name="robert walsh" userId="39cfbb29034c4576" providerId="LiveId" clId="{E1C6560E-7052-480B-B10B-34DB4BFD19B6}" dt="2019-10-20T17:27:45.922" v="4430" actId="20577"/>
        <pc:sldMkLst>
          <pc:docMk/>
          <pc:sldMk cId="3968408289" sldId="264"/>
        </pc:sldMkLst>
        <pc:spChg chg="mod">
          <ac:chgData name="robert walsh" userId="39cfbb29034c4576" providerId="LiveId" clId="{E1C6560E-7052-480B-B10B-34DB4BFD19B6}" dt="2019-10-19T23:53:44.682" v="3011" actId="255"/>
          <ac:spMkLst>
            <pc:docMk/>
            <pc:sldMk cId="3968408289" sldId="264"/>
            <ac:spMk id="2" creationId="{D4AAEBFE-6319-4714-8FCB-59B848796F6B}"/>
          </ac:spMkLst>
        </pc:spChg>
        <pc:spChg chg="mod">
          <ac:chgData name="robert walsh" userId="39cfbb29034c4576" providerId="LiveId" clId="{E1C6560E-7052-480B-B10B-34DB4BFD19B6}" dt="2019-10-20T17:27:45.922" v="4430" actId="20577"/>
          <ac:spMkLst>
            <pc:docMk/>
            <pc:sldMk cId="3968408289" sldId="264"/>
            <ac:spMk id="3" creationId="{15405670-7309-44AC-A36C-A7D42D02A5C7}"/>
          </ac:spMkLst>
        </pc:spChg>
      </pc:sldChg>
      <pc:sldChg chg="modSp add">
        <pc:chgData name="robert walsh" userId="39cfbb29034c4576" providerId="LiveId" clId="{E1C6560E-7052-480B-B10B-34DB4BFD19B6}" dt="2019-10-24T23:08:56.860" v="5697" actId="15"/>
        <pc:sldMkLst>
          <pc:docMk/>
          <pc:sldMk cId="3097466904" sldId="265"/>
        </pc:sldMkLst>
        <pc:spChg chg="mod">
          <ac:chgData name="robert walsh" userId="39cfbb29034c4576" providerId="LiveId" clId="{E1C6560E-7052-480B-B10B-34DB4BFD19B6}" dt="2019-10-20T16:40:53.346" v="3809" actId="20577"/>
          <ac:spMkLst>
            <pc:docMk/>
            <pc:sldMk cId="3097466904" sldId="265"/>
            <ac:spMk id="2" creationId="{F704E4BB-F211-451D-B845-D7F630128136}"/>
          </ac:spMkLst>
        </pc:spChg>
        <pc:spChg chg="mod">
          <ac:chgData name="robert walsh" userId="39cfbb29034c4576" providerId="LiveId" clId="{E1C6560E-7052-480B-B10B-34DB4BFD19B6}" dt="2019-10-24T23:08:56.860" v="5697" actId="15"/>
          <ac:spMkLst>
            <pc:docMk/>
            <pc:sldMk cId="3097466904" sldId="265"/>
            <ac:spMk id="3" creationId="{5AD6DB5F-3893-444D-AA4E-0DAD9A483D5E}"/>
          </ac:spMkLst>
        </pc:spChg>
      </pc:sldChg>
      <pc:sldChg chg="modSp add">
        <pc:chgData name="robert walsh" userId="39cfbb29034c4576" providerId="LiveId" clId="{E1C6560E-7052-480B-B10B-34DB4BFD19B6}" dt="2019-10-24T23:01:34.336" v="5641" actId="20577"/>
        <pc:sldMkLst>
          <pc:docMk/>
          <pc:sldMk cId="3376414561" sldId="266"/>
        </pc:sldMkLst>
        <pc:spChg chg="mod">
          <ac:chgData name="robert walsh" userId="39cfbb29034c4576" providerId="LiveId" clId="{E1C6560E-7052-480B-B10B-34DB4BFD19B6}" dt="2019-10-24T23:01:34.336" v="5641" actId="20577"/>
          <ac:spMkLst>
            <pc:docMk/>
            <pc:sldMk cId="3376414561" sldId="266"/>
            <ac:spMk id="2" creationId="{D3C4A74B-3B2A-445A-95FF-9B8BC290F9EB}"/>
          </ac:spMkLst>
        </pc:spChg>
        <pc:spChg chg="mod">
          <ac:chgData name="robert walsh" userId="39cfbb29034c4576" providerId="LiveId" clId="{E1C6560E-7052-480B-B10B-34DB4BFD19B6}" dt="2019-10-20T19:15:31.721" v="5385" actId="20577"/>
          <ac:spMkLst>
            <pc:docMk/>
            <pc:sldMk cId="3376414561" sldId="266"/>
            <ac:spMk id="3" creationId="{989B0C6D-185B-4A44-89D3-CA5262E06D19}"/>
          </ac:spMkLst>
        </pc:spChg>
      </pc:sldChg>
      <pc:sldChg chg="modSp add">
        <pc:chgData name="robert walsh" userId="39cfbb29034c4576" providerId="LiveId" clId="{E1C6560E-7052-480B-B10B-34DB4BFD19B6}" dt="2019-10-24T22:56:18.469" v="5534" actId="20577"/>
        <pc:sldMkLst>
          <pc:docMk/>
          <pc:sldMk cId="2279501584" sldId="267"/>
        </pc:sldMkLst>
        <pc:spChg chg="mod">
          <ac:chgData name="robert walsh" userId="39cfbb29034c4576" providerId="LiveId" clId="{E1C6560E-7052-480B-B10B-34DB4BFD19B6}" dt="2019-10-24T22:49:44.785" v="5438" actId="20577"/>
          <ac:spMkLst>
            <pc:docMk/>
            <pc:sldMk cId="2279501584" sldId="267"/>
            <ac:spMk id="2" creationId="{125563DE-C2A5-463B-865D-758A2F5AD3DC}"/>
          </ac:spMkLst>
        </pc:spChg>
        <pc:spChg chg="mod">
          <ac:chgData name="robert walsh" userId="39cfbb29034c4576" providerId="LiveId" clId="{E1C6560E-7052-480B-B10B-34DB4BFD19B6}" dt="2019-10-24T22:56:18.469" v="5534" actId="20577"/>
          <ac:spMkLst>
            <pc:docMk/>
            <pc:sldMk cId="2279501584" sldId="267"/>
            <ac:spMk id="3" creationId="{10657B5E-0854-460A-85B4-CCF29CC3FEF0}"/>
          </ac:spMkLst>
        </pc:spChg>
      </pc:sldChg>
      <pc:sldChg chg="modSp add ord">
        <pc:chgData name="robert walsh" userId="39cfbb29034c4576" providerId="LiveId" clId="{E1C6560E-7052-480B-B10B-34DB4BFD19B6}" dt="2019-10-24T22:59:50.607" v="5638" actId="20577"/>
        <pc:sldMkLst>
          <pc:docMk/>
          <pc:sldMk cId="2222295306" sldId="268"/>
        </pc:sldMkLst>
        <pc:spChg chg="mod">
          <ac:chgData name="robert walsh" userId="39cfbb29034c4576" providerId="LiveId" clId="{E1C6560E-7052-480B-B10B-34DB4BFD19B6}" dt="2019-10-24T22:58:53.609" v="5580" actId="20577"/>
          <ac:spMkLst>
            <pc:docMk/>
            <pc:sldMk cId="2222295306" sldId="268"/>
            <ac:spMk id="2" creationId="{16E3A8B2-6CE3-44B1-BD9A-4B40301F281B}"/>
          </ac:spMkLst>
        </pc:spChg>
        <pc:spChg chg="mod">
          <ac:chgData name="robert walsh" userId="39cfbb29034c4576" providerId="LiveId" clId="{E1C6560E-7052-480B-B10B-34DB4BFD19B6}" dt="2019-10-24T22:59:50.607" v="5638" actId="20577"/>
          <ac:spMkLst>
            <pc:docMk/>
            <pc:sldMk cId="2222295306" sldId="268"/>
            <ac:spMk id="3" creationId="{D9E199A0-82FB-4162-B931-A111851D6C82}"/>
          </ac:spMkLst>
        </pc:spChg>
      </pc:sldChg>
      <pc:sldChg chg="modSp add">
        <pc:chgData name="robert walsh" userId="39cfbb29034c4576" providerId="LiveId" clId="{E1C6560E-7052-480B-B10B-34DB4BFD19B6}" dt="2019-10-24T23:08:03.667" v="5684" actId="15"/>
        <pc:sldMkLst>
          <pc:docMk/>
          <pc:sldMk cId="1616810543" sldId="269"/>
        </pc:sldMkLst>
        <pc:spChg chg="mod">
          <ac:chgData name="robert walsh" userId="39cfbb29034c4576" providerId="LiveId" clId="{E1C6560E-7052-480B-B10B-34DB4BFD19B6}" dt="2019-10-24T23:07:25.329" v="5672" actId="20577"/>
          <ac:spMkLst>
            <pc:docMk/>
            <pc:sldMk cId="1616810543" sldId="269"/>
            <ac:spMk id="2" creationId="{74D02EBB-1B48-4EEA-BAB1-E62F025EAEC7}"/>
          </ac:spMkLst>
        </pc:spChg>
        <pc:spChg chg="mod">
          <ac:chgData name="robert walsh" userId="39cfbb29034c4576" providerId="LiveId" clId="{E1C6560E-7052-480B-B10B-34DB4BFD19B6}" dt="2019-10-24T23:08:03.667" v="5684" actId="15"/>
          <ac:spMkLst>
            <pc:docMk/>
            <pc:sldMk cId="1616810543" sldId="269"/>
            <ac:spMk id="3" creationId="{42302A6B-E05E-482E-89EA-6BFE278AC287}"/>
          </ac:spMkLst>
        </pc:spChg>
      </pc:sldChg>
      <pc:sldChg chg="addSp delSp add del">
        <pc:chgData name="robert walsh" userId="39cfbb29034c4576" providerId="LiveId" clId="{E1C6560E-7052-480B-B10B-34DB4BFD19B6}" dt="2019-10-24T23:21:28.932" v="5708" actId="2696"/>
        <pc:sldMkLst>
          <pc:docMk/>
          <pc:sldMk cId="1631773335" sldId="270"/>
        </pc:sldMkLst>
        <pc:spChg chg="add del">
          <ac:chgData name="robert walsh" userId="39cfbb29034c4576" providerId="LiveId" clId="{E1C6560E-7052-480B-B10B-34DB4BFD19B6}" dt="2019-10-24T23:21:08.280" v="5707" actId="478"/>
          <ac:spMkLst>
            <pc:docMk/>
            <pc:sldMk cId="1631773335" sldId="270"/>
            <ac:spMk id="2" creationId="{C271A1E0-F229-47E5-9ED5-9FED083FC538}"/>
          </ac:spMkLst>
        </pc:spChg>
      </pc:sldChg>
      <pc:sldChg chg="addSp modSp add modAnim">
        <pc:chgData name="robert walsh" userId="39cfbb29034c4576" providerId="LiveId" clId="{E1C6560E-7052-480B-B10B-34DB4BFD19B6}" dt="2019-10-24T23:22:11.535" v="5715" actId="1076"/>
        <pc:sldMkLst>
          <pc:docMk/>
          <pc:sldMk cId="1636810981" sldId="271"/>
        </pc:sldMkLst>
        <pc:spChg chg="mod">
          <ac:chgData name="robert walsh" userId="39cfbb29034c4576" providerId="LiveId" clId="{E1C6560E-7052-480B-B10B-34DB4BFD19B6}" dt="2019-10-24T23:20:47.709" v="5705" actId="5793"/>
          <ac:spMkLst>
            <pc:docMk/>
            <pc:sldMk cId="1636810981" sldId="271"/>
            <ac:spMk id="3" creationId="{6E6DC4AC-325F-4189-8DAD-6103C8280624}"/>
          </ac:spMkLst>
        </pc:spChg>
        <pc:picChg chg="add mod">
          <ac:chgData name="robert walsh" userId="39cfbb29034c4576" providerId="LiveId" clId="{E1C6560E-7052-480B-B10B-34DB4BFD19B6}" dt="2019-10-24T23:22:11.535" v="5715" actId="1076"/>
          <ac:picMkLst>
            <pc:docMk/>
            <pc:sldMk cId="1636810981" sldId="271"/>
            <ac:picMk id="4" creationId="{D125A18F-1079-4403-B232-2FBBDB4EFBE5}"/>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0:44:11.449"/>
    </inkml:context>
    <inkml:brush xml:id="br0">
      <inkml:brushProperty name="width" value="0.1" units="cm"/>
      <inkml:brushProperty name="height" value="0.1" units="cm"/>
      <inkml:brushProperty name="color" value="#004F8B"/>
    </inkml:brush>
  </inkml:definitions>
  <inkml:trace contextRef="#ctx0" brushRef="#br0">31 1 2513 0 0,'18'117'2815'0'0,"-7"-45"-1978"0"0,-4 0-1 0 0,-3 1 1 0 0,-2-1 0 0 0,-5 12-837 0 0,1 3 113 0 0,4 0 1 0 0,8 52-114 0 0,0-55 43 0 0,-5 1 1 0 0,-3 0 0 0 0,-7 56-44 0 0,5-82 15 0 0,2 1 0 0 0,2-1 0 0 0,6 17-15 0 0,1 23 44 0 0,-10-68 18 0 0,-1 1 1 0 0,-2 0 0 0 0,-2-1-1 0 0,-1 1 1 0 0,-1-1-1 0 0,-2 1-62 0 0,-3 20 1179 0 0,-1 28-1179 0 0,-10 66 1012 0 0,12-93-753 0 0,2 0 0 0 0,3 1 0 0 0,1 6-259 0 0,4 2 108 0 0,3 161 92 0 0,-4-58-104 0 0,-2-54-34 0 0,1-6 3 0 0,2 81 395 0 0,2-59-186 0 0,-2-59-198 0 0,6 32-76 0 0,-3-48 121 0 0,-2 28-121 0 0,-1-27 504 0 0,4 24-504 0 0,-2-33 83 0 0,-2 0-1 0 0,-2 1 1 0 0,-4 20-83 0 0,1-13 10 0 0,2 0 0 0 0,3 15-10 0 0,0 157 204 0 0,-2-100-62 0 0,2-19-122 0 0,-4 0 1 0 0,-9 31-21 0 0,11-106-7 0 0,1 1 0 0 0,1-1 0 0 0,2 1 0 0 0,5 28 7 0 0,-2-14 19 0 0,0 31-19 0 0,-1 90 177 0 0,12 42-177 0 0,-11-173-7 0 0,-3-25 9 0 0,0-1 1 0 0,-1 1-1 0 0,0 0 1 0 0,-1 0-1 0 0,0 7-2 0 0,-3 15 17 0 0,-4 29 28 0 0,5-44-3 0 0,0 0 1 0 0,1 0-1 0 0,0 0 0 0 0,2 12-42 0 0,-2 46 113 0 0,1-63 24 0 0,0 0 0 0 0,0 1-1 0 0,1-1 1 0 0,1 0 0 0 0,0 1-1 0 0,4 10-136 0 0,0 3 118 0 0,-7-7-104 0 0,1-17-17 0 0,-1-1 1 0 0,1 1-1 0 0,-1 0 0 0 0,1 0 0 0 0,0-1 1 0 0,0 1-1 0 0,0 0 0 0 0,0 0 1 0 0,0-1-1 0 0,1 1 0 0 0,-1 0 1 0 0,0 0-1 0 0,1-1 0 0 0,-1 1 0 0 0,1 0 1 0 0,0-1-1 0 0,-1 1 0 0 0,1-1 1 0 0,0 1-1 0 0,0 0 3 0 0,7-1-817 0 0,-3-3-7028 0 0,-2 0 2807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0:44:59.757"/>
    </inkml:context>
    <inkml:brush xml:id="br0">
      <inkml:brushProperty name="width" value="0.1" units="cm"/>
      <inkml:brushProperty name="height" value="0.1" units="cm"/>
      <inkml:brushProperty name="color" value="#004F8B"/>
    </inkml:brush>
  </inkml:definitions>
  <inkml:trace contextRef="#ctx0" brushRef="#br0">278 49 3057 0 0,'-3'-4'528'0'0,"1"-1"1"0"0,0 0 0 0 0,1 0 0 0 0,-1 0 0 0 0,1 0-1 0 0,0 0 1 0 0,0 0 0 0 0,0-5-529 0 0,9 18 442 0 0,2 7-416 0 0,11 52 254 0 0,-16-48-217 0 0,1-1 0 0 0,0 0-1 0 0,1-1 1 0 0,0 1-1 0 0,2-1 1 0 0,0-1 0 0 0,9 12-63 0 0,17 23-30 0 0,9 21 30 0 0,-9-16-574 0 0,5 4 574 0 0,-34-52-52 0 0,-4-4 38 0 0,1 1 0 0 0,0-2-1 0 0,0 1 1 0 0,0 0-1 0 0,1-1 1 0 0,-1 1 0 0 0,3 1 14 0 0,-28-13-133 0 0,0 0 0 0 0,0 2 0 0 0,0 1 0 0 0,-1 0 1 0 0,0 2-1 0 0,0 0 0 0 0,-10 2 133 0 0,1 1 19 0 0,1 2 0 0 0,0 2 1 0 0,-29 6-20 0 0,20-3 1660 0 0,-37 2-1660 0 0,77-9-7 0 0,-12 0 115 0 0,0 2-1 0 0,0-1 1 0 0,0 1-1 0 0,-2 1-107 0 0,11-2-89 0 0,1 0 1 0 0,-1 0-1 0 0,1 0 0 0 0,-1 0 0 0 0,1 0 1 0 0,0 0-1 0 0,0 1 0 0 0,0-1 0 0 0,0 1 0 0 0,-2 1 89 0 0,3-2-130 0 0,1-1-1 0 0,-1 1 1 0 0,0 0-1 0 0,1 0 1 0 0,-1 0-1 0 0,1 0 0 0 0,0 0 1 0 0,-1 0-1 0 0,1 0 1 0 0,-1 0-1 0 0,1 0 1 0 0,0 0-1 0 0,0 0 0 0 0,0 0 1 0 0,0 0-1 0 0,0 0 1 0 0,0 0-1 0 0,0 0 0 0 0,0 0 1 0 0,0 0-1 0 0,0 0 1 0 0,0 0-1 0 0,1 0 1 0 0,-1 0-1 0 0,0 1 131 0 0,1-1-126 0 0,0 0-1 0 0,0 1 1 0 0,0-1-1 0 0,0 0 1 0 0,1 0-1 0 0,-1 0 1 0 0,0 0 0 0 0,0 0-1 0 0,1 0 1 0 0,-1 0-1 0 0,1 0 1 0 0,-1 0 0 0 0,1 0-1 0 0,-1-1 1 0 0,1 1 126 0 0,-1-1-103 0 0,8 2-1827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8:24.427"/>
    </inkml:context>
    <inkml:brush xml:id="br0">
      <inkml:brushProperty name="width" value="0.1" units="cm"/>
      <inkml:brushProperty name="height" value="0.1" units="cm"/>
      <inkml:brushProperty name="color" value="#66CC00"/>
    </inkml:brush>
  </inkml:definitions>
  <inkml:trace contextRef="#ctx0" brushRef="#br0">88 167 5745 0 0,'-9'-39'7745'0'0,"9"39"-7403"0"0,1 2-369 0 0,-1 0 0 0 0,1 1 0 0 0,0-1 1 0 0,-1 0-1 0 0,1 1 0 0 0,-1-1 0 0 0,0 1 0 0 0,1-1 0 0 0,-1 1 0 0 0,-1 0 27 0 0,2-1-24 0 0,-2 14 14 0 0,1 0 1 0 0,-2 0 0 0 0,0 0-1 0 0,-1 0 1 0 0,0 0-1 0 0,-2-1 1 0 0,1 0-1 0 0,-2 0 1 0 0,0 0-1 0 0,-1 0 1 0 0,0-1 0 0 0,-6 6 9 0 0,13-19 39 0 0,-1 0 0 0 0,1 0 1 0 0,0 0-1 0 0,-1 0 0 0 0,1 0 1 0 0,-1-1-1 0 0,1 1 0 0 0,-1 0 1 0 0,0 0-1 0 0,1-1 1 0 0,-1 1-1 0 0,0 0 0 0 0,1-1 1 0 0,-1 1-1 0 0,0-1 0 0 0,0 1 1 0 0,0-1-1 0 0,1 1 0 0 0,-1-1 1 0 0,0 0-1 0 0,0 1 1 0 0,-1-1-40 0 0,2 0 52 0 0,-1-1 1 0 0,1 1-1 0 0,-1 0 1 0 0,1-1-1 0 0,-1 1 1 0 0,1-1-1 0 0,-1 1 1 0 0,1-1 0 0 0,-1 1-1 0 0,1-1 1 0 0,0 0-1 0 0,-1 1 1 0 0,1-1-1 0 0,0 1 1 0 0,0-1-1 0 0,-1 0 1 0 0,1 1 0 0 0,0-1-1 0 0,0 0 1 0 0,0 1-1 0 0,0-1 1 0 0,0 0-53 0 0,-1-45 929 0 0,4 12-830 0 0,1-1 1 0 0,2 0-1 0 0,2 1 1 0 0,1 0-1 0 0,1 1 1 0 0,2 0-1 0 0,9-17-99 0 0,-20 48-93 0 0,0 0 0 0 0,0 0 0 0 0,0 1 0 0 0,0-1 0 0 0,0 0 0 0 0,1 0 0 0 0,-1 1 0 0 0,1-1 0 0 0,-1 1 0 0 0,1-1 0 0 0,-1 1 0 0 0,1-1 0 0 0,0 1 0 0 0,0 0 0 0 0,-1 0 0 0 0,1 0 0 0 0,0 0 0 0 0,0 0 0 0 0,0 1 0 0 0,2-2 93 0 0,-3 2-70 0 0,1 1 0 0 0,-1-1 0 0 0,1 0 0 0 0,-1 0-1 0 0,0 1 1 0 0,1-1 0 0 0,-1 1 0 0 0,0-1 0 0 0,1 1 0 0 0,-1-1 0 0 0,0 1 0 0 0,0 0 0 0 0,0 0 0 0 0,0-1 0 0 0,1 1-1 0 0,-1 0 1 0 0,0 0 0 0 0,-1 0 0 0 0,1 0 0 0 0,0 0 0 0 0,0 1 0 0 0,0-1 0 0 0,0 0 0 0 0,-1 0 0 0 0,1 0 0 0 0,-1 1-1 0 0,1-1 1 0 0,-1 0 0 0 0,1 1 0 0 0,-1-1 0 0 0,0 2 70 0 0,5 14-233 0 0,-2 0 0 0 0,0 1 0 0 0,-1-1-1 0 0,-1 1 1 0 0,0-1 0 0 0,-2 13 233 0 0,0-4-91 0 0,2-1-1 0 0,2 18 92 0 0,-2-32 6 0 0,-1-10 40 0 0,0 1 0 0 0,-1 0 0 0 0,1 0 0 0 0,1 0-1 0 0,-1 0 1 0 0,0 0 0 0 0,0 0 0 0 0,1 0-1 0 0,-1 0 1 0 0,1 0 0 0 0,-1-1 0 0 0,1 1-1 0 0,0 0 1 0 0,1 1-46 0 0,10-39 1834 0 0,8-27-1219 0 0,3 1 0 0 0,27-50-615 0 0,-47 106 17 0 0,-2 5-39 0 0,-1 0 1 0 0,0 1-1 0 0,0-1 1 0 0,0 0-1 0 0,1 1 1 0 0,-1-1-1 0 0,0 0 1 0 0,1 1-1 0 0,-1-1 1 0 0,0 0-1 0 0,1 1 1 0 0,-1-1-1 0 0,1 1 1 0 0,-1-1-1 0 0,1 1 1 0 0,0-1-1 0 0,-1 1 1 0 0,1-1-1 0 0,-1 1 0 0 0,1-1 1 0 0,0 1-1 0 0,-1 0 1 0 0,1-1-1 0 0,0 1 1 0 0,-1 0-1 0 0,2 0 22 0 0,-2 0-14 0 0,1 1-1 0 0,0-1 1 0 0,0 1 0 0 0,-1-1-1 0 0,1 1 1 0 0,-1-1-1 0 0,1 1 1 0 0,0 0-1 0 0,-1-1 1 0 0,1 1-1 0 0,-1 0 1 0 0,0 0-1 0 0,1-1 1 0 0,-1 1 0 0 0,0 0-1 0 0,1 0 1 0 0,-1 0-1 0 0,0 0 1 0 0,0 0 14 0 0,12 58-126 0 0,-10-45 88 0 0,1 3 108 0 0,5 25-1407 0 0,12 39 1337 0 0,-17-70-1094 0 0,1 0 1 0 0,0 0 0 0 0,1-1-1 0 0,0 0 1 0 0,1 0 0 0 0,0 0-1 0 0,1 0 1 0 0,-1-1 0 0 0,7 6 1093 0 0,-6-10-2201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8:24.980"/>
    </inkml:context>
    <inkml:brush xml:id="br0">
      <inkml:brushProperty name="width" value="0.1" units="cm"/>
      <inkml:brushProperty name="height" value="0.1" units="cm"/>
      <inkml:brushProperty name="color" value="#66CC00"/>
    </inkml:brush>
  </inkml:definitions>
  <inkml:trace contextRef="#ctx0" brushRef="#br0">7 352 4385 0 0,'1'-1'104'0'0,"-1"1"1"0"0,0-1-1 0 0,1 1 0 0 0,-1-1 1 0 0,1 1-1 0 0,-1 0 0 0 0,1-1 1 0 0,-1 1-1 0 0,1 0 0 0 0,-1 0 1 0 0,1-1-1 0 0,-1 1 0 0 0,1 0 0 0 0,-1 0 1 0 0,1 0-1 0 0,-1 0 0 0 0,1-1 1 0 0,-1 1-1 0 0,1 0 0 0 0,0 0 1 0 0,-1 0-1 0 0,1 0 0 0 0,-1 0 1 0 0,1 0-1 0 0,-1 1 0 0 0,1-1 1 0 0,-1 0-1 0 0,1 0 0 0 0,0 0 1 0 0,-1 0-1 0 0,1 1 0 0 0,-1-1 1 0 0,1 0-1 0 0,-1 1-104 0 0,15 18 1103 0 0,2 31-849 0 0,-17-50-250 0 0,4 19 202 0 0,-1 0 1 0 0,-1 0-1 0 0,-1 0 0 0 0,0 1 1 0 0,-2-1-1 0 0,0 0 1 0 0,-2 1-1 0 0,0-1 1 0 0,0 0-1 0 0,-7 16-206 0 0,6-25 5 0 0,0-11-54 0 0,-3-19-122 0 0,1-33 148 0 0,6 52 33 0 0,-24-343 1605 0 0,23 325-1409 0 0,0 1 0 0 0,1 0 0 0 0,1-1 0 0 0,1 1 1 0 0,1 0-1 0 0,0 0 0 0 0,3-6-206 0 0,-5 19-46 0 0,1 1 0 0 0,-1-1 0 0 0,1 1 0 0 0,0-1 0 0 0,0 1 0 0 0,1 0 0 0 0,-1 0 0 0 0,1 0 0 0 0,0 0 0 0 0,0 1 0 0 0,0-1 0 0 0,1 1 0 0 0,-1-1 0 0 0,1 1 0 0 0,0 0 0 0 0,0 1 0 0 0,0-1 0 0 0,0 1 0 0 0,0-1 0 0 0,0 1 0 0 0,1 1 0 0 0,-1-1 0 0 0,1 0 0 0 0,0 1 0 0 0,-1 0 0 0 0,1 0 0 0 0,0 1 0 0 0,-1-1 0 0 0,1 1 0 0 0,3 0 46 0 0,-6 0-48 0 0,1 0 0 0 0,0 0 0 0 0,0 1 0 0 0,0-1 1 0 0,0 1-1 0 0,0 0 0 0 0,0-1 0 0 0,-1 1 0 0 0,1 0 0 0 0,0 1 1 0 0,-1-1-1 0 0,1 0 0 0 0,0 1 0 0 0,-1-1 0 0 0,0 1 0 0 0,1 0 0 0 0,-1 0 1 0 0,0 0-1 0 0,0 0 0 0 0,0 0 0 0 0,0 1 0 0 0,-1-1 0 0 0,1 0 1 0 0,0 1-1 0 0,-1 0 0 0 0,0-1 0 0 0,0 1 0 0 0,0 0 0 0 0,0-1 1 0 0,0 1-1 0 0,0 0 0 0 0,-1 0 0 0 0,1 0 0 0 0,-1 0 0 0 0,0 0 1 0 0,0 0-1 0 0,0 0 48 0 0,1 7-21 0 0,-1 0 0 0 0,-1 0 0 0 0,0 0 0 0 0,0 0 0 0 0,-1 0 0 0 0,0 0 0 0 0,-1 0 0 0 0,0 0 1 0 0,0-1-1 0 0,-2 3 21 0 0,-1-1 107 0 0,-1 0 0 0 0,1-1 0 0 0,-2 0 0 0 0,1 0 0 0 0,-2 0 0 0 0,1-1 0 0 0,-6 4-107 0 0,8-7-120 0 0,0-1 1 0 0,-1 0-1 0 0,0 0 0 0 0,0 0 0 0 0,0-1 0 0 0,-1 0 1 0 0,1 0-1 0 0,-1-1 0 0 0,0 0 0 0 0,0 0 1 0 0,-6 0 119 0 0,15-3-4708 0 0,12-1 2767 0 0,-1-2-702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8:25.380"/>
    </inkml:context>
    <inkml:brush xml:id="br0">
      <inkml:brushProperty name="width" value="0.1" units="cm"/>
      <inkml:brushProperty name="height" value="0.1" units="cm"/>
      <inkml:brushProperty name="color" value="#66CC00"/>
    </inkml:brush>
  </inkml:definitions>
  <inkml:trace contextRef="#ctx0" brushRef="#br0">245 68 9970 0 0,'-5'-2'271'0'0,"-1"0"0"0"0,0 1 0 0 0,1-1 0 0 0,-1 1 0 0 0,0 1 0 0 0,0-1-1 0 0,0 1 1 0 0,0 0 0 0 0,0 0 0 0 0,0 1 0 0 0,0 0 0 0 0,1 0 0 0 0,-1 0 0 0 0,0 1 0 0 0,0 0 0 0 0,-3 1-271 0 0,1 1 77 0 0,-1 1 1 0 0,1 0 0 0 0,0 0-1 0 0,0 0 1 0 0,1 1 0 0 0,-1 0-1 0 0,1 1 1 0 0,1 0-1 0 0,-1 0 1 0 0,-1 3-78 0 0,1-2-50 0 0,1 1 0 0 0,0-1-1 0 0,0 1 1 0 0,1 1 0 0 0,0-1 0 0 0,1 1 0 0 0,0-1-1 0 0,0 1 1 0 0,1 1 0 0 0,0-1 0 0 0,1 0 0 0 0,1 1-1 0 0,-1-1 1 0 0,1 1 0 0 0,1-1 0 0 0,0 1-1 0 0,1-1 1 0 0,0 1 0 0 0,1 4 50 0 0,-1-11 2 0 0,0 0 1 0 0,0-1-1 0 0,1 1 0 0 0,0-1 0 0 0,-1 1 1 0 0,1-1-1 0 0,0 0 0 0 0,0 0 0 0 0,1 0 1 0 0,-1 0-1 0 0,1 0 0 0 0,-1 0 0 0 0,1-1 1 0 0,0 1-1 0 0,0-1 0 0 0,0 0 0 0 0,1 0 1 0 0,2 2-3 0 0,0-2 99 0 0,-1 0-1 0 0,1 0 1 0 0,0 0 0 0 0,0-1 0 0 0,0 0 0 0 0,0 0 0 0 0,0 0 0 0 0,0-1 0 0 0,0 0 0 0 0,0 0 0 0 0,3-1-99 0 0,2 0 165 0 0,0-1 0 0 0,-1 0 1 0 0,1-1-1 0 0,-1 0 0 0 0,1-1 1 0 0,-1 0-1 0 0,0 0 0 0 0,-1-1 1 0 0,1 0-1 0 0,-1-1 0 0 0,0 0 1 0 0,-1 0-1 0 0,4-4-165 0 0,-7 4 82 0 0,1 0 0 0 0,-1-1 0 0 0,-1 0 0 0 0,1 0-1 0 0,-1 0 1 0 0,0-1 0 0 0,-1 0 0 0 0,0 1 0 0 0,0-1 0 0 0,0 0 0 0 0,-1 0-1 0 0,-1 0 1 0 0,1-1 0 0 0,-1 1 0 0 0,-1 0 0 0 0,1-1 0 0 0,-1 1 0 0 0,-1 0-1 0 0,0-1 1 0 0,0 1 0 0 0,0 0 0 0 0,-3-7-82 0 0,1 3-249 0 0,-1 1-1 0 0,0-1 1 0 0,-1 1-1 0 0,0 0 1 0 0,-1 0-1 0 0,0 0 1 0 0,-2-2 249 0 0,1 4-740 0 0,1 1 0 0 0,-1 0 1 0 0,0 0-1 0 0,-1 0 0 0 0,1 1 1 0 0,-1 1-1 0 0,-1-1 0 0 0,-2-1 740 0 0,10 8-350 0 0,1 0 253 0 0,0 0 0 0 0,0 0 0 0 0,0 0 0 0 0,0 0 0 0 0,0 0 0 0 0,0 0 0 0 0,0 0 0 0 0,0 0 0 0 0,0 0 0 0 0,0 1 0 0 0,0-1 0 0 0,0 0 0 0 0,-1 0 0 0 0,1 0 0 0 0,0 0 0 0 0,0 0 0 0 0,0 0 0 0 0,0 0 0 0 0,0 0 0 0 0,0 0 0 0 0,0 0 0 0 0,0 0 0 0 0,0 0 0 0 0,0 0 0 0 0,0 0 0 0 0,0 0 0 0 0,0 0 0 0 0,0 0 0 0 0,-1 0 0 0 0,1 0 0 0 0,0 0 0 0 0,0 0 0 0 0,0 0 0 0 0,0 0 0 0 0,0 0 0 0 0,0 0 0 0 0,0 0 0 0 0,0 0 0 0 0,0 0 0 0 0,0 0 0 0 0,0 0 0 0 0,0 0 0 0 0,0 0 0 0 0,-1 0 0 0 0,1 0 0 0 0,0 0 0 0 0,0 0 0 0 0,0 0 0 0 0,0 0 0 0 0,0 0 0 0 0,0-1 0 0 0,0 1 0 0 0,0 0 0 0 0,0 0 0 0 0,0 0 97 0 0,2 6-4161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8:26.029"/>
    </inkml:context>
    <inkml:brush xml:id="br0">
      <inkml:brushProperty name="width" value="0.1" units="cm"/>
      <inkml:brushProperty name="height" value="0.1" units="cm"/>
      <inkml:brushProperty name="color" value="#66CC00"/>
    </inkml:brush>
  </inkml:definitions>
  <inkml:trace contextRef="#ctx0" brushRef="#br0">113 302 7978 0 0,'-23'-41'6226'0'0,"23"41"-6194"0"0,0 0-1 0 0,-1 0 0 0 0,1 0 0 0 0,0 0 1 0 0,-1 0-1 0 0,1 0 0 0 0,0 0 0 0 0,0 1 1 0 0,-1-1-1 0 0,1 0 0 0 0,0 0 0 0 0,0 0 1 0 0,-1 0-1 0 0,1 0 0 0 0,0 1 0 0 0,0-1 1 0 0,0 0-1 0 0,-1 0 0 0 0,1 0 0 0 0,0 1 1 0 0,0-1-1 0 0,0 0 0 0 0,-1 0 0 0 0,1 0 1 0 0,0 1-1 0 0,0-1 0 0 0,0 0 0 0 0,0 1 1 0 0,0-1-1 0 0,0 0 0 0 0,0 0 0 0 0,0 1 1 0 0,0-1-1 0 0,0 0 0 0 0,0 0 0 0 0,0 1 1 0 0,0-1-1 0 0,0 0 0 0 0,0 1 0 0 0,0-1-31 0 0,-3 14-97 0 0,-1 43-159 0 0,2 2 0 0 0,5 42 256 0 0,-1-63-211 0 0,-2-31 120 0 0,0 0 1 0 0,0 0 0 0 0,1 0 0 0 0,0 0-1 0 0,1-1 1 0 0,0 1 0 0 0,0 2 90 0 0,1-11 377 0 0,-2-9-95 0 0,0-10-44 0 0,-6-32-335 0 0,-2 0-1 0 0,-3 0 0 0 0,-16-47 98 0 0,9 34 521 0 0,2-1-1 0 0,4-2-520 0 0,10 63-42 0 0,1 0 0 0 0,-1 0-1 0 0,1 0 1 0 0,0 0 0 0 0,1 0-1 0 0,0 0 1 0 0,0 0-1 0 0,0 0 1 0 0,1 0 0 0 0,0 0-1 0 0,0-1 43 0 0,-1 6-58 0 0,0-1 0 0 0,-1 0 0 0 0,1 1 0 0 0,1-1 0 0 0,-1 0-1 0 0,0 1 1 0 0,0 0 0 0 0,1-1 0 0 0,-1 1 0 0 0,0 0 0 0 0,1-1 0 0 0,0 1-1 0 0,-1 0 1 0 0,1 0 0 0 0,0 0 0 0 0,-1 1 0 0 0,1-1 0 0 0,0 0 0 0 0,0 1-1 0 0,0-1 1 0 0,-1 1 0 0 0,1-1 0 0 0,0 1 0 0 0,0 0 0 0 0,0 0 0 0 0,0 0-1 0 0,0 0 1 0 0,0 0 0 0 0,0 0 0 0 0,0 0 0 0 0,0 1 0 0 0,-1-1 0 0 0,1 1-1 0 0,0 0 1 0 0,0-1 0 0 0,1 2 58 0 0,10 4-222 0 0,1 1-1 0 0,-1 1 0 0 0,0 0 1 0 0,-1 1-1 0 0,0 0 1 0 0,0 1-1 0 0,-1 0 0 0 0,0 1 1 0 0,-1 0-1 0 0,0 1 1 0 0,-1 0-1 0 0,7 12 223 0 0,-14-22-80 0 0,0 1 0 0 0,-1 0-1 0 0,0-1 1 0 0,1 1 0 0 0,-1 0 0 0 0,0 0 0 0 0,0 0 0 0 0,-1 0 0 0 0,1 0-1 0 0,-1 0 1 0 0,1 0 0 0 0,-1 0 0 0 0,0 0 0 0 0,0 0 0 0 0,0 0-1 0 0,-1 0 1 0 0,1 0 0 0 0,-1 0 0 0 0,1 0 0 0 0,-1 0 0 0 0,0 0-1 0 0,-1 0 81 0 0,-2 6 4 0 0,-1 0 0 0 0,0-1 0 0 0,-1 0 0 0 0,0 0 0 0 0,0 0 0 0 0,-2 1-4 0 0,3-4 207 0 0,0 0 0 0 0,0 1-1 0 0,0 0 1 0 0,1 0-1 0 0,0 0 1 0 0,0 1 0 0 0,1 0-1 0 0,0-1 1 0 0,0 1 0 0 0,0 0-1 0 0,0 4-206 0 0,3-9 26 0 0,0 0 0 0 0,0 1-1 0 0,0-1 1 0 0,0 0 0 0 0,1 1-1 0 0,-1-1 1 0 0,1 0 0 0 0,-1 1 0 0 0,1-1-1 0 0,0 0 1 0 0,0 0 0 0 0,0 0-1 0 0,0 0 1 0 0,0 0 0 0 0,0 0-1 0 0,1 0 1 0 0,-1 0 0 0 0,1 0 0 0 0,-1-1-1 0 0,1 1 1 0 0,0-1 0 0 0,0 1-1 0 0,-1-1 1 0 0,1 1 0 0 0,0-1-1 0 0,0 0 1 0 0,1 0 0 0 0,-1 0-26 0 0,10 5-55 0 0,0-1 1 0 0,0 0-1 0 0,1-1 1 0 0,8 1 54 0 0,-5 0-480 0 0,48 11-5688 0 0,-48-14 2916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8:26.514"/>
    </inkml:context>
    <inkml:brush xml:id="br0">
      <inkml:brushProperty name="width" value="0.1" units="cm"/>
      <inkml:brushProperty name="height" value="0.1" units="cm"/>
      <inkml:brushProperty name="color" value="#66CC00"/>
    </inkml:brush>
  </inkml:definitions>
  <inkml:trace contextRef="#ctx0" brushRef="#br0">83 325 4073 0 0,'-5'55'4120'0'0,"-13"31"-1720"0"0,7-33-1985 0 0,-14 45 1481 0 0,28-116-1093 0 0,-2 0 0 0 0,-1-1-1 0 0,0-10-802 0 0,-1 5 129 0 0,-2-77 78 0 0,-7-17-207 0 0,-4-65 197 0 0,14 175-214 0 0,0 1-1 0 0,1-1 1 0 0,0 1 0 0 0,0 0 0 0 0,0-1 0 0 0,1 1-1 0 0,0 0 1 0 0,1 0 0 0 0,0 0 0 0 0,2-4 17 0 0,-4 9-28 0 0,0 0 0 0 0,0 1 0 0 0,0-1 1 0 0,0 1-1 0 0,0-1 0 0 0,1 1 0 0 0,-1 0 1 0 0,0 0-1 0 0,1-1 0 0 0,-1 1 0 0 0,1 0 0 0 0,-1 0 1 0 0,1 0-1 0 0,-1 1 0 0 0,1-1 0 0 0,0 0 1 0 0,0 1-1 0 0,1-1 28 0 0,-1 1-37 0 0,0 0 0 0 0,1 0 0 0 0,-1 0 0 0 0,0 0 1 0 0,1 0-1 0 0,-1 1 0 0 0,0-1 0 0 0,0 1 0 0 0,1 0 0 0 0,-1 0 1 0 0,0 0-1 0 0,0 0 0 0 0,0 0 0 0 0,0 0 0 0 0,0 1 0 0 0,0-1 1 0 0,0 0-1 0 0,1 2 37 0 0,4 4-64 0 0,0 0 1 0 0,0 1-1 0 0,-1-1 1 0 0,0 1 0 0 0,0 1-1 0 0,-1-1 1 0 0,0 1-1 0 0,0 0 1 0 0,-1 0-1 0 0,0 0 1 0 0,1 7 63 0 0,6 20-218 0 0,-2 0 0 0 0,1 20 218 0 0,-5-29-90 0 0,8 34-2093 0 0,6 12 2183 0 0,10 13-6923 0 0,-23-70 3903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8:26.846"/>
    </inkml:context>
    <inkml:brush xml:id="br0">
      <inkml:brushProperty name="width" value="0.1" units="cm"/>
      <inkml:brushProperty name="height" value="0.1" units="cm"/>
      <inkml:brushProperty name="color" value="#66CC00"/>
    </inkml:brush>
  </inkml:definitions>
  <inkml:trace contextRef="#ctx0" brushRef="#br0">63 19 11490 0 0,'-5'-2'1305'0'0,"-27"-11"1269"0"0,31 12-2576 0 0,0 1 0 0 0,1-1 0 0 0,-1 1-1 0 0,0 0 1 0 0,0-1 0 0 0,0 1-1 0 0,1 0 1 0 0,-1 0 0 0 0,0-1 0 0 0,0 1-1 0 0,0 0 1 0 0,0 0 0 0 0,0 0-1 0 0,1 0 1 0 0,-1 0 0 0 0,0 0-1 0 0,0 1 1 0 0,0-1 0 0 0,0 0 0 0 0,0 0-1 0 0,1 1 1 0 0,-1-1 0 0 0,0 0-1 0 0,0 1 1 0 0,0-1 0 0 0,1 1 0 0 0,-1-1-1 0 0,0 1 1 0 0,1-1 0 0 0,-1 1 2 0 0,1 0-44 0 0,-1 1-1 0 0,1-1 1 0 0,0 1 0 0 0,1-1 0 0 0,-1 1 0 0 0,0-1 0 0 0,0 1 0 0 0,1-1 0 0 0,-1 1 0 0 0,0-1 0 0 0,1 1 0 0 0,0-1-1 0 0,-1 0 1 0 0,1 1 0 0 0,0-1 0 0 0,-1 0 0 0 0,1 1 0 0 0,0-1 0 0 0,0 0 0 0 0,0 0 0 0 0,0 0 0 0 0,1 0 44 0 0,28 28-852 0 0,-25-25 624 0 0,28 24-4316 0 0,1-2-1 0 0,30 19 4545 0 0,-41-32-3042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8:27.347"/>
    </inkml:context>
    <inkml:brush xml:id="br0">
      <inkml:brushProperty name="width" value="0.1" units="cm"/>
      <inkml:brushProperty name="height" value="0.1" units="cm"/>
      <inkml:brushProperty name="color" value="#66CC00"/>
    </inkml:brush>
  </inkml:definitions>
  <inkml:trace contextRef="#ctx0" brushRef="#br0">104 365 7666 0 0,'-1'-1'276'0'0,"0"1"0"0"0,0-1 0 0 0,1 1 1 0 0,-1-1-1 0 0,0 1 0 0 0,0 0 0 0 0,0 0 0 0 0,0-1 1 0 0,0 1-1 0 0,0 0 0 0 0,0 0 0 0 0,0 0 1 0 0,0 0-1 0 0,0 0 0 0 0,0 0 0 0 0,0 0 0 0 0,0 0 1 0 0,0 1-1 0 0,0-1 0 0 0,-1 0-276 0 0,2 2 39 0 0,-1-1 1 0 0,1 1-1 0 0,0-1 0 0 0,0 1 0 0 0,0 0 1 0 0,0-1-1 0 0,0 1 0 0 0,0-1 0 0 0,1 1 1 0 0,-1-1-1 0 0,0 1 0 0 0,1-1 0 0 0,-1 0 1 0 0,1 1-1 0 0,0 0-39 0 0,10 37-280 0 0,-2 1 0 0 0,-2 0 1 0 0,-1 1-1 0 0,-1 13 280 0 0,-5-43-299 0 0,1 14-835 0 0,-1-23 820 0 0,1-16 518 0 0,-3-24 195 0 0,0-1 0 0 0,-3 0 0 0 0,-1 1-1 0 0,-9-28-398 0 0,-14-32 2865 0 0,-9-15-2865 0 0,30 92 588 0 0,2 0 1 0 0,0-1 0 0 0,1-1-589 0 0,4 17-19 0 0,0 0 0 0 0,0 1 0 0 0,1-1 1 0 0,0 0-1 0 0,0 0 0 0 0,0 0 0 0 0,1 0 0 0 0,0 0 1 0 0,0 0-1 0 0,0 0 0 0 0,1 0 0 0 0,0 1 0 0 0,2-4 19 0 0,-3 7-49 0 0,0 1-1 0 0,0-1 1 0 0,0 1-1 0 0,0-1 1 0 0,0 1-1 0 0,1 0 1 0 0,-1 0-1 0 0,0-1 1 0 0,1 1-1 0 0,-1 0 1 0 0,1 0-1 0 0,-1 0 1 0 0,1 0-1 0 0,0 1 1 0 0,-1-1-1 0 0,1 0 1 0 0,0 1-1 0 0,0-1 1 0 0,0 1-1 0 0,-1 0 1 0 0,1-1-1 0 0,0 1 1 0 0,0 0-1 0 0,0 0 1 0 0,-1 0-1 0 0,1 1 1 0 0,0-1-1 0 0,0 0 1 0 0,0 1-1 0 0,0-1 1 0 0,-1 1-1 0 0,1-1 1 0 0,0 1-1 0 0,-1 0 1 0 0,1 0-1 0 0,0 0 1 0 0,-1 0-1 0 0,1 0 50 0 0,8 5-275 0 0,-1-1-1 0 0,1 2 1 0 0,-1-1 0 0 0,-1 1-1 0 0,6 6 276 0 0,24 24-1912 0 0,-3 1-1 0 0,0 2 1 0 0,3 10 1912 0 0,-37-49-66 0 0,0 0 1 0 0,0 1-1 0 0,0-1 0 0 0,0 1 1 0 0,0 0-1 0 0,0-1 0 0 0,0 1 0 0 0,-1 0 1 0 0,1-1-1 0 0,-1 1 0 0 0,1 0 1 0 0,-1 0-1 0 0,0-1 0 0 0,1 1 0 0 0,-1 0 1 0 0,0 0-1 0 0,0 0 0 0 0,-1-1 1 0 0,1 1-1 0 0,0 0 0 0 0,0 0 0 0 0,-1-1 1 0 0,1 1-1 0 0,-1 0 0 0 0,0 0 1 0 0,1-1-1 0 0,-1 1 0 0 0,0-1 0 0 0,0 1 1 0 0,0-1-1 0 0,-1 1 66 0 0,-3 4 181 0 0,-1 0 0 0 0,-1 0 0 0 0,1-1 0 0 0,-1 0-1 0 0,0 0 1 0 0,-4 2-181 0 0,-25 18 529 0 0,35-24-483 0 0,-1 0 1 0 0,1 0-1 0 0,-1 1 0 0 0,1-1 0 0 0,0 1 0 0 0,-1-1 0 0 0,1 1 1 0 0,0-1-1 0 0,0 1 0 0 0,0 0 0 0 0,0-1 0 0 0,0 1 0 0 0,1 0 0 0 0,-1 0 1 0 0,0 0-1 0 0,1-1 0 0 0,0 1 0 0 0,-1 0 0 0 0,1 0 0 0 0,0 0 1 0 0,0 0-1 0 0,0 0 0 0 0,0 0 0 0 0,0 0 0 0 0,0 0 0 0 0,1 0 0 0 0,-1 0 1 0 0,0-1-1 0 0,1 1 0 0 0,0 2-46 0 0,1-1 142 0 0,1 0 0 0 0,-1 0 1 0 0,0-1-1 0 0,1 1 0 0 0,-1 0 0 0 0,1-1 1 0 0,0 0-1 0 0,0 1 0 0 0,0-1 1 0 0,0 0-1 0 0,0-1 0 0 0,0 1 0 0 0,1-1 1 0 0,-1 1-1 0 0,1-1 0 0 0,0 0-142 0 0,12 4 291 0 0,1-1-1 0 0,-1-1 1 0 0,1 0-1 0 0,0-1 1 0 0,0-1-1 0 0,0-1 1 0 0,9 0-291 0 0,-8-2-1814 0 0,0 0 0 0 0,0-1 0 0 0,0-1 0 0 0,4-2 1814 0 0,0-1-4207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8:27.869"/>
    </inkml:context>
    <inkml:brush xml:id="br0">
      <inkml:brushProperty name="width" value="0.1" units="cm"/>
      <inkml:brushProperty name="height" value="0.1" units="cm"/>
      <inkml:brushProperty name="color" value="#66CC00"/>
    </inkml:brush>
  </inkml:definitions>
  <inkml:trace contextRef="#ctx0" brushRef="#br0">53 55 9978 0 0,'-1'-3'938'0'0,"-21"-38"3655"0"0,22 40-4523 0 0,-1 0-1 0 0,1 1 1 0 0,-1-1 0 0 0,1 0-1 0 0,-1 1 1 0 0,0-1 0 0 0,1 0-1 0 0,-1 1 1 0 0,0-1 0 0 0,1 1-1 0 0,-1-1 1 0 0,0 1-1 0 0,0-1 1 0 0,0 1 0 0 0,0 0-1 0 0,1-1 1 0 0,-1 1 0 0 0,0 0-70 0 0,0 0 25 0 0,0 0 1 0 0,1 0 0 0 0,-1 1-1 0 0,0-1 1 0 0,1 0 0 0 0,-1 1 0 0 0,1-1-1 0 0,-1 1 1 0 0,0-1 0 0 0,1 1-1 0 0,-1-1 1 0 0,1 1 0 0 0,0-1 0 0 0,-1 1-1 0 0,1-1 1 0 0,-1 1 0 0 0,1-1-1 0 0,0 1 1 0 0,-1 0 0 0 0,1-1-1 0 0,0 1 1 0 0,0 0 0 0 0,-1-1 0 0 0,1 1-1 0 0,0 0 1 0 0,0-1 0 0 0,0 1-1 0 0,0 0-25 0 0,-2 7 8 0 0,1 1 0 0 0,0-1 0 0 0,0 1-1 0 0,1-1 1 0 0,0 1 0 0 0,1-1 0 0 0,-1 1-1 0 0,3 5-7 0 0,16 69 253 0 0,-16-73-233 0 0,8 31 33 0 0,2-1 0 0 0,2 0 0 0 0,2 0-53 0 0,19 22-2542 0 0,-34-59 1743 0 0,0 0 0 0 0,0 0 0 0 0,1-1 0 0 0,0 1 0 0 0,-1-1-1 0 0,1 1 1 0 0,0-1 0 0 0,0 0 0 0 0,0 0 0 0 0,0 0 0 0 0,2 0 799 0 0,10 4-4660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8:28.232"/>
    </inkml:context>
    <inkml:brush xml:id="br0">
      <inkml:brushProperty name="width" value="0.1" units="cm"/>
      <inkml:brushProperty name="height" value="0.1" units="cm"/>
      <inkml:brushProperty name="color" value="#66CC00"/>
    </inkml:brush>
  </inkml:definitions>
  <inkml:trace contextRef="#ctx0" brushRef="#br0">266 14 9314 0 0,'-1'-1'345'0'0,"-1"-1"-1"0"0,0 1 1 0 0,0-1 0 0 0,0 1 0 0 0,0 0-1 0 0,-1 0 1 0 0,1 0 0 0 0,0 0 0 0 0,0 0-1 0 0,-1 1 1 0 0,1-1 0 0 0,0 1-1 0 0,-1-1 1 0 0,1 1 0 0 0,-1 0 0 0 0,-1 0-345 0 0,2 1-6 0 0,0 0 1 0 0,0 0-1 0 0,0 0 0 0 0,1 0 1 0 0,-1 1-1 0 0,0-1 1 0 0,0 1-1 0 0,1-1 1 0 0,-1 1-1 0 0,1 0 1 0 0,-1-1-1 0 0,1 1 1 0 0,0 0-1 0 0,0 0 0 0 0,0 0 1 0 0,0 0-1 0 0,0 0 1 0 0,0 1 5 0 0,-31 67 1087 0 0,3 1 0 0 0,3 2-1 0 0,-11 59-1086 0 0,28-100 82 0 0,6-21-89 0 0,-32 118-2154 0 0,15-43-4540 0 0,12-43 595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8:29.018"/>
    </inkml:context>
    <inkml:brush xml:id="br0">
      <inkml:brushProperty name="width" value="0.1" units="cm"/>
      <inkml:brushProperty name="height" value="0.1" units="cm"/>
      <inkml:brushProperty name="color" value="#66CC00"/>
    </inkml:brush>
  </inkml:definitions>
  <inkml:trace contextRef="#ctx0" brushRef="#br0">8 1 4417 0 0,'-2'5'601'0'0,"1"-1"0"0"0,-1 1-1 0 0,1 0 1 0 0,1 0 0 0 0,-1 0 0 0 0,1 0 0 0 0,0 1-1 0 0,0-1 1 0 0,0 0 0 0 0,1 0 0 0 0,-1 0 0 0 0,1 0 0 0 0,2 4-601 0 0,2 9 494 0 0,2-1 1 0 0,0 0 0 0 0,3 4-495 0 0,7 17 607 0 0,4 20-589 0 0,8 41-18 0 0,-1-2-2763 0 0,-18-68-718 0 0,1-1 1 0 0,4 6 3480 0 0,0-7-3397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0:45:12.475"/>
    </inkml:context>
    <inkml:brush xml:id="br0">
      <inkml:brushProperty name="width" value="0.1" units="cm"/>
      <inkml:brushProperty name="height" value="0.1" units="cm"/>
      <inkml:brushProperty name="color" value="#004F8B"/>
    </inkml:brush>
  </inkml:definitions>
  <inkml:trace contextRef="#ctx0" brushRef="#br0">31 0 3057 0 0,'-15'9'-247'0'0,"14"-9"296"0"0,0 0-1 0 0,1 1 0 0 0,-1-1 1 0 0,0 0-1 0 0,1 0 1 0 0,-1 0-1 0 0,0 1 0 0 0,1-1 1 0 0,-1 0-1 0 0,0 1 0 0 0,1-1 1 0 0,-1 1-1 0 0,1-1 1 0 0,-1 1-1 0 0,1-1 0 0 0,-1 1 1 0 0,1-1-1 0 0,-1 1 0 0 0,1-1 1 0 0,0 1-1 0 0,-1 0 1 0 0,1-1-1 0 0,0 1 0 0 0,0-1 1 0 0,-1 1-1 0 0,1 0 0 0 0,0-1 1 0 0,0 1-1 0 0,0 0 1 0 0,0 0-1 0 0,0-1 0 0 0,0 1 1 0 0,0 0-1 0 0,0-1 0 0 0,0 1 1 0 0,0 0-1 0 0,0-1 0 0 0,0 1 1 0 0,0 0-1 0 0,0-1 1 0 0,1 1-1 0 0,-1 0 0 0 0,0-1 1 0 0,1 1-49 0 0,1 14 255 0 0,0 3-15 0 0,-1 0-1 0 0,-1 0 1 0 0,-1 0-1 0 0,-2 12-239 0 0,0-10 251 0 0,2 1-1 0 0,1-1 1 0 0,1 11-251 0 0,-1-28 2 0 0,0 0-1 0 0,1 0 0 0 0,-1-1 1 0 0,1 1-1 0 0,-1 0 1 0 0,1 0-1 0 0,0-1 0 0 0,1 1 1 0 0,-1 0-1 0 0,0-1 1 0 0,1 1-1 0 0,-1-1 0 0 0,1 0 1 0 0,0 0-1 0 0,-1 1 1 0 0,1-1-1 0 0,2 1-1 0 0,1 0 1 0 0,0 1 0 0 0,1-1-1 0 0,0 0 1 0 0,0 0 0 0 0,0 0 0 0 0,3 0-1 0 0,17 8 91 0 0,-18-7-84 0 0,-1 0 0 0 0,0 1-1 0 0,0 0 1 0 0,-1 1 0 0 0,1 0 0 0 0,-1 0-1 0 0,0 0 1 0 0,-1 0 0 0 0,2 4-7 0 0,0-2 21 0 0,0 1 1 0 0,1-2-1 0 0,0 1 1 0 0,5 3-22 0 0,-10-8 73 0 0,1-1 1 0 0,0 0 0 0 0,-1 0-1 0 0,1 0 1 0 0,0 0-1 0 0,0-1 1 0 0,0 0-1 0 0,0 1 1 0 0,1-1-1 0 0,-1-1 1 0 0,0 1-1 0 0,0-1 1 0 0,0 1-1 0 0,1-1-73 0 0,2-1 234 0 0,1 1-1 0 0,-1 0 0 0 0,0 1 0 0 0,0 0 0 0 0,1 0 0 0 0,-1 0 0 0 0,0 1 0 0 0,0 0 0 0 0,0 0 1 0 0,-1 1-1 0 0,1 0 0 0 0,0 0 0 0 0,-1 1 0 0 0,0 0 0 0 0,0 0-233 0 0,-2-2 4 0 0,0 0 1 0 0,0 0-1 0 0,0 0 0 0 0,0-1 0 0 0,1 1 1 0 0,-1-1-1 0 0,0 0 0 0 0,1 0 0 0 0,-1-1 1 0 0,4 1-5 0 0,-2-1 13 0 0,-1 1 0 0 0,0 0 1 0 0,0 0-1 0 0,0 0 1 0 0,0 1-1 0 0,4 2-13 0 0,-8-4 4 0 0,0 1 1 0 0,0-1-1 0 0,0 1 1 0 0,-1-1 0 0 0,1 1-1 0 0,0 0 1 0 0,0 0-1 0 0,-1-1 1 0 0,1 1-1 0 0,0 0 1 0 0,-1 0-1 0 0,1 0 1 0 0,-1-1-1 0 0,1 1 1 0 0,-1 0 0 0 0,0 0-1 0 0,1 0 1 0 0,-1 0-1 0 0,0 0 1 0 0,0 1-5 0 0,0-1 1 0 0,1 0 0 0 0,-1-1 0 0 0,0 1 0 0 0,0 0 0 0 0,0 0 0 0 0,1-1 0 0 0,-1 1 0 0 0,0 0 0 0 0,1 0 0 0 0,-1-1-1 0 0,0 1 1 0 0,1-1 0 0 0,-1 1 0 0 0,1 0 0 0 0,-1-1 0 0 0,1 1 0 0 0,0-1 0 0 0,-1 1 0 0 0,1-1 0 0 0,-1 1 0 0 0,1-1 0 0 0,0 1 0 0 0,-1-1 0 0 0,1 0 0 0 0,0 0 0 0 0,0 1 0 0 0,-1-1 0 0 0,1 0 0 0 0,0 0 0 0 0,0 0 0 0 0,-1 1 0 0 0,1-1 0 0 0,0 0 0 0 0,0 0 0 0 0,0 0 0 0 0,-1 0 0 0 0,1-1 0 0 0,0 1-1 0 0,6 2 35 0 0,1-1 0 0 0,-1 1 0 0 0,0 0 1 0 0,0 1-1 0 0,0 0 0 0 0,-1 0 0 0 0,1 0 0 0 0,-1 1 1 0 0,0 0-1 0 0,0 0 0 0 0,0 1 0 0 0,0 0 0 0 0,0 0-35 0 0,-6-5 67 0 0,0 0 26 0 0,0 0 18 0 0,0 0 9 0 0,10-3 94 0 0,-11 1-730 0 0,-10 1 21 0 0,-11 0 344 0 0,0-1 0 0 0,0-2 0 0 0,-18-4 151 0 0,20 3 37 0 0,-1 1 0 0 0,0 1-1 0 0,0 1 1 0 0,-12 1-37 0 0,-55 4-1118 0 0,29 1-3240 0 0,49-4 2626 0 0,1-1-1345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8:29.372"/>
    </inkml:context>
    <inkml:brush xml:id="br0">
      <inkml:brushProperty name="width" value="0.1" units="cm"/>
      <inkml:brushProperty name="height" value="0.1" units="cm"/>
      <inkml:brushProperty name="color" value="#66CC00"/>
    </inkml:brush>
  </inkml:definitions>
  <inkml:trace contextRef="#ctx0" brushRef="#br0">22 1 3865 0 0,'-5'12'960'0'0,"2"0"24"0"0,-2 7-96 0 0,2-5-159 0 0,0 2-193 0 0,0 1-312 0 0,3-3-344 0 0,2-2-296 0 0,-1-1-337 0 0,4 0-255 0 0,0-4-96 0 0,-1-1 120 0 0,1 0 288 0 0,-1-2-1593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8:29.773"/>
    </inkml:context>
    <inkml:brush xml:id="br0">
      <inkml:brushProperty name="width" value="0.1" units="cm"/>
      <inkml:brushProperty name="height" value="0.1" units="cm"/>
      <inkml:brushProperty name="color" value="#66CC00"/>
    </inkml:brush>
  </inkml:definitions>
  <inkml:trace contextRef="#ctx0" brushRef="#br0">84 1 6137 0 0,'-23'52'4928'0'0,"-12"40"-4928"0"0,24-59 694 0 0,7-23-988 0 0,2-1 1 0 0,-1 1 0 0 0,1 0 0 0 0,0 5 293 0 0,1-9-573 0 0,1 0 1 0 0,0 1-1 0 0,0-1 1 0 0,0 0-1 0 0,1 0 1 0 0,0 0-1 0 0,0 1 1 0 0,0-1-1 0 0,1 0 1 0 0,0 0-1 0 0,0-1 0 0 0,1 3 573 0 0,5 6-2659 0 0</inkml:trace>
  <inkml:trace contextRef="#ctx0" brushRef="#br0" timeOffset="1">91 504 7098 0 0,'-7'4'412'0'0,"1"0"1"0"0,0 0 0 0 0,0 1 0 0 0,0 0-1 0 0,1 0 1 0 0,0 0 0 0 0,0 1-1 0 0,0-1 1 0 0,1 1 0 0 0,-1 0 0 0 0,1 1-1 0 0,1-1 1 0 0,-1 1 0 0 0,1 0 0 0 0,0 0-413 0 0,1 0-321 0 0,0 0 1 0 0,0-1 0 0 0,1 1-1 0 0,0 0 1 0 0,0 0 0 0 0,1 0-1 0 0,0 3 321 0 0,0-3-992 0 0,1 1-1 0 0,-1-1 0 0 0,2 0 0 0 0,-1 0 0 0 0,1 0 1 0 0,0 0-1 0 0,2 4 993 0 0,2 1-2953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8:30.130"/>
    </inkml:context>
    <inkml:brush xml:id="br0">
      <inkml:brushProperty name="width" value="0.1" units="cm"/>
      <inkml:brushProperty name="height" value="0.1" units="cm"/>
      <inkml:brushProperty name="color" value="#66CC00"/>
    </inkml:brush>
  </inkml:definitions>
  <inkml:trace contextRef="#ctx0" brushRef="#br0">12 1 5321 0 0,'-3'12'1368'0'0,"0"0"-855"0"0,-1 3-153 0 0,3 2-40 0 0,4-3-288 0 0,-1-2-456 0 0,-1 0-561 0 0,1-1-511 0 0,-1 0 208 0 0,1-4-1545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8:30.602"/>
    </inkml:context>
    <inkml:brush xml:id="br0">
      <inkml:brushProperty name="width" value="0.1" units="cm"/>
      <inkml:brushProperty name="height" value="0.1" units="cm"/>
      <inkml:brushProperty name="color" value="#66CC00"/>
    </inkml:brush>
  </inkml:definitions>
  <inkml:trace contextRef="#ctx0" brushRef="#br0">19 78 4545 0 0,'-3'8'566'0'0,"-1"1"-1"0"0,2-1 1 0 0,-1 1 0 0 0,1 0 0 0 0,0 0 0 0 0,1 0-1 0 0,0 0 1 0 0,1 1 0 0 0,0-1 0 0 0,0 0-1 0 0,1 0 1 0 0,0 0 0 0 0,1 4-566 0 0,6 21 839 0 0,1 0 0 0 0,12 31-839 0 0,-7-24 433 0 0,-2-7-106 0 0,2 0 0 0 0,13 25-327 0 0,-14-35 236 0 0,1-1 1 0 0,7 9-237 0 0,-20-31 31 0 0,1 1 1 0 0,-1 0 0 0 0,0-1-1 0 0,0 0 1 0 0,1 1-1 0 0,-1-1 1 0 0,0 0-1 0 0,1 0 1 0 0,-1 0-1 0 0,1 1 1 0 0,0-2-1 0 0,-1 1 1 0 0,1 0-1 0 0,0 0 1 0 0,0 0-1 0 0,-1-1 1 0 0,1 1 0 0 0,0-1-1 0 0,0 0 1 0 0,0 1-1 0 0,1-1-31 0 0,0 0 131 0 0,0-1 0 0 0,0 1 0 0 0,-1-1-1 0 0,1 0 1 0 0,0 0 0 0 0,0 0 0 0 0,0 0 0 0 0,-1 0 0 0 0,1 0-1 0 0,-1-1 1 0 0,1 1 0 0 0,-1-1 0 0 0,1 0-131 0 0,8-8 103 0 0,1-1 0 0 0,-2 1 1 0 0,1-2-1 0 0,-2 0 0 0 0,2-2-103 0 0,-5 6-861 0 0,85-117-3720 0 0,-1-17 8151 0 0,4-24-3570 0 0,-81 146 103 0 0,-9 15-174 0 0,-1 0 0 0 0,1-1 1 0 0,-1 0-1 0 0,0 1 1 0 0,0-1-1 0 0,-1 0 1 0 0,0 0-1 0 0,0-1 1 0 0,1-4 70 0 0,1 58-13044 0 0,-2-33 10683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9:23.187"/>
    </inkml:context>
    <inkml:brush xml:id="br0">
      <inkml:brushProperty name="width" value="0.1" units="cm"/>
      <inkml:brushProperty name="height" value="0.1" units="cm"/>
      <inkml:brushProperty name="color" value="#FFC114"/>
    </inkml:brush>
  </inkml:definitions>
  <inkml:trace contextRef="#ctx0" brushRef="#br0">293 37 2288 0 0,'15'-27'5644'0'0,"-15"26"-5554"0"0,0 1 0 0 0,1 0-1 0 0,-1-1 1 0 0,0 1 0 0 0,0 0-1 0 0,0-1 1 0 0,0 1 0 0 0,0 0 0 0 0,0-1-1 0 0,0 1 1 0 0,0 0 0 0 0,0-1-1 0 0,0 1 1 0 0,0 0 0 0 0,0-1-1 0 0,0 1 1 0 0,0 0 0 0 0,0-1-1 0 0,-1 1 1 0 0,1 0 0 0 0,0-1-1 0 0,0 1 1 0 0,0 0 0 0 0,0-1 0 0 0,-1 1-1 0 0,1 0 1 0 0,0 0 0 0 0,0-1-1 0 0,-1 1-89 0 0,-16 2 1824 0 0,8 2-1426 0 0,0 1 0 0 0,0 0 0 0 0,0 1 0 0 0,0-1 0 0 0,1 2 0 0 0,0-1 0 0 0,-4 5-398 0 0,-49 54 1517 0 0,43-43-1359 0 0,1 1 0 0 0,1 0 1 0 0,1 2-1 0 0,1-1 1 0 0,1 2-1 0 0,2 0 0 0 0,0 0 1 0 0,2 1-1 0 0,1 0 1 0 0,1 1-1 0 0,-2 20-158 0 0,6-32 69 0 0,1 1 0 0 0,1-1-1 0 0,1 1 1 0 0,0 0 0 0 0,1-1-1 0 0,1 1 1 0 0,1 0 0 0 0,0-1-1 0 0,1 0 1 0 0,1 0 0 0 0,0 0 0 0 0,1-1-1 0 0,1 1 1 0 0,0-1 0 0 0,1-1-1 0 0,1 0 1 0 0,0 0 0 0 0,1 0 0 0 0,1-1-1 0 0,7 7-68 0 0,-12-14-60 0 0,0-1 1 0 0,0 0-1 0 0,0 0 0 0 0,1-1 1 0 0,0 1-1 0 0,0-2 0 0 0,0 1 0 0 0,0-1 1 0 0,1 0-1 0 0,-1 0 0 0 0,1-1 1 0 0,7 2 59 0 0,39 1-3965 0 0,3-6-4068 0 0,-32-2 4837 0 0,-22-8 618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9:24.242"/>
    </inkml:context>
    <inkml:brush xml:id="br0">
      <inkml:brushProperty name="width" value="0.1" units="cm"/>
      <inkml:brushProperty name="height" value="0.1" units="cm"/>
      <inkml:brushProperty name="color" value="#FFC114"/>
    </inkml:brush>
  </inkml:definitions>
  <inkml:trace contextRef="#ctx0" brushRef="#br0">233 57 7009 0 0,'0'-7'8918'0'0,"-3"-1"-3484"0"0,-2-6-2265 0 0,-1 3-3847 0 0,5 9 623 0 0,0 1 1 0 0,0 0-1 0 0,0-1 1 0 0,0 1-1 0 0,0 0 1 0 0,-1 0-1 0 0,1 0 1 0 0,-1 0 0 0 0,1 0-1 0 0,0 0 1 0 0,-1 1-1 0 0,0-1 1 0 0,1 0-1 0 0,-1 1 1 0 0,1-1-1 0 0,-1 1 1 0 0,0 0-1 0 0,1-1 1 0 0,-1 1-1 0 0,0 0 1 0 0,1 0-1 0 0,-1 0 1 0 0,0 0-1 0 0,0 1 1 0 0,1-1 0 0 0,-1 0-1 0 0,0 1 1 0 0,1-1-1 0 0,-1 1 1 0 0,1-1-1 0 0,-1 1 1 0 0,1 0-1 0 0,-1-1 1 0 0,1 1-1 0 0,-2 1 55 0 0,-7 4-87 0 0,0 0 0 0 0,0 1 0 0 0,0 0 0 0 0,-4 4 87 0 0,14-10 4 0 0,-12 9 22 0 0,1 0 1 0 0,0 1-1 0 0,1 0 1 0 0,0 0 0 0 0,0 1-1 0 0,2 1 1 0 0,0 0-1 0 0,0 0 1 0 0,-1 3-27 0 0,7-11 8 0 0,0-1 1 0 0,0 1-1 0 0,1-1 0 0 0,-1 1 1 0 0,1 0-1 0 0,0 0 1 0 0,1-1-1 0 0,-1 1 0 0 0,1 0 1 0 0,0 0-1 0 0,0 0 1 0 0,0 0-1 0 0,1 0 0 0 0,-1-1 1 0 0,1 1-1 0 0,0 0 0 0 0,1 0 1 0 0,-1-1-1 0 0,1 1 1 0 0,0-1-1 0 0,0 1 0 0 0,0-1 1 0 0,1 0-1 0 0,0 0 0 0 0,0 0 1 0 0,0 0-1 0 0,0 0 1 0 0,0-1-1 0 0,1 0 0 0 0,0 1-8 0 0,5 4-35 0 0,-1-2-1 0 0,1 1 0 0 0,1-1 1 0 0,-1-1-1 0 0,1 1 1 0 0,0-2-1 0 0,0 1 0 0 0,0-1 1 0 0,1-1-1 0 0,-1 0 0 0 0,1-1 1 0 0,5 1 35 0 0,33 1-3238 0 0,1-7-4311 0 0,-48 3 7320 0 0,0 0-1 0 0,0 0 1 0 0,0 1 0 0 0,0-1-1 0 0,0 1 1 0 0,0-1 0 0 0,0 1-1 0 0,0-1 1 0 0,-1 1 0 0 0,1 0-1 0 0,0 0 1 0 0,0 0 0 0 0,-1 0-1 0 0,1 0 1 0 0,-1 1 0 0 0,1-1-1 0 0,-1 0 1 0 0,1 1 0 0 0,-1-1-1 0 0,0 1 1 0 0,1 0 229 0 0,6 6-1151 0 0,-7-8 937 0 0,0 1 0 0 0,0-1 0 0 0,-1 1 0 0 0,1-1 0 0 0,0 1 0 0 0,0-1 0 0 0,0 0 0 0 0,0 1 0 0 0,0-1 0 0 0,0 0 0 0 0,0 0 0 0 0,0 0 0 0 0,0 1 0 0 0,1-1 0 0 0,-1 0 0 0 0,0-1 0 0 0,1 1 214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9:25.192"/>
    </inkml:context>
    <inkml:brush xml:id="br0">
      <inkml:brushProperty name="width" value="0.1" units="cm"/>
      <inkml:brushProperty name="height" value="0.1" units="cm"/>
      <inkml:brushProperty name="color" value="#FFC114"/>
    </inkml:brush>
  </inkml:definitions>
  <inkml:trace contextRef="#ctx0" brushRef="#br0">180 28 5273 0 0,'0'-1'438'0'0,"0"0"0"0"0,0 0-1 0 0,0 0 1 0 0,0 0 0 0 0,0 0 0 0 0,0 0 0 0 0,0 0-1 0 0,-1 0 1 0 0,1 0 0 0 0,0-1 0 0 0,-1 1 0 0 0,1 0-1 0 0,-1 0 1 0 0,1 1 0 0 0,-1-1 0 0 0,1 0-1 0 0,-1 0 1 0 0,0 0 0 0 0,0 0 0 0 0,1 0 0 0 0,-1 1-1 0 0,0-1 1 0 0,0 0-438 0 0,0 0 233 0 0,-1 1 0 0 0,1-1 1 0 0,-1 1-1 0 0,1-1 0 0 0,-1 1 0 0 0,0 0 0 0 0,1-1 0 0 0,-1 1 0 0 0,1 0 1 0 0,-1 0-1 0 0,1 0 0 0 0,-1 0 0 0 0,0 0 0 0 0,0 1-233 0 0,-4 0 30 0 0,1 0-1 0 0,-1 1 1 0 0,0-1-1 0 0,1 1 1 0 0,0 1 0 0 0,-1-1-1 0 0,1 1 1 0 0,-1 1-30 0 0,-2 2-5 0 0,0 0 1 0 0,0 0-1 0 0,1 1 1 0 0,0 0 0 0 0,0 1-1 0 0,1 0 1 0 0,0 0-1 0 0,0 0 1 0 0,1 0 0 0 0,0 1-1 0 0,0 0 1 0 0,1 0-1 0 0,0 0 1 0 0,0 2 4 0 0,3-7-10 0 0,0 0 1 0 0,0 0-1 0 0,0 0 1 0 0,0 0-1 0 0,1 1 0 0 0,0-1 1 0 0,0 0-1 0 0,0 0 0 0 0,0 0 1 0 0,1 1-1 0 0,-1-1 0 0 0,1 0 1 0 0,0 0-1 0 0,0 0 0 0 0,1 0 1 0 0,-1 0-1 0 0,1 0 1 0 0,0-1-1 0 0,0 1 0 0 0,0 0 1 0 0,0-1-1 0 0,1 0 0 0 0,-1 1 1 0 0,1-1-1 0 0,0 0 0 0 0,0 0 1 0 0,0-1-1 0 0,1 1 0 0 0,-1 0 1 0 0,1-1-1 0 0,-1 0 1 0 0,1 0-1 0 0,0 0 0 0 0,2 0 10 0 0,4 3 9 0 0,1-1-1 0 0,0 0 0 0 0,0-1 0 0 0,0 0 1 0 0,0-1-1 0 0,0 0 0 0 0,1-1 1 0 0,-1 0-1 0 0,1 0 0 0 0,-1-2 1 0 0,1 1-1 0 0,3-2-8 0 0,-10 1 38 0 0,-1 1 1 0 0,0-1-1 0 0,1 0 0 0 0,-1-1 0 0 0,0 1 1 0 0,1-1-1 0 0,-1 0 0 0 0,0 0 1 0 0,0 0-1 0 0,0-1 0 0 0,-1 1 1 0 0,1-1-1 0 0,-1 0 0 0 0,1 0 1 0 0,-1 0-1 0 0,0 0 0 0 0,0-1 1 0 0,0 1-1 0 0,0-1 0 0 0,-1 0 0 0 0,0 0 1 0 0,0 0-1 0 0,0 0 0 0 0,0 0 1 0 0,0 0-1 0 0,-1-1 0 0 0,0 1 1 0 0,0-1-1 0 0,0 1 0 0 0,0 0 1 0 0,-1-1-1 0 0,0-1-38 0 0,0 0 91 0 0,0-1-1 0 0,-1 0 1 0 0,0 1-1 0 0,-1-1 1 0 0,0 1 0 0 0,0 0-1 0 0,0 0 1 0 0,0-1-1 0 0,-1 1 1 0 0,0 1 0 0 0,0-1-1 0 0,-1 0 1 0 0,0 1 0 0 0,0 0-1 0 0,0 0 1 0 0,-1 0-1 0 0,1 0 1 0 0,-1 0 0 0 0,0 1-1 0 0,-1 0-90 0 0,3 2-45 0 0,-1 1-1 0 0,1 0 0 0 0,0-1 0 0 0,-1 1 1 0 0,1 1-1 0 0,-1-1 0 0 0,0 0 1 0 0,1 1-1 0 0,-1 0 0 0 0,0 0 46 0 0,-13-1-4819 0 0,14 1 3115 0 0,3 1-2263 0 0,1 0 2457 0 0,1 3 328 0 0,8 11-2049 0 0,-4-11-378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9:26.309"/>
    </inkml:context>
    <inkml:brush xml:id="br0">
      <inkml:brushProperty name="width" value="0.1" units="cm"/>
      <inkml:brushProperty name="height" value="0.1" units="cm"/>
      <inkml:brushProperty name="color" value="#FFC114"/>
    </inkml:brush>
  </inkml:definitions>
  <inkml:trace contextRef="#ctx0" brushRef="#br0">58 94 4737 0 0,'-11'-5'2729'0'0,"7"4"-1930"0"0,-1-1-1 0 0,1 1 1 0 0,0-1 0 0 0,0 0 0 0 0,1 0 0 0 0,-1-1 0 0 0,0 1 0 0 0,1-1 0 0 0,-1 0 0 0 0,1 1 0 0 0,0-2-799 0 0,2 4 26 0 0,1-1-1 0 0,0 1 0 0 0,0 0 1 0 0,0-1-1 0 0,0 1 1 0 0,0 0-1 0 0,0-1 0 0 0,0 1 1 0 0,0 0-1 0 0,0-1 1 0 0,0 1-1 0 0,0 0 1 0 0,0-1-1 0 0,0 1 0 0 0,0 0 1 0 0,0 0-1 0 0,0-1 1 0 0,0 1-1 0 0,0 0 0 0 0,0-1 1 0 0,1 1-1 0 0,-1 0 1 0 0,0-1-1 0 0,0 1 0 0 0,0 0 1 0 0,0 0-1 0 0,1-1 1 0 0,-1 1-1 0 0,0 0 1 0 0,0 0-1 0 0,1-1 0 0 0,-1 1 1 0 0,0 0-1 0 0,0 0 1 0 0,1 0-1 0 0,-1 0 0 0 0,0-1 1 0 0,1 1-1 0 0,-1 0 1 0 0,0 0-1 0 0,1 0 0 0 0,-1 0 1 0 0,0 0-1 0 0,1 0 1 0 0,-1 0-1 0 0,0 0 1 0 0,1 0-1 0 0,-1 0-25 0 0,1 0 9 0 0,0 0-1 0 0,-1 0 1 0 0,1 0-1 0 0,0 1 1 0 0,0-1 0 0 0,0 0-1 0 0,-1 0 1 0 0,1 1-1 0 0,0-1 1 0 0,0 0-1 0 0,-1 1 1 0 0,1-1 0 0 0,0 1-1 0 0,-1-1 1 0 0,1 1-1 0 0,-1-1 1 0 0,1 1 0 0 0,-1 0-1 0 0,1-1 1 0 0,-1 1-1 0 0,1 0-8 0 0,3 9 31 0 0,-1 1 0 0 0,0 0 0 0 0,0 0 0 0 0,-1 1 0 0 0,0-1 0 0 0,-1 0 0 0 0,-1 1 0 0 0,0-1 0 0 0,-1 9-31 0 0,1 12 40 0 0,-2 97 447 0 0,1-153-169 0 0,2-46 435 0 0,2-2-753 0 0,-1 49 204 0 0,1 1 0 0 0,1 0 0 0 0,1 0 0 0 0,1 1 0 0 0,4-9-204 0 0,-10 28-10 0 0,1 1 0 0 0,-1 0 0 0 0,0-1 1 0 0,1 1-1 0 0,0 0 0 0 0,-1 0 0 0 0,1-1 0 0 0,0 1 0 0 0,-1 0 0 0 0,1 0 0 0 0,0 0 1 0 0,0 0-1 0 0,0 0 0 0 0,0 0 0 0 0,0 0 0 0 0,0 0 0 0 0,0 0 0 0 0,0 1 1 0 0,1-1-1 0 0,-1 0 0 0 0,1 1 10 0 0,-2 0-19 0 0,1 0 1 0 0,0 0-1 0 0,0 0 1 0 0,0 0-1 0 0,0 0 1 0 0,0 1-1 0 0,0-1 1 0 0,0 0-1 0 0,0 1 1 0 0,0-1-1 0 0,0 0 1 0 0,0 1 0 0 0,-1-1-1 0 0,1 1 1 0 0,0 0-1 0 0,0-1 1 0 0,-1 1-1 0 0,1 0 1 0 0,0-1-1 0 0,-1 1 1 0 0,1 0-1 0 0,0 0 19 0 0,6 9-184 0 0,-1 0-1 0 0,-1 0 0 0 0,1 1 1 0 0,2 8 184 0 0,-2-5-43 0 0,11 21-551 0 0,-2-4-107 0 0,1 0-1 0 0,4 3 702 0 0,-15-26-32 0 0,-1-1-1 0 0,2 0 1 0 0,-1-1-1 0 0,1 1 0 0 0,0-1 1 0 0,0 0-1 0 0,1-1 1 0 0,-1 1-1 0 0,1-1 1 0 0,0-1-1 0 0,1 1 33 0 0,-6-4 41 0 0,0 0 0 0 0,-1 0 0 0 0,1 0 0 0 0,0 0 0 0 0,0 0 0 0 0,0-1 0 0 0,0 1 0 0 0,0-1 0 0 0,1 1 0 0 0,-1-1 0 0 0,0 0 0 0 0,0 1 0 0 0,0-1 0 0 0,0 0 0 0 0,0-1 0 0 0,1 1 0 0 0,-1 0 0 0 0,0-1 0 0 0,0 1 0 0 0,0-1 0 0 0,0 1 0 0 0,0-1 0 0 0,0 0 0 0 0,0 0 0 0 0,0 0 0 0 0,-1 0 0 0 0,1 0 0 0 0,0-1 0 0 0,0 1 0 0 0,-1 0 0 0 0,1-1 0 0 0,-1 1 0 0 0,1-1 0 0 0,-1 0 0 0 0,0 1 0 0 0,0-1 0 0 0,1 0 0 0 0,-1 0 0 0 0,0 0 0 0 0,-1 0 0 0 0,1 0 0 0 0,0 0 0 0 0,-1 0 0 0 0,1-1-41 0 0,2-7 226 0 0,-1 1 0 0 0,0 0-1 0 0,0 0 1 0 0,-1-1-1 0 0,-1 1 1 0 0,1-1-1 0 0,-1 1 1 0 0,-1-1-1 0 0,-1-6-225 0 0,-1 4 185 0 0,0 1-1 0 0,0-1 1 0 0,-1 1 0 0 0,-1-1-1 0 0,0 1 1 0 0,-1 1 0 0 0,-3-6-185 0 0,5 9 48 0 0,-1 0 1 0 0,0 0 0 0 0,0 1 0 0 0,0-1-1 0 0,-1 1 1 0 0,0 1 0 0 0,0-1-1 0 0,-1 1 1 0 0,0 0 0 0 0,0 0-1 0 0,-2 0-48 0 0,5 5-1717 0 0,6 8-1119 0 0,10 9-3241 0 0,0-7 1934 0 0,1-1-1219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9:26.978"/>
    </inkml:context>
    <inkml:brush xml:id="br0">
      <inkml:brushProperty name="width" value="0.1" units="cm"/>
      <inkml:brushProperty name="height" value="0.1" units="cm"/>
      <inkml:brushProperty name="color" value="#FFC114"/>
    </inkml:brush>
  </inkml:definitions>
  <inkml:trace contextRef="#ctx0" brushRef="#br0">0 77 3641 0 0,'7'-20'3028'0'0,"-6"15"-2075"0"0,0 1 0 0 0,1-1 0 0 0,-1 0 0 0 0,1 1 0 0 0,0-1 1 0 0,0 1-1 0 0,1 0 0 0 0,0 0 0 0 0,-1 0 0 0 0,1 0 0 0 0,3-3-953 0 0,-5 7 17 0 0,-1 0 1 0 0,0 0-1 0 0,0 0 0 0 0,0-1 1 0 0,1 1-1 0 0,-1 0 0 0 0,0 0 1 0 0,0 0-1 0 0,1 0 0 0 0,-1 0 1 0 0,0 0-1 0 0,0 0 1 0 0,0 0-1 0 0,1 0 0 0 0,-1 0 1 0 0,0 0-1 0 0,0 0 0 0 0,1 0 1 0 0,-1 0-1 0 0,0 0 0 0 0,0 0 1 0 0,1 0-1 0 0,-1 0 0 0 0,0 0 1 0 0,0 0-1 0 0,1 0 0 0 0,-1 0 1 0 0,0 1-1 0 0,0-1 0 0 0,0 0 1 0 0,1 0-1 0 0,-1 0 0 0 0,0 0 1 0 0,0 1-1 0 0,0-1 1 0 0,0 0-1 0 0,1 0 0 0 0,-1 0 1 0 0,0 1-1 0 0,0-1 0 0 0,0 0-17 0 0,6 16 244 0 0,-1 16 120 0 0,-5-13-176 0 0,-2 1 0 0 0,0-1 0 0 0,-1 1-1 0 0,-4 16-187 0 0,2-14 13 0 0,1-1-1 0 0,1 1 0 0 0,0 16-12 0 0,3-36-65 0 0,0-1 0 0 0,0 0 0 0 0,0 1-1 0 0,0-1 1 0 0,0 1 0 0 0,1-1 0 0 0,-1 0 0 0 0,0 1 0 0 0,1-1-1 0 0,-1 0 1 0 0,1 0 0 0 0,-1 1 0 0 0,1-1 0 0 0,0 1 65 0 0,-1-2-159 0 0,1 1 0 0 0,-1-1 1 0 0,0 0-1 0 0,1 0 0 0 0,-1 1 0 0 0,0-1 1 0 0,1 0-1 0 0,-1 0 0 0 0,1 0 0 0 0,-1 0 1 0 0,0 1-1 0 0,1-1 0 0 0,-1 0 1 0 0,1 0-1 0 0,-1 0 0 0 0,1 0 0 0 0,-1 0 1 0 0,0 0-1 0 0,1 0 0 0 0,-1 0 0 0 0,1 0 1 0 0,-1 0-1 0 0,0 0 0 0 0,1 0 1 0 0,-1-1-1 0 0,1 1 0 0 0,-1 0 0 0 0,1 0 159 0 0,1-2-874 0 0,1 1-1 0 0,-1-1 1 0 0,1 0-1 0 0,-1 0 1 0 0,0 0-1 0 0,0 0 1 0 0,0 0-1 0 0,0 0 1 0 0,0-1-1 0 0,0 1 1 0 0,0-1 874 0 0,3-5-3156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9:27.309"/>
    </inkml:context>
    <inkml:brush xml:id="br0">
      <inkml:brushProperty name="width" value="0.1" units="cm"/>
      <inkml:brushProperty name="height" value="0.1" units="cm"/>
      <inkml:brushProperty name="color" value="#FFC114"/>
    </inkml:brush>
  </inkml:definitions>
  <inkml:trace contextRef="#ctx0" brushRef="#br0">18 168 5673 0 0,'-16'-9'4284'0'0,"16"8"-4187"0"0,0 1 0 0 0,0 0-1 0 0,0 0 1 0 0,0 0 0 0 0,-1-1-1 0 0,1 1 1 0 0,0 0 0 0 0,0 0-1 0 0,0 0 1 0 0,0-1 0 0 0,0 1 0 0 0,0 0-1 0 0,0 0 1 0 0,0-1 0 0 0,0 1-1 0 0,0 0 1 0 0,0 0 0 0 0,0 0 0 0 0,0-1-1 0 0,0 1 1 0 0,0 0 0 0 0,0 0-1 0 0,0-1 1 0 0,0 1 0 0 0,0 0-1 0 0,0 0 1 0 0,0 0 0 0 0,0-1 0 0 0,0 1-1 0 0,1 0 1 0 0,-1 0 0 0 0,0 0-1 0 0,0-1 1 0 0,0 1 0 0 0,0 0 0 0 0,1 0-97 0 0,26-13 3963 0 0,-15 9-3696 0 0,151-57 3695 0 0,-4 1-9027 0 0,-155 59 4517 0 0,0-1-851 0 0,1 0 0 0 0,0 0 0 0 0,0 1 0 0 0,0-1 0 0 0,0 1 0 0 0,0 0 0 0 0,0 1 0 0 0,2-1 1399 0 0,-2 4-3482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0:23.172"/>
    </inkml:context>
    <inkml:brush xml:id="br0">
      <inkml:brushProperty name="width" value="0.1" units="cm"/>
      <inkml:brushProperty name="height" value="0.1" units="cm"/>
      <inkml:brushProperty name="color" value="#004F8B"/>
    </inkml:brush>
  </inkml:definitions>
  <inkml:trace contextRef="#ctx0" brushRef="#br0">78 76 2737 0 0,'-29'-33'238'0'0,"26"29"-73"0"0,-1-1 0 0 0,1 0 0 0 0,-1 1 0 0 0,0-1 0 0 0,-1 1 0 0 0,1 0 1 0 0,-1 1-1 0 0,-4-4-165 0 0,9 7 20 0 0,0 0 1 0 0,-1 0-1 0 0,1-1 1 0 0,0 1-1 0 0,0 0 1 0 0,0 0 0 0 0,0 0-1 0 0,-1 0 1 0 0,1 0-1 0 0,0 0 1 0 0,0 0 0 0 0,0 0-1 0 0,-1 0 1 0 0,1 0-1 0 0,0 0 1 0 0,0 0-1 0 0,0 0 1 0 0,0 0 0 0 0,-1 0-1 0 0,1 0 1 0 0,0 0-1 0 0,0 0 1 0 0,0 0 0 0 0,-1 0-1 0 0,1 0 1 0 0,0 0-1 0 0,0 0 1 0 0,0 0-1 0 0,0 0 1 0 0,-1 0 0 0 0,1 1-1 0 0,0-1 1 0 0,0 0-1 0 0,0 0 1 0 0,0 0 0 0 0,-1 0-1 0 0,1 0 1 0 0,0 0-1 0 0,0 1 1 0 0,0-1-1 0 0,0 0 1 0 0,0 0 0 0 0,0 0-1 0 0,0 0 1 0 0,0 1-21 0 0,-1 12 407 0 0,10 20-244 0 0,-8-27-60 0 0,17 66 153 0 0,19 75 26 0 0,-16-64-64 0 0,-17-61-527 0 0,1-1 0 0 0,1 0 0 0 0,0 0 0 0 0,2 0 0 0 0,1-1 0 0 0,0-1 0 0 0,5 7 309 0 0,13 15-1867 0 0,-19-34 102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9:27.695"/>
    </inkml:context>
    <inkml:brush xml:id="br0">
      <inkml:brushProperty name="width" value="0.1" units="cm"/>
      <inkml:brushProperty name="height" value="0.1" units="cm"/>
      <inkml:brushProperty name="color" value="#FFC114"/>
    </inkml:brush>
  </inkml:definitions>
  <inkml:trace contextRef="#ctx0" brushRef="#br0">47 4 8738 0 0,'0'0'94'0'0,"0"0"1"0"0,0 1-1 0 0,0-1 1 0 0,0 0-1 0 0,0 0 0 0 0,0 0 1 0 0,-1 0-1 0 0,1 0 1 0 0,0 0-1 0 0,0 1 0 0 0,0-1 1 0 0,0 0-1 0 0,0 0 1 0 0,-1 0-1 0 0,1 0 0 0 0,0 0 1 0 0,0 0-1 0 0,0 0 1 0 0,0 0-1 0 0,-1 0 1 0 0,1 0-1 0 0,0 0 0 0 0,0 0 1 0 0,0 0-1 0 0,-1 0 1 0 0,1 0-1 0 0,0 0 0 0 0,0 0 1 0 0,0 0-1 0 0,0 0 1 0 0,-1 0-1 0 0,1 0 0 0 0,0 0 1 0 0,0 0-1 0 0,0 0 1 0 0,0 0-1 0 0,-1 0 1 0 0,1 0-1 0 0,0-1 0 0 0,0 1 1 0 0,0 0-1 0 0,0 0 1 0 0,0 0-1 0 0,0 0 0 0 0,-1 0 1 0 0,1 0-1 0 0,0-1 1 0 0,0 1-1 0 0,0 0 0 0 0,0 0 1 0 0,0 0-1 0 0,0 0 1 0 0,0-1-1 0 0,0 1 1 0 0,0 0-1 0 0,0 0 0 0 0,0 0 1 0 0,0 0-1 0 0,0-1 1 0 0,0 1-1 0 0,0 0 0 0 0,0 0 1 0 0,0 0-1 0 0,0 0 1 0 0,0-1-1 0 0,0 1 0 0 0,0 0 1 0 0,0 0-1 0 0,0 0 1 0 0,0-1-95 0 0,-8 15 1575 0 0,-21 251 1345 0 0,28-260-3138 0 0,0 0 0 0 0,1 0 0 0 0,0 0 0 0 0,-1 1 0 0 0,2-1 1 0 0,-1 0-1 0 0,1 0 0 0 0,0 1 218 0 0,-1-5-215 0 0,0 0-1 0 0,1 0 1 0 0,-1 0 0 0 0,0-1-1 0 0,1 1 1 0 0,-1 0 0 0 0,0 0-1 0 0,1-1 1 0 0,-1 1 0 0 0,1 0-1 0 0,-1-1 1 0 0,1 1 0 0 0,0-1-1 0 0,-1 1 1 0 0,1-1 0 0 0,0 1-1 0 0,-1-1 1 0 0,1 1 0 0 0,0-1 0 0 0,0 1-1 0 0,0-1 216 0 0,0 0-452 0 0,1 0 1 0 0,-1 1-1 0 0,1-1 0 0 0,-1 0 1 0 0,1 0-1 0 0,-1 0 0 0 0,1-1 0 0 0,0 1 1 0 0,-1 0-1 0 0,1-1 0 0 0,-1 1 0 0 0,1-1 1 0 0,-1 1-1 0 0,0-1 0 0 0,1 0 0 0 0,-1 1 452 0 0,14-8-4429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9:28.027"/>
    </inkml:context>
    <inkml:brush xml:id="br0">
      <inkml:brushProperty name="width" value="0.1" units="cm"/>
      <inkml:brushProperty name="height" value="0.1" units="cm"/>
      <inkml:brushProperty name="color" value="#FFC114"/>
    </inkml:brush>
  </inkml:definitions>
  <inkml:trace contextRef="#ctx0" brushRef="#br0">1 143 5177 0 0,'2'-1'7875'0'0,"6"-1"-3442"0"0,38-14-243 0 0,11-16-1870 0 0,39-20-1071 0 0,-77 43-2777 0 0,1 0 0 0 0,0 2 0 0 0,1 1 0 0 0,2-1 1528 0 0,-11 5-1555 0 0,-1 3-5101 0 0,-10 7 248 0 0,-5 3 5293 0 0,-6-2-1419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9:28.366"/>
    </inkml:context>
    <inkml:brush xml:id="br0">
      <inkml:brushProperty name="width" value="0.1" units="cm"/>
      <inkml:brushProperty name="height" value="0.1" units="cm"/>
      <inkml:brushProperty name="color" value="#FFC114"/>
    </inkml:brush>
  </inkml:definitions>
  <inkml:trace contextRef="#ctx0" brushRef="#br0">0 16 4129 0 0,'0'0'312'0'0,"0"1"0"0"0,0 0 0 0 0,0-1 0 0 0,1 1 0 0 0,-1-1 0 0 0,0 0 0 0 0,0 1 0 0 0,0-1 0 0 0,0 1 0 0 0,1-1 0 0 0,-1 1 0 0 0,0-1 0 0 0,0 1 0 0 0,1-1 0 0 0,-1 1 0 0 0,0-1-1 0 0,1 0 1 0 0,-1 1 0 0 0,0-1 0 0 0,1 0 0 0 0,-1 1 0 0 0,1-1 0 0 0,-1 0 0 0 0,0 0 0 0 0,1 1 0 0 0,-1-1 0 0 0,1 0 0 0 0,-1 0-312 0 0,20 3 4508 0 0,33-11-2302 0 0,-28 4-1282 0 0,4-6-2406 0 0,-10 3-5209 0 0,-19 6 6498 0 0,1 1 0 0 0,-1 0 0 0 0,0 0 0 0 0,0 0 0 0 0,1 0 0 0 0,-1 0 0 0 0,0 0 0 0 0,0 0 0 0 0,1 0 0 0 0,-1 0 0 0 0,0 1 0 0 0,0-1 0 0 0,1 0 0 0 0,-1 0 0 0 0,0 0-1 0 0,0 0 1 0 0,1 0 0 0 0,-1 0 0 0 0,0 0 0 0 0,0 1 0 0 0,0-1 0 0 0,1 0 0 0 0,-1 0 0 0 0,0 0 0 0 0,0 0 0 0 0,0 1 0 0 0,0-1 0 0 0,1 0 0 0 0,-1 0 0 0 0,0 1 0 0 0,0-1 0 0 0,0 0 0 0 0,0 0 0 0 0,0 0 0 0 0,0 1 0 0 0,0-1 0 0 0,0 0 0 0 0,0 0 0 0 0,0 1 0 0 0,0-1 0 0 0,0 0 0 0 0,0 0 0 0 0,0 1 0 0 0,0-1 0 0 0,0 0 0 0 0,0 0 0 0 0,0 1 0 0 0,0-1 0 0 0,0 0 0 0 0,0 0 0 0 0,0 1 193 0 0,-5 3-1749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9:28.714"/>
    </inkml:context>
    <inkml:brush xml:id="br0">
      <inkml:brushProperty name="width" value="0.1" units="cm"/>
      <inkml:brushProperty name="height" value="0.1" units="cm"/>
      <inkml:brushProperty name="color" value="#FFC114"/>
    </inkml:brush>
  </inkml:definitions>
  <inkml:trace contextRef="#ctx0" brushRef="#br0">7 103 3209 0 0,'-3'9'386'0'0,"2"-7"90"0"0,1 0 1 0 0,-1 1 0 0 0,1-1-1 0 0,-1 0 1 0 0,1 0-1 0 0,0 1 1 0 0,-1-1-1 0 0,1 0 1 0 0,0 0 0 0 0,1 2-477 0 0,-1-3 141 0 0,1-1 0 0 0,-1 1 0 0 0,1 0 0 0 0,-1-1 0 0 0,1 1 0 0 0,-1-1 0 0 0,1 1 0 0 0,0-1 0 0 0,-1 1 0 0 0,1-1 1 0 0,0 0-1 0 0,-1 1 0 0 0,1-1 0 0 0,0 0 0 0 0,0 0 0 0 0,0 1 0 0 0,-1-1 0 0 0,1 0 0 0 0,0 0 0 0 0,0 0 0 0 0,-1 0 0 0 0,1 0 1 0 0,0 0-1 0 0,0 0 0 0 0,0 0 0 0 0,-1 0 0 0 0,1 0 0 0 0,0-1 0 0 0,0 1 0 0 0,0 0 0 0 0,-1 0 0 0 0,1-1 0 0 0,0 1 0 0 0,0-1-141 0 0,25-6 1211 0 0,-1-1 0 0 0,0-1-1 0 0,0-1 1 0 0,-1-2-1 0 0,17-9-1210 0 0,10-11-3352 0 0,-3-1-5502 0 0,-34 22 3866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9:29.617"/>
    </inkml:context>
    <inkml:brush xml:id="br0">
      <inkml:brushProperty name="width" value="0.1" units="cm"/>
      <inkml:brushProperty name="height" value="0.1" units="cm"/>
      <inkml:brushProperty name="color" value="#FFC114"/>
    </inkml:brush>
  </inkml:definitions>
  <inkml:trace contextRef="#ctx0" brushRef="#br0">19 55 4633 0 0,'-7'-13'3045'0'0,"5"10"-2505"0"0,0 1 0 0 0,1-1-1 0 0,0 1 1 0 0,0-1-1 0 0,0 0 1 0 0,0 1-1 0 0,0-1 1 0 0,0 0 0 0 0,0-1-540 0 0,19 53 856 0 0,-14-25-533 0 0,-1 0 0 0 0,-1 0 1 0 0,-1 0-1 0 0,-1 0 0 0 0,-1 0 1 0 0,-3 9-324 0 0,1 0 487 0 0,2 0 1 0 0,2 29-488 0 0,-1-61 36 0 0,0 1 1 0 0,0 0-1 0 0,0 0 0 0 0,0-1 1 0 0,1 1-1 0 0,-1 0 0 0 0,0-1 1 0 0,1 1-1 0 0,-1 0 0 0 0,1-1 1 0 0,0 1-1 0 0,-1 0 0 0 0,1-1 1 0 0,0 1-1 0 0,0-1 0 0 0,0 0 1 0 0,0 1-1 0 0,0-1 0 0 0,1 0 1 0 0,0 2-37 0 0,-1-4 49 0 0,0 1 0 0 0,0 0 1 0 0,1 0-1 0 0,-1 0 0 0 0,0 0 1 0 0,0-1-1 0 0,0 1 0 0 0,0-1 1 0 0,0 1-1 0 0,0-1 1 0 0,0 1-1 0 0,0-1 0 0 0,0 1 1 0 0,0-1-1 0 0,0 0 0 0 0,0 0 1 0 0,0 1-1 0 0,0-1 0 0 0,-1 0 1 0 0,1 0-1 0 0,0 0 0 0 0,-1 0 1 0 0,1 0-1 0 0,0 0 0 0 0,-1 0 1 0 0,1 0-1 0 0,-1 0 1 0 0,0 0-1 0 0,1 0 0 0 0,-1-1-49 0 0,5-7 133 0 0,-1-1-1 0 0,0 0 0 0 0,0 0 1 0 0,-1 0-1 0 0,0-1 1 0 0,-1 1-1 0 0,0-1 0 0 0,0-9-132 0 0,-1-13 249 0 0,-1 0-1 0 0,-2-8-248 0 0,0 17 112 0 0,1-1 1 0 0,1 0-1 0 0,1 1 0 0 0,3-16-112 0 0,-3 38-16 0 0,-1-1 0 0 0,1 1 0 0 0,-1-1 0 0 0,1 1 1 0 0,0-1-1 0 0,0 1 0 0 0,0-1 0 0 0,0 1 0 0 0,1 0 1 0 0,-1 0-1 0 0,0 0 0 0 0,2-1 16 0 0,-3 3-15 0 0,0-1-1 0 0,0 1 1 0 0,1 0-1 0 0,-1 0 1 0 0,0-1-1 0 0,1 1 1 0 0,-1 0 0 0 0,1 0-1 0 0,-1 0 1 0 0,0 0-1 0 0,1-1 1 0 0,-1 1 0 0 0,1 0-1 0 0,-1 0 1 0 0,0 0-1 0 0,1 0 1 0 0,-1 0-1 0 0,1 0 1 0 0,-1 0 0 0 0,0 0-1 0 0,1 0 1 0 0,-1 0-1 0 0,1 0 1 0 0,-1 1 0 0 0,0-1-1 0 0,1 0 1 0 0,-1 0 15 0 0,13 15-366 0 0,-6 0 192 0 0,0 0 0 0 0,-2 0 0 0 0,0 0 0 0 0,0 1 0 0 0,-2 0 0 0 0,0 0 0 0 0,-1 0 1 0 0,0 10 173 0 0,0-8-107 0 0,0 1 0 0 0,1-2 0 0 0,1 1 1 0 0,0 0-1 0 0,2-1 0 0 0,3 9 107 0 0,-9-25 6 0 0,1 0 0 0 0,-1 0-1 0 0,0 0 1 0 0,1 0-1 0 0,-1 0 1 0 0,0 0 0 0 0,1-1-1 0 0,-1 1 1 0 0,1 0 0 0 0,0 0-1 0 0,-1 0 1 0 0,1-1-1 0 0,-1 1 1 0 0,1 0 0 0 0,0-1-1 0 0,0 1 1 0 0,0-1-1 0 0,-1 1 1 0 0,1-1 0 0 0,0 1-1 0 0,0-1 1 0 0,0 1 0 0 0,0-1-1 0 0,0 0 1 0 0,0 1-1 0 0,0-1 1 0 0,0 0 0 0 0,-1 0-1 0 0,1 0 1 0 0,0 0-1 0 0,1 0-5 0 0,0-1 30 0 0,-1 1-1 0 0,1-1 0 0 0,0 0 0 0 0,0 0 0 0 0,-1 0 0 0 0,1-1 0 0 0,-1 1 0 0 0,1 0 0 0 0,-1-1 0 0 0,0 1 0 0 0,1-1 0 0 0,-1 1 0 0 0,0-1 0 0 0,1-1-29 0 0,6-10 161 0 0,-1 0-1 0 0,0 0 1 0 0,3-12-161 0 0,-10 25-1 0 0,20-73 470 0 0,-18 62-360 0 0,1-1 0 0 0,-1 0 0 0 0,2 1 0 0 0,0 0 0 0 0,0 0 0 0 0,1 0 0 0 0,0 0 0 0 0,1 1 0 0 0,0 0 0 0 0,1 0 0 0 0,3-4-109 0 0,-10 14 7 0 0,0 0-1 0 0,1-1 1 0 0,-1 1 0 0 0,0-1-1 0 0,0 1 1 0 0,1 0-1 0 0,-1-1 1 0 0,0 1-1 0 0,1 0 1 0 0,-1 0 0 0 0,0-1-1 0 0,1 1 1 0 0,-1 0-1 0 0,1 0 1 0 0,-1-1 0 0 0,0 1-1 0 0,1 0 1 0 0,-1 0-1 0 0,1 0 1 0 0,-1 0-1 0 0,1 0 1 0 0,-1 0 0 0 0,0 0-1 0 0,1-1 1 0 0,-1 1-1 0 0,1 1 1 0 0,-1-1-1 0 0,1 0 1 0 0,-1 0 0 0 0,1 0-1 0 0,-1 0 1 0 0,0 0-1 0 0,1 0 1 0 0,-1 0-1 0 0,1 1-6 0 0,5 15 195 0 0,-7 29 78 0 0,0-42-252 0 0,0 10-63 0 0,-4 95 504 0 0,6-97-781 0 0,-1 1 0 0 0,1 0 0 0 0,1-1 0 0 0,0 1 0 0 0,1-1 1 0 0,0 0-1 0 0,4 11 319 0 0,-6-20-522 0 0,0 0 0 0 0,0 0 0 0 0,1 1 0 0 0,-1-1 0 0 0,0 0 0 0 0,1 0 0 0 0,0 0 0 0 0,-1-1 1 0 0,1 1-1 0 0,0 0 0 0 0,0 0 0 0 0,0-1 0 0 0,0 0 0 0 0,0 1 0 0 0,0-1 0 0 0,1 0 0 0 0,-1 0 522 0 0,17 9-6621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9:30.587"/>
    </inkml:context>
    <inkml:brush xml:id="br0">
      <inkml:brushProperty name="width" value="0.1" units="cm"/>
      <inkml:brushProperty name="height" value="0.1" units="cm"/>
      <inkml:brushProperty name="color" value="#FFC114"/>
    </inkml:brush>
  </inkml:definitions>
  <inkml:trace contextRef="#ctx0" brushRef="#br0">60 202 3777 0 0,'-14'-5'2936'0'0,"11"4"-2335"0"0,1-1 0 0 0,-1 1 0 0 0,0 0 0 0 0,0 0 0 0 0,1 0 0 0 0,-1 1 0 0 0,0-1 0 0 0,0 1-1 0 0,0-1 1 0 0,0 1 0 0 0,0 0 0 0 0,0 0 0 0 0,0 1 0 0 0,-2-1-601 0 0,5 3 226 0 0,0 0 1 0 0,0-1 0 0 0,1 1-1 0 0,-1 0 1 0 0,1-1-1 0 0,0 1 1 0 0,-1-1 0 0 0,1 1-1 0 0,1-1 1 0 0,-1 0-1 0 0,0 1 1 0 0,1 0-227 0 0,0 0 211 0 0,19 49 645 0 0,13 46-856 0 0,-13-36-289 0 0,5 7 289 0 0,-25-67-73 0 0,0-6 58 0 0,-3-15 106 0 0,-6-25 170 0 0,-15-29 576 0 0,11 36-241 0 0,1 0 0 0 0,1 0-1 0 0,-2-26-595 0 0,11 53 38 0 0,0-1 1 0 0,0 1-1 0 0,1 0 0 0 0,1 0 0 0 0,0-1 0 0 0,0 1 0 0 0,0 0 0 0 0,2 0 1 0 0,-1 0-1 0 0,1 0 0 0 0,1 1 0 0 0,0-1 0 0 0,0 1 0 0 0,0 0 0 0 0,6-8-38 0 0,-9 15-11 0 0,1 0-1 0 0,0 0 0 0 0,-1 0 1 0 0,1 0-1 0 0,0 0 0 0 0,0 0 1 0 0,0 1-1 0 0,0-1 0 0 0,0 1 1 0 0,0-1-1 0 0,0 1 0 0 0,1 0 1 0 0,-1 0-1 0 0,0 0 0 0 0,1 0 1 0 0,-1 0-1 0 0,1 0 0 0 0,-1 1 1 0 0,1-1-1 0 0,1 1 12 0 0,1 0-73 0 0,-1 0 0 0 0,0 0 1 0 0,1 1-1 0 0,-1 0 0 0 0,1 0 1 0 0,-1 0-1 0 0,0 0 0 0 0,0 1 0 0 0,0 0 1 0 0,0-1-1 0 0,3 3 73 0 0,7 5-648 0 0,0 0-1 0 0,-1 1 1 0 0,0 1-1 0 0,-1 0 1 0 0,11 12 648 0 0,-20-20-104 0 0,0 0 0 0 0,-1 0 1 0 0,1 1-1 0 0,-1-1 0 0 0,0 0 0 0 0,0 1 0 0 0,0 0 1 0 0,0-1-1 0 0,0 1 0 0 0,-1 0 0 0 0,0 0 1 0 0,0 0-1 0 0,0 0 0 0 0,0 2 104 0 0,-1-4 27 0 0,0 1-1 0 0,0-1 1 0 0,0 0-1 0 0,-1 0 1 0 0,1 0-1 0 0,-1 0 1 0 0,0 0-1 0 0,1 0 1 0 0,-1 1-1 0 0,0-2 1 0 0,0 1 0 0 0,0 0-1 0 0,0 0 1 0 0,-1 0-1 0 0,1 0 1 0 0,0-1-1 0 0,-1 1 1 0 0,0-1-1 0 0,1 1 1 0 0,-1-1-1 0 0,0 1 1 0 0,1-1-1 0 0,-1 0 1 0 0,0 0 0 0 0,0 0-1 0 0,0 0 1 0 0,-2 0-27 0 0,-12 7 503 0 0,-1-1 0 0 0,0-1 1 0 0,-4 0-504 0 0,14-4-245 0 0,0-1 0 0 0,1 1 0 0 0,-1-1 0 0 0,0-1 0 0 0,0 1 0 0 0,0-1 0 0 0,0 0 0 0 0,1-1 0 0 0,-8-1 245 0 0,14 2-107 0 0,0 0 0 0 0,0 0-1 0 0,-1 0 1 0 0,1 0 0 0 0,0 0 0 0 0,0 0 0 0 0,0 0 0 0 0,0 0 0 0 0,-1 0-1 0 0,1 0 1 0 0,0 0 0 0 0,0 0 0 0 0,0 0 0 0 0,0 0 0 0 0,-1 0 0 0 0,1 0 0 0 0,0 0-1 0 0,0 0 1 0 0,0 0 0 0 0,0 0 0 0 0,0 0 0 0 0,-1-1 0 0 0,1 1 0 0 0,0 0-1 0 0,0 0 1 0 0,0 0 0 0 0,0 0 0 0 0,0 0 0 0 0,0 0 0 0 0,0-1 0 0 0,0 1 0 0 0,-1 0-1 0 0,1 0 1 0 0,0 0 0 0 0,0 0 0 0 0,0 0 0 0 0,0-1 0 0 0,0 1 0 0 0,0 0-1 0 0,0 0 1 0 0,0 0 0 0 0,0 0 0 0 0,0-1 0 0 0,0 1 0 0 0,0 0 0 0 0,0 0 0 0 0,0 0-1 0 0,0 0 1 0 0,0-1 0 0 0,0 1 107 0 0,10-6-3536 0 0,14-1-411 0 0,-11 5 1338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9:31.072"/>
    </inkml:context>
    <inkml:brush xml:id="br0">
      <inkml:brushProperty name="width" value="0.1" units="cm"/>
      <inkml:brushProperty name="height" value="0.1" units="cm"/>
      <inkml:brushProperty name="color" value="#FFC114"/>
    </inkml:brush>
  </inkml:definitions>
  <inkml:trace contextRef="#ctx0" brushRef="#br0">86 59 6969 0 0,'-2'-8'1739'0'0,"1"3"-937"0"0,-1 0 0 0 0,1 0 0 0 0,-1 1 0 0 0,0-1 0 0 0,0 0 0 0 0,0 1 0 0 0,0-1 0 0 0,-1 1 0 0 0,-2-4-802 0 0,4 8 333 0 0,-16 80 1172 0 0,5-45-1497 0 0,5-17-6 0 0,1 0 0 0 0,1 0-1 0 0,1 1 1 0 0,0 0 0 0 0,1 0-1 0 0,1 5-1 0 0,2-22 6 0 0,0-1-1 0 0,0 0 0 0 0,0 0 0 0 0,0 1 0 0 0,0-1 0 0 0,1 0 0 0 0,-1 0 0 0 0,0 1 0 0 0,1-1 0 0 0,-1 0 0 0 0,1 0 0 0 0,0 0 0 0 0,-1 0 0 0 0,1 0 0 0 0,0 0 0 0 0,0 0 0 0 0,-1 0 0 0 0,1 0 1 0 0,0 0-1 0 0,0 0 0 0 0,0 0 0 0 0,0-1 0 0 0,0 1 0 0 0,0 0 0 0 0,1-1 0 0 0,-1 1 0 0 0,0-1 0 0 0,0 1 0 0 0,0-1 0 0 0,1 1 0 0 0,-1-1 0 0 0,0 0 0 0 0,0 0 0 0 0,1 1 0 0 0,-1-1 1 0 0,0 0-1 0 0,0 0 0 0 0,1-1 0 0 0,-1 1 0 0 0,0 0 0 0 0,1 0-5 0 0,10-1 68 0 0,0-1 1 0 0,-1 0 0 0 0,1-1-1 0 0,7-2-68 0 0,6-2 5 0 0,0 3-36 0 0,36-5-2116 0 0,-20 7-7656 0 0,-30 2 5339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9:31.937"/>
    </inkml:context>
    <inkml:brush xml:id="br0">
      <inkml:brushProperty name="width" value="0.1" units="cm"/>
      <inkml:brushProperty name="height" value="0.1" units="cm"/>
      <inkml:brushProperty name="color" value="#FFC114"/>
    </inkml:brush>
  </inkml:definitions>
  <inkml:trace contextRef="#ctx0" brushRef="#br0">97 204 6593 0 0,'-12'-8'3648'0'0,"4"4"821"0"0,5 17-3193 0 0,1 33-898 0 0,-1 0-1 0 0,-3 0 0 0 0,-2-1 1 0 0,-4 10-378 0 0,11-49-17 0 0,0 0 0 0 0,-1 0 0 0 0,0 0 1 0 0,0 0-1 0 0,0 0 0 0 0,-1 0 0 0 0,0 0 0 0 0,0-1 1 0 0,-1 0-1 0 0,-1 3 17 0 0,5-7 5 0 0,-1-1 1 0 0,1 0 0 0 0,0 0 0 0 0,0 0 0 0 0,0 0-1 0 0,0 0 1 0 0,0 0 0 0 0,0 0 0 0 0,0 1-1 0 0,-1-1 1 0 0,1 0 0 0 0,0 0 0 0 0,0 0 0 0 0,0 0-1 0 0,0 0 1 0 0,-1 0 0 0 0,1 0 0 0 0,0 0 0 0 0,0 0-1 0 0,0 0 1 0 0,0 0 0 0 0,0 0 0 0 0,-1 0-1 0 0,1 0 1 0 0,0 0 0 0 0,0 0 0 0 0,0 0 0 0 0,0 0-1 0 0,-1 0 1 0 0,1 0 0 0 0,0 0 0 0 0,0 0-1 0 0,0 0 1 0 0,0 0 0 0 0,0-1 0 0 0,-1 1 0 0 0,1 0-1 0 0,0 0 1 0 0,0 0 0 0 0,0 0 0 0 0,0 0-1 0 0,0 0 1 0 0,0 0 0 0 0,0-1 0 0 0,-1 1 0 0 0,1 0-1 0 0,0 0 1 0 0,0 0-6 0 0,-4-12 209 0 0,1-12 65 0 0,3-47 7 0 0,4 0 0 0 0,2 0 0 0 0,13-53-281 0 0,-19 121-7 0 0,3-13-49 0 0,0 0-1 0 0,1 1 1 0 0,1-1-1 0 0,4-10 57 0 0,-7 23-28 0 0,-1-1 1 0 0,1 1-1 0 0,0 0 0 0 0,0-1 0 0 0,1 1 1 0 0,-1 0-1 0 0,0 0 0 0 0,1 1 0 0 0,0-1 0 0 0,2-1 28 0 0,-4 3-24 0 0,1 0-1 0 0,0 0 1 0 0,-1 0-1 0 0,1 0 0 0 0,0 0 1 0 0,0 1-1 0 0,0-1 0 0 0,-1 1 1 0 0,1-1-1 0 0,0 1 1 0 0,0 0-1 0 0,0 0 0 0 0,0 0 1 0 0,0 0-1 0 0,0 0 0 0 0,0 0 1 0 0,0 0-1 0 0,0 1 0 0 0,0-1 1 0 0,1 1 24 0 0,0 0-37 0 0,1 1-1 0 0,-1 0 1 0 0,0 0 0 0 0,1 0 0 0 0,-1 0-1 0 0,0 0 1 0 0,0 1 0 0 0,-1-1 0 0 0,1 1-1 0 0,0 0 1 0 0,-1 0 0 0 0,0 0 0 0 0,0 0-1 0 0,0 0 1 0 0,0 0 0 0 0,0 1 0 0 0,0-1-1 0 0,-1 1 1 0 0,0-1 0 0 0,1 2 37 0 0,4 14-65 0 0,-1 0 0 0 0,-1 0 0 0 0,1 9 65 0 0,-2-9-50 0 0,4 15-21 0 0,-5-15-24 0 0,1-1-1 0 0,1 0 1 0 0,1 0-1 0 0,1-1 1 0 0,0 1-1 0 0,6 10 96 0 0,9-5-3289 0 0,-4-13-4415 0 0,-12-9 3867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9:32.306"/>
    </inkml:context>
    <inkml:brush xml:id="br0">
      <inkml:brushProperty name="width" value="0.1" units="cm"/>
      <inkml:brushProperty name="height" value="0.1" units="cm"/>
      <inkml:brushProperty name="color" value="#FFC114"/>
    </inkml:brush>
  </inkml:definitions>
  <inkml:trace contextRef="#ctx0" brushRef="#br0">2 39 7082 0 0,'-1'-1'177'0'0,"1"1"1"0"0,0 0-1 0 0,0-1 1 0 0,0 1-1 0 0,0 0 1 0 0,0 0 0 0 0,0-1-1 0 0,0 1 1 0 0,0 0-1 0 0,0-1 1 0 0,0 1-1 0 0,0 0 1 0 0,0-1 0 0 0,0 1-1 0 0,0 0 1 0 0,0-1-1 0 0,0 1 1 0 0,0 0-1 0 0,0-1 1 0 0,1 1 0 0 0,-1 0-1 0 0,0-1 1 0 0,0 1-1 0 0,0 0 1 0 0,0 0 0 0 0,1-1-1 0 0,-1 1 1 0 0,0 0-1 0 0,0 0 1 0 0,1 0-1 0 0,-1-1 1 0 0,0 1 0 0 0,0 0-1 0 0,1 0 1 0 0,-1 0-1 0 0,0 0 1 0 0,1-1-1 0 0,-1 1 1 0 0,0 0 0 0 0,0 0-1 0 0,1 0 1 0 0,-1 0-1 0 0,0 0 1 0 0,1 0-1 0 0,-1 0 1 0 0,0 0 0 0 0,1 0-178 0 0,20-7 1470 0 0,-19 7-908 0 0,10-4-180 0 0,0 2 0 0 0,0 0 1 0 0,0 0-1 0 0,0 1 0 0 0,0 1 0 0 0,1 0-382 0 0,44 3-2052 0 0,-47-2 1221 0 0,-5-1-462 0 0,-1 0-1 0 0,1 0 0 0 0,-1 0 0 0 0,1-1 0 0 0,-1 0 1 0 0,1 0-1 0 0,-1 0 0 0 0,1 0 0 0 0,1-2 1294 0 0,6-3-3802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9:32.661"/>
    </inkml:context>
    <inkml:brush xml:id="br0">
      <inkml:brushProperty name="width" value="0.1" units="cm"/>
      <inkml:brushProperty name="height" value="0.1" units="cm"/>
      <inkml:brushProperty name="color" value="#FFC114"/>
    </inkml:brush>
  </inkml:definitions>
  <inkml:trace contextRef="#ctx0" brushRef="#br0">7 43 6641 0 0,'2'-43'10347'0'0,"-4"118"-6807"0"0,-5 43-3369 0 0,8-56-906 0 0,6-30-1705 0 0,-6-30 1986 0 0,-1 0 0 0 0,1-1 0 0 0,0 1 0 0 0,0-1 0 0 0,0 1 0 0 0,0-1 0 0 0,0 1 0 0 0,0-1 0 0 0,0 1 0 0 0,0-1 0 0 0,1 0 0 0 0,-1 0 0 0 0,1 0 0 0 0,-1 1 454 0 0,10-1-5673 0 0,-6-5 1738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0:23.605"/>
    </inkml:context>
    <inkml:brush xml:id="br0">
      <inkml:brushProperty name="width" value="0.1" units="cm"/>
      <inkml:brushProperty name="height" value="0.1" units="cm"/>
      <inkml:brushProperty name="color" value="#004F8B"/>
    </inkml:brush>
  </inkml:definitions>
  <inkml:trace contextRef="#ctx0" brushRef="#br0">0 188 2857 0 0,'31'-31'3150'0'0,"-18"20"-2648"0"0,1 0-1 0 0,0 1 1 0 0,0 1 0 0 0,1 1 0 0 0,0 0 0 0 0,2 0-502 0 0,96-36-1343 0 0,-12 6-2839 0 0,-82 29 1793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9:33.008"/>
    </inkml:context>
    <inkml:brush xml:id="br0">
      <inkml:brushProperty name="width" value="0.1" units="cm"/>
      <inkml:brushProperty name="height" value="0.1" units="cm"/>
      <inkml:brushProperty name="color" value="#FFC114"/>
    </inkml:brush>
  </inkml:definitions>
  <inkml:trace contextRef="#ctx0" brushRef="#br0">19 38 6841 0 0,'-1'-1'149'0'0,"0"1"0"0"0,0 0 0 0 0,0-1-1 0 0,-1 1 1 0 0,1-1 0 0 0,0 1-1 0 0,0-1 1 0 0,0 0 0 0 0,0 1-1 0 0,0-1 1 0 0,1 0 0 0 0,-1 0-1 0 0,0 1 1 0 0,0-1 0 0 0,0 0 0 0 0,1 0-1 0 0,-1 0 1 0 0,0 0 0 0 0,1 0-1 0 0,-1 0-148 0 0,1 0 182 0 0,0 0-1 0 0,0 1 0 0 0,0-1 0 0 0,0 1 0 0 0,0-1 1 0 0,1 0-1 0 0,-1 1 0 0 0,0-1 0 0 0,0 1 1 0 0,0-1-1 0 0,1 1 0 0 0,-1-1 0 0 0,0 0 0 0 0,1 1 1 0 0,-1-1-1 0 0,0 1 0 0 0,1 0 0 0 0,-1-1 1 0 0,1 1-1 0 0,-1-1 0 0 0,1 1 0 0 0,-1 0 0 0 0,1-1 1 0 0,-1 1-1 0 0,1 0 0 0 0,0-1-181 0 0,1 0 419 0 0,1-1-1 0 0,0 1 1 0 0,-1 0-1 0 0,1 0 1 0 0,0 0-1 0 0,0 1 1 0 0,0-1-1 0 0,0 1 1 0 0,0-1-1 0 0,0 1 0 0 0,0 0 1 0 0,0 0-1 0 0,0 0 1 0 0,0 1-1 0 0,1-1-418 0 0,7 5-1398 0 0,0-1 1 0 0,0 1-1 0 0,0 1 0 0 0,-1 0 0 0 0,7 5 1398 0 0,-6-4-1668 0 0,0 0 0 0 0,0-1 0 0 0,1 0 0 0 0,0-1 0 0 0,1 0 1668 0 0,2 0-3931 0 0</inkml:trace>
  <inkml:trace contextRef="#ctx0" brushRef="#br0" timeOffset="1">441 13 6857 0 0,'-7'7'4616'0'0,"-1"15"-2921"0"0,6-15-1036 0 0,-8 26 1116 0 0,0 0 1 0 0,-3 31-1776 0 0,-7 72-267 0 0,11-65-1479 0 0,7-49-752 0 0,2-21 2203 0 0,0-1 0 0 0,0 1 0 0 0,0 0 0 0 0,0 0 0 0 0,0 0 0 0 0,1-1 0 0 0,-1 1-1 0 0,0 0 1 0 0,0 0 0 0 0,0-1 0 0 0,1 1 0 0 0,-1 0 0 0 0,0 0 0 0 0,1-1 0 0 0,-1 1 0 0 0,1 0 0 0 0,-1-1 0 0 0,1 1 0 0 0,-1 0 0 0 0,1-1-1 0 0,-1 1 1 0 0,1-1 0 0 0,-1 1 0 0 0,1-1 295 0 0,7 1-4129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9:33.742"/>
    </inkml:context>
    <inkml:brush xml:id="br0">
      <inkml:brushProperty name="width" value="0.1" units="cm"/>
      <inkml:brushProperty name="height" value="0.1" units="cm"/>
      <inkml:brushProperty name="color" value="#FFC114"/>
    </inkml:brush>
  </inkml:definitions>
  <inkml:trace contextRef="#ctx0" brushRef="#br0">132 176 2184 0 0,'7'-36'8241'0'0,"-7"31"-7575"0"0,1 0 0 0 0,-1 0 0 0 0,1 0 0 0 0,-2 0 0 0 0,1 0 0 0 0,0 0 0 0 0,-1 0 0 0 0,0 0 0 0 0,0 0 0 0 0,-1 0-666 0 0,2 4 15 0 0,0 1 0 0 0,0-1 0 0 0,0 1-1 0 0,-1-1 1 0 0,1 1 0 0 0,0 0 0 0 0,0-1 0 0 0,-1 1 0 0 0,1 0 0 0 0,0-1-1 0 0,-1 1 1 0 0,1 0 0 0 0,-1-1 0 0 0,1 1 0 0 0,0 0 0 0 0,-1 0 0 0 0,1-1-1 0 0,-1 1 1 0 0,1 0 0 0 0,0 0 0 0 0,-1 0 0 0 0,1 0 0 0 0,-1 0 0 0 0,1-1 0 0 0,-1 1-1 0 0,1 0 1 0 0,-1 0 0 0 0,1 0 0 0 0,-1 0 0 0 0,1 0 0 0 0,-1 1-15 0 0,-17 7 579 0 0,-11 19 127 0 0,20-17-847 0 0,0 1 0 0 0,2 1 0 0 0,-1 0 0 0 0,1 0 0 0 0,1 0 0 0 0,0 1 0 0 0,1 0 0 0 0,1 0 0 0 0,-3 10 141 0 0,5-14-93 0 0,0 0 0 0 0,0-1 0 0 0,1 1 0 0 0,0 0 0 0 0,1 0 0 0 0,0-1 0 0 0,1 1 0 0 0,-1 0 0 0 0,2 0 0 0 0,-1-1 0 0 0,1 1 0 0 0,0 0 0 0 0,1-1 0 0 0,0 0 0 0 0,4 8 93 0 0,-6-13 15 0 0,1-1-1 0 0,-1 1 0 0 0,1 0 1 0 0,0-1-1 0 0,0 0 0 0 0,0 1 0 0 0,0-1 1 0 0,0 0-1 0 0,1 0 0 0 0,-1 0 1 0 0,0 0-1 0 0,1 0 0 0 0,0-1 0 0 0,-1 1 1 0 0,1-1-1 0 0,0 1 0 0 0,0-1 1 0 0,0 0-1 0 0,0 0 0 0 0,0-1 0 0 0,0 1-14 0 0,2-1 113 0 0,-1 0-1 0 0,1 0 1 0 0,0 0-1 0 0,-1-1 1 0 0,1 1-1 0 0,-1-1 1 0 0,1 0-1 0 0,-1-1 1 0 0,0 1-1 0 0,1-1 1 0 0,-1 0-1 0 0,0 0 1 0 0,1-1-113 0 0,6-3 257 0 0,-1-1 1 0 0,0 0 0 0 0,-1 0-1 0 0,1-1 1 0 0,-1-1-1 0 0,-1 1 1 0 0,0-2 0 0 0,0 1-1 0 0,-1-1 1 0 0,3-5-258 0 0,-6 8 153 0 0,-1-1 0 0 0,0 1-1 0 0,0-1 1 0 0,-1 0 0 0 0,0 0 0 0 0,0-1 0 0 0,0 1 0 0 0,-2 0 0 0 0,1-1 0 0 0,-1 1 0 0 0,0 0 0 0 0,0-1 0 0 0,-1 1-1 0 0,0 0 1 0 0,-1-1 0 0 0,0 1 0 0 0,0 0 0 0 0,-1 0 0 0 0,0 1 0 0 0,0-1 0 0 0,-1 0 0 0 0,-2-3-153 0 0,1 1-28 0 0,-1 1 0 0 0,-1-1 0 0 0,1 1 1 0 0,-1 0-1 0 0,-1 1 0 0 0,0 0 0 0 0,0 0 0 0 0,-1 0 1 0 0,0 1-1 0 0,0 0 0 0 0,0 1 0 0 0,-1 0 0 0 0,0 1 1 0 0,0 0-1 0 0,-1 0 0 0 0,-4 0 28 0 0,13 4-189 0 0,0 0 0 0 0,0 0 0 0 0,0 1 0 0 0,0-1 0 0 0,0 1 0 0 0,0-1 0 0 0,0 1 0 0 0,0 0 0 0 0,-1 0 0 0 0,1 0 0 0 0,0 0 0 0 0,0 0 0 0 0,0 1 0 0 0,0-1 0 0 0,0 0 0 0 0,0 1 0 0 0,0 0 0 0 0,0-1 0 0 0,0 1 0 0 0,0 0 0 0 0,0 0-1 0 0,0 0 1 0 0,1 0 0 0 0,-1 1 0 0 0,0-1 0 0 0,1 0 0 0 0,-1 1 0 0 0,1-1 0 0 0,-2 2 189 0 0,2-1-414 0 0,0 1 0 0 0,0-1-1 0 0,1 0 1 0 0,-1 1 0 0 0,0-1-1 0 0,1 1 1 0 0,0-1 0 0 0,-1 1 0 0 0,1-1-1 0 0,0 1 1 0 0,0-1 0 0 0,0 1-1 0 0,1-1 1 0 0,-1 0 0 0 0,1 1-1 0 0,-1-1 1 0 0,1 1 0 0 0,0-1-1 0 0,0 0 1 0 0,0 1 0 0 0,0-1 0 0 0,0 0-1 0 0,1 0 1 0 0,-1 0 0 0 0,1 0 414 0 0,7 14-2626 0 0,-2-5-966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9:34.523"/>
    </inkml:context>
    <inkml:brush xml:id="br0">
      <inkml:brushProperty name="width" value="0.1" units="cm"/>
      <inkml:brushProperty name="height" value="0.1" units="cm"/>
      <inkml:brushProperty name="color" value="#FFC114"/>
    </inkml:brush>
  </inkml:definitions>
  <inkml:trace contextRef="#ctx0" brushRef="#br0">0 257 6185 0 0,'9'-31'3677'0'0,"-7"22"-2772"0"0,0 1-1 0 0,0 0 1 0 0,1 0 0 0 0,0-1 0 0 0,0 2-1 0 0,1-1 1 0 0,0 0 0 0 0,0 1 0 0 0,1 0-1 0 0,0 0-904 0 0,-3 9 87 0 0,-1 0 0 0 0,0 0 0 0 0,0 0 0 0 0,1 0 0 0 0,-1 0 0 0 0,-1 0 0 0 0,1 1 0 0 0,0-1 0 0 0,0 0 0 0 0,-1 2-87 0 0,5 22 40 0 0,-1 1 0 0 0,-2-1 0 0 0,-1 0 0 0 0,-1 1 0 0 0,-1-1-1 0 0,-1 1 1 0 0,-4 16-40 0 0,1 5-190 0 0,1 29 190 0 0,4-77 7 0 0,-1 1-1 0 0,1-1 1 0 0,0 0 0 0 0,0 0-1 0 0,0 1 1 0 0,0-1-1 0 0,0 0 1 0 0,0 0-1 0 0,0 1 1 0 0,0-1 0 0 0,-1 0-1 0 0,1 0 1 0 0,0 1-1 0 0,0-1 1 0 0,0 0-1 0 0,0 0 1 0 0,0 1 0 0 0,1-1-1 0 0,-1 0 1 0 0,0 0-1 0 0,0 1 1 0 0,0-1-1 0 0,0 0 1 0 0,0 0 0 0 0,0 1-1 0 0,0-1 1 0 0,0 0-1 0 0,0 0 1 0 0,1 1-1 0 0,-1-1 1 0 0,0 0 0 0 0,0 0-1 0 0,0 0 1 0 0,1 1-1 0 0,-1-1 1 0 0,0 0-1 0 0,0 0 1 0 0,0 0 0 0 0,1 0-1 0 0,-1 0 1 0 0,0 1-1 0 0,0-1 1 0 0,1 0-1 0 0,-1 0 1 0 0,0 0 0 0 0,0 0-1 0 0,1 0 1 0 0,-1 0-1 0 0,0 0 1 0 0,0 0-1 0 0,1 0-6 0 0,10-14 474 0 0,8-24 190 0 0,-5-13 84 0 0,-3 0 1 0 0,-1 0 0 0 0,-2-3-749 0 0,-6 28-31 0 0,0 0-1 0 0,-2-1 1 0 0,-1 1-1 0 0,0 0 1 0 0,-2 0-1 0 0,-7-26 32 0 0,19 145-3947 0 0,-3-65 3566 0 0,0 8-319 0 0,11 33 700 0 0,-14-60 18 0 0,0 0 0 0 0,0 0 0 0 0,1 0-1 0 0,1-1 1 0 0,-1 1 0 0 0,1-1 0 0 0,1 0 0 0 0,-1 0 0 0 0,7 5-18 0 0,-11-11 80 0 0,0-1-1 0 0,1 1 1 0 0,0-1 0 0 0,0 1 0 0 0,-1-1 0 0 0,1 1 0 0 0,0-1 0 0 0,0 0 0 0 0,0 0-1 0 0,0 0 1 0 0,0 0 0 0 0,0-1 0 0 0,0 1 0 0 0,1 0 0 0 0,-1-1 0 0 0,0 1 0 0 0,0-1 0 0 0,1 0-1 0 0,-1 0 1 0 0,0 0 0 0 0,0 0 0 0 0,2 0-80 0 0,-1-1 120 0 0,0 0-1 0 0,0-1 1 0 0,0 1 0 0 0,0-1-1 0 0,0 1 1 0 0,0-1 0 0 0,-1 0-1 0 0,1 0 1 0 0,0 0 0 0 0,-1 0 0 0 0,0 0-1 0 0,1-1 1 0 0,-1 1 0 0 0,0-1-120 0 0,7-10 328 0 0,0 0 1 0 0,-1 0-1 0 0,-1-1 1 0 0,0 0-1 0 0,4-14-328 0 0,-5 13-42 0 0,-1 0 0 0 0,-1-1-1 0 0,0 0 1 0 0,-1 1-1 0 0,-1-1 1 0 0,-1 0 0 0 0,0 0-1 0 0,-1 0 1 0 0,0 0-1 0 0,-2 0 1 0 0,0 0-1 0 0,0 0 1 0 0,-2 0 0 0 0,0 0-1 0 0,-3-6 43 0 0,0 10-2157 0 0,4 15-4192 0 0,3 10-1155 0 0,1-2 5780 0 0,2 2-2064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9:35.881"/>
    </inkml:context>
    <inkml:brush xml:id="br0">
      <inkml:brushProperty name="width" value="0.1" units="cm"/>
      <inkml:brushProperty name="height" value="0.1" units="cm"/>
      <inkml:brushProperty name="color" value="#FFC114"/>
    </inkml:brush>
  </inkml:definitions>
  <inkml:trace contextRef="#ctx0" brushRef="#br0">10 114 2409 0 0,'-4'-2'252'0'0,"-1"-3"10558"0"0,9 7-10607 0 0,1 0 1 0 0,-1 0-1 0 0,1-1 0 0 0,0 1 1 0 0,-1-1-1 0 0,1 0 0 0 0,0-1 1 0 0,0 1-1 0 0,0-1 0 0 0,0 0 1 0 0,0 0-1 0 0,-1 0 0 0 0,1-1 1 0 0,0 0-1 0 0,0 0 1 0 0,0 0-1 0 0,-1 0 0 0 0,1-1 1 0 0,0 0-1 0 0,-1 0 0 0 0,1-1-203 0 0,12-6 397 0 0,-1-2 0 0 0,-1 0 0 0 0,1 0 0 0 0,-2-1 0 0 0,0-1-397 0 0,30-24 269 0 0,-55 54-1425 0 0,-16 12 210 0 0,6-10-1926 0 0,19-17 2139 0 0,1-1-1 0 0,0 0 1 0 0,0 1 0 0 0,0-1 0 0 0,0 1 0 0 0,1-1 0 0 0,-1 1 0 0 0,0-1 0 0 0,1 1 0 0 0,-1 0-1 0 0,1-1 1 0 0,-1 1 0 0 0,1 0 0 0 0,-1 1 733 0 0,1 2-3501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9:37.729"/>
    </inkml:context>
    <inkml:brush xml:id="br0">
      <inkml:brushProperty name="width" value="0.1" units="cm"/>
      <inkml:brushProperty name="height" value="0.1" units="cm"/>
      <inkml:brushProperty name="color" value="#FFC114"/>
    </inkml:brush>
  </inkml:definitions>
  <inkml:trace contextRef="#ctx0" brushRef="#br0">216 86 2697 0 0,'-4'0'335'0'0,"1"-1"1"0"0,-1 0-1 0 0,0 0 1 0 0,1 0 0 0 0,-1-1-1 0 0,1 1 1 0 0,-1-1-1 0 0,1 0 1 0 0,0 0 0 0 0,0 0-1 0 0,0 0 1 0 0,0-1-1 0 0,0 1 1 0 0,0-1-336 0 0,-31-19 1478 0 0,-73-13 2117 0 0,106 34-3363 0 0,1 1 0 0 0,-1-1 0 0 0,0 1-1 0 0,0 0 1 0 0,0-1 0 0 0,0 1 0 0 0,0 0 0 0 0,0 0 0 0 0,0 0-1 0 0,0-1 1 0 0,0 1 0 0 0,0 0 0 0 0,0 0 0 0 0,0 0 0 0 0,0 0-1 0 0,1 1 1 0 0,-1-1 0 0 0,0 0 0 0 0,0 0 0 0 0,0 1 0 0 0,0-1-1 0 0,0 0 1 0 0,0 1 0 0 0,0-1 0 0 0,0 1 0 0 0,0-1-232 0 0,1 1 155 0 0,1 0 0 0 0,-1 0 1 0 0,0 0-1 0 0,0 0 0 0 0,0 0 1 0 0,1 0-1 0 0,-1-1 0 0 0,0 1 1 0 0,1 0-1 0 0,-1 0 0 0 0,1 0 1 0 0,-1-1-1 0 0,1 1 0 0 0,-1 0 1 0 0,1 0-1 0 0,-1-1 0 0 0,1 1 1 0 0,0-1-1 0 0,0 1 0 0 0,-1 0 1 0 0,1-1-1 0 0,0 1 0 0 0,0-1 1 0 0,-1 0-1 0 0,1 1 0 0 0,0-1 1 0 0,0 0-1 0 0,0 1-155 0 0,7 5 294 0 0,0 0 0 0 0,0 0 0 0 0,-1 1 0 0 0,0 0 0 0 0,0 1-294 0 0,32 28 230 0 0,47 18 102 0 0,-47-31-214 0 0,19 16-118 0 0,-50-32 1 0 0,-1 0 0 0 0,0 0 0 0 0,0 1 0 0 0,-1 0 0 0 0,0 0 0 0 0,-1 0 0 0 0,0 1 0 0 0,0-1 0 0 0,-1 1 0 0 0,0 0 1 0 0,0 1-1 0 0,-1-1 0 0 0,0 1 0 0 0,0 1-1 0 0,0 4-50 0 0,0 1-1 0 0,-1-1 1 0 0,0 1 0 0 0,-1 0 0 0 0,-1-1-1 0 0,0 1 1 0 0,-2 0 0 0 0,-1 9 50 0 0,-5 18-78 0 0,2-3-372 0 0,-2 1 1 0 0,-2-2-1 0 0,-2 1 1 0 0,-1-1-1 0 0,-6 10 450 0 0,-1-9-17 0 0,7-11-20 0 0,-2-1 0 0 0,-1 0 0 0 0,-1-1 0 0 0,-5 5 37 0 0,-3 1-157 0 0,19-22-131 0 0,-1-1 0 0 0,-1-1 0 0 0,1 0-1 0 0,-1 0 1 0 0,-1 0 0 0 0,0-1 0 0 0,0 0 0 0 0,-8 5 288 0 0,17-13-84 0 0,0 0 0 0 0,0 0 0 0 0,-1 1 0 0 0,1-1 0 0 0,0 0 0 0 0,0 0 0 0 0,0 0 1 0 0,0 1-1 0 0,0-1 0 0 0,0 0 0 0 0,-1 0 0 0 0,1 0 0 0 0,0 0 0 0 0,0 0 0 0 0,0 0 0 0 0,0 1 0 0 0,-1-1 0 0 0,1 0 1 0 0,0 0-1 0 0,0 0 0 0 0,0 0 0 0 0,-1 0 0 0 0,1 0 0 0 0,0 0 0 0 0,0 0 0 0 0,0 0 0 0 0,-1 0 0 0 0,1 0 0 0 0,0 0 0 0 0,0 0 1 0 0,0 0-1 0 0,-1 0 0 0 0,1 0 0 0 0,0 0 0 0 0,0 0 0 0 0,0 0 0 0 0,-1 0 0 0 0,1 0 0 0 0,0 0 0 0 0,0-1 0 0 0,0 1 1 0 0,-1 0-1 0 0,1 0 0 0 0,0 0 0 0 0,0 0 0 0 0,0 0 0 0 0,0-1 0 0 0,0 1 0 0 0,-1 0 0 0 0,1 0 0 0 0,0 0 0 0 0,0 0 0 0 0,0-1 1 0 0,0 1-1 0 0,0 0 0 0 0,0 0 84 0 0,8-11-7426 0 0,2 4 2096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9:57.909"/>
    </inkml:context>
    <inkml:brush xml:id="br0">
      <inkml:brushProperty name="width" value="0.1" units="cm"/>
      <inkml:brushProperty name="height" value="0.1" units="cm"/>
      <inkml:brushProperty name="color" value="#FFC114"/>
    </inkml:brush>
  </inkml:definitions>
  <inkml:trace contextRef="#ctx0" brushRef="#br0">197 179 3193 0 0,'-2'-3'250'0'0,"0"0"-1"0"0,0 0 1 0 0,0 0 0 0 0,-1 0 0 0 0,1 1 0 0 0,-1-1 0 0 0,1 1 0 0 0,-1 0-1 0 0,0 0 1 0 0,0 0 0 0 0,0 0 0 0 0,-1 0 0 0 0,1 0 0 0 0,0 1 0 0 0,-3-1-250 0 0,-1 0 218 0 0,0 0 1 0 0,1 1 0 0 0,-1 0-1 0 0,0 1 1 0 0,0-1 0 0 0,0 1-1 0 0,0 1 1 0 0,-2-1-219 0 0,7 1 22 0 0,0-1 1 0 0,1 0-1 0 0,-1 1 0 0 0,0-1 1 0 0,0 1-1 0 0,1-1 1 0 0,-1 1-1 0 0,0 0 0 0 0,1 0 1 0 0,-1 0-1 0 0,1 0 1 0 0,-1 0-1 0 0,1 0 0 0 0,0 0 1 0 0,-1 0-1 0 0,1 1 0 0 0,0-1 1 0 0,0 0-1 0 0,0 1 1 0 0,-1 1-23 0 0,-1 1-4 0 0,2 0 1 0 0,-1 0 0 0 0,0 0-1 0 0,1 0 1 0 0,-1 1 0 0 0,1-1 0 0 0,0 0-1 0 0,0 5 4 0 0,0 6-52 0 0,1 1 0 0 0,0 0 0 0 0,1-1 0 0 0,3 13 52 0 0,-4-22-5 0 0,1 0 0 0 0,0 1 0 0 0,1-1 0 0 0,-1 0 0 0 0,1-1-1 0 0,0 1 1 0 0,1 0 0 0 0,-1-1 0 0 0,1 1 0 0 0,0-1 0 0 0,1 0 0 0 0,-1 1-1 0 0,1-2 1 0 0,0 1 0 0 0,0 0 0 0 0,1-1 0 0 0,-1 0 0 0 0,1 0 0 0 0,0 0-1 0 0,0-1 1 0 0,0 1 0 0 0,1-1 0 0 0,-1-1 0 0 0,1 1 0 0 0,0-1 0 0 0,-1 0-1 0 0,1 0 1 0 0,0 0 0 0 0,0-1 0 0 0,0 0 0 0 0,1 0 0 0 0,-1-1 0 0 0,0 1-1 0 0,0-1 1 0 0,0-1 0 0 0,0 1 0 0 0,1-1 0 0 0,-1 0 0 0 0,0-1 0 0 0,0 1 0 0 0,4-3 5 0 0,4-1-104 0 0,-1-1 1 0 0,0-1 0 0 0,0 0 0 0 0,0 0 0 0 0,-1-1 0 0 0,-1-1 0 0 0,1 0 0 0 0,-1-1 0 0 0,-1 0 0 0 0,1 0 0 0 0,4-9 103 0 0,-9 13-129 0 0,-1-1 0 0 0,0 0 0 0 0,0 0 0 0 0,0-1 1 0 0,-1 0-1 0 0,-1 1 0 0 0,1-1 0 0 0,-1-1 0 0 0,0 1 0 0 0,-1 0 0 0 0,0-1 0 0 0,0 1 0 0 0,-1-1 0 0 0,0 1 1 0 0,-1-1-1 0 0,0 0 0 0 0,0 0 0 0 0,-1 1 0 0 0,0-1 0 0 0,0 0 129 0 0,-2 3-94 0 0,1 1 1 0 0,-1-1-1 0 0,0 1 0 0 0,0 0 0 0 0,-1 0 0 0 0,1 1 1 0 0,-1-1-1 0 0,0 1 0 0 0,0-1 0 0 0,-1 1 1 0 0,1 1-1 0 0,-1-1 0 0 0,0 1 0 0 0,-4-3 94 0 0,-11-6 830 0 0,0 1 1 0 0,0 0-1 0 0,-5 0-830 0 0,16 7 277 0 0,0 1 1 0 0,0 0 0 0 0,-1 1 0 0 0,0-1 0 0 0,1 2 0 0 0,-1-1 0 0 0,0 2-1 0 0,0-1 1 0 0,0 1 0 0 0,1 1 0 0 0,-1 0 0 0 0,-5 1-278 0 0,8-1 49 0 0,0 1 0 0 0,0 0 1 0 0,1 0-1 0 0,-1 1 0 0 0,1-1 0 0 0,-1 2 1 0 0,1-1-1 0 0,0 1 0 0 0,0 0 0 0 0,1 0 1 0 0,-1 0-1 0 0,1 1 0 0 0,0 0 0 0 0,0 0 1 0 0,0 0-1 0 0,1 0 0 0 0,-4 6-49 0 0,2 0-4 0 0,-1 0 1 0 0,1 0-1 0 0,1 0 0 0 0,0 1 1 0 0,1 0-1 0 0,0 0 0 0 0,1 0 0 0 0,0 0 1 0 0,1 1-1 0 0,0-1 0 0 0,1 1 0 0 0,0 8 4 0 0,2-6-47 0 0,1 1-1 0 0,0-1 0 0 0,1 0 0 0 0,1-1 0 0 0,0 1 1 0 0,1-1-1 0 0,0 1 0 0 0,1-1 0 0 0,1-1 0 0 0,3 5 48 0 0,0-1-208 0 0,0-1 0 0 0,1 0 0 0 0,0-1 0 0 0,1 0 0 0 0,1 0 0 0 0,0-2-1 0 0,13 10 209 0 0,-22-20-56 0 0,0 0 0 0 0,0 0 0 0 0,1 0-1 0 0,-1-1 1 0 0,1 1 0 0 0,-1-1-1 0 0,1-1 1 0 0,0 1 0 0 0,0-1-1 0 0,0 1 1 0 0,0-1 0 0 0,0-1 0 0 0,0 1-1 0 0,1-1 57 0 0,-2 0 0 0 0,0-1 0 0 0,0 1 0 0 0,0-1 0 0 0,0 0 0 0 0,0-1 0 0 0,-1 1 0 0 0,1-1-1 0 0,0 1 1 0 0,0-1 0 0 0,-1 0 0 0 0,1-1 0 0 0,-1 1 0 0 0,0-1 0 0 0,0 1 0 0 0,0-1 0 0 0,0 0-1 0 0,0 0 1 0 0,0 0 0 0 0,1-3 0 0 0,5-8 38 0 0,0 0-1 0 0,-1-1 1 0 0,0 0-1 0 0,-2-1 1 0 0,1 0-1 0 0,-2 0 1 0 0,0 0-1 0 0,-1 0 1 0 0,-1-1-1 0 0,0 1 1 0 0,-1-1 0 0 0,-1 0-1 0 0,-1 0 1 0 0,0 0-1 0 0,-2-6-37 0 0,0 15 40 0 0,0 1-1 0 0,-1 0 1 0 0,0 0 0 0 0,0 0-1 0 0,-1 0 1 0 0,0 0 0 0 0,0 1 0 0 0,-1-1-1 0 0,1 1 1 0 0,-1 1 0 0 0,-1-1-1 0 0,1 0 1 0 0,-1 1 0 0 0,0 0-1 0 0,0 1 1 0 0,0-1 0 0 0,-1 1-1 0 0,0 1 1 0 0,0-1 0 0 0,-1 0-40 0 0,1 0 30 0 0,0 1-1 0 0,-1 0 1 0 0,0 0 0 0 0,0 0 0 0 0,1 1-1 0 0,-2 0 1 0 0,1 1 0 0 0,0 0 0 0 0,0 0 0 0 0,0 0-1 0 0,0 1 1 0 0,-1 1 0 0 0,1-1 0 0 0,0 1-1 0 0,0 1 1 0 0,0-1 0 0 0,0 1 0 0 0,-7 3-30 0 0,10-2 0 0 0,0 0 0 0 0,0 1 0 0 0,0-1 0 0 0,1 1 0 0 0,-1 0 0 0 0,1 0 0 0 0,0 0 0 0 0,0 1-1 0 0,0-1 1 0 0,1 1 0 0 0,-1 0 0 0 0,1 0 0 0 0,0 0 0 0 0,1 1 0 0 0,-1-1 0 0 0,1 1 0 0 0,0-1 0 0 0,1 1 0 0 0,-1 0 0 0 0,1 0 0 0 0,0 0 0 0 0,0 0 0 0 0,1 0 0 0 0,0 0 0 0 0,0 3 0 0 0,1 1-17 0 0,-1-1 0 0 0,1 0 0 0 0,1 0 0 0 0,-1 0-1 0 0,1 0 1 0 0,1-1 0 0 0,0 1 0 0 0,0 0 0 0 0,1-1 0 0 0,0 0 0 0 0,0 0-1 0 0,1 0 1 0 0,0 0 0 0 0,1-1 0 0 0,-1 0 0 0 0,6 5 17 0 0,-7-9-4 0 0,-1 0-1 0 0,1 0 1 0 0,1 0 0 0 0,-1 0-1 0 0,0-1 1 0 0,1 1 0 0 0,0-1 0 0 0,-1 0-1 0 0,1 0 1 0 0,0-1 0 0 0,0 0-1 0 0,0 0 1 0 0,0 0 0 0 0,0 0-1 0 0,0-1 1 0 0,0 1 0 0 0,0-2 0 0 0,0 1-1 0 0,0 0 1 0 0,0-1 0 0 0,0 0-1 0 0,0 0 1 0 0,0 0 0 0 0,0-1 0 0 0,0 0-1 0 0,-1 0 1 0 0,1 0 0 0 0,-1 0-1 0 0,1-1 5 0 0,3-1-33 0 0,0-1 0 0 0,-1 0 0 0 0,1-1 0 0 0,-1 0 0 0 0,-1 0 1 0 0,1 0-1 0 0,-1-1 0 0 0,0 1 0 0 0,-1-2 0 0 0,1 1 0 0 0,-1-1 0 0 0,-1 1 0 0 0,1-1 0 0 0,-2 0 0 0 0,1-1 0 0 0,-1 1 33 0 0,-1 0-68 0 0,0 1 0 0 0,0-1 0 0 0,-1 0 0 0 0,0 0 1 0 0,0 1-1 0 0,-1-1 0 0 0,0 0 0 0 0,0 0 0 0 0,-1 0 0 0 0,0 1 1 0 0,0-1-1 0 0,-1 0 0 0 0,-1-3 68 0 0,1 7-120 0 0,1 0 0 0 0,-1 1 0 0 0,0-1-1 0 0,0 1 1 0 0,0-1 0 0 0,0 1 0 0 0,-1 0 0 0 0,1 0 0 0 0,-1 0 0 0 0,0 0 0 0 0,0 0 0 0 0,0 1-1 0 0,0-1 1 0 0,0 1 0 0 0,-1 0 0 0 0,1 0 0 0 0,-1 0 0 0 0,1 0 0 0 0,-1 1 0 0 0,0-1 0 0 0,0 1-1 0 0,0 0 1 0 0,0 0 0 0 0,1 1 0 0 0,-1-1 0 0 0,-4 1 120 0 0,-1-1 43 0 0,1 1-1 0 0,-1 0 1 0 0,1 0-1 0 0,-1 1 1 0 0,1 1-1 0 0,-1-1 1 0 0,1 1 0 0 0,0 1-1 0 0,0-1 1 0 0,0 2-1 0 0,-7 2-42 0 0,12-4 24 0 0,0 0 0 0 0,0 0-1 0 0,0 0 1 0 0,1 0-1 0 0,-1 0 1 0 0,0 0 0 0 0,1 1-1 0 0,0-1 1 0 0,0 1-1 0 0,0 0 1 0 0,0 0 0 0 0,0-1-1 0 0,0 1 1 0 0,1 1-1 0 0,-1-1 1 0 0,1 0 0 0 0,0 0-1 0 0,0 0 1 0 0,0 1 0 0 0,0-1-1 0 0,1 0 1 0 0,-1 1-1 0 0,1-1 1 0 0,0 1 0 0 0,0-1-1 0 0,0 0 1 0 0,0 1-1 0 0,1-1 1 0 0,0 1 0 0 0,-1-1-1 0 0,1 0-23 0 0,0 1 44 0 0,0 0 1 0 0,0 0-1 0 0,0-1 0 0 0,1 1 0 0 0,-1-1 0 0 0,1 1 0 0 0,-1-1 1 0 0,1 0-1 0 0,0 1 0 0 0,1-1 0 0 0,-1 0 0 0 0,1 0 0 0 0,-1-1 1 0 0,1 1-1 0 0,0 0 0 0 0,0-1 0 0 0,0 0 0 0 0,0 0 0 0 0,0 0 1 0 0,0 0-1 0 0,1 0 0 0 0,-1 0 0 0 0,1-1 0 0 0,-1 0 0 0 0,1 0 1 0 0,0 0-1 0 0,-1 0 0 0 0,1 0 0 0 0,0-1 0 0 0,0 0 0 0 0,-1 1 0 0 0,1-1 1 0 0,0-1-1 0 0,0 1 0 0 0,0-1 0 0 0,-1 1 0 0 0,1-1 0 0 0,0 0 1 0 0,-1 0-1 0 0,1-1 0 0 0,-1 1 0 0 0,1-1 0 0 0,0 0-44 0 0,2-2 49 0 0,-1 0 0 0 0,0 0 0 0 0,0 0 0 0 0,-1 0 0 0 0,1-1 0 0 0,-1 0 0 0 0,0 0 0 0 0,0 0 0 0 0,-1 0 0 0 0,1 0 0 0 0,-1-1 0 0 0,0 0 0 0 0,-1 0 0 0 0,1 0-49 0 0,-3 4-49 0 0,1 0 1 0 0,0-1-1 0 0,-1 1 0 0 0,1 0 0 0 0,-1 0 0 0 0,0-1 0 0 0,0 1 0 0 0,0 0 1 0 0,0 0-1 0 0,0-1 0 0 0,0 1 0 0 0,-1 0 0 0 0,1-1 0 0 0,-1 1 0 0 0,1 0 1 0 0,-1 0-1 0 0,0 0 0 0 0,0 0 0 0 0,0 0 0 0 0,0 0 0 0 0,0 0 0 0 0,-1 0 1 0 0,1 0-1 0 0,0 0 0 0 0,-1 1 0 0 0,0-1 0 0 0,1 0 0 0 0,-1 1 0 0 0,0-1 1 0 0,0 1-1 0 0,0 0 0 0 0,0 0 0 0 0,0 0 0 0 0,0 0 0 0 0,0 0 0 0 0,0 0 1 0 0,0 0-1 0 0,0 1 0 0 0,-1-1 0 0 0,1 1 49 0 0,-8-3-79 0 0,1 2-1 0 0,0-1 1 0 0,-1 2 0 0 0,1-1 0 0 0,-1 1-1 0 0,1 0 1 0 0,-1 1 0 0 0,1 0 0 0 0,0 1-1 0 0,0 0 1 0 0,-1 0 0 0 0,1 1 0 0 0,0 0-1 0 0,1 1 1 0 0,-1-1 0 0 0,-7 6 79 0 0,12-7 30 0 0,0 1 0 0 0,1-1 0 0 0,-1 1 1 0 0,1 0-1 0 0,0 0 0 0 0,0 0 0 0 0,0 0 0 0 0,0 0 1 0 0,0 1-1 0 0,1-1 0 0 0,0 1 0 0 0,-1 0 1 0 0,1 0-1 0 0,1-1 0 0 0,-1 1 0 0 0,0 2-30 0 0,1-2-21 0 0,1 1 0 0 0,-1-1 0 0 0,1 0 0 0 0,0 0-1 0 0,0 0 1 0 0,1 1 0 0 0,-1-1 0 0 0,1 0 0 0 0,0 0 0 0 0,0 0-1 0 0,0 0 1 0 0,1 0 0 0 0,-1 0 0 0 0,1 0 0 0 0,0-1 0 0 0,0 1-1 0 0,0-1 1 0 0,1 1 0 0 0,2 2 21 0 0,-1 0 14 0 0,1 0 0 0 0,1 0 0 0 0,-1 0 1 0 0,1-1-1 0 0,0 0 0 0 0,0 0 0 0 0,1 0 0 0 0,-1-1 0 0 0,1 0 0 0 0,0 0 1 0 0,0-1-1 0 0,1 1 0 0 0,-1-2 0 0 0,0 1 0 0 0,1-1 0 0 0,0 0-14 0 0,-3-1 11 0 0,0-1-1 0 0,0 1 1 0 0,0-1-1 0 0,0 0 1 0 0,-1 0-1 0 0,1-1 1 0 0,0 1-1 0 0,0-1 1 0 0,0 0-1 0 0,0 0 1 0 0,-1-1-1 0 0,1 1 1 0 0,0-1-1 0 0,-1 0 1 0 0,0-1-1 0 0,1 1 0 0 0,-1-1 1 0 0,0 1-1 0 0,0-1 1 0 0,0-1-1 0 0,-1 1 1 0 0,1 0-1 0 0,-1-1 1 0 0,0 0-1 0 0,0 0 1 0 0,1 0-11 0 0,1-3-93 0 0,-1 0 0 0 0,1 0 0 0 0,-1 0 0 0 0,0-1 0 0 0,0 0 0 0 0,-1 1 0 0 0,0-1 0 0 0,-1-1 0 0 0,0 1 0 0 0,0 0 0 0 0,-1 0 0 0 0,0-1 0 0 0,0 1 0 0 0,-1-1 0 0 0,0 1 0 0 0,0-1 0 0 0,-1 1 0 0 0,0 0 0 0 0,-1-1 0 0 0,1 1 0 0 0,-2 0 0 0 0,0-1 93 0 0,-6-19-1303 0 0,-6 10-396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9:58.256"/>
    </inkml:context>
    <inkml:brush xml:id="br0">
      <inkml:brushProperty name="width" value="0.1" units="cm"/>
      <inkml:brushProperty name="height" value="0.1" units="cm"/>
      <inkml:brushProperty name="color" value="#FFC114"/>
    </inkml:brush>
  </inkml:definitions>
  <inkml:trace contextRef="#ctx0" brushRef="#br0">85 1 2681 0 0,'-7'4'10'0'0,"1"0"0"0"0,0 1 0 0 0,0 0 0 0 0,1 0 0 0 0,-1 0 0 0 0,1 0 0 0 0,0 1 0 0 0,1 0 0 0 0,-1 0 0 0 0,1 0 0 0 0,1 1 0 0 0,-1 0 0 0 0,1-1 0 0 0,0 1 0 0 0,0 0 0 0 0,1 0 0 0 0,0 1 0 0 0,0-1 0 0 0,1 0 0 0 0,0 1 0 0 0,0-1 0 0 0,1 1 0 0 0,0-1 0 0 0,0 1 0 0 0,1-1 0 0 0,0 1 0 0 0,0-1 0 0 0,1 0 0 0 0,-1 1 0 0 0,2-1 0 0 0,-1 0 0 0 0,4 5-10 0 0,0 3 101 0 0,0-1 1 0 0,2 0 0 0 0,0 0 0 0 0,0 0-1 0 0,1-2 1 0 0,1 1 0 0 0,0-1 0 0 0,12 11-102 0 0,-17-18 70 0 0,1 0 0 0 0,0-1 0 0 0,0 0 0 0 0,1 0 1 0 0,-1 0-1 0 0,1 0 0 0 0,-1-1 0 0 0,1 0 1 0 0,0-1-1 0 0,1 0 0 0 0,-1 0 0 0 0,0 0 1 0 0,0-1-1 0 0,1 0 0 0 0,-1 0 0 0 0,1-1 1 0 0,-1 0-1 0 0,1 0 0 0 0,6-2-70 0 0,9-2 40 0 0,1-1 0 0 0,-1-1 0 0 0,21-8-40 0 0,-34 10-218 0 0,1 0 0 0 0,-1-1 0 0 0,0-1-1 0 0,0 1 1 0 0,0-2 0 0 0,-1 1-1 0 0,0-1 1 0 0,0-1 0 0 0,2-3 218 0 0,-10 10-48 0 0,0 1 0 0 0,0-1 0 0 0,0 0 1 0 0,0 0-1 0 0,-1 0 0 0 0,1-1 0 0 0,0 1 0 0 0,-1 0 1 0 0,1 0-1 0 0,-1 0 0 0 0,1 0 0 0 0,-1-1 0 0 0,1 1 1 0 0,-1 0-1 0 0,0 0 0 0 0,0-1 0 0 0,1 1 1 0 0,-1-1 47 0 0,-6-18-1613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9:58.612"/>
    </inkml:context>
    <inkml:brush xml:id="br0">
      <inkml:brushProperty name="width" value="0.1" units="cm"/>
      <inkml:brushProperty name="height" value="0.1" units="cm"/>
      <inkml:brushProperty name="color" value="#FFC114"/>
    </inkml:brush>
  </inkml:definitions>
  <inkml:trace contextRef="#ctx0" brushRef="#br0">38 171 2609 0 0,'-7'19'-41'0'0,"3"-8"119"0"0,0 1 0 0 0,0 0 0 0 0,1 1 0 0 0,1-1-1 0 0,0 0 1 0 0,0 6-78 0 0,2-15 25 0 0,0 0-1 0 0,0 0 1 0 0,0 0-1 0 0,1 0 1 0 0,0 0-1 0 0,-1 0 1 0 0,1 0-1 0 0,0 0 1 0 0,0 0-1 0 0,0-1 1 0 0,1 1 0 0 0,-1 0-1 0 0,1-1 1 0 0,-1 1-1 0 0,1-1 1 0 0,0 1-1 0 0,0-1 1 0 0,0 0-1 0 0,0 0 1 0 0,1 0-1 0 0,-1 0 1 0 0,1 0-1 0 0,-1 0 1 0 0,1-1 0 0 0,-1 1-1 0 0,1-1 1 0 0,0 0-1 0 0,2 1-24 0 0,8 3-109 0 0,0-2 1 0 0,0 1-1 0 0,0-2 0 0 0,1 0 0 0 0,-1 0 1 0 0,1-1-1 0 0,-1-1 0 0 0,1 0 0 0 0,-1-1 1 0 0,1 0-1 0 0,0-2 109 0 0,10-2-1766 0 0</inkml:trace>
  <inkml:trace contextRef="#ctx0" brushRef="#br0" timeOffset="1">24 0 2497 0 0,'-23'17'-1785'0'0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9:59.616"/>
    </inkml:context>
    <inkml:brush xml:id="br0">
      <inkml:brushProperty name="width" value="0.1" units="cm"/>
      <inkml:brushProperty name="height" value="0.1" units="cm"/>
      <inkml:brushProperty name="color" value="#FFC114"/>
    </inkml:brush>
  </inkml:definitions>
  <inkml:trace contextRef="#ctx0" brushRef="#br0">19 123 7754 0 0,'-5'-20'1344'0'0,"-1"2"-1712"0"0,2-5-640 0 0,1 3-425 0 0,4 4-71 0 0,1 3 376 0 0,-1 0-1601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30:00.195"/>
    </inkml:context>
    <inkml:brush xml:id="br0">
      <inkml:brushProperty name="width" value="0.1" units="cm"/>
      <inkml:brushProperty name="height" value="0.1" units="cm"/>
      <inkml:brushProperty name="color" value="#FFC114"/>
    </inkml:brush>
  </inkml:definitions>
  <inkml:trace contextRef="#ctx0" brushRef="#br0">1 78 4521 0 0,'4'-3'1040'0'0,"1"-4"-640"0"0,4-3-416 0 0,0 1-248 0 0,3 0-248 0 0,1 1-136 0 0,-1 1 16 0 0,3-2 80 0 0,0 1 160 0 0,1 0-1745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0:23.942"/>
    </inkml:context>
    <inkml:brush xml:id="br0">
      <inkml:brushProperty name="width" value="0.1" units="cm"/>
      <inkml:brushProperty name="height" value="0.1" units="cm"/>
      <inkml:brushProperty name="color" value="#004F8B"/>
    </inkml:brush>
  </inkml:definitions>
  <inkml:trace contextRef="#ctx0" brushRef="#br0">1 93 3921 0 0,'5'-6'241'0'0,"1"-1"1"0"0,-1 0-1 0 0,2 1 1 0 0,-1 0-1 0 0,1 0 1 0 0,-1 1-1 0 0,2 0 1 0 0,-1 0-1 0 0,0 1 1 0 0,1 0-1 0 0,4-2-241 0 0,55-20-1245 0 0,-65 26 1155 0 0,0 0 1 0 0,0 0-1 0 0,-1 0 1 0 0,1 0-1 0 0,0 1 1 0 0,0-1-1 0 0,-1 0 1 0 0,1 1-1 0 0,0-1 1 0 0,-1 1-1 0 0,1 0 0 0 0,0 0 1 0 0,-1-1-1 0 0,1 1 1 0 0,-1 0-1 0 0,1 0 1 0 0,-1 0-1 0 0,0 1 1 0 0,1-1-1 0 0,-1 0 1 0 0,0 1 89 0 0,4 2-486 0 0,7-1-1728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30:00.796"/>
    </inkml:context>
    <inkml:brush xml:id="br0">
      <inkml:brushProperty name="width" value="0.1" units="cm"/>
      <inkml:brushProperty name="height" value="0.1" units="cm"/>
      <inkml:brushProperty name="color" value="#FFC114"/>
    </inkml:brush>
  </inkml:definitions>
  <inkml:trace contextRef="#ctx0" brushRef="#br0">12 51 2889 0 0,'-11'0'3481'0'0,"19"-2"-115"0"0,17-2-1486 0 0,19-17-322 0 0,-23 10-2917 0 0,1 1-4496 0 0,-16 8 1599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30:01.397"/>
    </inkml:context>
    <inkml:brush xml:id="br0">
      <inkml:brushProperty name="width" value="0.1" units="cm"/>
      <inkml:brushProperty name="height" value="0.1" units="cm"/>
      <inkml:brushProperty name="color" value="#FFC114"/>
    </inkml:brush>
  </inkml:definitions>
  <inkml:trace contextRef="#ctx0" brushRef="#br0">0 0 3625 0 0,'8'5'872'0'0,"1"-2"-40"0"0,5 3-72 0 0,-2 2-104 0 0,2 1-183 0 0,0 5-209 0 0,1 3-160 0 0,2 4-96 0 0,-2 4-128 0 0,-1 1-545 0 0,-2 0-567 0 0,0 1-128 0 0,-1-2-1801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30:02.119"/>
    </inkml:context>
    <inkml:brush xml:id="br0">
      <inkml:brushProperty name="width" value="0.1" units="cm"/>
      <inkml:brushProperty name="height" value="0.1" units="cm"/>
      <inkml:brushProperty name="color" value="#FFC114"/>
    </inkml:brush>
  </inkml:definitions>
  <inkml:trace contextRef="#ctx0" brushRef="#br0">211 24 7706 0 0,'-1'-2'89'0'0,"-1"0"1"0"0,0 0 0 0 0,0 0 0 0 0,0 1-1 0 0,0-1 1 0 0,0 0 0 0 0,0 1 0 0 0,0-1 0 0 0,-1 1-1 0 0,1 0 1 0 0,0 0 0 0 0,-1 0 0 0 0,1 0-1 0 0,-1 0 1 0 0,1 1 0 0 0,-1-1 0 0 0,0 1-1 0 0,1-1 1 0 0,-3 1-90 0 0,2 1-14 0 0,-1 0 0 0 0,1 0 0 0 0,-1 1 0 0 0,1-1 0 0 0,0 1 0 0 0,0 0 0 0 0,0 0-1 0 0,-1 0 1 0 0,2 0 0 0 0,-1 0 0 0 0,0 1 0 0 0,0-1 0 0 0,1 1 0 0 0,-1 0 14 0 0,-11 13-197 0 0,0 0 0 0 0,1 1 0 0 0,1 1 0 0 0,0 0 0 0 0,-3 9 197 0 0,5-8-1131 0 0,1 0 1 0 0,1 0 0 0 0,-1 8 1130 0 0,9-25-105 0 0,-1 1 0 0 0,1-1 0 0 0,0 1 1 0 0,-1 0-1 0 0,1 0 0 0 0,0-1 0 0 0,1 1 0 0 0,-1 0 0 0 0,0-1 0 0 0,1 1 0 0 0,0 0 0 0 0,-1-1 0 0 0,1 1 0 0 0,0-1 0 0 0,1 1 105 0 0,1 6-425 0 0,0 10-1638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30:02.720"/>
    </inkml:context>
    <inkml:brush xml:id="br0">
      <inkml:brushProperty name="width" value="0.1" units="cm"/>
      <inkml:brushProperty name="height" value="0.1" units="cm"/>
      <inkml:brushProperty name="color" value="#FFC114"/>
    </inkml:brush>
  </inkml:definitions>
  <inkml:trace contextRef="#ctx0" brushRef="#br0">293 1 4657 0 0,'-244'99'880'0'0,"244"-99"-888"0"0,-28 9-79 0 0,27-9 41 0 0,1 0 1 0 0,-1 0-1 0 0,1 1 1 0 0,-1-1 0 0 0,1 0-1 0 0,-1 0 1 0 0,1 0-1 0 0,-1 1 1 0 0,1-1 0 0 0,-1 0-1 0 0,1 0 1 0 0,-1 0-1 0 0,0 0 1 0 0,1 0 0 0 0,-1 0-1 0 0,1 0 1 0 0,-1 0-1 0 0,1 0 1 0 0,-1 0 0 0 0,1-1-1 0 0,-1 1 1 0 0,1 0-1 0 0,-1 0 1 0 0,1 0-1 0 0,-1-1 1 0 0,1 1 0 0 0,-1 0-1 0 0,1-1 1 0 0,-1 1-1 0 0,1 0 1 0 0,-1-1 0 0 0,1 1-1 0 0,0-1 1 0 0,-1 1-1 0 0,1 0 1 0 0,0-1 0 0 0,-1 1-1 0 0,1-1 1 0 0,0 1-1 0 0,0-1 1 0 0,0 1 0 0 0,-1-1-1 0 0,1 1 1 0 0,0-1-1 0 0,0 1 1 0 0,0-1 0 0 0,0 0-1 0 0,0 1 1 0 0,0-1 45 0 0,1-4-2209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30:03.300"/>
    </inkml:context>
    <inkml:brush xml:id="br0">
      <inkml:brushProperty name="width" value="0.1" units="cm"/>
      <inkml:brushProperty name="height" value="0.1" units="cm"/>
      <inkml:brushProperty name="color" value="#FFC114"/>
    </inkml:brush>
  </inkml:definitions>
  <inkml:trace contextRef="#ctx0" brushRef="#br0">245 151 5457 0 0,'-26'-23'3545'0'0,"14"12"-2842"0"0,0 0-1 0 0,-1 0 0 0 0,0 2 0 0 0,-1 0 0 0 0,-14-7-702 0 0,-16-5 94 0 0,-6-3-321 0 0,18 8-2720 0 0,37 21-1474 0 0,6 2 865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30:03.723"/>
    </inkml:context>
    <inkml:brush xml:id="br0">
      <inkml:brushProperty name="width" value="0.1" units="cm"/>
      <inkml:brushProperty name="height" value="0.1" units="cm"/>
      <inkml:brushProperty name="color" value="#FFC114"/>
    </inkml:brush>
  </inkml:definitions>
  <inkml:trace contextRef="#ctx0" brushRef="#br0">91 149 6137 0 0,'-14'-6'2465'0'0,"2"-2"-865"0"0,-2-3-544 0 0,2-1-271 0 0,3 2-177 0 0,1-3-192 0 0,1 3-184 0 0,0-1-128 0 0,3 2-160 0 0,1-2-200 0 0,3 2-280 0 0,0 0-441 0 0,3-1-383 0 0,1 3-848 0 0,6 1-153 0 0,2 0-1728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30:04.540"/>
    </inkml:context>
    <inkml:brush xml:id="br0">
      <inkml:brushProperty name="width" value="0.1" units="cm"/>
      <inkml:brushProperty name="height" value="0.1" units="cm"/>
      <inkml:brushProperty name="color" value="#FFC114"/>
    </inkml:brush>
  </inkml:definitions>
  <inkml:trace contextRef="#ctx0" brushRef="#br0">24 294 2681 0 0,'-1'0'132'0'0,"0"1"0"0"0,1-1 0 0 0,-1 0 1 0 0,1 0-1 0 0,-1 1 0 0 0,0-1 1 0 0,1 0-1 0 0,-1 0 0 0 0,1 0 0 0 0,-1 0 1 0 0,0 0-1 0 0,1 0 0 0 0,-1 0 1 0 0,0 0-1 0 0,1 0 0 0 0,-1 0 0 0 0,0 0 1 0 0,1 0-1 0 0,-1 0 0 0 0,0 0 1 0 0,1-1-1 0 0,-1 1 0 0 0,1 0 0 0 0,-1 0 1 0 0,0-1-1 0 0,1 1 0 0 0,-1-1 1 0 0,1 1-1 0 0,-1 0 0 0 0,1-1 0 0 0,-1 1 1 0 0,1-1-1 0 0,0 1 0 0 0,-1-1-132 0 0,1-1 218 0 0,-1 1 0 0 0,1-1 0 0 0,-1 0 0 0 0,1 0-1 0 0,0 1 1 0 0,0-1 0 0 0,0 0 0 0 0,0 0 0 0 0,0 1 0 0 0,0-1-1 0 0,1 0 1 0 0,-1 1 0 0 0,1-2-218 0 0,1-6 783 0 0,1 0-1 0 0,0 1 1 0 0,0-1-1 0 0,1 1 1 0 0,1-1-783 0 0,16-29 1638 0 0,34-52 455 0 0,-46 76-2459 0 0,1 1-1 0 0,1 0 1 0 0,0 0-1 0 0,0 1 1 0 0,4-1 366 0 0,-15 13-216 0 0,1-1 1 0 0,-1 1-1 0 0,1-1 1 0 0,-1 1-1 0 0,1-1 0 0 0,0 1 1 0 0,-1-1-1 0 0,1 1 1 0 0,0 0-1 0 0,-1-1 0 0 0,1 1 1 0 0,0 0-1 0 0,0 0 0 0 0,-1-1 1 0 0,1 1-1 0 0,0 0 1 0 0,0 0-1 0 0,-1 0 0 0 0,1 0 1 0 0,0 0-1 0 0,0 0 1 0 0,-1 0-1 0 0,1 0 0 0 0,0 0 1 0 0,0 1-1 0 0,-1-1 1 0 0,1 0-1 0 0,0 0 0 0 0,0 1 1 0 0,-1-1-1 0 0,1 0 0 0 0,0 1 1 0 0,-1-1-1 0 0,1 1 1 0 0,-1-1-1 0 0,1 1 0 0 0,0-1 1 0 0,-1 1-1 0 0,1-1 216 0 0,12 24-4100 0 0,-13-23 4374 0 0,1 13-3061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30:05.358"/>
    </inkml:context>
    <inkml:brush xml:id="br0">
      <inkml:brushProperty name="width" value="0.1" units="cm"/>
      <inkml:brushProperty name="height" value="0.1" units="cm"/>
      <inkml:brushProperty name="color" value="#FFC114"/>
    </inkml:brush>
  </inkml:definitions>
  <inkml:trace contextRef="#ctx0" brushRef="#br0">1 186 2921 0 0,'28'-2'4325'0'0,"-21"2"-3863"0"0,0-1 1 0 0,0 0 0 0 0,1-1-1 0 0,-1 1 1 0 0,0-1 0 0 0,0-1-1 0 0,-1 1 1 0 0,1-1 0 0 0,0-1 0 0 0,-1 1-1 0 0,3-3-462 0 0,16-10 729 0 0,-1-2-1 0 0,5-6-728 0 0,23-16 346 0 0,-12 17-334 0 0,-14 10-1903 0 0,-2-4-5499 0 0,-19 13 3937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30:06.192"/>
    </inkml:context>
    <inkml:brush xml:id="br0">
      <inkml:brushProperty name="width" value="0.1" units="cm"/>
      <inkml:brushProperty name="height" value="0.1" units="cm"/>
      <inkml:brushProperty name="color" value="#FFC114"/>
    </inkml:brush>
  </inkml:definitions>
  <inkml:trace contextRef="#ctx0" brushRef="#br0">21 0 3593 0 0,'-16'6'997'0'0,"12"-4"1623"0"0,15 4 76 0 0,-8-3-2386 0 0,1-1-1 0 0,-1 0 1 0 0,0 1-1 0 0,0 0 1 0 0,0 0-1 0 0,0 0 1 0 0,-1 0-1 0 0,1 0 1 0 0,-1 1-1 0 0,0-1 1 0 0,0 1-1 0 0,0 0 1 0 0,0-1-1 0 0,0 2-309 0 0,21 63-251 0 0,-11-31 405 0 0,-7-24-523 0 0,0-1 1 0 0,0 0-1 0 0,7 9 369 0 0,-10-18-584 0 0,-1 0 0 0 0,2 0-1 0 0,-1 0 1 0 0,0-1 0 0 0,1 1-1 0 0,-1 0 1 0 0,1-1-1 0 0,0 0 1 0 0,-1 0 0 0 0,1 0-1 0 0,0 0 1 0 0,1 0-1 0 0,-1 0 1 0 0,0-1 0 0 0,0 1-1 0 0,3-1 585 0 0,0 1-2694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0:24.306"/>
    </inkml:context>
    <inkml:brush xml:id="br0">
      <inkml:brushProperty name="width" value="0.1" units="cm"/>
      <inkml:brushProperty name="height" value="0.1" units="cm"/>
      <inkml:brushProperty name="color" value="#004F8B"/>
    </inkml:brush>
  </inkml:definitions>
  <inkml:trace contextRef="#ctx0" brushRef="#br0">1 138 3513 0 0,'4'2'456'0'0,"1"-5"24"0"0,4-2 120 0 0,0-2 128 0 0,7-4 32 0 0,0-3-47 0 0,3 2-145 0 0,1-3-184 0 0,0 1-160 0 0,1 3-136 0 0,0-1-128 0 0,1 3-256 0 0,-1 0-432 0 0,1 1-497 0 0,-4 2-191 0 0,0 3-2025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0:25.661"/>
    </inkml:context>
    <inkml:brush xml:id="br0">
      <inkml:brushProperty name="width" value="0.1" units="cm"/>
      <inkml:brushProperty name="height" value="0.1" units="cm"/>
      <inkml:brushProperty name="color" value="#004F8B"/>
    </inkml:brush>
  </inkml:definitions>
  <inkml:trace contextRef="#ctx0" brushRef="#br0">55 223 2785 0 0,'-54'-59'2703'0'0,"69"107"-1608"0"0,51 150-809 0 0,-35-97-194 0 0,16 29-92 0 0,-45-126 4 0 0,0 1 3 0 0,0 0-1 0 0,0 1 0 0 0,0-1 1 0 0,1 0-1 0 0,0 0 1 0 0,0 0-1 0 0,0-1 1 0 0,1 1-1 0 0,-1-1 1 0 0,5 4-7 0 0,-8-8 4 0 0,0 0 1 0 0,1 0-1 0 0,-1 0 1 0 0,0 0 0 0 0,1 0-1 0 0,-1 0 1 0 0,0 0-1 0 0,1 0 1 0 0,-1-1 0 0 0,0 1-1 0 0,0 0 1 0 0,1 0 0 0 0,-1 0-1 0 0,0 0 1 0 0,1 0-1 0 0,-1-1 1 0 0,0 1 0 0 0,0 0-1 0 0,0 0 1 0 0,1 0 0 0 0,-1-1-1 0 0,0 1 1 0 0,0 0-1 0 0,0 0 1 0 0,1-1 0 0 0,-1 1-1 0 0,0 0 1 0 0,0 0-1 0 0,0-1 1 0 0,0 1 0 0 0,0 0-1 0 0,0-1 1 0 0,1 1 0 0 0,-1 0-1 0 0,0 0 1 0 0,0-1-1 0 0,0 1 1 0 0,0 0 0 0 0,0-1-1 0 0,0 1 1 0 0,0 0 0 0 0,0-1-1 0 0,-1 1 1 0 0,1 0-1 0 0,0 0 1 0 0,0-1-5 0 0,0-17 251 0 0,0 18-242 0 0,-5-36-186 0 0,-1 0 0 0 0,-2 0 1 0 0,-2 0-1 0 0,-1 2 0 0 0,-7-14 177 0 0,0-4-1334 0 0,-10-45 1334 0 0,25 81-19 0 0,-10-57-121 0 0,12 67 132 0 0,1 1 0 0 0,0-1 1 0 0,0 1-1 0 0,1-1 0 0 0,-1 1 1 0 0,1 0-1 0 0,0-1 1 0 0,1 1-1 0 0,-1 0 0 0 0,1-1 1 0 0,0 1-1 0 0,1 0 8 0 0,-3 4 1 0 0,0 1 0 0 0,1 0 0 0 0,-1-1 0 0 0,0 1 0 0 0,0-1 0 0 0,1 1 0 0 0,-1 0 0 0 0,0 0 0 0 0,1-1 0 0 0,-1 1 0 0 0,0 0-1 0 0,1 0 1 0 0,-1-1 0 0 0,0 1 0 0 0,1 0 0 0 0,-1 0 0 0 0,0 0 0 0 0,1-1 0 0 0,-1 1 0 0 0,1 0 0 0 0,-1 0 0 0 0,0 0 0 0 0,1 0 0 0 0,-1 0 0 0 0,1 0 0 0 0,-1 0 0 0 0,1 0 0 0 0,-1 0 0 0 0,0 0 0 0 0,1 0-1 0 0,-1 0 1 0 0,1 0 0 0 0,-1 1-1 0 0,16 9 73 0 0,14 23 68 0 0,-26-28-130 0 0,23 32 278 0 0,0 2 0 0 0,7 18-289 0 0,-7-12 533 0 0,24 30-533 0 0,-16-27 147 0 0,25 31 271 0 0,-60-79-400 0 0,0 0-1 0 0,0 1 0 0 0,0-1 0 0 0,0 0 0 0 0,0 0 1 0 0,0 1-1 0 0,1-1 0 0 0,-1 0 0 0 0,0 0 0 0 0,0 0 0 0 0,0 1 1 0 0,0-1-1 0 0,1 0 0 0 0,-1 0 0 0 0,0 0 0 0 0,0 0 0 0 0,1 1 1 0 0,-1-1-1 0 0,0 0 0 0 0,0 0 0 0 0,1 0 0 0 0,-1 0 0 0 0,0 0 1 0 0,0 0-1 0 0,1 0 0 0 0,-1 0 0 0 0,0 0 0 0 0,0 0 0 0 0,1 0 1 0 0,-1 0-1 0 0,0 0 0 0 0,1 0 0 0 0,-1 0 0 0 0,0 0 0 0 0,0 0 1 0 0,1 0-1 0 0,-1 0 0 0 0,0 0 0 0 0,0 0 0 0 0,1 0 1 0 0,-1-1-1 0 0,0 1 0 0 0,0 0 0 0 0,0 0 0 0 0,1 0 0 0 0,-1 0 1 0 0,0-1-1 0 0,0 1 0 0 0,0 0 0 0 0,1 0 0 0 0,-1 0 0 0 0,0-1-17 0 0,4-19 669 0 0,-4-25-122 0 0,-3 2-339 0 0,-11-183-1394 0 0,13 196 1172 0 0,-1 7-68 0 0,2 0-1 0 0,0 0 1 0 0,3-13 82 0 0,-2 30-52 0 0,0 1 0 0 0,0-1 1 0 0,1 1-1 0 0,-1-1 0 0 0,1 1 0 0 0,0 0 0 0 0,0 0 0 0 0,1 0 0 0 0,0 0 1 0 0,0 0-1 0 0,0 0 0 0 0,0 1 0 0 0,1-1 0 0 0,-1 1 0 0 0,1 0 0 0 0,4-3 52 0 0,-7 6-23 0 0,0 1-1 0 0,0-1 0 0 0,0 0 0 0 0,0 1 0 0 0,0-1 1 0 0,1 0-1 0 0,-1 1 0 0 0,0-1 0 0 0,0 1 0 0 0,1 0 1 0 0,-1-1-1 0 0,0 1 0 0 0,0 0 0 0 0,1 0 0 0 0,-1 0 0 0 0,0 0 1 0 0,1 0-1 0 0,-1 0 0 0 0,0 0 0 0 0,1 0 0 0 0,-1 1 1 0 0,0-1-1 0 0,0 0 0 0 0,1 1 24 0 0,1 1 8 0 0,0-1-1 0 0,0 1 1 0 0,-1 0 0 0 0,1 0-1 0 0,-1 0 1 0 0,1 0-1 0 0,-1 0 1 0 0,0 0 0 0 0,0 1-1 0 0,1 1-7 0 0,6 9 191 0 0,-1 1 0 0 0,0-1 0 0 0,-1 1 0 0 0,0 3-191 0 0,-4-10 53 0 0,15 39 661 0 0,-2 1-1 0 0,5 31-713 0 0,-10-36 337 0 0,2 0 0 0 0,2-1 0 0 0,12 24-337 0 0,-25-61-484 0 0,0-1-1 0 0,1 0 1 0 0,-1 1 0 0 0,1-1 0 0 0,0 0 0 0 0,0-1-1 0 0,1 1 1 0 0,-1 0 0 0 0,0-1 0 0 0,1 0 0 0 0,0 0-1 0 0,-1 0 1 0 0,1 0 0 0 0,0-1 0 0 0,4 2 484 0 0,1-3-2182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0:26.647"/>
    </inkml:context>
    <inkml:brush xml:id="br0">
      <inkml:brushProperty name="width" value="0.1" units="cm"/>
      <inkml:brushProperty name="height" value="0.1" units="cm"/>
      <inkml:brushProperty name="color" value="#004F8B"/>
    </inkml:brush>
  </inkml:definitions>
  <inkml:trace contextRef="#ctx0" brushRef="#br0">1 228 3057 0 0,'0'-9'401'0'0,"0"-12"477"0"0,2 21-494 0 0,3 12-72 0 0,8 38 111 0 0,-2 0 0 0 0,-2 1 0 0 0,-3 0 1 0 0,-1 21-424 0 0,0-15 262 0 0,-1-25-123 0 0,-2-17 6 0 0,0-1 0 0 0,-1 0 1 0 0,-1 0-1 0 0,0 0 0 0 0,-1 1 1 0 0,-2 11-146 0 0,3-26 19 0 0,0 0 1 0 0,0 0-1 0 0,0 0 1 0 0,0 0-1 0 0,0 1 0 0 0,0-1 1 0 0,0 0-1 0 0,0 0 1 0 0,0 0-1 0 0,0 0 1 0 0,0 0-1 0 0,0 0 1 0 0,0 0-1 0 0,0 0 0 0 0,0 0 1 0 0,0 1-1 0 0,0-1 1 0 0,0 0-1 0 0,0 0 1 0 0,0 0-1 0 0,0 0 1 0 0,0 0-1 0 0,0 0 0 0 0,0 0 1 0 0,0 0-1 0 0,0 0 1 0 0,0 0-1 0 0,0 0 1 0 0,-1 1-1 0 0,1-1 1 0 0,0 0-1 0 0,0 0 0 0 0,0 0 1 0 0,0 0-1 0 0,0 0 1 0 0,0 0-1 0 0,0 0 1 0 0,0 0-1 0 0,0 0 1 0 0,0 0-1 0 0,0 0 1 0 0,-1 0-1 0 0,1 0 0 0 0,0 0 1 0 0,0 0-1 0 0,0 0 1 0 0,0 0-1 0 0,0 0 1 0 0,0 0-1 0 0,0 0 1 0 0,0 0-1 0 0,0 0 0 0 0,-1 0 1 0 0,1 0-1 0 0,0 0 1 0 0,0 0-1 0 0,0 0 1 0 0,0 0-1 0 0,0 0 1 0 0,0 0-1 0 0,0 0 0 0 0,0 0 1 0 0,0-1-1 0 0,0 1-19 0 0,-5-8 580 0 0,-1-14-316 0 0,-9-182-190 0 0,1 16-609 0 0,8 141 435 0 0,0 8-118 0 0,0-30 218 0 0,6 59-101 0 0,0 0-1 0 0,0 1 1 0 0,1-1 0 0 0,1 0 0 0 0,-1 0 0 0 0,1 1 0 0 0,1-1 0 0 0,0 1-1 0 0,2-4 102 0 0,-5 13-6 0 0,0-1 0 0 0,0 1-1 0 0,0-1 1 0 0,1 1-1 0 0,-1-1 1 0 0,0 1 0 0 0,0-1-1 0 0,1 1 1 0 0,-1-1 0 0 0,1 1-1 0 0,-1-1 1 0 0,0 1-1 0 0,1 0 1 0 0,-1-1 0 0 0,1 1-1 0 0,-1 0 1 0 0,1-1-1 0 0,-1 1 1 0 0,0 0 0 0 0,1 0-1 0 0,0 0 1 0 0,-1-1-1 0 0,1 1 1 0 0,-1 0 0 0 0,1 0-1 0 0,-1 0 1 0 0,1 0-1 0 0,-1 0 1 0 0,1 0 0 0 0,-1 0-1 0 0,1 0 1 0 0,-1 0-1 0 0,1 0 1 0 0,0 0 0 0 0,-1 0-1 0 0,1 0 1 0 0,-1 1 6 0 0,22 15-38 0 0,11 30 200 0 0,-32-45-159 0 0,29 52 612 0 0,7 22-615 0 0,-8-17 363 0 0,7 8-363 0 0,-10-24 317 0 0,19 22-317 0 0,-36-52-592 0 0,1-1 0 0 0,0 0 0 0 0,0 0 0 0 0,1-1-1 0 0,0-1 1 0 0,1 1 0 0 0,7 2 592 0 0,-7-6-1513 0 0,2-2-1211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0:26.995"/>
    </inkml:context>
    <inkml:brush xml:id="br0">
      <inkml:brushProperty name="width" value="0.1" units="cm"/>
      <inkml:brushProperty name="height" value="0.1" units="cm"/>
      <inkml:brushProperty name="color" value="#004F8B"/>
    </inkml:brush>
  </inkml:definitions>
  <inkml:trace contextRef="#ctx0" brushRef="#br0">1 297 4993 0 0,'0'-7'1288'0'0,"3"-4"-423"0"0,2-4-57 0 0,4-2-24 0 0,3-2 40 0 0,2-2-80 0 0,3-2-192 0 0,3-3-168 0 0,1 1-240 0 0,2 3-496 0 0,1 2-432 0 0,1 3-304 0 0,-1 2-248 0 0,1-2-97 0 0,2 1-7 0 0,2 3 344 0 0,2 0-1737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0:28.029"/>
    </inkml:context>
    <inkml:brush xml:id="br0">
      <inkml:brushProperty name="width" value="0.1" units="cm"/>
      <inkml:brushProperty name="height" value="0.1" units="cm"/>
      <inkml:brushProperty name="color" value="#004F8B"/>
    </inkml:brush>
  </inkml:definitions>
  <inkml:trace contextRef="#ctx0" brushRef="#br0">35 201 3353 0 0,'-9'-11'818'0'0,"-4"-10"2593"0"0,13 21-3384 0 0,0 0 0 0 0,0 0 0 0 0,0 0 0 0 0,0 0 1 0 0,0 0-1 0 0,0 0 0 0 0,0 0 0 0 0,0 0 0 0 0,0 0 0 0 0,0 0 0 0 0,0 0 0 0 0,0 0 0 0 0,0 0 0 0 0,1 0 0 0 0,-1 0 0 0 0,0 0 0 0 0,0 0 1 0 0,0 0-1 0 0,0 0 0 0 0,0 0 0 0 0,0 0 0 0 0,0 0 0 0 0,0 0 0 0 0,0 0 0 0 0,0 0 0 0 0,0 0 0 0 0,0 0 0 0 0,0 0 0 0 0,0 0 0 0 0,0 0 1 0 0,0 0-1 0 0,0 0 0 0 0,0 0 0 0 0,0 0 0 0 0,0 0 0 0 0,0 0 0 0 0,0 0 0 0 0,1 0 0 0 0,-1 0 0 0 0,0 0 0 0 0,0 0 0 0 0,0 0 0 0 0,0 0 1 0 0,0 0-1 0 0,0-1 0 0 0,0 1 0 0 0,0 0 0 0 0,0 0 0 0 0,0 0 0 0 0,0 0-27 0 0,12 11 286 0 0,10 10-195 0 0,-2 1 0 0 0,-1 1 1 0 0,-1 0-1 0 0,3 6-91 0 0,62 105 161 0 0,-55-87-123 0 0,-12-17 17 0 0,-9-17 59 0 0,0 0 0 0 0,1 0 1 0 0,6 6-115 0 0,-20-35 385 0 0,-10-12-708 0 0,-17-11-772 0 0,-29-27 1095 0 0,29 32-422 0 0,0-2 0 0 0,-7-14 422 0 0,31 38-40 0 0,0-1 0 0 0,2 1 1 0 0,0-2-1 0 0,0 1 0 0 0,1-1 0 0 0,1 0 0 0 0,0 0 0 0 0,1 0 0 0 0,-2-9 40 0 0,6 20-29 0 0,-1 1 0 0 0,1-1 0 0 0,0 0 0 0 0,-1 1 0 0 0,1-1 0 0 0,0 0 0 0 0,1 1 0 0 0,-1-1 0 0 0,0 0-1 0 0,1 1 1 0 0,-1-1 0 0 0,1 0 0 0 0,0 1 0 0 0,0-1 0 0 0,0 1 0 0 0,0-1 0 0 0,1 1 0 0 0,0-2 29 0 0,-1 3-14 0 0,1 0-1 0 0,-1 0 1 0 0,0 0 0 0 0,1 0-1 0 0,0 0 1 0 0,-1 0 0 0 0,1 1 0 0 0,0-1-1 0 0,-1 0 1 0 0,1 1 0 0 0,0-1 0 0 0,0 1-1 0 0,-1 0 1 0 0,1-1 0 0 0,0 1 0 0 0,0 0-1 0 0,0 0 1 0 0,-1 0 0 0 0,1 0 0 0 0,0 1-1 0 0,0-1 1 0 0,-1 0 0 0 0,1 1 0 0 0,0 0-1 0 0,0-1 1 0 0,-1 1 0 0 0,1 0-1 0 0,0-1 15 0 0,14 7 138 0 0,0 1-1 0 0,-1 0 1 0 0,0 1-1 0 0,0 0 1 0 0,0 1-1 0 0,7 8-137 0 0,23 22 670 0 0,11 14-670 0 0,5 5 294 0 0,-40-40-225 0 0,1-1 1 0 0,1-1-1 0 0,1 0 1 0 0,18 8-70 0 0,-34-20 89 0 0,0-1 0 0 0,0 0 0 0 0,0-1 0 0 0,1 0 1 0 0,-1 0-1 0 0,1-1 0 0 0,0 0 0 0 0,-1 0 0 0 0,1-1 0 0 0,0 0 1 0 0,0-1-1 0 0,0 0 0 0 0,0 0 0 0 0,0-1 0 0 0,0 0 0 0 0,0 0 1 0 0,1-2-90 0 0,-7 2 70 0 0,0 0 1 0 0,1 0 0 0 0,-1 0-1 0 0,0-1 1 0 0,1 1-1 0 0,-1-1 1 0 0,0 0 0 0 0,0 0-1 0 0,-1-1 1 0 0,1 1 0 0 0,0 0-1 0 0,-1-1 1 0 0,1 1 0 0 0,-1-1-1 0 0,0 0 1 0 0,0 0 0 0 0,0 0-1 0 0,0 0 1 0 0,1-3-71 0 0,-2 1 108 0 0,1 0 0 0 0,-1 0 0 0 0,0 0 0 0 0,0 0 0 0 0,-1-1 0 0 0,1 1 1 0 0,-1 0-1 0 0,0 0 0 0 0,-1-1 0 0 0,1 1 0 0 0,-1 0 0 0 0,-1-3-108 0 0,-3-11 99 0 0,-2-1 1 0 0,0 1-1 0 0,-1 0 0 0 0,-1 0 1 0 0,0 1-1 0 0,-5-5-99 0 0,-1-2-145 0 0,0 1 1 0 0,-1 0-1 0 0,-1 1 1 0 0,-2 1-1 0 0,0 1 0 0 0,-1 1 1 0 0,-4-3 144 0 0,18 19-4274 0 0,14 11 1595 0 0,14 12 102 0 0,-9-9 276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0:44:12.537"/>
    </inkml:context>
    <inkml:brush xml:id="br0">
      <inkml:brushProperty name="width" value="0.1" units="cm"/>
      <inkml:brushProperty name="height" value="0.1" units="cm"/>
      <inkml:brushProperty name="color" value="#004F8B"/>
    </inkml:brush>
  </inkml:definitions>
  <inkml:trace contextRef="#ctx0" brushRef="#br0">0 68 4841 0 0,'0'-1'87'0'0,"0"1"-1"0"0,0 0 0 0 0,0-1 1 0 0,0 1-1 0 0,0 0 1 0 0,0 0-1 0 0,0-1 1 0 0,0 1-1 0 0,0 0 1 0 0,1-1-1 0 0,-1 1 1 0 0,0 0-1 0 0,0 0 1 0 0,0-1-1 0 0,0 1 1 0 0,0 0-1 0 0,1 0 0 0 0,-1-1 1 0 0,0 1-1 0 0,0 0 1 0 0,0 0-1 0 0,1 0 1 0 0,-1-1-1 0 0,0 1 1 0 0,0 0-1 0 0,1 0 1 0 0,-1 0-1 0 0,0 0 1 0 0,0-1-1 0 0,1 1 1 0 0,-1 0-1 0 0,0 0 1 0 0,1 0-1 0 0,-1 0 0 0 0,0 0 1 0 0,0 0-1 0 0,1 0 1 0 0,-1 0-1 0 0,0 0 1 0 0,1 0-1 0 0,-1 0 1 0 0,0 0-1 0 0,1 0 1 0 0,-1 0-1 0 0,0 0 1 0 0,1 0-87 0 0,20 10 1231 0 0,21 18-441 0 0,-41-27-660 0 0,24 18 343 0 0,-2 1-1 0 0,0 1 1 0 0,-1 1-1 0 0,-1 1 1 0 0,-1 1-1 0 0,-2 1 1 0 0,4 7-473 0 0,-13-16 67 0 0,2-1 1 0 0,0 0 0 0 0,0-1-1 0 0,1 0 1 0 0,1 0 0 0 0,1-1-1 0 0,0-1 1 0 0,0-1-1 0 0,1 0 1 0 0,0 0 0 0 0,1-2-1 0 0,1 0 1 0 0,-1 0 0 0 0,3-1-68 0 0,-4-2 11 0 0,-6-3 0 0 0,-1 1 0 0 0,1-1 0 0 0,1 0-1 0 0,-1-1 1 0 0,0 0 0 0 0,4 0-11 0 0,-10-2 6 0 0,1 0-1 0 0,-1 0 0 0 0,1-1 1 0 0,0 1-1 0 0,-1-1 0 0 0,0 0 0 0 0,1 0 1 0 0,-1 0-1 0 0,1 0 0 0 0,-1-1 1 0 0,0 1-1 0 0,0-1 0 0 0,0 0 0 0 0,0 0 1 0 0,0 0-1 0 0,0 0 0 0 0,0 0 1 0 0,-1-1-1 0 0,2 0-5 0 0,8-12 6 0 0,-1 1-1 0 0,-1-2 1 0 0,0 1 0 0 0,0-2 0 0 0,-2 1-1 0 0,0-1 1 0 0,5-17-6 0 0,-3 8-20 0 0,2 1 0 0 0,0 1 0 0 0,5-5 20 0 0,-1 5-8 0 0,2 1-1 0 0,1 0 1 0 0,1 1-1 0 0,0 2 1 0 0,2 0-1 0 0,8-5 9 0 0,-15 11-140 0 0,27-19-1893 0 0,-39 31 1311 0 0,0 1 1 0 0,-1-1-1 0 0,1 1 0 0 0,0 0 0 0 0,0 0 1 0 0,1 0-1 0 0,-1 0 0 0 0,3 0 722 0 0,0 1-2219 0 0,-3 4-1338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0:28.985"/>
    </inkml:context>
    <inkml:brush xml:id="br0">
      <inkml:brushProperty name="width" value="0.1" units="cm"/>
      <inkml:brushProperty name="height" value="0.1" units="cm"/>
      <inkml:brushProperty name="color" value="#004F8B"/>
    </inkml:brush>
  </inkml:definitions>
  <inkml:trace contextRef="#ctx0" brushRef="#br0">80 410 2873 0 0,'7'9'164'0'0,"-1"0"0"0"0,0-1-1 0 0,-1 2 1 0 0,0-1 0 0 0,0 1 0 0 0,-1 0 0 0 0,3 8-164 0 0,11 23 266 0 0,-3-10-108 0 0,-4-13-29 0 0,-2 1-1 0 0,0 0 1 0 0,-1 1 0 0 0,-1 0 0 0 0,4 18-129 0 0,-20-71 932 0 0,0 0 1 0 0,-9-17-933 0 0,0 1 165 0 0,-11-31 449 0 0,-10-10-614 0 0,8 19 889 0 0,-13-45-889 0 0,40 102-50 0 0,1 0 1 0 0,0-1-1 0 0,1 1 1 0 0,0-1-1 0 0,1 0 50 0 0,1 10-29 0 0,-1 0-1 0 0,1 1 1 0 0,1-1-1 0 0,-1 0 1 0 0,1 0-1 0 0,0 0 1 0 0,0 1-1 0 0,0-1 1 0 0,0 1 0 0 0,1-1-1 0 0,0 1 1 0 0,0-1-1 0 0,0 1 1 0 0,1 0-1 0 0,-1 0 1 0 0,1 0-1 0 0,0 0 30 0 0,-2 3 0 0 0,1 0 0 0 0,-1 0 0 0 0,1 0-1 0 0,-1 0 1 0 0,1 1 0 0 0,-1-1 0 0 0,1 0-1 0 0,0 1 1 0 0,-1-1 0 0 0,1 1 0 0 0,0 0-1 0 0,-1-1 1 0 0,1 1 0 0 0,0 0 0 0 0,-1 0-1 0 0,1 0 1 0 0,0 0 0 0 0,-1 0 0 0 0,1 1-1 0 0,0-1 1 0 0,-1 1 0 0 0,1-1 0 0 0,0 1-1 0 0,-1-1 1 0 0,1 1 0 0 0,0 0 0 0 0,43 25 49 0 0,-40-22-40 0 0,26 19 106 0 0,0 2 0 0 0,-2 1 0 0 0,-1 1 0 0 0,-1 1 1 0 0,10 15-116 0 0,38 55 218 0 0,0 11-218 0 0,45 59-552 0 0,-106-150 129 0 0,-7-7-23 0 0,1-2 0 0 0,0 1 0 0 0,0-1 0 0 0,5 4 446 0 0,-11-11-173 0 0,1 0 0 0 0,0 0 1 0 0,-1 0-1 0 0,1 0 0 0 0,0-1 0 0 0,0 1 0 0 0,0-1 1 0 0,1 0-1 0 0,-1 0 0 0 0,0 0 0 0 0,0 0 0 0 0,0 0 1 0 0,1-1-1 0 0,-1 1 0 0 0,1-1 0 0 0,-1 0 0 0 0,0 0 1 0 0,2 0 172 0 0,1-2-1969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0:29.317"/>
    </inkml:context>
    <inkml:brush xml:id="br0">
      <inkml:brushProperty name="width" value="0.1" units="cm"/>
      <inkml:brushProperty name="height" value="0.1" units="cm"/>
      <inkml:brushProperty name="color" value="#004F8B"/>
    </inkml:brush>
  </inkml:definitions>
  <inkml:trace contextRef="#ctx0" brushRef="#br0">1 325 5577 0 0,'1'-3'1465'0'0,"3"-3"-177"0"0,5-6-80 0 0,3-5 72 0 0,6-3-15 0 0,5-5-49 0 0,5-1-72 0 0,2-1-272 0 0,2-1-272 0 0,4 4-264 0 0,-1 1-296 0 0,-2 2-288 0 0,3 2-448 0 0,0 1-800 0 0,3 1-961 0 0,0 2-615 0 0,0 2 391 0 0,-3 3-1480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0:29.974"/>
    </inkml:context>
    <inkml:brush xml:id="br0">
      <inkml:brushProperty name="width" value="0.1" units="cm"/>
      <inkml:brushProperty name="height" value="0.1" units="cm"/>
      <inkml:brushProperty name="color" value="#004F8B"/>
    </inkml:brush>
  </inkml:definitions>
  <inkml:trace contextRef="#ctx0" brushRef="#br0">0 13 3137 0 0,'2'-12'734'0'0,"3"17"-212"0"0,6 22 173 0 0,-10-25-610 0 0,31 90 2026 0 0,93 283-682 0 0,-124-370-1752 0 0,0-3 66 0 0,-1 0 0 0 0,0-1 0 0 0,1 1 0 0 0,-1 0 0 0 0,1-1 0 0 0,-1 1 1 0 0,1 0-1 0 0,0-1 0 0 0,0 1 0 0 0,-1-1 0 0 0,1 1 0 0 0,0-1 0 0 0,1 1 1 0 0,-1-1-1 0 0,0 0 0 0 0,0 1 0 0 0,1-1 0 0 0,0 1 257 0 0,2-3-2678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0:30.337"/>
    </inkml:context>
    <inkml:brush xml:id="br0">
      <inkml:brushProperty name="width" value="0.1" units="cm"/>
      <inkml:brushProperty name="height" value="0.1" units="cm"/>
      <inkml:brushProperty name="color" value="#004F8B"/>
    </inkml:brush>
  </inkml:definitions>
  <inkml:trace contextRef="#ctx0" brushRef="#br0">1 319 4329 0 0,'1'1'136'0'0,"1"0"-1"0"0,0 0 1 0 0,0 0-1 0 0,0-1 1 0 0,0 1-1 0 0,0 0 1 0 0,-1-1 0 0 0,1 1-1 0 0,0-1 1 0 0,0 1-1 0 0,1-1 1 0 0,-1 0 0 0 0,0 0-1 0 0,0 0 1 0 0,0 0-1 0 0,0 0 1 0 0,0-1 0 0 0,0 1-1 0 0,0 0 1 0 0,1-1-136 0 0,41-14 2469 0 0,-11-1-1274 0 0,0-2-1 0 0,-1-1 1 0 0,-1-1-1 0 0,-1-2 1 0 0,1-3-1195 0 0,60-42 259 0 0,-62 49-1091 0 0,2 1 0 0 0,11-5 832 0 0,-10 8-2253 0 0,1 1 1 0 0,0 2-1 0 0,0 1 1 0 0,2 2 2252 0 0,14-2-3668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0:30.761"/>
    </inkml:context>
    <inkml:brush xml:id="br0">
      <inkml:brushProperty name="width" value="0.1" units="cm"/>
      <inkml:brushProperty name="height" value="0.1" units="cm"/>
      <inkml:brushProperty name="color" value="#004F8B"/>
    </inkml:brush>
  </inkml:definitions>
  <inkml:trace contextRef="#ctx0" brushRef="#br0">9 1 3641 0 0,'-2'3'185'0'0,"1"0"0"0"0,0 0 0 0 0,0 0 0 0 0,0 0-1 0 0,0 0 1 0 0,1 0 0 0 0,-1 0 0 0 0,1 0 0 0 0,0 0 0 0 0,0 0 0 0 0,0 0 0 0 0,0 0 0 0 0,1 1 0 0 0,-1-1 0 0 0,1 0 0 0 0,0 2-185 0 0,1 9 688 0 0,5 72 1196 0 0,4-1-1 0 0,4 0 1 0 0,7 11-1884 0 0,-19-83-79 0 0,23 74 261 0 0,-23-77-677 0 0,1 0-1 0 0,0-1 1 0 0,1 0-1 0 0,0 0 1 0 0,0 0 0 0 0,1 0-1 0 0,3 3 496 0 0,-8-10-269 0 0,1-1 1 0 0,-1 0-1 0 0,1 1 0 0 0,-1-1 1 0 0,1 0-1 0 0,-1 0 0 0 0,1 0 1 0 0,-1 0-1 0 0,1 0 0 0 0,0 0 0 0 0,0 0 1 0 0,0 0-1 0 0,-1-1 0 0 0,1 1 1 0 0,0-1-1 0 0,0 0 0 0 0,0 1 1 0 0,0-1-1 0 0,0 0 0 0 0,0 0 1 0 0,0 0 268 0 0,11-4-2796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0:31.447"/>
    </inkml:context>
    <inkml:brush xml:id="br0">
      <inkml:brushProperty name="width" value="0.1" units="cm"/>
      <inkml:brushProperty name="height" value="0.1" units="cm"/>
      <inkml:brushProperty name="color" value="#004F8B"/>
    </inkml:brush>
  </inkml:definitions>
  <inkml:trace contextRef="#ctx0" brushRef="#br0">193 87 2921 0 0,'2'-10'164'0'0,"7"-31"201"0"0,-9 39-336 0 0,1 1 0 0 0,-1-1-1 0 0,0 1 1 0 0,0-1 0 0 0,0 1 0 0 0,0-1 0 0 0,0 0 0 0 0,0 1-1 0 0,0-1 1 0 0,-1 1 0 0 0,1-1 0 0 0,0 1 0 0 0,-1-1 0 0 0,1 1-1 0 0,-1-1 1 0 0,0 1 0 0 0,1-1 0 0 0,-1 1 0 0 0,0 0 0 0 0,0 0 0 0 0,0-1-29 0 0,0 2 10 0 0,-1-1 0 0 0,1 1 0 0 0,-1-1 1 0 0,1 1-1 0 0,0 0 0 0 0,-1-1 0 0 0,1 1 1 0 0,-1 0-1 0 0,1 0 0 0 0,0 0 0 0 0,-1 0 1 0 0,1 0-1 0 0,-1 1 0 0 0,1-1 0 0 0,0 0 1 0 0,-1 1-1 0 0,1-1 0 0 0,0 0 0 0 0,-1 1 1 0 0,1 0-1 0 0,0-1 0 0 0,-1 1 1 0 0,1 0-1 0 0,0 0 0 0 0,0 0 0 0 0,0 0 1 0 0,0-1-1 0 0,0 2 0 0 0,0-1 0 0 0,-1 0-10 0 0,-30 36 262 0 0,30-35-217 0 0,-12 19 249 0 0,1 0-1 0 0,1 1 0 0 0,1 0 0 0 0,0 0 1 0 0,2 1-1 0 0,1 1 0 0 0,0 2-293 0 0,-2 10 458 0 0,2 1 0 0 0,1 1 0 0 0,2-1 0 0 0,1 13-458 0 0,3-26 243 0 0,1 0 1 0 0,1 0-1 0 0,1 1 0 0 0,2 8-243 0 0,-2-24 112 0 0,0 1-1 0 0,1 0 0 0 0,0-1 0 0 0,0 0 1 0 0,1 1-1 0 0,0-2 0 0 0,0 1 1 0 0,1 0-1 0 0,0-1 0 0 0,1 0 0 0 0,0 0 1 0 0,1 1-112 0 0,-5-7 112 0 0,0 0 0 0 0,0 0 0 0 0,1 0 0 0 0,-1 0 0 0 0,1 0 0 0 0,0 0 0 0 0,-1-1 1 0 0,1 1-1 0 0,0-1 0 0 0,0 0 0 0 0,0 0 0 0 0,0 0 0 0 0,0 0 0 0 0,0 0 0 0 0,0-1 1 0 0,1 1-1 0 0,-1-1 0 0 0,0 0 0 0 0,0 0-112 0 0,3 0 151 0 0,0-1 0 0 0,-1 0 0 0 0,1-1 0 0 0,-1 1 0 0 0,0-1 0 0 0,1 0 1 0 0,-1 0-1 0 0,0 0 0 0 0,0-1 0 0 0,2-1-151 0 0,12-9 273 0 0,-2-1 0 0 0,1 0 0 0 0,-2-1 0 0 0,15-17-273 0 0,-13 13 52 0 0,-1 0 1 0 0,-1-1 0 0 0,-1-1 0 0 0,0-1 0 0 0,-2 0-1 0 0,0-1 1 0 0,-2 0 0 0 0,1-3-53 0 0,-8 17-69 0 0,-1-1 0 0 0,0 0 0 0 0,-1 0 0 0 0,0 0-1 0 0,0 0 1 0 0,-1 0 0 0 0,0-1 0 0 0,-1 1 0 0 0,0 0 0 0 0,-1-1 0 0 0,0 1 0 0 0,0 0 0 0 0,-1 0 0 0 0,-1 0 0 0 0,0 0 0 0 0,0 0 0 0 0,-1 0 0 0 0,0 1 0 0 0,0 0 0 0 0,-1 0-1 0 0,-4-5 70 0 0,2 3-217 0 0,0 1-1 0 0,-1 0 0 0 0,0 1 0 0 0,-1 0 0 0 0,0 0 0 0 0,-1 0 0 0 0,0 1 1 0 0,0 1-1 0 0,0 0 0 0 0,-1 0 0 0 0,0 1 0 0 0,0 1 0 0 0,-1-1 0 0 0,0 2 1 0 0,0 0-1 0 0,-1 0 218 0 0,2 1-559 0 0,-1 1 0 0 0,0 1 1 0 0,0 0-1 0 0,0 0 0 0 0,0 1 0 0 0,0 1 1 0 0,1 0-1 0 0,-1 0 0 0 0,0 2 1 0 0,0-1-1 0 0,-2 2 559 0 0,9-2-232 0 0,1 0 1 0 0,0-1-1 0 0,-1 2 1 0 0,1-1-1 0 0,0 0 0 0 0,0 1 1 0 0,0 0-1 0 0,1 0 1 0 0,-3 2 231 0 0,-13 10-2029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0:32.381"/>
    </inkml:context>
    <inkml:brush xml:id="br0">
      <inkml:brushProperty name="width" value="0.1" units="cm"/>
      <inkml:brushProperty name="height" value="0.1" units="cm"/>
      <inkml:brushProperty name="color" value="#004F8B"/>
    </inkml:brush>
  </inkml:definitions>
  <inkml:trace contextRef="#ctx0" brushRef="#br0">84 404 3745 0 0,'0'-9'619'0'0,"0"-7"561"0"0,4 26-375 0 0,11 71 181 0 0,-2 1-1 0 0,-4 17-985 0 0,-7-66 135 0 0,-1 0-1 0 0,-3 0 0 0 0,0 1 0 0 0,-2-1 0 0 0,-2-1 0 0 0,-8 31-134 0 0,0-30 616 0 0,14-32-590 0 0,-1-1-1 0 0,1 0 1 0 0,0 1-1 0 0,0-1 1 0 0,0 0-1 0 0,-1 1 1 0 0,1-1-1 0 0,0 0 1 0 0,0 0-1 0 0,-1 1 1 0 0,1-1-1 0 0,0 0 0 0 0,-1 0 1 0 0,1 1-1 0 0,0-1 1 0 0,-1 0-1 0 0,1 0 1 0 0,-1 0-1 0 0,1 0 1 0 0,0 0-1 0 0,-1 1 1 0 0,1-1-1 0 0,-1 0 1 0 0,1 0-1 0 0,0 0 1 0 0,-1 0-1 0 0,0 0-25 0 0,1-1 29 0 0,-1 1 0 0 0,0-1 1 0 0,1 0-1 0 0,-1 1 0 0 0,0-1 0 0 0,1 0 0 0 0,-1 0 0 0 0,1 1 1 0 0,-1-1-1 0 0,1 0 0 0 0,-1 0 0 0 0,1 0 0 0 0,-1 0 1 0 0,1 1-1 0 0,0-1 0 0 0,0 0 0 0 0,0 0 0 0 0,-1-1-29 0 0,-8-39 59 0 0,2 0-1 0 0,1 0 1 0 0,2-1-1 0 0,2-13-58 0 0,-8-75-100 0 0,-1 58-137 0 0,4 35-237 0 0,2-1 0 0 0,2 1 0 0 0,0-23 474 0 0,3 58-3 0 0,0-1 1 0 0,1 1-1 0 0,-1 0 0 0 0,0 0 1 0 0,0 0-1 0 0,1 0 1 0 0,0 0-1 0 0,-1 0 1 0 0,1 0-1 0 0,0 0 1 0 0,0 0-1 0 0,1-2 3 0 0,-2 4 10 0 0,1 0-1 0 0,-1-1 1 0 0,1 1 0 0 0,0 0-1 0 0,-1 0 1 0 0,1-1-1 0 0,-1 1 1 0 0,1 0 0 0 0,0 0-1 0 0,-1 0 1 0 0,1 0 0 0 0,0 0-1 0 0,-1 0 1 0 0,1 0-1 0 0,-1 0 1 0 0,1 0 0 0 0,0 0-1 0 0,-1 0 1 0 0,1 0 0 0 0,0 1-1 0 0,-1-1 1 0 0,1 0-1 0 0,-1 0 1 0 0,1 1 0 0 0,-1-1-1 0 0,1 0 1 0 0,0 1 0 0 0,-1-1-1 0 0,1 1 1 0 0,-1-1-1 0 0,0 0 1 0 0,1 1 0 0 0,-1-1-1 0 0,1 1 1 0 0,-1-1 0 0 0,0 1-1 0 0,1 0 1 0 0,-1-1 0 0 0,0 1-1 0 0,1-1 1 0 0,-1 1-10 0 0,31 39 493 0 0,-1 2 0 0 0,-2 1 1 0 0,8 20-494 0 0,-6-12 282 0 0,2-1 0 0 0,14 16-282 0 0,-35-52 30 0 0,1 1-1 0 0,1-1 0 0 0,0-1 0 0 0,1 0 1 0 0,0-1-1 0 0,5 3-29 0 0,-15-13 61 0 0,-1 1 0 0 0,1-1 0 0 0,0 0 0 0 0,0 0 0 0 0,0-1 0 0 0,0 1 0 0 0,0-1 0 0 0,0 1-1 0 0,0-1 1 0 0,1-1 0 0 0,-1 1 0 0 0,0-1 0 0 0,0 1 0 0 0,1-1 0 0 0,-1 0 0 0 0,0-1 0 0 0,1 1 0 0 0,-1-1 0 0 0,0 0 0 0 0,0 0 0 0 0,1 0 0 0 0,-1 0 0 0 0,0-1 0 0 0,0 0 0 0 0,-1 0-1 0 0,1 0 1 0 0,0 0 0 0 0,0 0 0 0 0,1-3-61 0 0,9-6 213 0 0,-1-2 0 0 0,-1 1-1 0 0,0-2 1 0 0,0 0 0 0 0,-2 0 0 0 0,1-1-1 0 0,-2 0 1 0 0,0-1 0 0 0,-1 0-1 0 0,-1 0 1 0 0,2-5-213 0 0,2-11 144 0 0,0-1 0 0 0,-3-1 0 0 0,0 0 0 0 0,-2 0 0 0 0,0-13-144 0 0,-5 22-181 0 0,-1 1 0 0 0,0-1 1 0 0,-2 1-1 0 0,-1-1 0 0 0,0 1 1 0 0,-6-15 180 0 0,4 20-91 0 0,0 1 0 0 0,-2-1 1 0 0,0 1-1 0 0,-1 0 0 0 0,-1 1 0 0 0,0 0 1 0 0,-1 0-1 0 0,-7-7 91 0 0,15 22 5 0 0,0 0 1 0 0,0 0-1 0 0,0 0 1 0 0,0 0-1 0 0,-1 0 1 0 0,1 1-1 0 0,0-1 1 0 0,-1 1-1 0 0,0-1 1 0 0,1 1-1 0 0,-1 0 1 0 0,0 0-1 0 0,1 0 1 0 0,-1 1-1 0 0,-1-1-5 0 0,3 1-53 0 0,0 0 0 0 0,0-1 0 0 0,0 1 0 0 0,1 0 0 0 0,-1 1 0 0 0,0-1-1 0 0,0 0 1 0 0,1 0 0 0 0,-1 0 0 0 0,0 0 0 0 0,0 0 0 0 0,1 1 0 0 0,-1-1 0 0 0,0 0 0 0 0,1 1-1 0 0,-1-1 1 0 0,0 1 0 0 0,1-1 0 0 0,-1 1 0 0 0,0-1 0 0 0,1 1 0 0 0,-1 0 53 0 0,0 0-189 0 0,1 0 0 0 0,-1 0 0 0 0,1 0 0 0 0,-1 1 0 0 0,1-1 0 0 0,0 0 0 0 0,-1 0 1 0 0,1 1-1 0 0,0-1 0 0 0,0 0 0 0 0,0 1 0 0 0,0-1 0 0 0,0 0 0 0 0,0 1 0 0 0,0-1 0 0 0,1 0 0 0 0,-1 1 1 0 0,0-1 188 0 0,2 6-916 0 0,0-1 0 0 0,0 1 1 0 0,0-1-1 0 0,1 0 1 0 0,0 0-1 0 0,1 3 916 0 0,23 29-2168 0 0,-14-18 54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0:33.983"/>
    </inkml:context>
    <inkml:brush xml:id="br0">
      <inkml:brushProperty name="width" value="0.1" units="cm"/>
      <inkml:brushProperty name="height" value="0.1" units="cm"/>
      <inkml:brushProperty name="color" value="#004F8B"/>
    </inkml:brush>
  </inkml:definitions>
  <inkml:trace contextRef="#ctx0" brushRef="#br0">5 1 2633 0 0,'-4'3'1405'0'0,"6"-1"-1319"0"0,0 0 0 0 0,0 0 0 0 0,-1 0 0 0 0,1 0 0 0 0,0 0 0 0 0,-1 1 0 0 0,1-1 0 0 0,-1 0-1 0 0,0 1 1 0 0,0-1 0 0 0,0 1 0 0 0,0-1 0 0 0,0 1 0 0 0,-1 0 0 0 0,1-1 0 0 0,-1 3-86 0 0,7 45 983 0 0,15 181-107 0 0,-20-173-857 0 0,-2-33-13 0 0,2 0 0 0 0,0 0 0 0 0,1 0 0 0 0,2-1 0 0 0,0 0 0 0 0,7 16-6 0 0,-4-13-855 0 0,0 0 0 0 0,-2 1 0 0 0,-1 2 855 0 0,0 0-1249 0 0,2-1-1 0 0,3 7 1250 0 0,-6-17-1551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6:43.962"/>
    </inkml:context>
    <inkml:brush xml:id="br0">
      <inkml:brushProperty name="width" value="0.1" units="cm"/>
      <inkml:brushProperty name="height" value="0.1" units="cm"/>
      <inkml:brushProperty name="color" value="#E71224"/>
    </inkml:brush>
  </inkml:definitions>
  <inkml:trace contextRef="#ctx0" brushRef="#br0">113 123 5025 0 0,'-1'0'78'0'0,"0"-1"0"0"0,-1 1 1 0 0,1 0-1 0 0,0-1 0 0 0,0 1 0 0 0,-1 0 0 0 0,1 0 1 0 0,0 0-1 0 0,-1 0 0 0 0,1 0 0 0 0,0 0 0 0 0,-1 1 1 0 0,1-1-1 0 0,0 0 0 0 0,0 1 0 0 0,-1-1 0 0 0,1 1 1 0 0,0-1-1 0 0,0 1 0 0 0,0-1 0 0 0,0 1 0 0 0,-1 0 1 0 0,1 0-1 0 0,0-1 0 0 0,0 1 0 0 0,0 1-78 0 0,-1 1 69 0 0,0 1-1 0 0,1 0 1 0 0,-1-1 0 0 0,1 1 0 0 0,0 0-1 0 0,0 0 1 0 0,0 0 0 0 0,0 2-69 0 0,1-1 123 0 0,-19 107 508 0 0,-10 48 520 0 0,23-137-986 0 0,3-14-72 0 0,0 1 1 0 0,1-1-1 0 0,0 1 1 0 0,1 0-1 0 0,-1 0 1 0 0,2 0-1 0 0,0 0 1 0 0,0 0-1 0 0,0 0 1 0 0,2 3-94 0 0,8-46 1279 0 0,-7-9-588 0 0,-1 0 0 0 0,-3-1 1 0 0,-3-14-692 0 0,1 9 470 0 0,2-1 0 0 0,3-22-470 0 0,-1 56-16 0 0,1 0-1 0 0,0 0 1 0 0,2 1 0 0 0,-1-1 0 0 0,2 1 0 0 0,0 0 0 0 0,1 0 0 0 0,0 0 0 0 0,1 1-1 0 0,1-1 17 0 0,-7 12-64 0 0,0-1 0 0 0,1 1 0 0 0,-1 0 0 0 0,1-1 0 0 0,0 1 0 0 0,0 0 0 0 0,0 0 0 0 0,0 0 0 0 0,0 0 0 0 0,0 1 0 0 0,1-1 0 0 0,-1 0 0 0 0,1 1 0 0 0,-1 0-1 0 0,1-1 1 0 0,-1 1 0 0 0,1 0 0 0 0,0 1 0 0 0,-1-1 0 0 0,1 0 0 0 0,0 1 0 0 0,0-1 64 0 0,1 2-69 0 0,0-1-1 0 0,-1 0 1 0 0,1 1 0 0 0,0 0 0 0 0,0 0-1 0 0,-1 0 1 0 0,1 1 0 0 0,-1-1-1 0 0,1 1 1 0 0,-1 0 0 0 0,1 0-1 0 0,-1 0 1 0 0,0 0 0 0 0,2 2 69 0 0,10 9-137 0 0,-1 1-1 0 0,0 1 1 0 0,-1 1 0 0 0,0 0-1 0 0,5 9 138 0 0,8 17-73 0 0,-1 1-1 0 0,18 43 74 0 0,-29-53 27 0 0,2 0 0 0 0,2-1 0 0 0,1-1-1 0 0,1 0 1 0 0,1-2 0 0 0,9 8-27 0 0,-25-32-62 0 0,0 0 1 0 0,0 0-1 0 0,1-1 0 0 0,-1 0 1 0 0,1 0-1 0 0,0 0 0 0 0,1 0 1 0 0,-1-1-1 0 0,1 0 1 0 0,4 1 61 0 0,-5-2-743 0 0,-1-1 0 0 0,1 0 0 0 0,-1 0 0 0 0,1 0 0 0 0,0-1 0 0 0,-1 0 0 0 0,1 0 0 0 0,5-1 743 0 0,0-2-3532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6:44.293"/>
    </inkml:context>
    <inkml:brush xml:id="br0">
      <inkml:brushProperty name="width" value="0.1" units="cm"/>
      <inkml:brushProperty name="height" value="0.1" units="cm"/>
      <inkml:brushProperty name="color" value="#E71224"/>
    </inkml:brush>
  </inkml:definitions>
  <inkml:trace contextRef="#ctx0" brushRef="#br0">1 122 6881 0 0,'3'-14'2369'0'0,"3"2"-673"0"0,3-5-287 0 0,3 2-137 0 0,2 1-256 0 0,0 0-344 0 0,-1 5-384 0 0,4 0-200 0 0,0 3-136 0 0,3 1-16 0 0,0 2-112 0 0,1 1-208 0 0,1 1-288 0 0,1 1-528 0 0,0 0-657 0 0,1 1-751 0 0,1 4 47 0 0,-1 0-1848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0:44:30.668"/>
    </inkml:context>
    <inkml:brush xml:id="br0">
      <inkml:brushProperty name="width" value="0.1" units="cm"/>
      <inkml:brushProperty name="height" value="0.1" units="cm"/>
      <inkml:brushProperty name="color" value="#004F8B"/>
    </inkml:brush>
  </inkml:definitions>
  <inkml:trace contextRef="#ctx0" brushRef="#br0">436 5816 2256 0 0,'-1'4'2386'0'0,"3"-16"-599"0"0,-7-27-443 0 0,3 33-1394 0 0,1 0 0 0 0,0 0-1 0 0,0 0 1 0 0,1 0 0 0 0,0 0-1 0 0,0 0 1 0 0,0 0 0 0 0,1-4 50 0 0,1-7 348 0 0,0 0 1 0 0,-2 0-1 0 0,0 0 1 0 0,0 0-1 0 0,-2-4-348 0 0,0 2 298 0 0,1-1-1 0 0,1 1 1 0 0,2-19-298 0 0,22-164 244 0 0,-5 35-15 0 0,-6 65 212 0 0,-5-1 1 0 0,-4-76-442 0 0,-7-70 2506 0 0,2 71-1610 0 0,-10-28-896 0 0,0 83 51 0 0,6 0 0 0 0,6-35-51 0 0,9 32 0 0 0,-3 65 15 0 0,-3 0-1 0 0,-4-32-14 0 0,-2-84-24 0 0,2 77 84 0 0,-7-42-60 0 0,-5 5 36 0 0,0 0 8 0 0,-9-19-44 0 0,-52-385 103 0 0,49 132-48 0 0,22 343-41 0 0,-11-157-14 0 0,10 182 53 0 0,1 26 20 0 0,1 0 1 0 0,0 0 0 0 0,1 0-1 0 0,1 0 1 0 0,0 0 0 0 0,2 0-1 0 0,1-9-73 0 0,1 0 137 0 0,-2-1 0 0 0,0 1 0 0 0,-1-1 0 0 0,-2 0 0 0 0,-1 0 0 0 0,-2-16-137 0 0,-1-45-504 0 0,6 70-666 0 0,-1 15 1158 0 0,-1 0 0 0 0,0-1 1 0 0,1 1-1 0 0,-1-1 0 0 0,0 1 1 0 0,0-1-1 0 0,0 1 1 0 0,0-1-1 0 0,0 1 0 0 0,0-1 1 0 0,0 1-1 0 0,-1 0 0 0 0,1-1 1 0 0,0 1-1 0 0,-1-1 0 0 0,1 1 12 0 0,-4-11 29 0 0,1 0-1 0 0,0 0 1 0 0,1 0-1 0 0,0 0 0 0 0,1 0 1 0 0,1 0-1 0 0,0-10-28 0 0,11-89 15 0 0,-3 50 121 0 0,11-51 19 0 0,-4 29 286 0 0,-14 63-239 0 0,-1 0 0 0 0,-1-1 1 0 0,0 1-1 0 0,-2 0 0 0 0,-3-16-202 0 0,-1-9 124 0 0,4 14-22 0 0,-5-32 95 0 0,7 59-174 0 0,0 0 0 0 0,0-1 0 0 0,-1 1 0 0 0,1 0 0 0 0,-1 0 1 0 0,0 0-1 0 0,0 0 0 0 0,0 0 0 0 0,-1 0 0 0 0,0 0 0 0 0,-2-2-23 0 0,5 6-6 0 0,0 0-1 0 0,-1 0 0 0 0,1 0 0 0 0,0 0 1 0 0,-1 0-1 0 0,1 0 0 0 0,-1 0 0 0 0,1 0 0 0 0,0 0 1 0 0,-1 0-1 0 0,1 0 0 0 0,0 0 0 0 0,-1 0 1 0 0,1 0-1 0 0,0 0 0 0 0,-1 0 0 0 0,1 1 1 0 0,0-1-1 0 0,-1 0 0 0 0,1 0 0 0 0,0 0 1 0 0,0 1-1 0 0,-1-1 0 0 0,1 0 0 0 0,0 0 1 0 0,0 0-1 0 0,-1 1 0 0 0,1-1 0 0 0,0 0 0 0 0,0 1 1 0 0,0-1-1 0 0,-1 0 0 0 0,1 1 0 0 0,0-1 7 0 0,-14 21-59 0 0,11-16 60 0 0,1 1 1 0 0,-1-1 0 0 0,1 1 0 0 0,0-1-1 0 0,0 1 1 0 0,1 0 0 0 0,-1 4-2 0 0,2-10-11 0 0,1 0 2 0 0,0 0 18 0 0,0-2-1 0 0,-1 1-8 0 0,1 1-4 0 0,3-5 7 0 0,4-2 5 0 0,-15 7-15 0 0,4 2-24 0 0,0 1 1 0 0,0 0-1 0 0,1 0 0 0 0,-1 0 0 0 0,1 1 0 0 0,0-1 0 0 0,0 0 1 0 0,0 1-1 0 0,0 0 31 0 0,-3 4-27 0 0,-149 219 375 0 0,61-87-673 0 0,85-134-1195 0 0,11-18 793 0 0,11-20 225 0 0,4-2-7 0 0,20-37-61 0 0,3 1 0 0 0,28-33 570 0 0,-65 98 2 0 0,-1 1 0 0 0,1-1 0 0 0,0 1 0 0 0,0 0 0 0 0,0 0 0 0 0,1 1 0 0 0,-1-1 0 0 0,1 1 0 0 0,0 0 0 0 0,1 0-2 0 0,-6 3 4 0 0,1 0 1 0 0,-1 0 0 0 0,1 0-1 0 0,0 0 1 0 0,-1 0 0 0 0,1 0-1 0 0,-1 0 1 0 0,1 0 0 0 0,-1 1-1 0 0,1-1 1 0 0,0 0 0 0 0,-1 0-1 0 0,1 0 1 0 0,-1 1-1 0 0,1-1 1 0 0,-1 0 0 0 0,1 1-1 0 0,-1-1 1 0 0,1 0 0 0 0,-1 1-1 0 0,0-1 1 0 0,1 1 0 0 0,-1-1-1 0 0,0 1 1 0 0,1-1 0 0 0,-1 1-1 0 0,0-1 1 0 0,1 1 0 0 0,-1-1-1 0 0,0 1 1 0 0,0-1 0 0 0,1 2-5 0 0,-1-2 6 0 0,0 1 1 0 0,0 0-1 0 0,1 0 1 0 0,-1-1-1 0 0,1 1 1 0 0,-1 0-1 0 0,1-1 1 0 0,-1 1-1 0 0,1 0 1 0 0,-1-1-1 0 0,1 1 1 0 0,-1-1-1 0 0,1 1 1 0 0,0-1-1 0 0,-1 1 1 0 0,1-1-1 0 0,0 1 1 0 0,-1-1-1 0 0,1 1 1 0 0,0-1-1 0 0,0 0 1 0 0,0 0-1 0 0,-1 1 1 0 0,1-1-1 0 0,0 0 1 0 0,0 0-1 0 0,0 0 1 0 0,-1 0-1 0 0,1 0 1 0 0,0 0-1 0 0,0 0-6 0 0,1 0-8 0 0,0-1 0 0 0,0 1 0 0 0,0-1 0 0 0,0 0 0 0 0,-1 1 0 0 0,1-1 0 0 0,0 0 0 0 0,-1 0 0 0 0,1 0 0 0 0,0 0-1 0 0,-1 0 1 0 0,1-1 0 0 0,-1 1 0 0 0,0 0 0 0 0,1-1 0 0 0,-1 1 0 0 0,0-1 0 0 0,0 1 0 0 0,0-1 0 0 0,0 0 0 0 0,0 1 0 0 0,0-1-1 0 0,0-1 9 0 0,0-3 0 0 0,0 1 0 0 0,-1-1 0 0 0,0 0-1 0 0,0 0 1 0 0,0 1 0 0 0,0-1-1 0 0,-2-3 1 0 0,2 4 16 0 0,-9-27 20 0 0,3 13 56 0 0,6 19-84 0 0,1 0 1 0 0,-1 0-1 0 0,0 0 1 0 0,0 0-1 0 0,0 0 1 0 0,0 0-1 0 0,0 0 1 0 0,0 0-1 0 0,0 0 1 0 0,0 0-1 0 0,1 0 1 0 0,-1 0-1 0 0,0 0 1 0 0,0 0-1 0 0,0 0 1 0 0,0 0-1 0 0,0-1 1 0 0,0 1-1 0 0,0 0 1 0 0,0 0-1 0 0,0 0 1 0 0,0 0-1 0 0,0 0 1 0 0,1 0-1 0 0,-1 0 1 0 0,0 0-1 0 0,0 0 1 0 0,0 0-1 0 0,0 0 1 0 0,0 0-1 0 0,0-1 1 0 0,0 1-1 0 0,0 0 1 0 0,0 0-1 0 0,0 0 1 0 0,0 0-1 0 0,0 0 1 0 0,0 0-1 0 0,0 0 1 0 0,0 0-1 0 0,0 0 1 0 0,0-1-1 0 0,0 1 1 0 0,0 0-1 0 0,0 0 1 0 0,0 0-1 0 0,0 0 1 0 0,0 0-1 0 0,0 0-8 0 0,18 21 462 0 0,-1 1-1 0 0,-1 1 0 0 0,-2 0 0 0 0,0 2 0 0 0,-1-1 0 0 0,2 9-461 0 0,11 19 403 0 0,46 102-12 0 0,-33-68-308 0 0,3-2-83 0 0,-39-78-165 0 0,0 0-1 0 0,1-1 1 0 0,-1 0-1 0 0,2 1 1 0 0,-1-1 0 0 0,2 1 165 0 0,-4-4-845 0 0,0 0 0 0 0,0-1 0 0 0,0 1 0 0 0,1-1 0 0 0,-1 1 1 0 0,0-1-1 0 0,1 0 0 0 0,-1 0 0 0 0,1 0 0 0 0,1 0 845 0 0,1-2-5012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6:45.211"/>
    </inkml:context>
    <inkml:brush xml:id="br0">
      <inkml:brushProperty name="width" value="0.1" units="cm"/>
      <inkml:brushProperty name="height" value="0.1" units="cm"/>
      <inkml:brushProperty name="color" value="#E71224"/>
    </inkml:brush>
  </inkml:definitions>
  <inkml:trace contextRef="#ctx0" brushRef="#br0">189 14 3265 0 0,'5'-1'440'0'0,"-3"1"-184"0"0,0 0-1 0 0,0 0 0 0 0,-1 0 0 0 0,1-1 0 0 0,0 1 0 0 0,-1-1 0 0 0,1 1 0 0 0,0-1 0 0 0,-1 0 0 0 0,1 1 0 0 0,-1-1 0 0 0,1 0 0 0 0,-1 0 1 0 0,1 0-1 0 0,-1 0 0 0 0,0-1 0 0 0,1 1-255 0 0,-6 0 336 0 0,1 1 0 0 0,-1 0 0 0 0,1 1 0 0 0,-1-1 0 0 0,1 0 0 0 0,0 1 0 0 0,-1 0 0 0 0,1 0 0 0 0,0 0 0 0 0,-3 1-336 0 0,1 0 25 0 0,-23 11 326 0 0,-1 1 0 0 0,-9 8-351 0 0,31-18 49 0 0,-1 1 0 0 0,1 0 0 0 0,1 0-1 0 0,-1 1 1 0 0,1 0 0 0 0,0 0 0 0 0,0 1 0 0 0,1 0 0 0 0,0 0 0 0 0,0 0 0 0 0,-1 2-49 0 0,5-7 4 0 0,0 0 0 0 0,0 0-1 0 0,0 0 1 0 0,0 1 0 0 0,0-1 0 0 0,0 0 0 0 0,1 0 0 0 0,-1 0 0 0 0,1 1 0 0 0,-1-1 0 0 0,1 0 0 0 0,0 1 0 0 0,0-1 0 0 0,0 0 0 0 0,0 1 0 0 0,1-1-1 0 0,-1 0 1 0 0,1 0 0 0 0,-1 1 0 0 0,1-1 0 0 0,0 0 0 0 0,0 0 0 0 0,0 0 0 0 0,0 0 0 0 0,0 0 0 0 0,0 0 0 0 0,0 0 0 0 0,1 0 0 0 0,-1 0 0 0 0,1 0-1 0 0,-1-1 1 0 0,1 1 0 0 0,0-1 0 0 0,0 1 0 0 0,0-1 0 0 0,-1 0 0 0 0,1 0 0 0 0,1 1 0 0 0,-1-1 0 0 0,0-1 0 0 0,1 1-4 0 0,8 4-160 0 0,0-1-1 0 0,0-1 1 0 0,1 0 0 0 0,0-1 0 0 0,0 0 0 0 0,-1 0 0 0 0,5-1 160 0 0,66 4-3573 0 0,0 4 1 0 0,68 18 3572 0 0,-145-26-33 0 0,0 0 0 0 0,-1 1 0 0 0,0-1 0 0 0,1 1 0 0 0,-1 0-1 0 0,0 0 1 0 0,0 1 0 0 0,0-1 0 0 0,0 1 0 0 0,0 0 0 0 0,-1 0 0 0 0,1 0-1 0 0,-1 0 1 0 0,0 1 0 0 0,2 1 33 0 0,-4-3 28 0 0,0 0-1 0 0,0 0 1 0 0,0 0-1 0 0,0 1 1 0 0,-1-1-1 0 0,1 0 1 0 0,0 0-1 0 0,-1 0 1 0 0,1 1-1 0 0,-1-1 1 0 0,0 0 0 0 0,0 1-1 0 0,0-1 1 0 0,0 0-1 0 0,0 0 1 0 0,-1 1-1 0 0,1-1 1 0 0,-1 0-1 0 0,1 0 1 0 0,-1 1-1 0 0,0-1 1 0 0,0 0 0 0 0,0 0-1 0 0,0 0 1 0 0,0 0-1 0 0,0 0 1 0 0,-1 0-1 0 0,1-1 1 0 0,-1 1-1 0 0,1 0 1 0 0,-1-1-1 0 0,0 1-27 0 0,-4 4 420 0 0,-1 0-1 0 0,0-1 0 0 0,0 0 0 0 0,0 0 0 0 0,0-1 1 0 0,-1 0-1 0 0,0 0 0 0 0,0 0 0 0 0,0-1 1 0 0,-2 0-420 0 0,-22 6 1581 0 0,0-1 0 0 0,-3-1-1581 0 0,-7 1 496 0 0,10 0-241 0 0,13-2-241 0 0,0-1 0 0 0,0-1 0 0 0,0-1 0 0 0,-1-1 0 0 0,1-1 0 0 0,-1 0 0 0 0,0-1 0 0 0,-1-2-14 0 0,19 2-216 0 0,-1-1-1 0 0,1 1 0 0 0,-1-1 1 0 0,1 0-1 0 0,-1 0 1 0 0,1 0-1 0 0,0 0 0 0 0,-1 0 1 0 0,1-1-1 0 0,0 1 217 0 0,1 0-204 0 0,1 1 0 0 0,-1-1-1 0 0,0 0 1 0 0,1 1 0 0 0,-1-1-1 0 0,1 0 1 0 0,-1 1 0 0 0,1-1-1 0 0,-1 0 1 0 0,1 0 0 0 0,-1 0 0 0 0,1 1-1 0 0,0-1 1 0 0,0 0 0 0 0,-1 0-1 0 0,1 0 1 0 0,0 0 0 0 0,0 0-1 0 0,0 0 1 0 0,0 1 0 0 0,0-1-1 0 0,0 0 1 0 0,0 0 0 0 0,0 0 0 0 0,0 0-1 0 0,1 0 1 0 0,-1 0 0 0 0,0 1-1 0 0,0-1 1 0 0,1 0 204 0 0,3-8-3357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6:46.082"/>
    </inkml:context>
    <inkml:brush xml:id="br0">
      <inkml:brushProperty name="width" value="0.1" units="cm"/>
      <inkml:brushProperty name="height" value="0.1" units="cm"/>
      <inkml:brushProperty name="color" value="#E71224"/>
    </inkml:brush>
  </inkml:definitions>
  <inkml:trace contextRef="#ctx0" brushRef="#br0">173 138 2232 0 0,'3'-5'1315'0'0,"-1"0"0"0"0,1 0 0 0 0,-1 0 0 0 0,-1 0 0 0 0,1 0-1 0 0,-1 0 1 0 0,0-1 0 0 0,0 1 0 0 0,0-1 0 0 0,-1 0-1315 0 0,1 9 62 0 0,0 0 0 0 0,0 0 0 0 0,0 0 0 0 0,0-1 0 0 0,1 1 0 0 0,-1 0 0 0 0,1-1 0 0 0,0 1 0 0 0,0-1 0 0 0,-1 1 0 0 0,2-1 0 0 0,-1 0 0 0 0,0 0 0 0 0,0 0 0 0 0,1 0 0 0 0,1 1-62 0 0,-3-2 39 0 0,0-1 0 0 0,0 1 0 0 0,0-1 0 0 0,0 0 0 0 0,0 1 1 0 0,0-1-1 0 0,0 0 0 0 0,0 0 0 0 0,0 1 0 0 0,0-1 0 0 0,0 0 0 0 0,0 0 0 0 0,0 0 0 0 0,0 0 0 0 0,0 0 1 0 0,0 0-1 0 0,0-1 0 0 0,0 1 0 0 0,0 0 0 0 0,1-1-39 0 0,-1 0 47 0 0,0 0-1 0 0,0 1 1 0 0,1-1 0 0 0,-1 0-1 0 0,0-1 1 0 0,0 1-1 0 0,0 0 1 0 0,0 0 0 0 0,-1 0-1 0 0,1-1 1 0 0,0 1 0 0 0,0 0-1 0 0,-1-1 1 0 0,1 1 0 0 0,-1 0-1 0 0,1-1 1 0 0,-1 1 0 0 0,1-2-47 0 0,-1 0 10 0 0,1 0 0 0 0,-1 0 1 0 0,0 0-1 0 0,0 0 1 0 0,0 0-1 0 0,-1 1 1 0 0,1-1-1 0 0,0 0 0 0 0,-1 0 1 0 0,0 0-1 0 0,0 0 1 0 0,0 0-1 0 0,0 1 1 0 0,0-1-1 0 0,-1 0 0 0 0,1 1 1 0 0,-1-1-1 0 0,1 1 1 0 0,-1 0-1 0 0,0-1 1 0 0,0 1-1 0 0,0 0 0 0 0,-1 0 1 0 0,1 0-1 0 0,0 0 1 0 0,-1 1-1 0 0,1-1 1 0 0,-1 1-1 0 0,1-1 0 0 0,-2 1-10 0 0,-2-3-143 0 0,-1 0 0 0 0,-1 1 0 0 0,1 0 0 0 0,0 1 0 0 0,-1-1 0 0 0,1 1 0 0 0,-1 1 0 0 0,0 0 0 0 0,1 0 0 0 0,-9 0 143 0 0,11 1-38 0 0,-1 0 0 0 0,1 0 1 0 0,-1 1-1 0 0,1 0 0 0 0,-1 0 0 0 0,1 1 1 0 0,0-1-1 0 0,0 1 0 0 0,0 0 1 0 0,0 1-1 0 0,0-1 0 0 0,0 1 0 0 0,1 0 1 0 0,-1 0-1 0 0,1 0 0 0 0,-1 1 0 0 0,1 0 1 0 0,1 0-1 0 0,-1 0 0 0 0,0 0 0 0 0,1 0 1 0 0,0 1-1 0 0,0-1 0 0 0,0 1 0 0 0,1 0 1 0 0,-1 0-1 0 0,1 0 0 0 0,0 0 0 0 0,1 0 1 0 0,-1 1-1 0 0,1-1 0 0 0,0 0 0 0 0,0 1 1 0 0,1-1-1 0 0,0 1 0 0 0,0-1 1 0 0,0 1-1 0 0,0-1 0 0 0,1 1 0 0 0,1 2 38 0 0,1 8-58 0 0,0 1 0 0 0,1-1 0 0 0,2 0-1 0 0,-1 0 1 0 0,2-1 0 0 0,0 1 0 0 0,0-1 0 0 0,2-1-1 0 0,0 0 1 0 0,0 0 0 0 0,2-1 0 0 0,-1 0-1 0 0,2 0 1 0 0,-1-1 0 0 0,2-1 0 0 0,0 0 0 0 0,0-1-1 0 0,1 0 1 0 0,0-1 0 0 0,0-1 0 0 0,1 0-1 0 0,0-1 1 0 0,1-1 0 0 0,0 0 0 0 0,0-1 0 0 0,13 3 58 0 0,-5-4-606 0 0,1 0 1 0 0,0-2 0 0 0,23 0 605 0 0,-30-3-1441 0 0,0 0 0 0 0,0-1 0 0 0,9-3 1441 0 0,-23 4-280 0 0,0 1 1 0 0,0-1-1 0 0,0 1 1 0 0,0 0-1 0 0,0 0 0 0 0,1 1 1 0 0,-1-1-1 0 0,0 1 1 0 0,0 0-1 0 0,-1 0 0 0 0,5 1 280 0 0,10 2-1000 0 0,-16-3 769 0 0,0-1-1 0 0,0 0 0 0 0,0 0 0 0 0,0 0 0 0 0,0 0 0 0 0,0-1 0 0 0,0 1 0 0 0,-1-1 0 0 0,1 1 0 0 0,0-1 0 0 0,0 1 0 0 0,0-1 232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6:46.637"/>
    </inkml:context>
    <inkml:brush xml:id="br0">
      <inkml:brushProperty name="width" value="0.1" units="cm"/>
      <inkml:brushProperty name="height" value="0.1" units="cm"/>
      <inkml:brushProperty name="color" value="#E71224"/>
    </inkml:brush>
  </inkml:definitions>
  <inkml:trace contextRef="#ctx0" brushRef="#br0">7 48 4449 0 0,'-6'-47'9030'0'0,"18"195"-7969"0"0,-11-118-1145 0 0,7 77 109 0 0,-7-97-348 0 0,1 0 0 0 0,0 0 1 0 0,1 1-1 0 0,0-1 1 0 0,1-1-1 0 0,0 1 0 0 0,0 0 1 0 0,4 5 322 0 0,-7-14-247 0 0,1 1 1 0 0,-1 0-1 0 0,1-1 0 0 0,-1 1 0 0 0,1-1 1 0 0,-1 1-1 0 0,1-1 0 0 0,0 0 1 0 0,0 1-1 0 0,0-1 0 0 0,-1 0 1 0 0,1 0-1 0 0,0 0 0 0 0,0-1 1 0 0,0 1-1 0 0,1 0 0 0 0,-1-1 1 0 0,0 0-1 0 0,0 1 0 0 0,0-1 1 0 0,0 0-1 0 0,1 0 0 0 0,-1 0 1 0 0,0 0-1 0 0,0 0 0 0 0,0-1 1 0 0,0 1-1 0 0,0-1 0 0 0,0 1 1 0 0,1-1-1 0 0,-1 0 0 0 0,1-1 247 0 0,11-7-2870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6:47.015"/>
    </inkml:context>
    <inkml:brush xml:id="br0">
      <inkml:brushProperty name="width" value="0.1" units="cm"/>
      <inkml:brushProperty name="height" value="0.1" units="cm"/>
      <inkml:brushProperty name="color" value="#E71224"/>
    </inkml:brush>
  </inkml:definitions>
  <inkml:trace contextRef="#ctx0" brushRef="#br0">1 170 6177 0 0,'45'-35'7340'0'0,"34"-10"-5269"0"0,-40 25-1146 0 0,-19 9-968 0 0,56-29 345 0 0,-26 23-3440 0 0,-49 17 2764 0 0,0 0 0 0 0,0 0 0 0 0,1-1 0 0 0,-1 1 0 0 0,0 0 0 0 0,0 0 1 0 0,0 0-1 0 0,0 0 0 0 0,0 0 0 0 0,0 0 0 0 0,0 0 0 0 0,0 1 0 0 0,0-1 1 0 0,0 0-1 0 0,0 0 0 0 0,0 1 0 0 0,0-1 0 0 0,0 1 0 0 0,0-1 0 0 0,0 1 1 0 0,1 0 373 0 0,1 4-4095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6:47.369"/>
    </inkml:context>
    <inkml:brush xml:id="br0">
      <inkml:brushProperty name="width" value="0.1" units="cm"/>
      <inkml:brushProperty name="height" value="0.1" units="cm"/>
      <inkml:brushProperty name="color" value="#E71224"/>
    </inkml:brush>
  </inkml:definitions>
  <inkml:trace contextRef="#ctx0" brushRef="#br0">15 144 5121 0 0,'16'-3'1688'0'0,"2"-2"-39"0"0,8-2-289 0 0,-2-3-160 0 0,4 0-167 0 0,1-3-209 0 0,2 0-208 0 0,1-3-232 0 0,-2 3-184 0 0,-2-1-168 0 0,-4 2-264 0 0,-1 1-552 0 0,-3 3-785 0 0,-1 1-1143 0 0,8 8-41 0 0,-16-4-1696 0 0</inkml:trace>
  <inkml:trace contextRef="#ctx0" brushRef="#br0" timeOffset="1">0 343 3537 0 0,'4'1'540'0'0,"0"0"0"0"0,0 0 0 0 0,0 0 0 0 0,0 0 0 0 0,0-1 1 0 0,0 1-1 0 0,0-1 0 0 0,0 0 0 0 0,0-1 0 0 0,0 1 0 0 0,0 0 0 0 0,0-1 1 0 0,1 0-541 0 0,58-18 2289 0 0,-39 12-2092 0 0,-4-1-1236 0 0,-1 1-1 0 0,1-2 1 0 0,15-10 1039 0 0,-4 2-3331 0 0,-5 5-1081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6:48.154"/>
    </inkml:context>
    <inkml:brush xml:id="br0">
      <inkml:brushProperty name="width" value="0.1" units="cm"/>
      <inkml:brushProperty name="height" value="0.1" units="cm"/>
      <inkml:brushProperty name="color" value="#E71224"/>
    </inkml:brush>
  </inkml:definitions>
  <inkml:trace contextRef="#ctx0" brushRef="#br0">85 280 4513 0 0,'-79'-135'8875'0'0,"78"134"-8810"0"0,0 0 0 0 0,1 0 0 0 0,-1-1-1 0 0,1 1 1 0 0,-1 0 0 0 0,1 0 0 0 0,-1-1 0 0 0,1 1-1 0 0,0 0 1 0 0,0-1 0 0 0,0 1 0 0 0,0 0-1 0 0,0-1 1 0 0,0 1 0 0 0,0-1-65 0 0,4 3 30 0 0,2 12-344 0 0,-1 0 199 0 0,-2 0-1 0 0,1 0 1 0 0,-2 0 0 0 0,0 1-1 0 0,0-1 1 0 0,-1 1-1 0 0,-1 10 116 0 0,-2 26-14 0 0,-6 23 14 0 0,3-22-27 0 0,-3 43 816 0 0,16-178 2213 0 0,0 7-2527 0 0,-11-10-227 0 0,1 60-415 0 0,1 1-1 0 0,1 0 0 0 0,2-18 168 0 0,-2 42-54 0 0,0 0-1 0 0,1 0 0 0 0,-1 0 0 0 0,0 0 1 0 0,1 0-1 0 0,-1 0 0 0 0,1 0 0 0 0,0 0 1 0 0,0 1-1 0 0,-1-1 0 0 0,1 0 0 0 0,0 0 0 0 0,1 1 1 0 0,-1-1-1 0 0,0 1 0 0 0,0-1 0 0 0,1 1 1 0 0,-1-1-1 0 0,1 1 0 0 0,-1 0 0 0 0,1 0 55 0 0,-1 0-62 0 0,1 1-1 0 0,-1 0 0 0 0,1-1 0 0 0,0 1 0 0 0,-1 0 0 0 0,1 0 0 0 0,-1 0 0 0 0,1 0 0 0 0,-1 1 0 0 0,1-1 0 0 0,-1 0 0 0 0,1 1 0 0 0,-1-1 0 0 0,1 1 1 0 0,-1-1-1 0 0,1 1 0 0 0,-1 0 0 0 0,0-1 0 0 0,1 1 0 0 0,-1 0 0 0 0,0 0 0 0 0,0 0 0 0 0,0 0 0 0 0,0 0 0 0 0,0 0 0 0 0,1 2 63 0 0,14 13-203 0 0,-1 2-1 0 0,-1 0 1 0 0,0 1-1 0 0,6 13 204 0 0,-10-16-5 0 0,0-1 1 0 0,0 0-1 0 0,1 0 0 0 0,1-1 0 0 0,1-1 1 0 0,0 0-1 0 0,0 0 0 0 0,3-1 5 0 0,-10-7 71 0 0,0-1-1 0 0,0-1 0 0 0,0 1 1 0 0,1-1-1 0 0,-1 0 0 0 0,1 0 1 0 0,0-1-1 0 0,0 0 0 0 0,0-1 1 0 0,0 1-1 0 0,0-1 0 0 0,0 0 1 0 0,4-1-71 0 0,-7 0 100 0 0,0-1 0 0 0,0 1 1 0 0,0-1-1 0 0,0 0 0 0 0,0 0 1 0 0,0 0-1 0 0,0-1 0 0 0,-1 1 1 0 0,1-1-1 0 0,-1 0 0 0 0,1 0 1 0 0,-1 0-1 0 0,0-1 0 0 0,0 1 0 0 0,0-1 1 0 0,0 0-1 0 0,0 0 0 0 0,0 0 1 0 0,-1 0-1 0 0,1 0 0 0 0,-1 0 1 0 0,0-1-1 0 0,0 1 0 0 0,1-4-100 0 0,0 1 102 0 0,0 0-1 0 0,-1-1 1 0 0,0 1-1 0 0,0-1 1 0 0,-1 1-1 0 0,0-1 1 0 0,0 1-1 0 0,0-1 1 0 0,-1 0-1 0 0,0 0 1 0 0,0 1-1 0 0,-1-1 1 0 0,1 0-1 0 0,-2 1 1 0 0,1-1-1 0 0,-1 1 1 0 0,-1-3-102 0 0,-5-12 28 0 0,-1 0 0 0 0,-1 1 0 0 0,-1 0 0 0 0,-7-9-28 0 0,-10-20-216 0 0,24 42 72 0 0,-14-24-349 0 0,2 15-1647 0 0,24 34-5543 0 0,-1-1 5519 0 0,18 29-785 0 0,-12-21 770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6:48.517"/>
    </inkml:context>
    <inkml:brush xml:id="br0">
      <inkml:brushProperty name="width" value="0.1" units="cm"/>
      <inkml:brushProperty name="height" value="0.1" units="cm"/>
      <inkml:brushProperty name="color" value="#E71224"/>
    </inkml:brush>
  </inkml:definitions>
  <inkml:trace contextRef="#ctx0" brushRef="#br0">31 89 4361 0 0,'-28'-88'7079'0'0,"28"88"-7024"0"0,0 0 0 0 0,0 0 0 0 0,0 0 0 0 0,-1 0 0 0 0,1 0 0 0 0,0 0 0 0 0,0 0 0 0 0,0 0 1 0 0,0 0-1 0 0,0 0 0 0 0,0 0 0 0 0,0 0 0 0 0,0 0 0 0 0,0 0 0 0 0,0 0 0 0 0,0 0 0 0 0,0 0 0 0 0,0 0 0 0 0,0 0 1 0 0,0 0-1 0 0,0 0 0 0 0,-1 0 0 0 0,1 0 0 0 0,0 0 0 0 0,0 0 0 0 0,0 0 0 0 0,0 0 0 0 0,0 0 0 0 0,0 0 0 0 0,0 0 1 0 0,0 0-1 0 0,0 0 0 0 0,0 0 0 0 0,0 0 0 0 0,0 0-55 0 0,0 14 347 0 0,4 20-388 0 0,71 437 223 0 0,-68-443-2161 0 0,-5-19-1030 0 0,-3-22-1663 0 0,0 2 1676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6:48.887"/>
    </inkml:context>
    <inkml:brush xml:id="br0">
      <inkml:brushProperty name="width" value="0.1" units="cm"/>
      <inkml:brushProperty name="height" value="0.1" units="cm"/>
      <inkml:brushProperty name="color" value="#E71224"/>
    </inkml:brush>
  </inkml:definitions>
  <inkml:trace contextRef="#ctx0" brushRef="#br0">79 291 5545 0 0,'-6'-3'643'0'0,"-3"-1"628"0"0,1-1 0 0 0,0 0-1 0 0,0 0 1 0 0,0-1 0 0 0,0 0 0 0 0,-5-6-1271 0 0,12 11 117 0 0,0 0 1 0 0,0 0 0 0 0,0-1 0 0 0,0 1 0 0 0,1-1 0 0 0,-1 1 0 0 0,0-1 0 0 0,1 1 0 0 0,-1-1 0 0 0,0 1 0 0 0,1-1 0 0 0,0 1 0 0 0,-1-1 0 0 0,1 0 0 0 0,0 1 0 0 0,0-1-1 0 0,0 0 1 0 0,0 1 0 0 0,0-1 0 0 0,0 0 0 0 0,1 1 0 0 0,-1-1 0 0 0,1 1 0 0 0,-1-1 0 0 0,1 1 0 0 0,-1-1 0 0 0,1 0 0 0 0,0 1 0 0 0,-1 0 0 0 0,1-1 0 0 0,0 1 0 0 0,0 0-1 0 0,0-1 1 0 0,1 1 0 0 0,-1 0 0 0 0,0 0 0 0 0,0 0 0 0 0,0 0 0 0 0,1 0 0 0 0,-1 0 0 0 0,2-1-118 0 0,17-13 378 0 0,0 1-1 0 0,1 1 1 0 0,1 1 0 0 0,0 1 0 0 0,1 0-1 0 0,9-2-377 0 0,76-21-115 0 0,-38 17-673 0 0,-26 7-448 0 0,83-16-8189 0 0,-83 18 3148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6:49.540"/>
    </inkml:context>
    <inkml:brush xml:id="br0">
      <inkml:brushProperty name="width" value="0.1" units="cm"/>
      <inkml:brushProperty name="height" value="0.1" units="cm"/>
      <inkml:brushProperty name="color" value="#E71224"/>
    </inkml:brush>
  </inkml:definitions>
  <inkml:trace contextRef="#ctx0" brushRef="#br0">0 0 4705 0 0,'1'0'106'0'0,"0"1"0"0"0,-1-1 0 0 0,1 0 0 0 0,-1 0-1 0 0,1 0 1 0 0,-1 1 0 0 0,1-1 0 0 0,-1 0 0 0 0,1 0 0 0 0,-1 1 0 0 0,1-1 0 0 0,-1 1 0 0 0,0-1-1 0 0,1 0 1 0 0,-1 1 0 0 0,1-1 0 0 0,-1 1 0 0 0,0-1 0 0 0,1 1 0 0 0,-1-1 0 0 0,0 1 0 0 0,0-1 0 0 0,1 1-1 0 0,-1-1 1 0 0,0 1 0 0 0,0-1 0 0 0,0 1 0 0 0,0 0 0 0 0,0-1 0 0 0,0 1 0 0 0,0 0-106 0 0,2 22 798 0 0,-2-18-467 0 0,14 325 1748 0 0,-4-247-2516 0 0,2-29-3174 0 0,-10-51 358 0 0,-4-5 454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6:49.888"/>
    </inkml:context>
    <inkml:brush xml:id="br0">
      <inkml:brushProperty name="width" value="0.1" units="cm"/>
      <inkml:brushProperty name="height" value="0.1" units="cm"/>
      <inkml:brushProperty name="color" value="#E71224"/>
    </inkml:brush>
  </inkml:definitions>
  <inkml:trace contextRef="#ctx0" brushRef="#br0">112 250 5377 0 0,'-24'-23'1979'0'0,"-29"-30"624"0"0,49 48-2343 0 0,0 1-1 0 0,0-1 0 0 0,1-1 1 0 0,-1 1-1 0 0,1 0 1 0 0,0-1-1 0 0,1 0 1 0 0,0 1-1 0 0,-1-1 0 0 0,2-1-259 0 0,0 6 107 0 0,1-1 1 0 0,0 0-1 0 0,0 0 0 0 0,0 1 0 0 0,0-1 0 0 0,0 0 0 0 0,0 1 0 0 0,0-1 0 0 0,1 0 0 0 0,-1 0 0 0 0,1 1 0 0 0,-1-1 1 0 0,1 1-1 0 0,0-1 0 0 0,0 0 0 0 0,-1 1 0 0 0,1-1 0 0 0,0 1 0 0 0,1-2-107 0 0,1 0 169 0 0,1 0-1 0 0,-1 0 1 0 0,1-1-1 0 0,-1 2 1 0 0,1-1 0 0 0,0 0-1 0 0,0 1 1 0 0,0 0-169 0 0,12-6 573 0 0,-1 2 1 0 0,1 0 0 0 0,14-3-574 0 0,-30 8 10 0 0,27-6-146 0 0,1 1 0 0 0,0 2 1 0 0,-1 0-1 0 0,1 2 0 0 0,1 1 0 0 0,-1 1 1 0 0,2 1 135 0 0,1 2-3410 0 0,-1 1 0 0 0,1 2 0 0 0,25 8 3410 0 0,-21-4-4536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0:45:03.530"/>
    </inkml:context>
    <inkml:brush xml:id="br0">
      <inkml:brushProperty name="width" value="0.1" units="cm"/>
      <inkml:brushProperty name="height" value="0.1" units="cm"/>
      <inkml:brushProperty name="color" value="#004F8B"/>
    </inkml:brush>
  </inkml:definitions>
  <inkml:trace contextRef="#ctx0" brushRef="#br0">407 42 2657 0 0,'0'1'25'0'0,"0"-1"0"0"0,0 1 0 0 0,-1 0 1 0 0,1-1-1 0 0,0 1 0 0 0,0-1 0 0 0,-1 1 1 0 0,1 0-1 0 0,0-1 0 0 0,-1 1 1 0 0,1-1-1 0 0,0 1 0 0 0,-1-1 0 0 0,1 1 1 0 0,-1-1-1 0 0,1 1 0 0 0,-1-1 0 0 0,1 1 1 0 0,-1-1-1 0 0,0 0 0 0 0,1 1 1 0 0,-1-1-1 0 0,1 0 0 0 0,-1 1 0 0 0,0-1 1 0 0,1 0-1 0 0,-1 0 0 0 0,0 0 0 0 0,1 0 1 0 0,-1 0-1 0 0,0 1 0 0 0,1-1 1 0 0,-1 0-26 0 0,0-1 229 0 0,0 0 1 0 0,0 0-1 0 0,0 0 1 0 0,0 0-1 0 0,0 0 1 0 0,0 0-1 0 0,1 0 1 0 0,-1 0-1 0 0,0 0 1 0 0,1 0-1 0 0,-1-1 1 0 0,1 1-1 0 0,-1 0 1 0 0,1 0-1 0 0,-1-1 1 0 0,1 1-230 0 0,0-1 177 0 0,-1 0 0 0 0,0 0 0 0 0,1 0 1 0 0,-1 0-1 0 0,0 0 0 0 0,0 0 0 0 0,0 1 0 0 0,0-1 0 0 0,-1 0 1 0 0,1 1-1 0 0,0-1 0 0 0,-1 1 0 0 0,1-1 0 0 0,-1 1 0 0 0,1-1 1 0 0,-1 1-1 0 0,0 0 0 0 0,0 0 0 0 0,0 0 0 0 0,1 0 0 0 0,-1 0 1 0 0,-1 0-178 0 0,0 1-5 0 0,0-1 0 0 0,0 1 0 0 0,1 0 1 0 0,-1 0-1 0 0,0 0 0 0 0,0 0 1 0 0,0 1-1 0 0,1-1 0 0 0,-1 1 0 0 0,0 0 1 0 0,1 0-1 0 0,-1 0 0 0 0,0 0 0 0 0,1 0 1 0 0,-1 0-1 0 0,0 1 5 0 0,-12 8-49 0 0,0 0-1 0 0,1 1 1 0 0,1 1-1 0 0,-1 0 1 0 0,2 1-1 0 0,0 0 1 0 0,0 1-1 0 0,1 0 1 0 0,1 1-1 0 0,1 0 1 0 0,0 1-1 0 0,0 2 50 0 0,-19 40-51 0 0,2 1 0 0 0,-11 45 51 0 0,35-99-1 0 0,-9 26 3 0 0,0 0 0 0 0,2 1 0 0 0,2 0 0 0 0,1 1 0 0 0,1 0 0 0 0,2 2-2 0 0,2-27-6 0 0,2 0 0 0 0,-1 0 0 0 0,1 0 1 0 0,1 0-1 0 0,-1 0 0 0 0,1-1 0 0 0,1 1 0 0 0,-1 0 1 0 0,1-1-1 0 0,1 1 0 0 0,-1-1 0 0 0,1 0 1 0 0,0 0-1 0 0,1-1 0 0 0,0 1 0 0 0,0-1 1 0 0,0 0-1 0 0,4 3 6 0 0,0-2 30 0 0,0 0 1 0 0,0-1-1 0 0,1 0 1 0 0,-1 0-1 0 0,2-1 0 0 0,-1-1 1 0 0,0 1-1 0 0,1-2 1 0 0,0 1-1 0 0,0-2 1 0 0,0 1-1 0 0,10 0-30 0 0,48 9 196 0 0,57 19-196 0 0,-92-22 11 0 0,11 1 14 0 0,26 1-25 0 0,-37-6-8 0 0,6-5-1 0 0,-18-2 235 0 0,-24-2 0 0 0,1 2-212 0 0,1 1-1 0 0,-1 0 1 0 0,1 0-1 0 0,-1-1 1 0 0,0 1 0 0 0,1 0-1 0 0,-1 0 1 0 0,0 0 0 0 0,0 0-1 0 0,0 0 1 0 0,0 0-1 0 0,0 0 1 0 0,0 0 0 0 0,0 0-1 0 0,0 0 1 0 0,0 1-1 0 0,0-1 1 0 0,-1 0-14 0 0,-4 2 14 0 0,1 0-1 0 0,0 0 1 0 0,0 0 0 0 0,0 1-1 0 0,0 0 1 0 0,0 0 0 0 0,0 1-1 0 0,1-1 1 0 0,-1 1 0 0 0,1 0-1 0 0,-4 3-13 0 0,-35 18-201 0 0,-30 1-841 0 0,47-17 898 0 0,0 1 0 0 0,0 1 0 0 0,1 1 0 0 0,1 1-1 0 0,-20 14 145 0 0,24-12-55 0 0,2 1 0 0 0,0 2 0 0 0,0-1 0 0 0,2 2 0 0 0,0 0 0 0 0,1 1 0 0 0,1 1 0 0 0,-4 8 55 0 0,8-11-30 0 0,0 1 1 0 0,1 0-1 0 0,1 1 0 0 0,1 0 0 0 0,0 0 0 0 0,2 0 0 0 0,0 1 0 0 0,1 0 0 0 0,1 0 1 0 0,1 4 29 0 0,2-18 14 0 0,0 1 1 0 0,0-1-1 0 0,0 0 1 0 0,1 0-1 0 0,0 1 1 0 0,1-1-1 0 0,-1 0 1 0 0,1 0-1 0 0,1 0 1 0 0,-1 0-1 0 0,1-1 1 0 0,0 1-1 0 0,0-1 1 0 0,3 5-15 0 0,1-2 67 0 0,-1-1 0 0 0,1 1 0 0 0,1-1 0 0 0,-1 0 0 0 0,1-1 0 0 0,0 0 0 0 0,1 0 0 0 0,7 3-67 0 0,9 3 99 0 0,1-1 0 0 0,0-1 0 0 0,0-1 0 0 0,1-1 0 0 0,0-2 0 0 0,8 1-99 0 0,177 20 224 0 0,-184-18 123 0 0,-4-1-1030 0 0,-5-8-3430 0 0,-12-3 108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6:50.258"/>
    </inkml:context>
    <inkml:brush xml:id="br0">
      <inkml:brushProperty name="width" value="0.1" units="cm"/>
      <inkml:brushProperty name="height" value="0.1" units="cm"/>
      <inkml:brushProperty name="color" value="#E71224"/>
    </inkml:brush>
  </inkml:definitions>
  <inkml:trace contextRef="#ctx0" brushRef="#br0">247 107 7522 0 0,'1'-5'665'0'0,"0"-1"0"0"0,-1 0 1 0 0,0 0-1 0 0,0 1 0 0 0,-1-1 1 0 0,1 0-1 0 0,-1 1 0 0 0,-1-5-665 0 0,1 9 52 0 0,0 0-1 0 0,1 0 1 0 0,-1-1-1 0 0,0 1 1 0 0,1 0-1 0 0,-1 0 1 0 0,0 0-1 0 0,0 0 1 0 0,0 0-1 0 0,0 0 1 0 0,0 0-1 0 0,0 1 1 0 0,0-1-1 0 0,0 0 1 0 0,0 0-1 0 0,0 1 1 0 0,-1-1-1 0 0,1 1 1 0 0,0-1-1 0 0,0 1 1 0 0,-1 0-1 0 0,1-1 1 0 0,0 1-1 0 0,-1 0 1 0 0,1 0-1 0 0,0 0 1 0 0,-1 0-1 0 0,1 0 1 0 0,0 0-1 0 0,-1 0 1 0 0,1 0-1 0 0,0 0 1 0 0,-1 1-1 0 0,1-1 1 0 0,0 1-1 0 0,0-1 1 0 0,-1 1-1 0 0,1-1 1 0 0,-1 1-52 0 0,-6 3-15 0 0,-1 0 0 0 0,1 1 1 0 0,0 0-1 0 0,1 0 0 0 0,-1 0 1 0 0,1 1-1 0 0,0 0 0 0 0,0 0 1 0 0,0 1-1 0 0,-3 5 15 0 0,-6 8-53 0 0,0 1 0 0 0,2 0 0 0 0,-4 9 53 0 0,10-16-52 0 0,1 0 0 0 0,1 1 0 0 0,0 0-1 0 0,1 0 1 0 0,1 1 0 0 0,0 0 0 0 0,1 0 0 0 0,0 0 0 0 0,2 0 0 0 0,0 0-1 0 0,1 7 53 0 0,0-16-32 0 0,1 0 0 0 0,0 0 0 0 0,0 0 0 0 0,0 0 0 0 0,1-1 0 0 0,0 1 0 0 0,1 0 0 0 0,0-1-1 0 0,0 0 1 0 0,0 0 0 0 0,0 0 0 0 0,4 4 32 0 0,-3-6-7 0 0,-1 1 0 0 0,1-1 0 0 0,1-1 0 0 0,-1 1 0 0 0,1 0 0 0 0,-1-1 0 0 0,1 0 0 0 0,0 0 0 0 0,0-1 0 0 0,1 1 0 0 0,-1-1-1 0 0,0 0 1 0 0,1-1 0 0 0,-1 1 0 0 0,1-1 0 0 0,0 0 0 0 0,-1 0 7 0 0,8 0 77 0 0,-1-1 0 0 0,0 0 0 0 0,1-1 0 0 0,-1 0 0 0 0,0-1 0 0 0,0-1 0 0 0,0 0 0 0 0,0 0 0 0 0,0-1 0 0 0,-1 0-1 0 0,0-1 1 0 0,1-1 0 0 0,6-4-77 0 0,-5 2 257 0 0,0 0-1 0 0,0-1 0 0 0,0 0 1 0 0,-1-1-1 0 0,-1-1 0 0 0,0 0 1 0 0,0 0-1 0 0,-1-1 0 0 0,0-1 1 0 0,4-7-257 0 0,-11 14 111 0 0,0 1 1 0 0,0-1 0 0 0,-1 0-1 0 0,0 0 1 0 0,0 0 0 0 0,0 0-1 0 0,-1 0 1 0 0,0-1 0 0 0,0 1-1 0 0,0 0 1 0 0,-1-1 0 0 0,0 1-1 0 0,0-1 1 0 0,-1-2-112 0 0,0 0 31 0 0,-1 0 0 0 0,-1 1 0 0 0,0-1 0 0 0,0 0-1 0 0,0 1 1 0 0,-1 0 0 0 0,0 0 0 0 0,-1 0 0 0 0,-3-4-31 0 0,-6-7-234 0 0,-1 1 0 0 0,-1 0 0 0 0,-1 2 0 0 0,0 0 0 0 0,-1 0 1 0 0,-1 2-1 0 0,-9-5 234 0 0,17 11-579 0 0,0 1 0 0 0,-1 1 0 0 0,-11-5 579 0 0,19 9-515 0 0,0 1-1 0 0,0 0 1 0 0,0-1-1 0 0,0 1 1 0 0,0 1-1 0 0,0-1 1 0 0,0 0-1 0 0,-1 1 1 0 0,1 0-1 0 0,0 0 0 0 0,0 0 1 0 0,0 1-1 0 0,0 0 1 0 0,-2 0 515 0 0,-13 7-5465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6:51.547"/>
    </inkml:context>
    <inkml:brush xml:id="br0">
      <inkml:brushProperty name="width" value="0.1" units="cm"/>
      <inkml:brushProperty name="height" value="0.1" units="cm"/>
      <inkml:brushProperty name="color" value="#E71224"/>
    </inkml:brush>
  </inkml:definitions>
  <inkml:trace contextRef="#ctx0" brushRef="#br0">31 34 3633 0 0,'-2'0'191'0'0,"1"0"0"0"0,0-1-1 0 0,0 1 1 0 0,0 0 0 0 0,0-1 0 0 0,0 0 0 0 0,0 1 0 0 0,0-1 0 0 0,0 1-1 0 0,0-1 1 0 0,0 0 0 0 0,0 0 0 0 0,0 0 0 0 0,0 1 0 0 0,0-1 0 0 0,0 0 0 0 0,0-1-191 0 0,1 1 132 0 0,-1 1 1 0 0,1-1-1 0 0,-1 1 1 0 0,1-1-1 0 0,0 0 1 0 0,-1 1 0 0 0,1-1-1 0 0,0 1 1 0 0,-1-1-1 0 0,1 0 1 0 0,0 1 0 0 0,0-1-1 0 0,0 0 1 0 0,0 1-1 0 0,-1-1 1 0 0,1 0-1 0 0,0 1 1 0 0,0-1 0 0 0,0 0-1 0 0,1 0 1 0 0,-1 1-1 0 0,0-1 1 0 0,0 0 0 0 0,0 1-1 0 0,0-1 1 0 0,1 0-1 0 0,-1 1 1 0 0,0-1 0 0 0,0 1-1 0 0,1-1 1 0 0,0 0-133 0 0,-1 1 333 0 0,-2 2-162 0 0,1 1-1 0 0,0 0 1 0 0,0 0-1 0 0,0 0 1 0 0,0 0 0 0 0,0 0-1 0 0,1 0 1 0 0,-1 0-1 0 0,1 0 1 0 0,0 0-1 0 0,0 1-170 0 0,-1 26 101 0 0,1 1-1 0 0,1-1 0 0 0,2 1 0 0 0,1-1 0 0 0,2 0 0 0 0,1 0 0 0 0,3 8-100 0 0,-2-14-2530 0 0,2-1 1 0 0,0 0-1 0 0,5 7 2530 0 0,-11-22-1877 0 0,-2-2-1179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6:51.880"/>
    </inkml:context>
    <inkml:brush xml:id="br0">
      <inkml:brushProperty name="width" value="0.1" units="cm"/>
      <inkml:brushProperty name="height" value="0.1" units="cm"/>
      <inkml:brushProperty name="color" value="#E71224"/>
    </inkml:brush>
  </inkml:definitions>
  <inkml:trace contextRef="#ctx0" brushRef="#br0">1 232 5929 0 0,'49'0'2129'0'0,"-7"1"-1019"0"0,1-2-1 0 0,33-6-1109 0 0,35-10 1541 0 0,50-18-1541 0 0,-112 22-175 0 0,0-3 0 0 0,-1-1-1 0 0,0-3 1 0 0,16-11 175 0 0,65-34-6095 0 0,-103 55 2665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6:52.280"/>
    </inkml:context>
    <inkml:brush xml:id="br0">
      <inkml:brushProperty name="width" value="0.1" units="cm"/>
      <inkml:brushProperty name="height" value="0.1" units="cm"/>
      <inkml:brushProperty name="color" value="#E71224"/>
    </inkml:brush>
  </inkml:definitions>
  <inkml:trace contextRef="#ctx0" brushRef="#br0">3 1 5001 0 0,'-2'1'3176'0'0,"1"6"-2059"0"0,15 40 222 0 0,2-1-1 0 0,15 27-1338 0 0,13 35 365 0 0,-35-80-374 0 0,-4-12-643 0 0,0 1-1 0 0,2-1 0 0 0,1 2 653 0 0,-6-14-713 0 0,0 0 0 0 0,1 0 0 0 0,-1 0 0 0 0,1-1 0 0 0,0 1 0 0 0,0-1 0 0 0,0 0 0 0 0,3 3 713 0 0,4-1-3313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6:52.628"/>
    </inkml:context>
    <inkml:brush xml:id="br0">
      <inkml:brushProperty name="width" value="0.1" units="cm"/>
      <inkml:brushProperty name="height" value="0.1" units="cm"/>
      <inkml:brushProperty name="color" value="#E71224"/>
    </inkml:brush>
  </inkml:definitions>
  <inkml:trace contextRef="#ctx0" brushRef="#br0">0 3 5113 0 0,'1'0'103'0'0,"-1"-1"1"0"0,1 1-1 0 0,-1 0 0 0 0,1 0 1 0 0,-1 0-1 0 0,1-1 0 0 0,-1 1 1 0 0,1 0-1 0 0,-1 0 0 0 0,1 0 1 0 0,-1 0-1 0 0,1 0 0 0 0,0 0 1 0 0,-1 0-1 0 0,1 0 0 0 0,-1 0 1 0 0,1 0-1 0 0,-1 0 0 0 0,1 0 1 0 0,-1 1-1 0 0,1-1 0 0 0,-1 0 1 0 0,1 0-1 0 0,-1 0 0 0 0,1 1 1 0 0,-1-1-1 0 0,1 0 0 0 0,-1 1 1 0 0,0-1-1 0 0,1 0 0 0 0,-1 1 1 0 0,1-1-1 0 0,-1 0 0 0 0,0 1 1 0 0,0-1-1 0 0,1 1 0 0 0,-1-1 0 0 0,0 1 1 0 0,1-1-1 0 0,-1 1 0 0 0,0-1 1 0 0,0 1-1 0 0,0-1 0 0 0,0 1 1 0 0,0-1-1 0 0,0 1 0 0 0,1 0-103 0 0,10 30 1346 0 0,-9-28-972 0 0,10 42 2829 0 0,4 22-3203 0 0,-8-26 256 0 0,3-1-1 0 0,3 7-255 0 0,-9-34-1436 0 0,1 1-1 0 0,0-1 0 0 0,1-1 1 0 0,8 12 1436 0 0,8 3-5039 0 0,-16-21 1677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6:52.965"/>
    </inkml:context>
    <inkml:brush xml:id="br0">
      <inkml:brushProperty name="width" value="0.1" units="cm"/>
      <inkml:brushProperty name="height" value="0.1" units="cm"/>
      <inkml:brushProperty name="color" value="#E71224"/>
    </inkml:brush>
  </inkml:definitions>
  <inkml:trace contextRef="#ctx0" brushRef="#br0">0 66 6857 0 0,'14'-4'1657'0'0,"3"-3"-681"0"0,6-2-72 0 0,3 0-8 0 0,-2 0-207 0 0,2 3-289 0 0,2 1-256 0 0,2 2-136 0 0,1 2-152 0 0,1-2-312 0 0,-1 1-449 0 0,1-1-559 0 0,-2 1-568 0 0,-1 1 47 0 0,0-1-1976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6:53.297"/>
    </inkml:context>
    <inkml:brush xml:id="br0">
      <inkml:brushProperty name="width" value="0.1" units="cm"/>
      <inkml:brushProperty name="height" value="0.1" units="cm"/>
      <inkml:brushProperty name="color" value="#E71224"/>
    </inkml:brush>
  </inkml:definitions>
  <inkml:trace contextRef="#ctx0" brushRef="#br0">39 1 6473 0 0,'-13'0'1453'0'0,"12"0"-1288"0"0,-1-1 1 0 0,1 1-1 0 0,0 0 0 0 0,-1 0 0 0 0,1 0 0 0 0,-1 0 0 0 0,1 0 0 0 0,0 1 1 0 0,-1-1-1 0 0,1 0 0 0 0,-1 0 0 0 0,1 1 0 0 0,0-1 0 0 0,-1 1-165 0 0,2 0 29 0 0,-1 0 0 0 0,1 0 0 0 0,-1 0-1 0 0,1 0 1 0 0,-1 0 0 0 0,1 0 0 0 0,0 0-1 0 0,-1 0 1 0 0,1 0 0 0 0,0 0 0 0 0,0 0-1 0 0,0 0 1 0 0,0 0 0 0 0,0 0 0 0 0,0 0-1 0 0,0 0 1 0 0,0 1 0 0 0,0-1 0 0 0,1 0-1 0 0,-1 0 1 0 0,0 0 0 0 0,1 0 0 0 0,-1 0-29 0 0,9 38 139 0 0,2 0 1 0 0,2-1-1 0 0,3 4-139 0 0,14 21-2509 0 0,-2-27-2439 0 0,-19-30 2191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6:53.634"/>
    </inkml:context>
    <inkml:brush xml:id="br0">
      <inkml:brushProperty name="width" value="0.1" units="cm"/>
      <inkml:brushProperty name="height" value="0.1" units="cm"/>
      <inkml:brushProperty name="color" value="#E71224"/>
    </inkml:brush>
  </inkml:definitions>
  <inkml:trace contextRef="#ctx0" brushRef="#br0">2 48 7138 0 0,'-1'-1'173'0'0,"1"-1"1"0"0,0 1 0 0 0,0-1 0 0 0,-1 1 0 0 0,1-1 0 0 0,0 0-1 0 0,0 1 1 0 0,0-1 0 0 0,1 1 0 0 0,-1-1 0 0 0,0 1 0 0 0,1-1 0 0 0,-1 1-1 0 0,1-1 1 0 0,-1 1 0 0 0,1-1 0 0 0,0 1 0 0 0,-1-1 0 0 0,1 1 0 0 0,0 0-1 0 0,0-1 1 0 0,0 1 0 0 0,0 0 0 0 0,0 0 0 0 0,0 0 0 0 0,0 0-1 0 0,1 0 1 0 0,-1 0 0 0 0,0 0 0 0 0,1 0 0 0 0,-1 0 0 0 0,0 1 0 0 0,1-1-1 0 0,-1 1 1 0 0,1-1 0 0 0,-1 1 0 0 0,1-1 0 0 0,-1 1 0 0 0,1 0-1 0 0,0 0 1 0 0,-1-1 0 0 0,1 1-174 0 0,11-1-38 0 0,0 1 0 0 0,0 0 0 0 0,0 1 0 0 0,0 0-1 0 0,3 1 39 0 0,7 1 255 0 0,14-2-1266 0 0,34-4 1011 0 0,3 0-5250 0 0,-72 3 4926 0 0,-1 0 187 0 0,-1 0 0 0 0,0 0 0 0 0,1 0 1 0 0,-1 0-1 0 0,1 0 0 0 0,-1 0 0 0 0,1 0 0 0 0,-1 0 0 0 0,1 0 0 0 0,-1 0 1 0 0,1 0-1 0 0,-1 0 0 0 0,1 0 0 0 0,-1 0 0 0 0,1 0 0 0 0,-1 0 1 0 0,1 1-1 0 0,-1-1 0 0 0,1 0 0 0 0,-1 0 0 0 0,1 1 0 0 0,-1-1 1 0 0,0 0-1 0 0,1 1 0 0 0,-1-1 0 0 0,0 0 0 0 0,1 1 0 0 0,-1-1 0 0 0,0 0 1 0 0,1 1-1 0 0,-1-1 0 0 0,0 1 0 0 0,0-1 137 0 0,-1 4-2458 0 0</inkml:trace>
  <inkml:trace contextRef="#ctx0" brushRef="#br0" timeOffset="1">204 82 4873 0 0,'27'-20'6229'0'0,"4"-2"-4452"0"0,-20 18-1318 0 0,-1-1 0 0 0,1 2 1 0 0,0-1-1 0 0,0 1 0 0 0,6 0-459 0 0,-12 2-205 0 0,0 1-1 0 0,0-1 0 0 0,0 1 1 0 0,0 1-1 0 0,-1-1 0 0 0,6 1 206 0 0,-8 0-495 0 0,0-1 1 0 0,1 1-1 0 0,-1 0 0 0 0,0 0 0 0 0,0 0 0 0 0,1 0 0 0 0,-1 0 1 0 0,0 0-1 0 0,0 1 0 0 0,0-1 0 0 0,0 0 0 0 0,-1 1 0 0 0,2 1 495 0 0,3 6-2626 0 0,-5 0-936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6:53.996"/>
    </inkml:context>
    <inkml:brush xml:id="br0">
      <inkml:brushProperty name="width" value="0.1" units="cm"/>
      <inkml:brushProperty name="height" value="0.1" units="cm"/>
      <inkml:brushProperty name="color" value="#E71224"/>
    </inkml:brush>
  </inkml:definitions>
  <inkml:trace contextRef="#ctx0" brushRef="#br0">1 52 4473 0 0,'9'-1'888'0'0,"0"-2"-144"0"0,5 0 40 0 0,1-2 137 0 0,-1-1 63 0 0,1 0-192 0 0,2 0-288 0 0,0 0-280 0 0,3 1-296 0 0,0 2-624 0 0,-1 0-1008 0 0,3 2-345 0 0,-1-3-2128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6:54.663"/>
    </inkml:context>
    <inkml:brush xml:id="br0">
      <inkml:brushProperty name="width" value="0.1" units="cm"/>
      <inkml:brushProperty name="height" value="0.1" units="cm"/>
      <inkml:brushProperty name="color" value="#E71224"/>
    </inkml:brush>
  </inkml:definitions>
  <inkml:trace contextRef="#ctx0" brushRef="#br0">444 36 6601 0 0,'-5'-4'308'0'0,"0"0"0"0"0,0 1 0 0 0,0-1 0 0 0,0 1-1 0 0,-1 0 1 0 0,1 1 0 0 0,-1-1 0 0 0,0 1-1 0 0,0 0 1 0 0,1 0 0 0 0,-1 1 0 0 0,-1 0-1 0 0,1 0 1 0 0,0 0 0 0 0,0 1 0 0 0,0 0-308 0 0,-4 1 122 0 0,0 0 0 0 0,1 0 0 0 0,-1 1 0 0 0,1 0 0 0 0,-1 1 0 0 0,1 0 0 0 0,0 1 0 0 0,0 0 0 0 0,-6 4-122 0 0,-9 7-70 0 0,0 1 0 0 0,1 1 0 0 0,0 1 0 0 0,2 1 0 0 0,0 1 0 0 0,-8 11 70 0 0,20-21 32 0 0,0 1-1 0 0,0 0 1 0 0,2 1 0 0 0,-1-1 0 0 0,1 2-1 0 0,1-1 1 0 0,0 1 0 0 0,1 0 0 0 0,0 0-1 0 0,-2 14-31 0 0,5-22 14 0 0,1 1-1 0 0,0-1 0 0 0,1 1 0 0 0,0-1 0 0 0,-1 1 0 0 0,2-1 0 0 0,-1 1 0 0 0,1 0 0 0 0,0-1 0 0 0,0 1 0 0 0,0-1 0 0 0,1 0 0 0 0,0 1 0 0 0,0-1 0 0 0,0 0 0 0 0,0 0 0 0 0,1 0 0 0 0,0 0 0 0 0,0-1 0 0 0,1 1 0 0 0,-1-1 0 0 0,1 0 1 0 0,0 0-1 0 0,0 0 0 0 0,0 0 0 0 0,0-1 0 0 0,1 0 0 0 0,3 2-13 0 0,2 1 79 0 0,1-1 0 0 0,-1-1 0 0 0,1 0 0 0 0,0 0 0 0 0,0-1-1 0 0,0-1 1 0 0,1 0 0 0 0,-1 0 0 0 0,1-1 0 0 0,-1-1 0 0 0,1 0 0 0 0,0 0 0 0 0,-1-1 0 0 0,1 0 0 0 0,-1-1 0 0 0,0-1 0 0 0,9-3-79 0 0,14-4 318 0 0,-1-2 0 0 0,-1-1 0 0 0,0-1 0 0 0,-1-2 0 0 0,9-7-318 0 0,-30 16 131 0 0,1 1-1 0 0,-1-2 1 0 0,0 1-1 0 0,0-2 1 0 0,-1 1 0 0 0,0-1-1 0 0,0 0 1 0 0,-1-1-1 0 0,0-1-130 0 0,-5 7 50 0 0,-1 1 0 0 0,0 0 0 0 0,0-1 0 0 0,-1 0 0 0 0,1 1 0 0 0,-1-1 0 0 0,1 0 0 0 0,-1 0 0 0 0,0 0 0 0 0,-1 0 0 0 0,1 0 0 0 0,-1 0 0 0 0,0 0 0 0 0,1 0 0 0 0,-2 0 0 0 0,1 0 0 0 0,0 0 0 0 0,-1 0 0 0 0,0 0 0 0 0,0 1 0 0 0,0-1 0 0 0,-1 0 0 0 0,1 0 0 0 0,-1 1 1 0 0,0-1-1 0 0,0 1 0 0 0,0-1 0 0 0,0 1 0 0 0,0 0 0 0 0,-2-1-50 0 0,-7-8-72 0 0,0 0 1 0 0,-1 1-1 0 0,0 1 1 0 0,-1 0-1 0 0,0 0 1 0 0,-3 0 71 0 0,-85-46-828 0 0,87 49 437 0 0,0 1 0 0 0,-1 0 1 0 0,-13-2 390 0 0,23 6-321 0 0,0 1-1 0 0,0 0 1 0 0,0 0 0 0 0,-1 1 0 0 0,1-1 0 0 0,0 1 0 0 0,0 0 0 0 0,0 1 0 0 0,0-1 0 0 0,-1 1 0 0 0,1 0 0 0 0,0 0 0 0 0,-1 1 321 0 0,5-1-159 0 0,0-1-1 0 0,0 0 1 0 0,1 1 0 0 0,-1-1 0 0 0,0 0 0 0 0,1 1-1 0 0,-1-1 1 0 0,0 1 0 0 0,1-1 0 0 0,-1 1 0 0 0,0-1 0 0 0,1 1-1 0 0,-1-1 1 0 0,1 1 0 0 0,-1 0 0 0 0,1-1 0 0 0,-1 1-1 0 0,1 0 1 0 0,0 0 0 0 0,-1-1 0 0 0,1 1 0 0 0,0 0-1 0 0,-1 0 1 0 0,1 0 0 0 0,0-1 0 0 0,0 1 0 0 0,0 0-1 0 0,0 0 1 0 0,0 0 0 0 0,0-1 0 0 0,0 1 0 0 0,0 1 159 0 0,0 0-283 0 0,1 0 0 0 0,0 0 1 0 0,0 0-1 0 0,0 0 0 0 0,0-1 1 0 0,0 1-1 0 0,0 0 1 0 0,0 0-1 0 0,0-1 0 0 0,1 1 1 0 0,-1 0-1 0 0,1 0 283 0 0,14 12-2462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0:45:04.354"/>
    </inkml:context>
    <inkml:brush xml:id="br0">
      <inkml:brushProperty name="width" value="0.1" units="cm"/>
      <inkml:brushProperty name="height" value="0.1" units="cm"/>
      <inkml:brushProperty name="color" value="#004F8B"/>
    </inkml:brush>
  </inkml:definitions>
  <inkml:trace contextRef="#ctx0" brushRef="#br0">530 19 2817 0 0,'-16'-1'417'0'0,"0"0"0"0"0,0-1 0 0 0,-9-3-417 0 0,15 2 91 0 0,-1 1 0 0 0,1 0 0 0 0,-1 1 0 0 0,0 0 1 0 0,0 1-1 0 0,0 0 0 0 0,0 0 0 0 0,0 2 0 0 0,1-1-91 0 0,-7 4 16 0 0,0 1 0 0 0,1 0 0 0 0,0 1 0 0 0,1 1 0 0 0,0 1 0 0 0,0 0 0 0 0,1 0 0 0 0,0 2 0 0 0,0 0 0 0 0,1 0 0 0 0,1 1 0 0 0,0 1 0 0 0,0 0 0 0 0,2 1 0 0 0,-1 0 1 0 0,-6 13-17 0 0,1 0 117 0 0,1 1 0 0 0,1 1 1 0 0,1 1-1 0 0,1 0 1 0 0,2 0-1 0 0,1 1 1 0 0,2 0-1 0 0,-3 24-117 0 0,8-32 172 0 0,1 0 0 0 0,1 1 0 0 0,0-1 0 0 0,2 0 0 0 0,1 0 0 0 0,1 0 0 0 0,1 0 0 0 0,3 6-172 0 0,14 40-1341 0 0,31 65 1341 0 0,-31-81-1813 0 0,2-8 57 0 0,-16-30-90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6:55.618"/>
    </inkml:context>
    <inkml:brush xml:id="br0">
      <inkml:brushProperty name="width" value="0.1" units="cm"/>
      <inkml:brushProperty name="height" value="0.1" units="cm"/>
      <inkml:brushProperty name="color" value="#E71224"/>
    </inkml:brush>
  </inkml:definitions>
  <inkml:trace contextRef="#ctx0" brushRef="#br0">1 314 2817 0 0,'4'-19'1829'0'0,"-1"-1"1"0"0,-1 1-1 0 0,-1-19-1829 0 0,5-37 5149 0 0,7 121-5471 0 0,14 204 29 0 0,-27-250 289 0 0,0 1 1 0 0,0-1-1 0 0,1 1 0 0 0,-1-1 1 0 0,0 1-1 0 0,0-1 1 0 0,0 0-1 0 0,0 1 0 0 0,0-1 1 0 0,0 1-1 0 0,0-1 1 0 0,0 1-1 0 0,0-1 0 0 0,0 1 1 0 0,0-1-1 0 0,0 0 1 0 0,0 1-1 0 0,0-1 0 0 0,0 1 1 0 0,0-1-1 0 0,0 1 1 0 0,-1-1-1 0 0,1 1 0 0 0,0-1 1 0 0,0 0-1 0 0,0 1 1 0 0,-1-1-1 0 0,1 0 0 0 0,0 1 1 0 0,-1-1-1 0 0,1 0 1 0 0,0 1-1 0 0,-1-1 1 0 0,1 0-1 0 0,-1 1 4 0 0,-10-14 352 0 0,-10-27 530 0 0,17 29-734 0 0,0-1 1 0 0,1 1-1 0 0,0-1 0 0 0,1 0 1 0 0,0 0-1 0 0,0 0 0 0 0,2-1-148 0 0,0-88-56 0 0,2 42-469 0 0,-2 58 446 0 0,0 0 0 0 0,0 0 0 0 0,-1 0 0 0 0,1 0 0 0 0,0 0 0 0 0,1 0 0 0 0,-1-1 0 0 0,0 1 0 0 0,0 0-1 0 0,0 0 1 0 0,1 0 0 0 0,-1 0 0 0 0,0 0 0 0 0,1 0 0 0 0,-1 0 0 0 0,1 0 0 0 0,0 0 0 0 0,-1 1 0 0 0,1-2 79 0 0,0 2-68 0 0,-1 0 1 0 0,1 0 0 0 0,-1 0-1 0 0,1 0 1 0 0,0 0 0 0 0,-1 0-1 0 0,1 0 1 0 0,-1 0 0 0 0,1 0-1 0 0,-1 0 1 0 0,1 1 0 0 0,-1-1-1 0 0,1 0 1 0 0,-1 0 0 0 0,1 0-1 0 0,-1 1 1 0 0,1-1 0 0 0,-1 0-1 0 0,0 1 1 0 0,1-1 0 0 0,-1 0-1 0 0,1 1 1 0 0,-1-1 0 0 0,0 1 0 0 0,1-1-1 0 0,-1 1 68 0 0,30 40-2367 0 0,-26-34 2342 0 0,16 25-683 0 0,1-2 0 0 0,1 0 0 0 0,2-1 0 0 0,1-1 0 0 0,1-2 708 0 0,-17-17 80 0 0,0-1-1 0 0,1-1 0 0 0,0 1 0 0 0,1-2 1 0 0,-1 1-1 0 0,1-2 0 0 0,0 1 0 0 0,1-1 1 0 0,-1-1-1 0 0,1 0 0 0 0,0-1 0 0 0,0 0 1 0 0,0-1-1 0 0,1 0 0 0 0,-1-1 0 0 0,0 0 1 0 0,2-1-80 0 0,-8 0 235 0 0,-1 0 1 0 0,1-1-1 0 0,0 0 0 0 0,0 0 1 0 0,0 0-1 0 0,-1 0 1 0 0,1-1-1 0 0,-1 0 1 0 0,1 0-1 0 0,-1-1 0 0 0,0 1 1 0 0,0-1-1 0 0,0 0 1 0 0,0-1-1 0 0,0 1 0 0 0,-1-1 1 0 0,0 0-1 0 0,0 0 1 0 0,0 0-1 0 0,0-1 1 0 0,0 1-1 0 0,-1-1 0 0 0,0 0 1 0 0,1-1-236 0 0,-1-2 245 0 0,0 1 0 0 0,0-1 1 0 0,0 0-1 0 0,-1 0 0 0 0,-1-1 0 0 0,1 1 1 0 0,-1 0-1 0 0,-1 0 0 0 0,1-1 0 0 0,-2 1 1 0 0,1 0-1 0 0,-1-1 0 0 0,0 1 0 0 0,-1 0 1 0 0,1 0-1 0 0,-4-6-245 0 0,0-1-17 0 0,-2 0 0 0 0,0 0 1 0 0,-1 1-1 0 0,0 0 0 0 0,-1 1 1 0 0,0 0-1 0 0,-1 0 0 0 0,-1 1 0 0 0,0 0 1 0 0,0 1-1 0 0,-2 0 0 0 0,1 1 1 0 0,-1 0-1 0 0,0 1 0 0 0,-1 1 0 0 0,0 0 1 0 0,-8-3 16 0 0,20 10-102 0 0,1 0 0 0 0,0 1 1 0 0,-1-1-1 0 0,1 0 0 0 0,-1 1 0 0 0,1-1 1 0 0,-1 1-1 0 0,1 0 0 0 0,-1-1 1 0 0,1 1-1 0 0,-1 0 0 0 0,1 0 1 0 0,-1 0-1 0 0,1 0 0 0 0,-1 0 0 0 0,1 0 1 0 0,-1 1-1 0 0,1-1 0 0 0,-1 0 1 0 0,1 1-1 0 0,-1-1 0 0 0,1 1 102 0 0,0 0-229 0 0,0 0-1 0 0,0 0 1 0 0,0 0-1 0 0,0 0 1 0 0,0 0-1 0 0,0 0 1 0 0,1 0 0 0 0,-1 0-1 0 0,0 0 1 0 0,1 1-1 0 0,-1-1 1 0 0,1 0-1 0 0,0 0 1 0 0,-1 1-1 0 0,1-1 1 0 0,0 0-1 0 0,-1 1 1 0 0,1-1 0 0 0,0 0-1 0 0,0 1 230 0 0,0 4-587 0 0,0 0-1 0 0,1 0 1 0 0,0 0-1 0 0,0 1 1 0 0,0-1-1 0 0,1 0 1 0 0,-1 0-1 0 0,2-1 1 0 0,-1 1-1 0 0,2 4 588 0 0,10 12-758 0 0,-5-5-935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6:56.182"/>
    </inkml:context>
    <inkml:brush xml:id="br0">
      <inkml:brushProperty name="width" value="0.1" units="cm"/>
      <inkml:brushProperty name="height" value="0.1" units="cm"/>
      <inkml:brushProperty name="color" value="#E71224"/>
    </inkml:brush>
  </inkml:definitions>
  <inkml:trace contextRef="#ctx0" brushRef="#br0">20 54 3889 0 0,'-1'-7'1101'0'0,"-1"1"-1"0"0,1 0 1 0 0,-1 0 0 0 0,-1 0 0 0 0,1 0-1 0 0,-1 1 1 0 0,0-1 0 0 0,0 0-1101 0 0,3 37 668 0 0,6 41-576 0 0,-5-40-89 0 0,2 0 1 0 0,0 1-1 0 0,3-2 0 0 0,0 1 1 0 0,3 0-1 0 0,4 12-3 0 0,-12-42-130 0 0,-1 0 0 0 0,1-1 0 0 0,0 1 1 0 0,0 0-1 0 0,-1 0 0 0 0,1-1 0 0 0,0 1 0 0 0,0-1 1 0 0,1 1-1 0 0,-1-1 0 0 0,0 1 0 0 0,0-1 0 0 0,1 0 1 0 0,-1 1-1 0 0,1-1 0 0 0,-1 0 0 0 0,1 0 0 0 0,-1 0 0 0 0,1 0 1 0 0,0 0-1 0 0,-1 0 0 0 0,1-1 0 0 0,0 1 0 0 0,0-1 1 0 0,0 1-1 0 0,0-1 130 0 0,0 0-314 0 0,0-1-1 0 0,0 0 1 0 0,1 1 0 0 0,-1-1 0 0 0,0 0 0 0 0,0 0 0 0 0,0 0 0 0 0,0 0-1 0 0,0-1 1 0 0,0 1 0 0 0,0 0 0 0 0,0-1 0 0 0,-1 0 0 0 0,1 1 0 0 0,-1-1-1 0 0,1 0 1 0 0,-1 0 0 0 0,1 0 0 0 0,-1 0 0 0 0,1-2 314 0 0,7-12-2753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6:56.551"/>
    </inkml:context>
    <inkml:brush xml:id="br0">
      <inkml:brushProperty name="width" value="0.1" units="cm"/>
      <inkml:brushProperty name="height" value="0.1" units="cm"/>
      <inkml:brushProperty name="color" value="#E71224"/>
    </inkml:brush>
  </inkml:definitions>
  <inkml:trace contextRef="#ctx0" brushRef="#br0">0 49 5873 0 0,'35'2'5884'0'0,"-13"0"-5012"0"0,0-1 0 0 0,-1-1-1 0 0,17-2-871 0 0,75-18 1120 0 0,-40-4-6122 0 0,-53 18-212 0 0,-15 4 1426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6:56.921"/>
    </inkml:context>
    <inkml:brush xml:id="br0">
      <inkml:brushProperty name="width" value="0.1" units="cm"/>
      <inkml:brushProperty name="height" value="0.1" units="cm"/>
      <inkml:brushProperty name="color" value="#E71224"/>
    </inkml:brush>
  </inkml:definitions>
  <inkml:trace contextRef="#ctx0" brushRef="#br0">1 55 5113 0 0,'9'-1'841'0'0,"1"-1"0"0"0,-1 0 1 0 0,1 0-1 0 0,-1-1 0 0 0,0 0 0 0 0,0 0 0 0 0,9-5-841 0 0,-6 2 467 0 0,0 1 0 0 0,1 1-1 0 0,11-3-466 0 0,-16 6-120 0 0,3-2 72 0 0,0 1 0 0 0,1 1 1 0 0,-1 0-1 0 0,1 0 0 0 0,1 1 48 0 0,-8 1-711 0 0,0-1 0 0 0,-1 1-1 0 0,1 0 1 0 0,0 0-1 0 0,0 1 1 0 0,0 0 0 0 0,-1 0-1 0 0,1 0 1 0 0,0 0 711 0 0,19 12-3030 0 0,-14-7 676 0 0</inkml:trace>
  <inkml:trace contextRef="#ctx0" brushRef="#br0" timeOffset="1">87 384 4337 0 0,'13'-2'1352'0'0,"3"-2"169"0"0,5-3-89 0 0,2 0 16 0 0,3-4-8 0 0,1 2-199 0 0,1-3-337 0 0,1 1-400 0 0,2 0-328 0 0,-2 2-160 0 0,-2 0-408 0 0,-1 0-1024 0 0,-1 0-1681 0 0,-2 1-3176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6:58.626"/>
    </inkml:context>
    <inkml:brush xml:id="br0">
      <inkml:brushProperty name="width" value="0.1" units="cm"/>
      <inkml:brushProperty name="height" value="0.1" units="cm"/>
      <inkml:brushProperty name="color" value="#E71224"/>
    </inkml:brush>
  </inkml:definitions>
  <inkml:trace contextRef="#ctx0" brushRef="#br0">7 0 3049 0 0,'0'1'130'0'0,"-1"-1"1"0"0,1 0 0 0 0,-1 1 0 0 0,1-1 0 0 0,-1 1 0 0 0,1-1 0 0 0,0 1-1 0 0,-1-1 1 0 0,1 1 0 0 0,0-1 0 0 0,-1 1 0 0 0,1-1 0 0 0,0 1-1 0 0,0-1 1 0 0,0 1 0 0 0,-1 0 0 0 0,1-1 0 0 0,0 1 0 0 0,0-1-1 0 0,0 1 1 0 0,0 0 0 0 0,0-1 0 0 0,0 1 0 0 0,0-1 0 0 0,0 1 0 0 0,0 0-1 0 0,0-1 1 0 0,0 1 0 0 0,1-1 0 0 0,-1 1 0 0 0,0 0 0 0 0,0-1-1 0 0,1 1-130 0 0,6 29 653 0 0,-5-24-662 0 0,4 16 174 0 0,-4-15-108 0 0,0 1 0 0 0,0-1 0 0 0,-1 1 0 0 0,1 0 0 0 0,-2 0 0 0 0,1 0 0 0 0,-1 0 0 0 0,0 0 1 0 0,-1 0-58 0 0,-2 7 45 0 0,2-12-16 0 0,0 1 1 0 0,1 0-1 0 0,-1 0 1 0 0,0 0-1 0 0,1 0 1 0 0,0 0 0 0 0,0-1-1 0 0,0 1 1 0 0,0 0-1 0 0,1 0 1 0 0,0 0-1 0 0,0 0 1 0 0,0 1-30 0 0,1-6 137 0 0,0 0 0 0 0,-1 1 0 0 0,1-1 1 0 0,0 0-1 0 0,0 0 0 0 0,-1 0 0 0 0,1-1 0 0 0,-1 1 0 0 0,1 0 1 0 0,-1 0-1 0 0,0-1 0 0 0,1 1 0 0 0,-1-2-137 0 0,8-4 299 0 0,9-4-66 0 0,0 1 0 0 0,1 0 0 0 0,1 2 0 0 0,-1 0 0 0 0,1 1 0 0 0,1 1 0 0 0,-1 1 0 0 0,17-1-233 0 0,-31 5-94 0 0,0 1 0 0 0,1-1 0 0 0,-1 2-1 0 0,0-1 1 0 0,0 1 0 0 0,0 0 0 0 0,0 0 0 0 0,0 1 0 0 0,0-1 0 0 0,0 1-1 0 0,0 1 1 0 0,0 0 94 0 0,41 25-6940 0 0,-42-25 5047 0 0,-4-5-272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6:59.159"/>
    </inkml:context>
    <inkml:brush xml:id="br0">
      <inkml:brushProperty name="width" value="0.1" units="cm"/>
      <inkml:brushProperty name="height" value="0.1" units="cm"/>
      <inkml:brushProperty name="color" value="#E71224"/>
    </inkml:brush>
  </inkml:definitions>
  <inkml:trace contextRef="#ctx0" brushRef="#br0">0 62 3329 0 0,'9'-6'560'0'0,"-1"1"48"0"0,1 0-16 0 0,0 1-24 0 0,-3 4 72 0 0,2 0 113 0 0,0-2-73 0 0,-1 1-208 0 0,3-1-192 0 0,0-1-144 0 0,2 0-48 0 0,2-1-184 0 0,0-3-448 0 0,1 3-641 0 0,1-4-415 0 0,-1 1-2169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7:24.364"/>
    </inkml:context>
    <inkml:brush xml:id="br0">
      <inkml:brushProperty name="width" value="0.1" units="cm"/>
      <inkml:brushProperty name="height" value="0.1" units="cm"/>
      <inkml:brushProperty name="color" value="#66CC00"/>
    </inkml:brush>
  </inkml:definitions>
  <inkml:trace contextRef="#ctx0" brushRef="#br0">0 36 2705 0 0,'3'-1'13'0'0,"0"-1"0"0"0,0 1 0 0 0,0 0 0 0 0,0 0 0 0 0,1 0 0 0 0,-1 0 0 0 0,0 1 0 0 0,0-1 1 0 0,1 1-1 0 0,-1 0 0 0 0,0 0 0 0 0,0 0 0 0 0,1 0-13 0 0,5 0 14 0 0,2-1 48 0 0,1 0 1 0 0,-1-1-1 0 0,0 0 0 0 0,0-1 1 0 0,5-2-63 0 0,-6 2 80 0 0,0 0 1 0 0,1 1-1 0 0,-1 0 0 0 0,1 1 0 0 0,2-1-80 0 0,-9 2-78 0 0,0 1-1 0 0,0-1 0 0 0,0 1 0 0 0,0-1 0 0 0,0 1 1 0 0,-1 0-1 0 0,1 0 0 0 0,0 1 0 0 0,-1-1 1 0 0,1 1-1 0 0,-1 0 0 0 0,0 0 0 0 0,1 0 0 0 0,-1 0 1 0 0,0 0-1 0 0,3 3 79 0 0,-1 2-1622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7:24.711"/>
    </inkml:context>
    <inkml:brush xml:id="br0">
      <inkml:brushProperty name="width" value="0.1" units="cm"/>
      <inkml:brushProperty name="height" value="0.1" units="cm"/>
      <inkml:brushProperty name="color" value="#66CC00"/>
    </inkml:brush>
  </inkml:definitions>
  <inkml:trace contextRef="#ctx0" brushRef="#br0">0 1 2593 0 0,'2'7'40'0'0,"1"3"-16"0"0,0 0-24 0 0,3 1 8 0 0,2-2-8 0 0,1 0-8 0 0,1-1-8 0 0,3 0-24 0 0,0-4-1825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7:25.043"/>
    </inkml:context>
    <inkml:brush xml:id="br0">
      <inkml:brushProperty name="width" value="0.1" units="cm"/>
      <inkml:brushProperty name="height" value="0.1" units="cm"/>
      <inkml:brushProperty name="color" value="#66CC00"/>
    </inkml:brush>
  </inkml:definitions>
  <inkml:trace contextRef="#ctx0" brushRef="#br0">0 26 3257 0 0,'5'-3'664'0'0,"0"-1"24"0"0,1-1-120 0 0,1 1-168 0 0,-2-1-176 0 0,1 2-120 0 0,0 1-80 0 0,-1 2-72 0 0,1 0-280 0 0,0 0-336 0 0,0 0-192 0 0,2 2 96 0 0,4 12-1233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7:25.697"/>
    </inkml:context>
    <inkml:brush xml:id="br0">
      <inkml:brushProperty name="width" value="0.1" units="cm"/>
      <inkml:brushProperty name="height" value="0.1" units="cm"/>
      <inkml:brushProperty name="color" value="#66CC00"/>
    </inkml:brush>
  </inkml:definitions>
  <inkml:trace contextRef="#ctx0" brushRef="#br0">50 20 2729 0 0,'-10'-19'3157'0'0,"10"19"-3055"0"0,-1 1 0 0 0,1-1-1 0 0,-1 1 1 0 0,1 0-1 0 0,-1-1 1 0 0,1 1-1 0 0,-1 0 1 0 0,1-1-1 0 0,0 1 1 0 0,0 0-1 0 0,-1-1 1 0 0,1 1-1 0 0,0 0 1 0 0,0 0-1 0 0,0-1 1 0 0,-1 1-1 0 0,1 0 1 0 0,0 0-1 0 0,0 0 1 0 0,0-1 0 0 0,0 1-1 0 0,1 0 1 0 0,-1 0-1 0 0,0 0-101 0 0,-4 28 854 0 0,-1 1 0 0 0,-3 9-854 0 0,3-17-513 0 0,0-1-1 0 0,2 1 1 0 0,0 0 0 0 0,2 0-1 0 0,0 4 514 0 0,3-13-2235 0 0,1-1-1426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0:45:05.307"/>
    </inkml:context>
    <inkml:brush xml:id="br0">
      <inkml:brushProperty name="width" value="0.1" units="cm"/>
      <inkml:brushProperty name="height" value="0.1" units="cm"/>
      <inkml:brushProperty name="color" value="#004F8B"/>
    </inkml:brush>
  </inkml:definitions>
  <inkml:trace contextRef="#ctx0" brushRef="#br0">295 0 2545 0 0,'-2'3'25'0'0,"0"1"1"0"0,1-1-1 0 0,-1 0 1 0 0,1 1-1 0 0,-1-1 1 0 0,1 0-1 0 0,0 1 1 0 0,0 0-1 0 0,1-1 1 0 0,-1 1-1 0 0,1 0 1 0 0,0-1 0 0 0,0 1-1 0 0,0 0 1 0 0,0-1-1 0 0,1 2-25 0 0,1 5 190 0 0,1-1-1 0 0,1 0 1 0 0,0 1 0 0 0,0-1-1 0 0,3 4-189 0 0,-7-13 3 0 0,3 6 266 0 0,1 0 1 0 0,0 0 0 0 0,0 0-1 0 0,0-1 1 0 0,1 0 0 0 0,-1 0 0 0 0,1 0-1 0 0,1 0 1 0 0,-1-1 0 0 0,1 0 0 0 0,0 0-1 0 0,0 0 1 0 0,0-1 0 0 0,6 3-270 0 0,10 3 601 0 0,0-2 0 0 0,1 0 0 0 0,19 2-601 0 0,-5 0-234 0 0,-36-9 224 0 0,-1 0 0 0 0,1 0 0 0 0,-1 0 0 0 0,1 0 0 0 0,-1 0 0 0 0,1 0 0 0 0,-1 0 0 0 0,1 0 0 0 0,-1 1 0 0 0,1-1 0 0 0,-1 0 0 0 0,1 0 0 0 0,-1 0 0 0 0,1 1 0 0 0,-1-1 0 0 0,1 0 0 0 0,-1 1 0 0 0,0-1 0 0 0,1 0 0 0 0,-1 1 0 0 0,0-1 0 0 0,1 0 0 0 0,-1 1 1 0 0,0-1-1 0 0,1 1 0 0 0,-1-1 0 0 0,0 1 0 0 0,0-1 0 0 0,1 1 0 0 0,-1-1 0 0 0,0 1 0 0 0,0-1 0 0 0,0 1 0 0 0,0-1 0 0 0,0 1 0 0 0,0-1 0 0 0,0 1 0 0 0,0-1 0 0 0,0 1 0 0 0,0-1 0 0 0,0 1 0 0 0,0-1 0 0 0,0 1 0 0 0,0-1 0 0 0,0 1 0 0 0,-1-1 0 0 0,1 1 0 0 0,0-1 0 0 0,0 1 0 0 0,-1-1 1 0 0,1 1-1 0 0,0-1 0 0 0,0 1 0 0 0,-1-1 0 0 0,1 0 0 0 0,-1 1 0 0 0,1-1 0 0 0,0 0 0 0 0,-1 1 0 0 0,1-1 0 0 0,-1 0 10 0 0,-1 3-64 0 0,0-1 1 0 0,-1 0-1 0 0,1-1 1 0 0,-1 1-1 0 0,1 0 1 0 0,-1-1-1 0 0,1 1 1 0 0,-1-1-1 0 0,0 0 1 0 0,-2 1 63 0 0,-21 1 56 0 0,0-1 1 0 0,0-1 0 0 0,0-2-1 0 0,-4 0-56 0 0,-29-1 84 0 0,-39 5 117 0 0,-34 0 414 0 0,109-4-36 0 0,-1-1 0 0 0,-15-4-579 0 0,49 13-684 0 0,29 21-2171 0 0,-20-18 869 0 0,2 1-1355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7:26.167"/>
    </inkml:context>
    <inkml:brush xml:id="br0">
      <inkml:brushProperty name="width" value="0.1" units="cm"/>
      <inkml:brushProperty name="height" value="0.1" units="cm"/>
      <inkml:brushProperty name="color" value="#66CC00"/>
    </inkml:brush>
  </inkml:definitions>
  <inkml:trace contextRef="#ctx0" brushRef="#br0">50 1 4097 0 0,'-2'4'640'0'0,"-1"4"-344"0"0,-1 4-160 0 0,-1 2-56 0 0,-3 6-16 0 0,2 0-32 0 0,0 0 0 0 0,2 1-24 0 0,-1-1-32 0 0,2 0-120 0 0,1-3-224 0 0,1-2-216 0 0,1-1-56 0 0,0-2 128 0 0,0 0-1753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7:26.515"/>
    </inkml:context>
    <inkml:brush xml:id="br0">
      <inkml:brushProperty name="width" value="0.1" units="cm"/>
      <inkml:brushProperty name="height" value="0.1" units="cm"/>
      <inkml:brushProperty name="color" value="#66CC00"/>
    </inkml:brush>
  </inkml:definitions>
  <inkml:trace contextRef="#ctx0" brushRef="#br0">4 1 2577 0 0,'-3'1'-1793'0'0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7:28.589"/>
    </inkml:context>
    <inkml:brush xml:id="br0">
      <inkml:brushProperty name="width" value="0.1" units="cm"/>
      <inkml:brushProperty name="height" value="0.1" units="cm"/>
      <inkml:brushProperty name="color" value="#66CC00"/>
    </inkml:brush>
  </inkml:definitions>
  <inkml:trace contextRef="#ctx0" brushRef="#br0">6 75 2769 0 0,'-3'38'3582'0'0,"2"-21"-2596"0"0,0 0-1 0 0,0 0 1 0 0,3 13-986 0 0,-2-25 88 0 0,1 1 0 0 0,0 0-1 0 0,1 0 1 0 0,-1-1 0 0 0,1 1-1 0 0,0 0 1 0 0,1-1-1 0 0,-1 0 1 0 0,1 1 0 0 0,0-1-1 0 0,0-1 1 0 0,1 1 0 0 0,2 3-88 0 0,2 1 93 0 0,0-1 0 0 0,1 0 1 0 0,0 0-1 0 0,0-1 1 0 0,0 0-1 0 0,1-1 0 0 0,0 0 1 0 0,0 0-1 0 0,6 1-93 0 0,-12-5 28 0 0,0-1-1 0 0,1 0 1 0 0,-1 1-1 0 0,1-2 1 0 0,-1 1-1 0 0,1 0 1 0 0,-1-1-1 0 0,1 0 1 0 0,0 0-1 0 0,-1 0 1 0 0,1-1-1 0 0,-1 0 1 0 0,1 0-1 0 0,-1 0 1 0 0,1 0-1 0 0,-1 0 1 0 0,1-1-1 0 0,-1 0 1 0 0,0 0-1 0 0,0 0 1 0 0,0-1-1 0 0,0 1 1 0 0,-1-1-1 0 0,1 0 1 0 0,1-1-28 0 0,52-55 972 0 0,-43 43-454 0 0,1 0-1 0 0,0 1 1 0 0,1 1-1 0 0,2 0-517 0 0,19-13 266 0 0,0-2-1 0 0,-2-1 1 0 0,-1-1 0 0 0,3-7-266 0 0,-36 37-18 0 0,-1 1 1 0 0,1-1-1 0 0,-1 1 1 0 0,1-1-1 0 0,0 1 1 0 0,-1-1 0 0 0,1 0-1 0 0,-1 1 1 0 0,1-1-1 0 0,-1 0 1 0 0,0 1-1 0 0,1-1 1 0 0,-1 0-1 0 0,0 1 1 0 0,1-1-1 0 0,-1 0 1 0 0,0 0-1 0 0,0 0 1 0 0,0 1 0 0 0,1-1-1 0 0,-1 0 1 0 0,0 0-1 0 0,0 0 1 0 0,0 1-1 0 0,-1-1 1 0 0,1 0-1 0 0,0 0 1 0 0,0 0-1 0 0,0 1 1 0 0,0-1-1 0 0,-1 0 1 0 0,1 0-1 0 0,0 1 1 0 0,-1-1 0 0 0,1 0-1 0 0,-1 0 1 0 0,1 1-1 0 0,-1-1 1 0 0,1 1-1 0 0,-1-1 18 0 0,0 0-160 0 0,-1 0-1 0 0,1 1 1 0 0,0-1-1 0 0,0 1 1 0 0,-1-1 0 0 0,1 1-1 0 0,0 0 1 0 0,-1 0-1 0 0,1-1 1 0 0,-1 1-1 0 0,1 0 1 0 0,0 0-1 0 0,-1 0 1 0 0,1 0-1 0 0,0 1 1 0 0,-1-1 0 0 0,1 0-1 0 0,0 1 1 0 0,-1-1-1 0 0,1 0 1 0 0,0 1-1 0 0,-1 0 1 0 0,1-1 160 0 0,-8 5-1311 0 0,-1 1 0 0 0,1 0 0 0 0,0 0 0 0 0,1 1 0 0 0,0 0 0 0 0,-2 2 1311 0 0,0 2-2754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7:30.012"/>
    </inkml:context>
    <inkml:brush xml:id="br0">
      <inkml:brushProperty name="width" value="0.1" units="cm"/>
      <inkml:brushProperty name="height" value="0.1" units="cm"/>
      <inkml:brushProperty name="color" value="#66CC00"/>
    </inkml:brush>
  </inkml:definitions>
  <inkml:trace contextRef="#ctx0" brushRef="#br0">91 100 3193 0 0,'-1'-6'162'0'0,"-3"-8"1536"0"0,0 0 0 0 0,-1 0 0 0 0,-1 0 0 0 0,0 1 0 0 0,-5-8-1698 0 0,11 21 53 0 0,0 0 1 0 0,0-1-1 0 0,0 1 0 0 0,0 0 0 0 0,0 0 0 0 0,0 0 0 0 0,0-1 1 0 0,-1 1-1 0 0,1 0 0 0 0,0 0 0 0 0,0 0 0 0 0,0 0 0 0 0,0-1 1 0 0,-1 1-1 0 0,1 0 0 0 0,0 0 0 0 0,0 0 0 0 0,-1 0 1 0 0,1 0-1 0 0,0 0 0 0 0,0 0 0 0 0,0 0 0 0 0,-1-1 0 0 0,1 1 1 0 0,0 0-1 0 0,0 0 0 0 0,-1 0 0 0 0,1 0 0 0 0,0 0 0 0 0,0 0 1 0 0,-1 0-1 0 0,1 0 0 0 0,0 1 0 0 0,0-1 0 0 0,-1 0 0 0 0,1 0 1 0 0,0 0-1 0 0,0 0 0 0 0,0 0 0 0 0,-1 0-53 0 0,-6 11 571 0 0,-4 20-877 0 0,10-27 491 0 0,-6 19-422 0 0,1 0 0 0 0,2 0 0 0 0,0 1 0 0 0,1-1 1 0 0,1 1-1 0 0,2 0 0 0 0,1 22 237 0 0,-1-44-249 0 0,1-1-1 0 0,-1 0 1 0 0,0 0 0 0 0,0 0 0 0 0,0 1-1 0 0,1-1 1 0 0,-1 0 0 0 0,0 0-1 0 0,1 0 1 0 0,-1 0 0 0 0,1 0-1 0 0,-1 0 1 0 0,1 1 0 0 0,0-1-1 0 0,0-1 1 0 0,-1 1 0 0 0,1 0-1 0 0,0 0 1 0 0,0 0 0 0 0,0 0 0 0 0,0 0-1 0 0,0-1 1 0 0,0 1 0 0 0,0 0-1 0 0,0-1 1 0 0,0 1 0 0 0,0-1-1 0 0,0 1 1 0 0,0-1 0 0 0,1 0-1 0 0,-1 1 1 0 0,0-1 0 0 0,0 0 0 0 0,0 0-1 0 0,1 0 250 0 0,7-1-2886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7:30.350"/>
    </inkml:context>
    <inkml:brush xml:id="br0">
      <inkml:brushProperty name="width" value="0.1" units="cm"/>
      <inkml:brushProperty name="height" value="0.1" units="cm"/>
      <inkml:brushProperty name="color" value="#66CC00"/>
    </inkml:brush>
  </inkml:definitions>
  <inkml:trace contextRef="#ctx0" brushRef="#br0">26 1 4681 0 0,'-1'0'167'0'0,"-1"0"0"0"0,1 0 0 0 0,-1 0-1 0 0,1 0 1 0 0,-1 0 0 0 0,1 0 0 0 0,-1 1 0 0 0,1-1 0 0 0,-1 0-1 0 0,1 1 1 0 0,-1-1 0 0 0,1 1 0 0 0,-1 0 0 0 0,1-1 0 0 0,0 1-1 0 0,-1 1-166 0 0,5 3 1483 0 0,13 0-411 0 0,7-3-137 0 0,-1 0 0 0 0,1-1 0 0 0,-1-2 1 0 0,12-1-936 0 0,47-9-4808 0 0,-79 11 4576 0 0,-1 0-1 0 0,1 0 1 0 0,0 0 0 0 0,-1 0 0 0 0,1 0-1 0 0,-1 0 1 0 0,1 1 0 0 0,0-1 0 0 0,-1 0-1 0 0,1 1 1 0 0,-1 0 0 0 0,1-1 0 0 0,-1 1-1 0 0,0 0 1 0 0,1 0 0 0 0,0 0 232 0 0,5 3-878 0 0,5-1-2254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7:30.698"/>
    </inkml:context>
    <inkml:brush xml:id="br0">
      <inkml:brushProperty name="width" value="0.1" units="cm"/>
      <inkml:brushProperty name="height" value="0.1" units="cm"/>
      <inkml:brushProperty name="color" value="#66CC00"/>
    </inkml:brush>
  </inkml:definitions>
  <inkml:trace contextRef="#ctx0" brushRef="#br0">0 16 6209 0 0,'9'-5'1537'0'0,"0"-1"-713"0"0,2 3-392 0 0,0 2-280 0 0,0 1-136 0 0,-2 1-8 0 0,0 1-144 0 0,3 1-408 0 0,0 0-640 0 0,1 3-481 0 0,17 23 145 0 0,-18-24-1577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7:31.685"/>
    </inkml:context>
    <inkml:brush xml:id="br0">
      <inkml:brushProperty name="width" value="0.1" units="cm"/>
      <inkml:brushProperty name="height" value="0.1" units="cm"/>
      <inkml:brushProperty name="color" value="#66CC00"/>
    </inkml:brush>
  </inkml:definitions>
  <inkml:trace contextRef="#ctx0" brushRef="#br0">4 6 1712 0 0,'-3'-6'1582'0'0,"3"8"-338"0"0,10 10-821 0 0,-2-7-712 0 0,-1-1-1 0 0,1 1 1 0 0,0-1-1 0 0,0-1 1 0 0,0 1 0 0 0,1-1-1 0 0,-1-1 1 0 0,1 1 0 0 0,0-2-1 0 0,0 1 1 0 0,-1-1-1 0 0,1 0 1 0 0,1-1 289 0 0,10 1-1159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7:32.434"/>
    </inkml:context>
    <inkml:brush xml:id="br0">
      <inkml:brushProperty name="width" value="0.1" units="cm"/>
      <inkml:brushProperty name="height" value="0.1" units="cm"/>
      <inkml:brushProperty name="color" value="#66CC00"/>
    </inkml:brush>
  </inkml:definitions>
  <inkml:trace contextRef="#ctx0" brushRef="#br0">58 1 888 0 0,'-3'3'170'0'0,"0"1"0"0"0,0 0 0 0 0,0 0 0 0 0,1 0 0 0 0,-1 0-1 0 0,1 1 1 0 0,0-1 0 0 0,0 0 0 0 0,1 1 0 0 0,0 0 0 0 0,-1-1 0 0 0,1 3-170 0 0,-6 63 687 0 0,2-9-604 0 0,-1-37-34 0 0,-4 23 23 0 0,9-44-58 0 0,1 0-1 0 0,0 0 1 0 0,0 0-1 0 0,0 0 1 0 0,0 0 0 0 0,0 0-1 0 0,1 0 1 0 0,-1-1-1 0 0,1 1 1 0 0,0 0-1 0 0,0 0 1 0 0,0 0-1 0 0,0 0-13 0 0,0-2 13 0 0,1 1-1 0 0,-1-1 0 0 0,0 0 1 0 0,0 0-1 0 0,1 0 1 0 0,-1 0-1 0 0,1 0 1 0 0,-1 0-1 0 0,1-1 0 0 0,-1 1 1 0 0,1 0-1 0 0,0-1 1 0 0,-1 0-1 0 0,1 1 1 0 0,-1-1-1 0 0,1 0 1 0 0,0 1-1 0 0,0-1 0 0 0,-1 0 1 0 0,1 0-1 0 0,0-1 1 0 0,-1 1-1 0 0,1 0 1 0 0,0 0-1 0 0,-1-1 0 0 0,1 1-12 0 0,44-14 197 0 0,44-35-5 0 0,-65 34-1286 0 0,0 2 0 0 0,1 0 0 0 0,26-8 1094 0 0,-29 14-1320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7:33.679"/>
    </inkml:context>
    <inkml:brush xml:id="br0">
      <inkml:brushProperty name="width" value="0.1" units="cm"/>
      <inkml:brushProperty name="height" value="0.1" units="cm"/>
      <inkml:brushProperty name="color" value="#66CC00"/>
    </inkml:brush>
  </inkml:definitions>
  <inkml:trace contextRef="#ctx0" brushRef="#br0">250 67 640 0 0,'-4'-4'102'0'0,"-1"1"0"0"0,0-1 0 0 0,1 1 0 0 0,-2 0 0 0 0,1 0 0 0 0,0 1 0 0 0,-1-1 0 0 0,1 1 0 0 0,-1 0 0 0 0,1 1 0 0 0,-1 0 0 0 0,0-1 0 0 0,0 2 0 0 0,0-1 0 0 0,1 1-1 0 0,-1 0 1 0 0,0 0 0 0 0,0 0 0 0 0,0 1 0 0 0,0 0 0 0 0,0 0-102 0 0,-2 1 64 0 0,1-1 0 0 0,0 2 0 0 0,0-1 0 0 0,0 0 0 0 0,0 1 0 0 0,0 1 0 0 0,1-1 0 0 0,-1 1 0 0 0,1 0 0 0 0,0 0 0 0 0,0 1 0 0 0,0 0 0 0 0,1 0 0 0 0,-1 0 0 0 0,1 1 0 0 0,-3 4-64 0 0,6-7 9 0 0,0-1 0 0 0,1 1 0 0 0,-1-1 0 0 0,0 1 0 0 0,1 0 0 0 0,0 0 0 0 0,-1 0 0 0 0,1 0 1 0 0,0 0-1 0 0,1 0 0 0 0,-1 0 0 0 0,0 1 0 0 0,1-1 0 0 0,0 0 0 0 0,0 0 0 0 0,0 0 0 0 0,0 1 0 0 0,0-1 0 0 0,1 0 0 0 0,-1 0 0 0 0,1 0 1 0 0,0 0-1 0 0,0 0 0 0 0,0 0 0 0 0,0 0 0 0 0,1 0 0 0 0,-1 0 0 0 0,1 0 0 0 0,-1 0 0 0 0,1-1 0 0 0,0 1 0 0 0,0-1 0 0 0,1 0 1 0 0,-1 1-1 0 0,0-1 0 0 0,1 0 0 0 0,-1 0 0 0 0,4 1-9 0 0,3 3 36 0 0,0 0 0 0 0,1-1 0 0 0,0-1 1 0 0,0 0-1 0 0,0 0 0 0 0,0-1 0 0 0,1 0 0 0 0,0 0 0 0 0,-1-2 1 0 0,12 2-37 0 0,-3-2 88 0 0,0 0 1 0 0,1-2-1 0 0,-1 0 1 0 0,1-1-1 0 0,-1-1 0 0 0,18-5-88 0 0,-28 5 98 0 0,-1 1 0 0 0,0-2-1 0 0,0 1 1 0 0,0-1-1 0 0,0 0 1 0 0,-1 0-1 0 0,1-1 1 0 0,-1 0-1 0 0,0-1 1 0 0,-1 1-1 0 0,1-1 1 0 0,-1-1-1 0 0,0 1 1 0 0,-1-1-1 0 0,0 0 1 0 0,3-5-98 0 0,-6 10 39 0 0,-1 0-1 0 0,1-1 1 0 0,-1 1 0 0 0,0-1 0 0 0,0 0 0 0 0,0 1 0 0 0,0-1-1 0 0,-1 0 1 0 0,1 1 0 0 0,-1-1 0 0 0,1 0 0 0 0,-1 0 0 0 0,0 1 0 0 0,0-1-1 0 0,0 0 1 0 0,-1 0 0 0 0,1 0 0 0 0,-1 1 0 0 0,1-1 0 0 0,-1 0-1 0 0,0 1 1 0 0,0-1-39 0 0,-1-1 24 0 0,-1 0-1 0 0,0 0 1 0 0,1 0-1 0 0,-1 0 1 0 0,0 1 0 0 0,-1 0-1 0 0,1-1 1 0 0,-1 1-1 0 0,1 0 1 0 0,-1 1-1 0 0,0-1 1 0 0,-3-1-24 0 0,-8-4-177 0 0,-1 1-1 0 0,-1 0 1 0 0,1 1 0 0 0,-1 1-1 0 0,0 1 1 0 0,-11-2 177 0 0,17 4-361 0 0,0 1 0 0 0,1 0 0 0 0,-1 0 0 0 0,0 1 0 0 0,0 1 361 0 0,9-2-144 0 0,-1 2 0 0 0,1-1 0 0 0,0 0-1 0 0,-1 0 1 0 0,1 1 0 0 0,0-1 0 0 0,0 1 0 0 0,-1 0 0 0 0,1 0-1 0 0,0 0 1 0 0,0 0 0 0 0,0 0 0 0 0,0 0 0 0 0,0 1 0 0 0,0-1-1 0 0,0 0 1 0 0,1 1 0 0 0,-1 0 0 0 0,0-1 0 0 0,1 1 0 0 0,-1 0 0 0 0,1 0-1 0 0,0 0 1 0 0,-1 0 0 0 0,1 0 0 0 0,0 1 144 0 0,-3 13-1067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7:34.017"/>
    </inkml:context>
    <inkml:brush xml:id="br0">
      <inkml:brushProperty name="width" value="0.1" units="cm"/>
      <inkml:brushProperty name="height" value="0.1" units="cm"/>
      <inkml:brushProperty name="color" value="#66CC00"/>
    </inkml:brush>
  </inkml:definitions>
  <inkml:trace contextRef="#ctx0" brushRef="#br0">36 2 1488 0 0,'-1'-1'77'0'0,"0"1"1"0"0,0 0-1 0 0,0 0 0 0 0,0 0 0 0 0,0 0 0 0 0,-1-1 0 0 0,1 1 1 0 0,0 0-1 0 0,0 1 0 0 0,0-1 0 0 0,0 0 0 0 0,0 0 0 0 0,0 0 0 0 0,0 1 1 0 0,0-1-1 0 0,0 0 0 0 0,0 1 0 0 0,0-1 0 0 0,0 1 0 0 0,0-1 0 0 0,1 1 1 0 0,-1 0-1 0 0,0-1 0 0 0,0 1 0 0 0,0 0 0 0 0,1 0 0 0 0,-1-1 1 0 0,0 1-78 0 0,0 2 55 0 0,0-1 1 0 0,0 1-1 0 0,0-1 1 0 0,0 1-1 0 0,1-1 1 0 0,-1 1-1 0 0,1-1 1 0 0,-1 1-1 0 0,1 0 1 0 0,0-1 0 0 0,0 3-56 0 0,0 0-8 0 0,1 0 1 0 0,0 0 0 0 0,0 0-1 0 0,0 0 1 0 0,0 0 0 0 0,1 0 0 0 0,0-1-1 0 0,0 1 1 0 0,0-1 0 0 0,0 1 7 0 0,-1-3-172 0 0,0 0 1 0 0,1 1 0 0 0,-1-1-1 0 0,1 0 1 0 0,-1 0 0 0 0,1 0-1 0 0,-1-1 1 0 0,1 1 0 0 0,0 0-1 0 0,0-1 1 0 0,0 1 0 0 0,0-1-1 0 0,0 1 1 0 0,0-1 0 0 0,1 0-1 0 0,-1 0 1 0 0,0 0 0 0 0,1 0-1 0 0,-1 0 1 0 0,2-1 171 0 0,4 1-752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0:44:54.948"/>
    </inkml:context>
    <inkml:brush xml:id="br0">
      <inkml:brushProperty name="width" value="0.1" units="cm"/>
      <inkml:brushProperty name="height" value="0.1" units="cm"/>
      <inkml:brushProperty name="color" value="#004F8B"/>
    </inkml:brush>
  </inkml:definitions>
  <inkml:trace contextRef="#ctx0" brushRef="#br0">695 1 2873 0 0,'-6'6'25'0'0,"0"0"0"0"0,-1 0 1 0 0,1-1-1 0 0,-9 5-25 0 0,13-9 87 0 0,0 0 0 0 0,0 0 0 0 0,0 0 0 0 0,0 0 1 0 0,0 0-1 0 0,0-1 0 0 0,-1 1 0 0 0,1 0 0 0 0,0-1 0 0 0,0 0 1 0 0,-1 0-1 0 0,1 0 0 0 0,0 0 0 0 0,-1 0 0 0 0,1 0 0 0 0,0 0 1 0 0,0-1-1 0 0,-1 1 0 0 0,1-1 0 0 0,-1 0-87 0 0,-12-3 212 0 0,0 0-1 0 0,1 1 1 0 0,-1 0 0 0 0,-14 0-212 0 0,-18-3 28 0 0,41 5-41 0 0,0 1 0 0 0,-1 0 0 0 0,1 0 0 0 0,0 0 0 0 0,0 1 0 0 0,0 0 0 0 0,-1 0 0 0 0,1 1 0 0 0,0-1 0 0 0,0 2 0 0 0,1-1 0 0 0,-1 0 0 0 0,0 1 0 0 0,1 0 0 0 0,-3 2 13 0 0,-14 9-74 0 0,0 2-1 0 0,1 1 1 0 0,-2 3 74 0 0,-20 15 27 0 0,12-10-72 0 0,1 1 0 0 0,2 2 0 0 0,0 1 0 0 0,2 0 0 0 0,1 2 0 0 0,2 1 0 0 0,-3 7 45 0 0,22-32-36 0 0,0 0 0 0 0,1 1-1 0 0,0-1 1 0 0,0 1-1 0 0,1 0 1 0 0,0-1-1 0 0,0 1 1 0 0,1 0-1 0 0,0 0 1 0 0,0 1 0 0 0,1-1-1 0 0,0 1 37 0 0,1 11-166 0 0,1-1-1 0 0,0 1 1 0 0,2-1-1 0 0,3 9 167 0 0,-3-16 31 0 0,1 0 0 0 0,1-1-1 0 0,0 0 1 0 0,0 0-1 0 0,1-1 1 0 0,1 1-1 0 0,3 2-30 0 0,8 14-100 0 0,2-1-156 0 0,0 0 1 0 0,2-1-1 0 0,5 2 256 0 0,-8-7-121 0 0,0 1 0 0 0,-1 0 0 0 0,-2 1 0 0 0,10 16 121 0 0,-24-32-1294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7:34.374"/>
    </inkml:context>
    <inkml:brush xml:id="br0">
      <inkml:brushProperty name="width" value="0.1" units="cm"/>
      <inkml:brushProperty name="height" value="0.1" units="cm"/>
      <inkml:brushProperty name="color" value="#66CC00"/>
    </inkml:brush>
  </inkml:definitions>
  <inkml:trace contextRef="#ctx0" brushRef="#br0">0 1 2160 0 0,'2'0'729'0'0,"-1"0"-337"0"0,2 0-120 0 0,0 0-56 0 0,2 1-80 0 0,1 1-56 0 0,3-2-56 0 0,2 0-176 0 0,4 0-304 0 0,1 0-304 0 0,-3 0-201 0 0,1 0 233 0 0,-2 0-208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7:34.706"/>
    </inkml:context>
    <inkml:brush xml:id="br0">
      <inkml:brushProperty name="width" value="0.1" units="cm"/>
      <inkml:brushProperty name="height" value="0.1" units="cm"/>
      <inkml:brushProperty name="color" value="#66CC00"/>
    </inkml:brush>
  </inkml:definitions>
  <inkml:trace contextRef="#ctx0" brushRef="#br0">0 25 560 0 0,'20'-3'200'0'0,"1"-3"72"0"0,7-2 32 0 0,-2 3-32 0 0,-5 2-72 0 0,1 3-136 0 0,-2 2-232 0 0,-1 1-248 0 0,24 18-120 0 0,-24-21-208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7:35.073"/>
    </inkml:context>
    <inkml:brush xml:id="br0">
      <inkml:brushProperty name="width" value="0.1" units="cm"/>
      <inkml:brushProperty name="height" value="0.1" units="cm"/>
      <inkml:brushProperty name="color" value="#66CC00"/>
    </inkml:brush>
  </inkml:definitions>
  <inkml:trace contextRef="#ctx0" brushRef="#br0">20 63 1000 0 0,'-10'-22'2879'0'0,"8"20"-2700"0"0,1 0-1 0 0,0 0 0 0 0,0 0 1 0 0,1 0-1 0 0,-1 0 1 0 0,0 0-1 0 0,0 0 1 0 0,1 0-1 0 0,0 0 0 0 0,-1 0 1 0 0,1 0-1 0 0,0 0 1 0 0,0 0-1 0 0,0 0 1 0 0,0-1-1 0 0,0 1 0 0 0,1 0 1 0 0,0-2-179 0 0,1 26 959 0 0,2-1-1 0 0,0 1 1 0 0,2-1 0 0 0,3 7-959 0 0,1 11 426 0 0,-8-35-340 0 0,-1 1 1 0 0,1 0-1 0 0,-1-1 0 0 0,1 1 1 0 0,1-1-1 0 0,-1 0 0 0 0,1 0 1 0 0,1 3-87 0 0,-3-7-92 0 0,-1 1 0 0 0,1 0 1 0 0,0-1-1 0 0,-1 1 1 0 0,1 0-1 0 0,0-1 0 0 0,-1 1 1 0 0,1-1-1 0 0,0 1 0 0 0,0-1 1 0 0,-1 0-1 0 0,1 1 0 0 0,0-1 1 0 0,0 0-1 0 0,0 0 0 0 0,0 1 1 0 0,0-1-1 0 0,-1 0 1 0 0,2 0 91 0 0,-1 0-425 0 0,0-1 1 0 0,1 1 0 0 0,-1 0-1 0 0,0-1 1 0 0,0 1 0 0 0,0-1-1 0 0,0 1 1 0 0,0-1 0 0 0,0 0-1 0 0,0 1 1 0 0,0-1-1 0 0,0 0 1 0 0,-1 0 0 0 0,1 0-1 0 0,0 1 1 0 0,0-1 0 0 0,-1 0-1 0 0,1 0 1 0 0,0-1 424 0 0,2-4-2007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7:35.759"/>
    </inkml:context>
    <inkml:brush xml:id="br0">
      <inkml:brushProperty name="width" value="0.1" units="cm"/>
      <inkml:brushProperty name="height" value="0.1" units="cm"/>
      <inkml:brushProperty name="color" value="#66CC00"/>
    </inkml:brush>
  </inkml:definitions>
  <inkml:trace contextRef="#ctx0" brushRef="#br0">1 127 1832 0 0,'10'-4'1433'0'0,"2"-3"183"0"0,5-2-64 0 0,5-3 49 0 0,-2-2-193 0 0,3-1-264 0 0,-1 1-360 0 0,0-1-311 0 0,-1 3-201 0 0,-1 4-264 0 0,-3 2-192 0 0,-3 1-361 0 0,-2 1-759 0 0,-1 2-1152 0 0,-2 2-817 0 0,-1 2-392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7:37.067"/>
    </inkml:context>
    <inkml:brush xml:id="br0">
      <inkml:brushProperty name="width" value="0.1" units="cm"/>
      <inkml:brushProperty name="height" value="0.1" units="cm"/>
      <inkml:brushProperty name="color" value="#66CC00"/>
    </inkml:brush>
  </inkml:definitions>
  <inkml:trace contextRef="#ctx0" brushRef="#br0">374 25 656 0 0,'12'-9'613'0'0,"4"-4"-21"0"0,-13 10 1084 0 0,-5 3 1772 0 0,-51 12-2055 0 0,16-5-1363 0 0,-73 15 70 0 0,74-16-2 0 0,0 1 1 0 0,0 2 0 0 0,1 1 0 0 0,-21 10-99 0 0,56-20 4 0 0,0 0 0 0 0,0 0 0 0 0,0 0-1 0 0,0 0 1 0 0,0 0 0 0 0,-1 0 0 0 0,1 0 0 0 0,0 0-1 0 0,0 0 1 0 0,0 1 0 0 0,0-1 0 0 0,-1 0-1 0 0,1 0 1 0 0,0 0 0 0 0,0 0 0 0 0,0 0 0 0 0,0 0-1 0 0,0 0 1 0 0,0 0 0 0 0,-1 0 0 0 0,1 0 0 0 0,0 1-1 0 0,0-1 1 0 0,0 0 0 0 0,0 0 0 0 0,0 0-1 0 0,0 0 1 0 0,0 0 0 0 0,0 0 0 0 0,-1 1 0 0 0,1-1-1 0 0,0 0 1 0 0,0 0 0 0 0,0 0 0 0 0,0 0 0 0 0,0 0-1 0 0,0 1 1 0 0,0-1 0 0 0,0 0 0 0 0,0 0-1 0 0,0 0 1 0 0,0 0 0 0 0,0 1 0 0 0,0-1 0 0 0,0 0-1 0 0,0 0 1 0 0,0 0 0 0 0,0 0 0 0 0,1 0 0 0 0,-1 1-1 0 0,0-1 1 0 0,0 0 0 0 0,0 0 0 0 0,0 0-1 0 0,0 0 1 0 0,0 0 0 0 0,0 0 0 0 0,0 1 0 0 0,0-1-1 0 0,1 0 1 0 0,-1 0 0 0 0,0 0 0 0 0,0 0 0 0 0,0 0-4 0 0,17 6 52 0 0,23 0-73 0 0,32 1-35 0 0,-26-4-215 0 0,0 2 0 0 0,0 3 0 0 0,0 1 1 0 0,29 11 270 0 0,-64-17 15 0 0,-4-1-20 0 0,0 1 1 0 0,0-1-1 0 0,-1 1 0 0 0,1 0 1 0 0,-1 1-1 0 0,1 0 0 0 0,2 2 5 0 0,-8-5 8 0 0,0 0 0 0 0,0 0-1 0 0,0 0 1 0 0,0 0-1 0 0,-1 0 1 0 0,1 0 0 0 0,0 0-1 0 0,0 0 1 0 0,-1 0-1 0 0,1 0 1 0 0,-1 1-1 0 0,1-1 1 0 0,-1 0 0 0 0,0 0-1 0 0,1 1 1 0 0,-1-1-1 0 0,0 0 1 0 0,0 1-8 0 0,0 0 30 0 0,0 0 0 0 0,-1 1 0 0 0,1-1 0 0 0,-1 0 0 0 0,0 0 0 0 0,1 0 0 0 0,-1 0 0 0 0,0 0 0 0 0,0 0 0 0 0,0 0 0 0 0,-1 0 0 0 0,1 0 0 0 0,0-1-1 0 0,-2 2-28 0 0,-11 14 247 0 0,-1-2 1 0 0,-1 1 0 0 0,0-2 0 0 0,-1 0 0 0 0,-1-1 0 0 0,0-1 0 0 0,0 0 0 0 0,-10 2-249 0 0,19-9-33 0 0,0 0 1 0 0,-1-1 0 0 0,1 0-1 0 0,-1-1 1 0 0,0 0 0 0 0,0 0-1 0 0,0-1 1 0 0,-1-1-1 0 0,1 1 1 0 0,0-2 0 0 0,-1 0-1 0 0,1 0 1 0 0,0 0-1 0 0,-1-2 1 0 0,1 1 0 0 0,0-1-1 0 0,0-1 1 0 0,-6-2 32 0 0,14 5-230 0 0,0-1 0 0 0,1 0 0 0 0,-1 0-1 0 0,0 0 1 0 0,1 0 0 0 0,-1 0 0 0 0,1 0 0 0 0,-1 0 0 0 0,1-1 0 0 0,0 1 0 0 0,-1-1 0 0 0,1 1 0 0 0,0-1-1 0 0,0 1 1 0 0,0-2 230 0 0,0 2-170 0 0,1 1-1 0 0,0-1 1 0 0,-1 0-1 0 0,1 0 1 0 0,0 0-1 0 0,0 0 1 0 0,0 0-1 0 0,0 0 1 0 0,0 0-1 0 0,0 0 1 0 0,0 0-1 0 0,0 0 1 0 0,0 0-1 0 0,1 0 0 0 0,-1 0 1 0 0,0 0-1 0 0,0 0 1 0 0,1 0-1 0 0,-1 0 1 0 0,1 0-1 0 0,-1 1 1 0 0,1-1-1 0 0,-1 0 1 0 0,1 0-1 0 0,0 0 1 0 0,-1 1-1 0 0,1-1 1 0 0,0 0-1 0 0,0 1 1 0 0,0-1 170 0 0,13-10-1338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7:37.584"/>
    </inkml:context>
    <inkml:brush xml:id="br0">
      <inkml:brushProperty name="width" value="0.1" units="cm"/>
      <inkml:brushProperty name="height" value="0.1" units="cm"/>
      <inkml:brushProperty name="color" value="#66CC00"/>
    </inkml:brush>
  </inkml:definitions>
  <inkml:trace contextRef="#ctx0" brushRef="#br0">255 118 4473 0 0,'-14'-5'668'0'0,"0"1"0"0"0,0 0 1 0 0,0 1-1 0 0,-1 0 0 0 0,1 1 0 0 0,-1 1 0 0 0,1 1 1 0 0,-1 0-1 0 0,-11 1-668 0 0,21 0 7 0 0,0-1-1 0 0,1 1 1 0 0,-1 0 0 0 0,1 0-1 0 0,0 1 1 0 0,-1-1 0 0 0,1 1-1 0 0,0 0 1 0 0,0 0 0 0 0,0 1-1 0 0,0-1 1 0 0,0 1 0 0 0,1 0 0 0 0,-1 0-1 0 0,1 0 1 0 0,-1 0 0 0 0,1 1-1 0 0,0-1 1 0 0,1 1 0 0 0,-1 0-1 0 0,1 0 1 0 0,-1 0 0 0 0,1 0-1 0 0,0 0 1 0 0,1 0 0 0 0,-1 1 0 0 0,1-1-1 0 0,0 1 1 0 0,0-1 0 0 0,0 1-1 0 0,0-1 1 0 0,1 4-7 0 0,-1-3-53 0 0,1 0 0 0 0,0 0 0 0 0,0 0 0 0 0,0 0 1 0 0,1 0-1 0 0,-1 0 0 0 0,1 0 0 0 0,0 0 0 0 0,1 0 0 0 0,-1 0 0 0 0,1-1 0 0 0,0 1 1 0 0,0-1-1 0 0,1 1 0 0 0,-1-1 0 0 0,1 0 0 0 0,0 0 0 0 0,0 0 0 0 0,0 0 0 0 0,1 0 1 0 0,0-1-1 0 0,-1 1 0 0 0,1-1 0 0 0,0 0 0 0 0,0 0 0 0 0,1-1 0 0 0,-1 1 0 0 0,0-1 1 0 0,1 0-1 0 0,0 0 0 0 0,-1-1 0 0 0,1 1 0 0 0,1-1 53 0 0,6 2-13 0 0,1 0 0 0 0,-1-1 0 0 0,0-1 0 0 0,0 0 0 0 0,1-1-1 0 0,-1 0 1 0 0,1-1 0 0 0,-1 0 0 0 0,0-1 0 0 0,0 0 0 0 0,0-1 0 0 0,0-1 0 0 0,1 0 13 0 0,10-5 16 0 0,0-2 1 0 0,-1 0-1 0 0,0-1 1 0 0,6-6-17 0 0,-17 11 70 0 0,-1-1-1 0 0,1 0 1 0 0,-2-1 0 0 0,1 0 0 0 0,-1-1 0 0 0,0 0-1 0 0,-1 0 1 0 0,7-12-70 0 0,-14 20 48 0 0,1-1 1 0 0,-1 1-1 0 0,0 0 0 0 0,0-1 1 0 0,0 1-1 0 0,-1-1 0 0 0,1 1 1 0 0,-1-1-1 0 0,1 1 0 0 0,-1-1 1 0 0,0 0-1 0 0,0 1 0 0 0,0-1 1 0 0,0 1-1 0 0,0-1 0 0 0,-1 0 1 0 0,1 1-1 0 0,-1-1 0 0 0,1 1 1 0 0,-1-1-1 0 0,-1 0-48 0 0,0-2 53 0 0,-1 1-1 0 0,1-1 0 0 0,-1 1 1 0 0,-1 0-1 0 0,1 0 0 0 0,0 0 1 0 0,-1 0-1 0 0,0 0 1 0 0,0 1-1 0 0,-3-2-52 0 0,-5-4 32 0 0,-1 1 0 0 0,0 1 0 0 0,0 0 0 0 0,0 1 0 0 0,-1 0 0 0 0,0 1 0 0 0,-6-1-32 0 0,14 5-122 0 0,0-1-86 0 0,0 0 0 0 0,0 0-1 0 0,0 1 1 0 0,0 0 0 0 0,-1 0-1 0 0,1 1 1 0 0,0 0-1 0 0,0 0 1 0 0,0 0 0 0 0,-1 1-1 0 0,-5 1 209 0 0,12-2-161 0 0,0 1 0 0 0,0-1 0 0 0,0 1 0 0 0,-1 0 0 0 0,1-1 0 0 0,0 1 0 0 0,0-1 0 0 0,0 1 0 0 0,0 0 0 0 0,0-1 0 0 0,0 1 0 0 0,0 0 0 0 0,0-1 0 0 0,0 1 0 0 0,0-1 0 0 0,1 1 0 0 0,-1-1 0 0 0,0 1 0 0 0,0 0 0 0 0,0-1 0 0 0,1 1 0 0 0,-1-1 0 0 0,0 1 0 0 0,1-1 0 0 0,-1 1 0 0 0,0-1 0 0 0,1 1 0 0 0,-1-1 0 0 0,1 1 0 0 0,-1-1 0 0 0,1 0 0 0 0,-1 1 0 0 0,1-1 0 0 0,-1 0 0 0 0,1 1 161 0 0,17 16-1909 0 0,-3-8 790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7:38.101"/>
    </inkml:context>
    <inkml:brush xml:id="br0">
      <inkml:brushProperty name="width" value="0.1" units="cm"/>
      <inkml:brushProperty name="height" value="0.1" units="cm"/>
      <inkml:brushProperty name="color" value="#66CC00"/>
    </inkml:brush>
  </inkml:definitions>
  <inkml:trace contextRef="#ctx0" brushRef="#br0">63 263 2128 0 0,'-12'-20'2375'0'0,"9"15"-1824"0"0,1 0 1 0 0,-1 0-1 0 0,0 1 1 0 0,0-1-1 0 0,0 1 1 0 0,-1 0-1 0 0,0 0 1 0 0,0 0-1 0 0,0 0 0 0 0,0 1 1 0 0,-4-3-552 0 0,8 6 14 0 0,-1 0 0 0 0,1 1 0 0 0,-1-1-1 0 0,1 0 1 0 0,0 1 0 0 0,-1-1 0 0 0,1 1 0 0 0,0-1 0 0 0,0 0 0 0 0,-1 1-1 0 0,1-1 1 0 0,0 1 0 0 0,0-1 0 0 0,0 1 0 0 0,-1-1 0 0 0,1 1 0 0 0,0-1 0 0 0,0 1-1 0 0,0-1 1 0 0,0 1 0 0 0,0-1 0 0 0,0 1 0 0 0,0-1 0 0 0,0 1 0 0 0,0-1-1 0 0,0 1 1 0 0,0-1 0 0 0,1 1 0 0 0,-1-1 0 0 0,0 1 0 0 0,0-1 0 0 0,0 1 0 0 0,1-1-1 0 0,-1 1 1 0 0,0-1-14 0 0,5 25-73 0 0,-1-9 36 0 0,0-1-1 0 0,2 1 1 0 0,0-1-1 0 0,0 0 1 0 0,1 0-1 0 0,1-1 1 0 0,1 0-1 0 0,6 9 38 0 0,-10-18-23 0 0,-1 0-1 0 0,1 0 0 0 0,0-1 1 0 0,0 1-1 0 0,0-1 0 0 0,0 0 0 0 0,1-1 1 0 0,0 1-1 0 0,0-1 0 0 0,0 0 0 0 0,0 0 1 0 0,0-1-1 0 0,1 0 0 0 0,-1 0 1 0 0,1-1-1 0 0,-1 1 0 0 0,1-1 0 0 0,0-1 1 0 0,-1 1-1 0 0,1-1 0 0 0,0-1 1 0 0,2 1 23 0 0,0-1 6 0 0,-1-1 0 0 0,0 1 1 0 0,1-2-1 0 0,-1 1 0 0 0,0-1 1 0 0,0 0-1 0 0,0 0 1 0 0,-1-1-1 0 0,1 0 0 0 0,-1-1 1 0 0,0 0-1 0 0,0 0 1 0 0,-1 0-1 0 0,2-2-6 0 0,1-2 181 0 0,-1 0 1 0 0,0 0-1 0 0,-1-1 0 0 0,0 0 1 0 0,0 0-1 0 0,-1 0 1 0 0,0-1-1 0 0,-1 0 0 0 0,4-11-181 0 0,-5 10 209 0 0,0 0-1 0 0,-1 0 1 0 0,-1-1-1 0 0,0 1 1 0 0,-1-1-1 0 0,0 0 1 0 0,0 1-1 0 0,-2-1 0 0 0,0-7-208 0 0,0 11 64 0 0,-1 0-1 0 0,0 1 0 0 0,0-1 0 0 0,0 1 0 0 0,-1 0 1 0 0,-1-1-1 0 0,1 1 0 0 0,-1 0 0 0 0,-1 1 1 0 0,0-1-1 0 0,0 1 0 0 0,0 0 0 0 0,-4-4-63 0 0,8 10-22 0 0,-1-1 0 0 0,1 0 0 0 0,-1 1-1 0 0,1 0 1 0 0,-1-1 0 0 0,1 1 0 0 0,-1 0 0 0 0,0 0 0 0 0,0 0-1 0 0,1 0 1 0 0,-1 0 0 0 0,0 0 0 0 0,0 0 0 0 0,0 1 0 0 0,0-1-1 0 0,0 1 1 0 0,0-1 0 0 0,0 1 0 0 0,0 0 0 0 0,-1 0 22 0 0,2 0-78 0 0,0 0 0 0 0,1 0 0 0 0,-1 1 1 0 0,0-1-1 0 0,1 0 0 0 0,-1 1 0 0 0,0-1 1 0 0,1 0-1 0 0,-1 1 0 0 0,1-1 0 0 0,-1 1 0 0 0,1-1 1 0 0,-1 1-1 0 0,1-1 0 0 0,-1 1 0 0 0,1-1 0 0 0,-1 1 1 0 0,1-1-1 0 0,0 1 0 0 0,-1 0 0 0 0,1-1 1 0 0,0 1 77 0 0,-1 1-280 0 0,1 0 0 0 0,-1 0 0 0 0,1 1 1 0 0,-1-1-1 0 0,1 0 0 0 0,0 0 0 0 0,0 0 1 0 0,0 0-1 0 0,1 0 0 0 0,-1 0 0 0 0,0 1 280 0 0,1 3-978 0 0,1 1-1 0 0,0-1 0 0 0,0 0 1 0 0,0 0-1 0 0,1 0 0 0 0,0 0 1 0 0,2 4 978 0 0,7 8-2241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7:38.656"/>
    </inkml:context>
    <inkml:brush xml:id="br0">
      <inkml:brushProperty name="width" value="0.1" units="cm"/>
      <inkml:brushProperty name="height" value="0.1" units="cm"/>
      <inkml:brushProperty name="color" value="#66CC00"/>
    </inkml:brush>
  </inkml:definitions>
  <inkml:trace contextRef="#ctx0" brushRef="#br0">22 80 2256 0 0,'-1'-34'2246'0'0,"2"27"-1389"0"0,-1 0-1 0 0,0-1 1 0 0,-1 1-1 0 0,0 0 1 0 0,0-2-857 0 0,6 27 146 0 0,-1 1 0 0 0,-1 0 0 0 0,0 0 1 0 0,-1 0-1 0 0,-2 0 0 0 0,1 1 1 0 0,-3 10-147 0 0,-31 128 184 0 0,33-157-184 0 0,-1 1 1 0 0,1-1-1 0 0,0 1 1 0 0,-1-1-1 0 0,1 0 1 0 0,0 1-1 0 0,0-1 1 0 0,0 1-1 0 0,0-1 0 0 0,0 1 1 0 0,1-1-1 0 0,-1 0 1 0 0,0 1-1 0 0,1-1 1 0 0,-1 1-1 0 0,1-1 1 0 0,-1 0-1 0 0,1 0 1 0 0,0 1-1 0 0,0-1 1 0 0,-1 0-1 0 0,1 0 1 0 0,0 0-1 0 0,1 1 0 0 0,-1-1-1 0 0,0-1-1 0 0,1 1 1 0 0,-1-1 0 0 0,1 0 0 0 0,-1 1-1 0 0,1-1 1 0 0,-1 0 0 0 0,1 0-1 0 0,-1 0 1 0 0,1 0 0 0 0,0 0 0 0 0,-1 0-1 0 0,1 0 1 0 0,-1 0 0 0 0,1-1-1 0 0,-1 1 1 0 0,0-1 0 0 0,2 0 1 0 0,10-4-11 0 0,-1-1 0 0 0,0 0 0 0 0,-1-1 0 0 0,9-6 11 0 0,-18 12 1 0 0,62-44-31 0 0,-24 16 30 0 0,1 2-1 0 0,25-11 1 0 0,-63 37-91 0 0,1-1-1 0 0,-1 1 0 0 0,1 0 0 0 0,-1 0 0 0 0,1 0 0 0 0,0 0 0 0 0,-1 1 1 0 0,1-1-1 0 0,0 1 0 0 0,-1 0 0 0 0,1 0 0 0 0,0 1 92 0 0,-2-1-292 0 0,0 0 1 0 0,0 1-1 0 0,0-1 1 0 0,-1 0-1 0 0,1 1 0 0 0,0 0 1 0 0,-1-1-1 0 0,1 1 0 0 0,0 0 1 0 0,-1 0-1 0 0,1 0 0 0 0,-1 0 1 0 0,1 0-1 0 0,-1 0 0 0 0,0 1 1 0 0,1-1-1 0 0,-1 0 1 0 0,0 1-1 0 0,0-1 0 0 0,0 1 1 0 0,0-1-1 0 0,0 1 0 0 0,0-1 1 0 0,0 2 291 0 0,2 7-1686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7:48.815"/>
    </inkml:context>
    <inkml:brush xml:id="br0">
      <inkml:brushProperty name="width" value="0.1" units="cm"/>
      <inkml:brushProperty name="height" value="0.1" units="cm"/>
      <inkml:brushProperty name="color" value="#66CC00"/>
    </inkml:brush>
  </inkml:definitions>
  <inkml:trace contextRef="#ctx0" brushRef="#br0">130 178 3897 0 0,'2'-5'499'0'0,"0"0"0"0"0,-1 0 0 0 0,0-1 0 0 0,0 1-1 0 0,0 0 1 0 0,-1-1 0 0 0,1 1 0 0 0,-2-5-499 0 0,1 10 110 0 0,0-1 0 0 0,0 1-1 0 0,0-1 1 0 0,0 1-1 0 0,0-1 1 0 0,0 1 0 0 0,0-1-1 0 0,-1 0 1 0 0,1 1 0 0 0,0-1-1 0 0,-1 1 1 0 0,1 0 0 0 0,0-1-1 0 0,-1 1 1 0 0,1-1 0 0 0,0 1-1 0 0,-1-1 1 0 0,1 1 0 0 0,-1 0-1 0 0,1-1 1 0 0,0 1 0 0 0,-1 0-1 0 0,1-1 1 0 0,-1 1 0 0 0,1 0-1 0 0,-1 0 1 0 0,0 0 0 0 0,1-1-1 0 0,-1 1-109 0 0,-1 0 116 0 0,1 0 0 0 0,-1 1 0 0 0,0-1 0 0 0,0 0 0 0 0,0 1 0 0 0,1-1 0 0 0,-1 1 0 0 0,0 0 0 0 0,0-1 0 0 0,1 1 0 0 0,-1 0 0 0 0,1 0 0 0 0,-1 0 0 0 0,-1 1-116 0 0,-1 3-2 0 0,0 0 0 0 0,0 0 0 0 0,0 1 0 0 0,1-1-1 0 0,0 1 1 0 0,0 0 0 0 0,0-1 0 0 0,1 1 0 0 0,-1 1 0 0 0,1-1 0 0 0,1 0-1 0 0,-1 5 3 0 0,-4 8-13 0 0,-11 32-137 0 0,3 0-1 0 0,2 1 0 0 0,-1 22 151 0 0,69-216-94 0 0,-48 117 784 0 0,-1 0 1 0 0,-1-1-1 0 0,-2 0 1 0 0,0 1 0 0 0,-2-1-1 0 0,0 0 1 0 0,-3-24-691 0 0,-1 31 332 0 0,1 12-257 0 0,0 0 1 0 0,0 0 0 0 0,1 0-1 0 0,0 0 1 0 0,0 0 0 0 0,1 0-1 0 0,0-3-75 0 0,14 53-162 0 0,2-1 199 0 0,1 0 0 0 0,7 8-37 0 0,-4-7 103 0 0,15 42-103 0 0,-30-68 84 0 0,1 1-1 0 0,1-2 0 0 0,1 1 1 0 0,8 11-84 0 0,-11-20-335 0 0,1 1-1 0 0,-1-2 1 0 0,1 1 0 0 0,4 2 335 0 0,-8-6-661 0 0,1-1 0 0 0,0 0 1 0 0,0 0-1 0 0,0-1 0 0 0,1 1 0 0 0,-1-1 0 0 0,1 0 0 0 0,-1 0 0 0 0,1 0 661 0 0,9-1-5361 0 0,-9-4 1460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7:49.147"/>
    </inkml:context>
    <inkml:brush xml:id="br0">
      <inkml:brushProperty name="width" value="0.1" units="cm"/>
      <inkml:brushProperty name="height" value="0.1" units="cm"/>
      <inkml:brushProperty name="color" value="#66CC00"/>
    </inkml:brush>
  </inkml:definitions>
  <inkml:trace contextRef="#ctx0" brushRef="#br0">0 68 7754 0 0,'3'-5'2944'0'0,"0"-1"-1255"0"0,3-3-473 0 0,2 1-192 0 0,1 2-280 0 0,0 0-248 0 0,1 0-216 0 0,-1 1-64 0 0,0 1-95 0 0,-1 1-121 0 0,-1-2-273 0 0,1 3-719 0 0,1-1-1192 0 0,2 3-1425 0 0,3 2-2760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0:44:56.164"/>
    </inkml:context>
    <inkml:brush xml:id="br0">
      <inkml:brushProperty name="width" value="0.1" units="cm"/>
      <inkml:brushProperty name="height" value="0.1" units="cm"/>
      <inkml:brushProperty name="color" value="#004F8B"/>
    </inkml:brush>
  </inkml:definitions>
  <inkml:trace contextRef="#ctx0" brushRef="#br0">246 1 2873 0 0,'0'0'17'0'0,"-1"0"1"0"0,1 0 0 0 0,0 0 0 0 0,-1 0 0 0 0,1 0 0 0 0,-1 0 0 0 0,1 0-1 0 0,0 1 1 0 0,-1-1 0 0 0,1 0 0 0 0,-1 0 0 0 0,1 0 0 0 0,0 1 0 0 0,-1-1-1 0 0,1 0 1 0 0,0 1 0 0 0,-1-1 0 0 0,1 0 0 0 0,0 1 0 0 0,0-1-1 0 0,-1 0 1 0 0,1 1 0 0 0,0-1 0 0 0,0 1 0 0 0,0-1 0 0 0,-1 0 0 0 0,1 1-1 0 0,0-1 1 0 0,0 1 0 0 0,0-1 0 0 0,0 1-18 0 0,-1 20 1076 0 0,2-17-921 0 0,0 1 0 0 0,-1-1-1 0 0,2 1 1 0 0,-1-1 0 0 0,0 1 0 0 0,1-1-1 0 0,0 0 1 0 0,0 1-155 0 0,26 30 565 0 0,1 0 0 0 0,2-3 0 0 0,3 2-565 0 0,35 36 5 0 0,-18-18-73 0 0,-26-26-197 0 0,0 0 1 0 0,6 11 264 0 0,-31-37-11 0 0,0 1 1 0 0,1-1-1 0 0,-1 1 1 0 0,0 0-1 0 0,0-1 0 0 0,0 1 1 0 0,1-1-1 0 0,-1 1 1 0 0,0 0-1 0 0,0-1 1 0 0,0 1-1 0 0,0 0 1 0 0,0-1-1 0 0,0 1 0 0 0,0-1 1 0 0,0 1-1 0 0,-1 0 1 0 0,1-1-1 0 0,0 1 1 0 0,0 0-1 0 0,0-1 1 0 0,-1 1-1 0 0,1-1 1 0 0,0 1-1 0 0,-1-1 0 0 0,1 1 1 0 0,0-1-1 0 0,-1 1 1 0 0,1-1-1 0 0,-1 1 1 0 0,1-1-1 0 0,-1 1 1 0 0,1-1-1 0 0,-1 0 0 0 0,1 1 1 0 0,-1-1-1 0 0,1 0 1 0 0,-1 1-1 0 0,0-1 1 0 0,1 0-1 0 0,-1 0 1 0 0,1 1-1 0 0,-1-1 11 0 0,-37 15-463 0 0,21-9 284 0 0,-37 25-250 0 0,44-23 479 0 0,0-2 0 0 0,-1 0 0 0 0,1 0 0 0 0,-2-1 0 0 0,1 0 0 0 0,0-1 0 0 0,-1 0 0 0 0,0-1 0 0 0,-8 1-50 0 0,-90 7 3329 0 0,-86-3-3329 0 0,176-5 264 0 0,13 0-1259 0 0,10-1-3558 0 0,3-1 1908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7:49.948"/>
    </inkml:context>
    <inkml:brush xml:id="br0">
      <inkml:brushProperty name="width" value="0.1" units="cm"/>
      <inkml:brushProperty name="height" value="0.1" units="cm"/>
      <inkml:brushProperty name="color" value="#66CC00"/>
    </inkml:brush>
  </inkml:definitions>
  <inkml:trace contextRef="#ctx0" brushRef="#br0">107 42 4921 0 0,'-4'-14'2763'0'0,"4"12"-2374"0"0,-1 0 0 0 0,1 0-1 0 0,-1 0 1 0 0,1 0 0 0 0,-1 0 0 0 0,0 0 0 0 0,0 0 0 0 0,0 0-1 0 0,0 0 1 0 0,0 0 0 0 0,0 1 0 0 0,-1-1 0 0 0,1 0-389 0 0,0 2 34 0 0,1 0 1 0 0,0 1 0 0 0,-1-1-1 0 0,1 0 1 0 0,0 1-1 0 0,0-1 1 0 0,-1 0 0 0 0,1 1-1 0 0,0-1 1 0 0,0 0 0 0 0,-1 1-1 0 0,1-1 1 0 0,0 1-1 0 0,0-1 1 0 0,0 0 0 0 0,0 1-1 0 0,0-1 1 0 0,0 1 0 0 0,0-1-1 0 0,0 1 1 0 0,0-1-1 0 0,0 0 1 0 0,0 1 0 0 0,0-1-1 0 0,0 1 1 0 0,0-1-1 0 0,0 1 1 0 0,0-1 0 0 0,0 0-1 0 0,0 1 1 0 0,1-1-35 0 0,0 17 259 0 0,2 7-116 0 0,-1 0 0 0 0,-1 0-1 0 0,-2 0 1 0 0,0 1 0 0 0,-1-1 0 0 0,-2 0 0 0 0,0-1-1 0 0,-2 1 1 0 0,0-1 0 0 0,-2 0 0 0 0,0 0 0 0 0,-8 13-143 0 0,8-19 46 0 0,3-9 8 0 0,0 1 0 0 0,1 0 0 0 0,0 0 0 0 0,1 1-1 0 0,0-1 1 0 0,1 1 0 0 0,0 0 0 0 0,-1 6-54 0 0,37-38 572 0 0,-19 12-761 0 0,58-38 1554 0 0,-22 26-5567 0 0,-28 20-4165 0 0,-15 2 4446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7:50.785"/>
    </inkml:context>
    <inkml:brush xml:id="br0">
      <inkml:brushProperty name="width" value="0.1" units="cm"/>
      <inkml:brushProperty name="height" value="0.1" units="cm"/>
      <inkml:brushProperty name="color" value="#66CC00"/>
    </inkml:brush>
  </inkml:definitions>
  <inkml:trace contextRef="#ctx0" brushRef="#br0">106 10 2705 0 0,'-1'-1'254'0'0,"1"1"0"0"0,0-1 1 0 0,0 1-1 0 0,-1-1 0 0 0,1 1 1 0 0,0-1-1 0 0,-1 1 1 0 0,1-1-1 0 0,0 1 0 0 0,-1-1 1 0 0,1 1-1 0 0,-1 0 1 0 0,1-1-1 0 0,-1 1 0 0 0,1 0 1 0 0,-1-1-1 0 0,1 1 0 0 0,-1 0 1 0 0,1 0-1 0 0,-1-1 1 0 0,1 1-1 0 0,-1 0 0 0 0,1 0 1 0 0,-1 0-1 0 0,1 0 0 0 0,-1 0 1 0 0,0 0-1 0 0,1 0 1 0 0,-1 0-1 0 0,1 0 0 0 0,-1 0 1 0 0,0 0-255 0 0,1 0 36 0 0,-1 1 1 0 0,1-1 0 0 0,-1 0 0 0 0,1 1-1 0 0,0-1 1 0 0,-1 1 0 0 0,1-1 0 0 0,-1 0-1 0 0,1 1 1 0 0,0-1 0 0 0,0 1 0 0 0,-1-1-1 0 0,1 1 1 0 0,0-1 0 0 0,0 1 0 0 0,-1-1-1 0 0,1 1 1 0 0,0 0 0 0 0,0-1 0 0 0,0 1-1 0 0,0-1 1 0 0,0 1 0 0 0,0-1 0 0 0,0 1-37 0 0,-13 84 3251 0 0,-24 81-3251 0 0,8-41 1327 0 0,28-121-1251 0 0,0 1 1 0 0,0-1-1 0 0,0 0 1 0 0,1 0-1 0 0,0 0 1 0 0,0 0-1 0 0,0 0 0 0 0,0 0 1 0 0,1 1-1 0 0,0-1 1 0 0,0 1-77 0 0,-1-5 36 0 0,0 1 0 0 0,1 0 0 0 0,-1-1 1 0 0,0 1-1 0 0,1 0 0 0 0,-1-1 0 0 0,1 1 1 0 0,-1-1-1 0 0,1 1 0 0 0,-1-1 0 0 0,1 1 1 0 0,-1-1-1 0 0,1 1 0 0 0,0-1 0 0 0,-1 0 1 0 0,1 1-1 0 0,-1-1 0 0 0,1 0 0 0 0,0 1 0 0 0,-1-1 1 0 0,1 0-1 0 0,0 0 0 0 0,0 0 0 0 0,0 1-36 0 0,1-1 77 0 0,0 0 0 0 0,0-1 0 0 0,0 1 0 0 0,1 0 0 0 0,-1-1 0 0 0,0 1 0 0 0,0-1 0 0 0,0 0 0 0 0,0 0 0 0 0,0 0 0 0 0,0 0 0 0 0,1-1-77 0 0,5-2 106 0 0,15-8 61 0 0,-1 0 0 0 0,1 2 0 0 0,1 0 1 0 0,3 1-168 0 0,-19 6-59 0 0,0 2 1 0 0,1-1 0 0 0,-1 1-1 0 0,0 0 1 0 0,1 1 0 0 0,-1 0-1 0 0,0 0 1 0 0,1 1 0 0 0,-1 0 0 0 0,0 0-1 0 0,0 1 1 0 0,0 0 0 0 0,0 0-1 0 0,5 3 59 0 0,39 23-1463 0 0,-45-23 682 0 0,1 0 1 0 0,0 0-1 0 0,0-1 1 0 0,0 0 0 0 0,1 0-1 0 0,-1-1 1 0 0,1 0 0 0 0,0-1-1 0 0,7 2 781 0 0,-14-4-317 0 0,-1 0-1 0 0,1 0 0 0 0,-1 0 0 0 0,1 0 1 0 0,-1 0-1 0 0,1-1 0 0 0,-1 1 1 0 0,1 0-1 0 0,-1-1 0 0 0,0 1 0 0 0,1-1 1 0 0,-1 1-1 0 0,1-1 0 0 0,-1 0 1 0 0,0 0-1 0 0,0 1 0 0 0,1-2 318 0 0,5-5-3297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7:53.994"/>
    </inkml:context>
    <inkml:brush xml:id="br0">
      <inkml:brushProperty name="width" value="0.1" units="cm"/>
      <inkml:brushProperty name="height" value="0.1" units="cm"/>
      <inkml:brushProperty name="color" value="#66CC00"/>
    </inkml:brush>
  </inkml:definitions>
  <inkml:trace contextRef="#ctx0" brushRef="#br0">27 57 2705 0 0,'0'0'5'0'0,"1"0"1"0"0,-1 0 0 0 0,0 0 0 0 0,0 0 0 0 0,0-1 0 0 0,0 1 0 0 0,0 0 0 0 0,1 0 0 0 0,-1-1 0 0 0,0 1 0 0 0,0 0-1 0 0,0 0 1 0 0,0-1 0 0 0,0 1 0 0 0,0 0 0 0 0,0 0 0 0 0,0-1 0 0 0,0 1 0 0 0,0 0 0 0 0,0 0 0 0 0,0-1 0 0 0,0 1-1 0 0,0 0 1 0 0,0 0 0 0 0,0-1 0 0 0,0 1 0 0 0,0 0 0 0 0,0 0 0 0 0,-1 0 0 0 0,1-1 0 0 0,0 1 0 0 0,0 0 0 0 0,0 0-1 0 0,0-1 1 0 0,0 1 0 0 0,-1 0 0 0 0,1 0 0 0 0,0 0 0 0 0,0 0 0 0 0,0-1 0 0 0,-1 1 0 0 0,1 0 0 0 0,0 0 0 0 0,0 0-1 0 0,0 0 1 0 0,-1 0 0 0 0,1 0 0 0 0,0 0 0 0 0,0 0 0 0 0,-1 0 0 0 0,1-1 0 0 0,0 1 0 0 0,0 0 0 0 0,-1 0 0 0 0,1 0-1 0 0,0 0 1 0 0,0 0 0 0 0,-1 1-6 0 0,1-1 3 0 0,-1 0-1 0 0,1-1 0 0 0,-1 1 0 0 0,1 0 1 0 0,0 0-1 0 0,-1 0 0 0 0,1 0 1 0 0,0 0-1 0 0,-1 0 0 0 0,1 0 0 0 0,-1-1 1 0 0,1 1-1 0 0,0 0 0 0 0,-1 0 1 0 0,1 0-1 0 0,0-1 0 0 0,-1 1 0 0 0,1 0 1 0 0,0-1-1 0 0,0 1 0 0 0,-1 0 0 0 0,1-1 1 0 0,0 1-1 0 0,0 0 0 0 0,0-1 1 0 0,-1 1-1 0 0,1 0 0 0 0,0-1 0 0 0,0 1 1 0 0,0-1-1 0 0,0 1 0 0 0,0 0 1 0 0,0-1-1 0 0,0 1 0 0 0,0-1 0 0 0,0 1 1 0 0,0 0-1 0 0,0-1 0 0 0,0 1 1 0 0,0-1-1 0 0,0 1 0 0 0,0 0 0 0 0,0-1 1 0 0,0 1-1 0 0,0 0 0 0 0,1-1 0 0 0,-1 1 1 0 0,0-1-1 0 0,0 1 0 0 0,0 0 1 0 0,1-1-1 0 0,-1 1 0 0 0,0 0 0 0 0,0 0 1 0 0,1-1-1 0 0,-1 1 0 0 0,0 0 1 0 0,1 0-1 0 0,-1-1 0 0 0,0 1 0 0 0,1 0 1 0 0,-1 0-3 0 0,1 0 18 0 0,-1-1 1 0 0,0 1 0 0 0,0 0 0 0 0,1 0 0 0 0,-1 0 0 0 0,0 0-1 0 0,0-1 1 0 0,1 1 0 0 0,-1 0 0 0 0,0 0 0 0 0,0-1-1 0 0,0 1 1 0 0,1 0 0 0 0,-1 0 0 0 0,0-1 0 0 0,0 1 0 0 0,0 0-1 0 0,0 0 1 0 0,0-1 0 0 0,0 1 0 0 0,1 0 0 0 0,-1-1-1 0 0,0 1 1 0 0,0 0 0 0 0,0-1 0 0 0,0 1 0 0 0,0 0 0 0 0,0 0-1 0 0,0-1 1 0 0,0 1 0 0 0,0 0 0 0 0,-1-1 0 0 0,1 1-1 0 0,0 0 1 0 0,0-1 0 0 0,0 1 0 0 0,0 0 0 0 0,0 0 0 0 0,-1-1-19 0 0,-10-3 240 0 0,2 0 1324 0 0,9 4-1419 0 0,0 0 1 0 0,0-1-1 0 0,0 1 0 0 0,0-1 0 0 0,0 1 0 0 0,0 0 1 0 0,0-1-1 0 0,0 1 0 0 0,0 0 0 0 0,0-1 0 0 0,0 1 0 0 0,1 0 1 0 0,-1-1-1 0 0,0 1 0 0 0,0 0 0 0 0,0 0 0 0 0,1-1 0 0 0,-1 1 1 0 0,0 0-1 0 0,0-1 0 0 0,1 1 0 0 0,-1 0 0 0 0,0 0 0 0 0,1 0 1 0 0,-1-1-1 0 0,0 1 0 0 0,1 0 0 0 0,-1 0 0 0 0,0 0 1 0 0,1 0-1 0 0,-1 0 0 0 0,1-1-145 0 0,-1 1 70 0 0,0 0 0 0 0,1 0 1 0 0,-1 0-1 0 0,0-1 0 0 0,1 1 1 0 0,-1 0-1 0 0,0 0 0 0 0,1 0 1 0 0,-1 0-1 0 0,1 0 0 0 0,-1 0 0 0 0,0 0 1 0 0,1 0-1 0 0,-1 0 0 0 0,1 0 1 0 0,-1 0-1 0 0,0 0 0 0 0,1 0 0 0 0,-1 0 1 0 0,1 0-1 0 0,-1 0 0 0 0,0 1 1 0 0,1-1-1 0 0,-1 0 0 0 0,0 0 1 0 0,1 0-1 0 0,-1 0 0 0 0,0 1 0 0 0,1-1 1 0 0,-1 0-1 0 0,0 1 0 0 0,0-1 1 0 0,1 0-71 0 0,9 17 698 0 0,1 20-486 0 0,-8-20-168 0 0,-1 1-1 0 0,-1 0 1 0 0,0 0 0 0 0,-2-1-1 0 0,0 4-43 0 0,0 2 78 0 0,1 1-1 0 0,2 14-77 0 0,9 27 47 0 0,-10-61-36 0 0,0 0 0 0 0,1 1 1 0 0,-1-1-1 0 0,1 0 0 0 0,0 0 1 0 0,0 0-1 0 0,0-1 0 0 0,0 1 1 0 0,1 0-1 0 0,-1-1 0 0 0,1 1 0 0 0,0-1 1 0 0,3 2-12 0 0,-6-4-34 0 0,1-1 1 0 0,-1 1 0 0 0,1-1 0 0 0,0 1-1 0 0,-1-1 1 0 0,1 0 0 0 0,0 1-1 0 0,-1-1 1 0 0,1 0 0 0 0,0 0 0 0 0,0 1-1 0 0,-1-1 1 0 0,1 0 0 0 0,0 0-1 0 0,0 0 1 0 0,-1 0 0 0 0,1 0 0 0 0,0 0-1 0 0,0 0 1 0 0,-1 0 0 0 0,1 0-1 0 0,0 0 1 0 0,0-1 0 0 0,-1 1 0 0 0,1 0-1 0 0,0 0 1 0 0,-1-1 0 0 0,1 1-1 0 0,0 0 1 0 0,0-1 33 0 0,-1 0-378 0 0,1 1 1 0 0,-1-1-1 0 0,1 0 0 0 0,-1 1 1 0 0,1-1-1 0 0,-1 0 0 0 0,1 0 0 0 0,-1 1 1 0 0,0-1-1 0 0,1 0 0 0 0,-1 0 0 0 0,0 0 1 0 0,0 0-1 0 0,0 0 0 0 0,0 1 0 0 0,0-1 1 0 0,1 0-1 0 0,-2-1 378 0 0,1-3-4276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7:54.643"/>
    </inkml:context>
    <inkml:brush xml:id="br0">
      <inkml:brushProperty name="width" value="0.1" units="cm"/>
      <inkml:brushProperty name="height" value="0.1" units="cm"/>
      <inkml:brushProperty name="color" value="#66CC00"/>
    </inkml:brush>
  </inkml:definitions>
  <inkml:trace contextRef="#ctx0" brushRef="#br0">0 147 3377 0 0,'1'-1'221'0'0,"0"1"0"0"0,-1 0 1 0 0,1-1-1 0 0,0 1 0 0 0,0-1 1 0 0,0 1-1 0 0,-1-1 0 0 0,1 0 0 0 0,0 1 1 0 0,-1-1-1 0 0,1 0 0 0 0,-1 1 1 0 0,1-1-1 0 0,-1 0 0 0 0,1 0 1 0 0,-1 0-1 0 0,1 1 0 0 0,-1-1 1 0 0,0 0-1 0 0,0 0 0 0 0,1 0 1 0 0,-1 0-1 0 0,0 0 0 0 0,0 0 0 0 0,0 1 1 0 0,0-1-1 0 0,0 0 0 0 0,0 0 1 0 0,0 0-1 0 0,0 0 0 0 0,0 0-221 0 0,0-1 226 0 0,0 0-1 0 0,0 0 0 0 0,0 0 0 0 0,0 0 0 0 0,0 0 1 0 0,1 0-1 0 0,-1 0 0 0 0,1 0 0 0 0,-1 0 0 0 0,1 0 1 0 0,0 0-226 0 0,-1 2 15 0 0,0-1 0 0 0,0 1 0 0 0,1-1 0 0 0,-1 0 1 0 0,0 1-1 0 0,0-1 0 0 0,1 1 0 0 0,-1-1 0 0 0,0 1 1 0 0,1-1-1 0 0,-1 1 0 0 0,1 0 0 0 0,-1-1 0 0 0,0 1 0 0 0,1-1 1 0 0,-1 1-1 0 0,1 0 0 0 0,-1-1 0 0 0,1 1 0 0 0,-1 0 1 0 0,1 0-1 0 0,0-1 0 0 0,-1 1 0 0 0,1 0 0 0 0,-1 0 0 0 0,1 0 1 0 0,-1 0-1 0 0,1 0 0 0 0,0 0 0 0 0,-1 0 0 0 0,1 0 1 0 0,-1 0-1 0 0,1 0 0 0 0,0 0 0 0 0,-1 0 0 0 0,1 0 0 0 0,-1 0 1 0 0,1 0-1 0 0,-1 1 0 0 0,1-1-15 0 0,14 2 498 0 0,0-4 62 0 0,-1 0-1 0 0,1-1 1 0 0,0 0-1 0 0,-1-1 1 0 0,0 0-1 0 0,0-2 1 0 0,0 0-1 0 0,-1 0 1 0 0,5-4-560 0 0,-3 2 15 0 0,-1 1 0 0 0,1 1 0 0 0,1 0 0 0 0,-1 1 0 0 0,1 0 0 0 0,0 2 0 0 0,6-1-15 0 0,-21 4-53 0 0,-1-1-1 0 0,0 1 0 0 0,0 0 0 0 0,0 0 0 0 0,1 0 0 0 0,-1 0 1 0 0,0 0-1 0 0,0 0 0 0 0,0 0 0 0 0,1 0 0 0 0,-1 0 0 0 0,0 0 1 0 0,0 0-1 0 0,0 0 0 0 0,1 0 0 0 0,-1 0 0 0 0,0 0 1 0 0,0 0-1 0 0,1 0 0 0 0,-1 0 0 0 0,0 0 0 0 0,0 0 0 0 0,0 1 1 0 0,1-1-1 0 0,-1 0 0 0 0,0 0 0 0 0,0 0 0 0 0,0 0 0 0 0,0 0 1 0 0,1 0-1 0 0,-1 1 0 0 0,0-1 0 0 0,0 0 0 0 0,0 0 0 0 0,0 0 1 0 0,0 0-1 0 0,0 1 0 0 0,1-1 0 0 0,-1 0 0 0 0,0 0 1 0 0,0 0-1 0 0,0 1 0 0 0,0-1 0 0 0,0 0 0 0 0,0 0 0 0 0,0 1 1 0 0,0-1-1 0 0,0 0 0 0 0,0 0 54 0 0,-8 13-2102 0 0,-15 10-1158 0 0,-42 31-4123 0 0,49-42 4796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7:55.096"/>
    </inkml:context>
    <inkml:brush xml:id="br0">
      <inkml:brushProperty name="width" value="0.1" units="cm"/>
      <inkml:brushProperty name="height" value="0.1" units="cm"/>
      <inkml:brushProperty name="color" value="#66CC00"/>
    </inkml:brush>
  </inkml:definitions>
  <inkml:trace contextRef="#ctx0" brushRef="#br0">17 13 4169 0 0,'-1'1'477'0'0,"-1"1"1"0"0,1-1-1 0 0,0 0 1 0 0,-1 1-1 0 0,1-1 1 0 0,0 1-1 0 0,0-1 1 0 0,0 1-1 0 0,0-1 1 0 0,0 1-1 0 0,0 0 1 0 0,1-1-1 0 0,-1 1 1 0 0,1 0-1 0 0,-1 0 1 0 0,0 1-478 0 0,2-2 209 0 0,-1 0 0 0 0,1 0 0 0 0,0 0 0 0 0,-1 0 0 0 0,1 0 0 0 0,0 0 0 0 0,0 0 0 0 0,-1 0 0 0 0,1 0 0 0 0,0-1 0 0 0,0 1 0 0 0,0 0 0 0 0,0-1 0 0 0,0 1 0 0 0,0 0 0 0 0,0-1 0 0 0,0 1 0 0 0,0-1 0 0 0,0 0 0 0 0,1 1 0 0 0,-1-1 0 0 0,0 0 0 0 0,0 1 0 0 0,0-1 0 0 0,0 0 0 0 0,1 0 0 0 0,-1 0 0 0 0,0 0-209 0 0,9 0 243 0 0,0 1 0 0 0,0-2 0 0 0,0 1 0 0 0,0-1 0 0 0,-1-1 0 0 0,1 1 0 0 0,0-2 0 0 0,-1 1 0 0 0,1-2 0 0 0,-1 1 0 0 0,0-1 0 0 0,0 0 0 0 0,2-2-243 0 0,6-2-359 0 0,0 1-1 0 0,0 1 1 0 0,2 0 359 0 0,-19 6-143 0 0,0 0 1 0 0,1 0 0 0 0,-1 0 0 0 0,0 0 0 0 0,0 0 0 0 0,1 0 0 0 0,-1 0 0 0 0,0 0 0 0 0,1 0 0 0 0,-1 0 0 0 0,0 0 0 0 0,0 0 0 0 0,1 0 0 0 0,-1 0 0 0 0,0 0 0 0 0,0 0-1 0 0,1 1 1 0 0,-1-1 0 0 0,0 0 0 0 0,0 0 0 0 0,0 0 0 0 0,1 0 0 0 0,-1 0 0 0 0,0 1 0 0 0,0-1 0 0 0,0 0 0 0 0,0 0 0 0 0,1 1 0 0 0,-1-1 0 0 0,0 0 0 0 0,0 0 0 0 0,0 0 0 0 0,0 1-1 0 0,0-1 1 0 0,0 0 0 0 0,0 0 0 0 0,1 1 0 0 0,-1-1 0 0 0,0 0 0 0 0,0 0 0 0 0,0 1 0 0 0,0-1 0 0 0,0 0 0 0 0,0 1 0 0 0,0-1 0 0 0,0 0 0 0 0,-1 0 0 0 0,1 1 0 0 0,0-1-1 0 0,0 0 1 0 0,0 0 0 0 0,0 1 142 0 0,-4 14-6851 0 0,1-8 2932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7:59.990"/>
    </inkml:context>
    <inkml:brush xml:id="br0">
      <inkml:brushProperty name="width" value="0.1" units="cm"/>
      <inkml:brushProperty name="height" value="0.1" units="cm"/>
      <inkml:brushProperty name="color" value="#66CC00"/>
    </inkml:brush>
  </inkml:definitions>
  <inkml:trace contextRef="#ctx0" brushRef="#br0">0 37 2641 0 0,'6'-19'2041'0'0,"-6"18"-1877"0"0,0 0-1 0 0,0 1 0 0 0,0-1 1 0 0,0 1-1 0 0,0-1 1 0 0,0 0-1 0 0,0 1 1 0 0,0-1-1 0 0,0 0 1 0 0,0 1-1 0 0,0-1 0 0 0,1 1 1 0 0,-1-1-1 0 0,0 0 1 0 0,0 1-1 0 0,1-1 1 0 0,-1 1-1 0 0,0-1 1 0 0,1 1-1 0 0,-1-1 0 0 0,0 1 1 0 0,1-1-1 0 0,-1 1 1 0 0,1 0-1 0 0,-1-1 1 0 0,1 1-1 0 0,-1-1 0 0 0,1 1 1 0 0,-1 0-1 0 0,1 0 1 0 0,0-1-1 0 0,-1 1 1 0 0,1 0-1 0 0,-1 0 1 0 0,1 0-1 0 0,0-1 0 0 0,-1 1 1 0 0,1 0-1 0 0,0 0 1 0 0,-1 0-164 0 0,2 3 901 0 0,-1 0 0 0 0,1 0 0 0 0,0 0 0 0 0,0 0 0 0 0,0-1 0 0 0,0 1 0 0 0,1-1 0 0 0,1 2-901 0 0,2-1 178 0 0,-1-1-1 0 0,1 0 1 0 0,0 0-1 0 0,0 0 1 0 0,0-1-1 0 0,0 0 1 0 0,0 0 0 0 0,0 0-1 0 0,0-1 1 0 0,4 0-178 0 0,35 5 300 0 0,-15 3-256 0 0,-19-4 53 0 0,1 0 0 0 0,-1-1 0 0 0,1-1 0 0 0,0 0 0 0 0,0-1 1 0 0,0 0-1 0 0,-1 0 0 0 0,1-1 0 0 0,8-2-97 0 0,45-12 396 0 0,13-2-351 0 0,-78 16-62 0 0,0 0 0 0 0,0 0-1 0 0,0 0 1 0 0,0 0 0 0 0,0 0 0 0 0,0 1-1 0 0,0-1 1 0 0,0 0 0 0 0,0 0 0 0 0,0 0-1 0 0,0 0 1 0 0,0 0 0 0 0,-1 0-1 0 0,1 0 1 0 0,0 0 0 0 0,0 0 0 0 0,0 0-1 0 0,0 0 1 0 0,0 0 0 0 0,0 1 0 0 0,0-1-1 0 0,0 0 1 0 0,0 0 0 0 0,0 0-1 0 0,0 0 1 0 0,0 0 0 0 0,0 0 0 0 0,0 0-1 0 0,0 0 1 0 0,0 0 0 0 0,0 1-1 0 0,0-1 1 0 0,0 0 0 0 0,0 0 0 0 0,0 0-1 0 0,0 0 1 0 0,0 0 0 0 0,0 0 0 0 0,0 0-1 0 0,0 0 1 0 0,0 0 0 0 0,0 1-1 0 0,0-1 1 0 0,1 0 0 0 0,-1 0 0 0 0,0 0-1 0 0,0 0 1 0 0,0 0 0 0 0,0 0-1 0 0,0 0 1 0 0,0 0 0 0 0,0 0 0 0 0,0 0-1 0 0,0 0 1 0 0,0 0 0 0 0,0 0 0 0 0,1 0-1 0 0,-1 0 1 0 0,0 0 17 0 0,-14 11-756 0 0,-18 9-496 0 0,10-9 47 0 0,-34 16-1532 0 0,51-25 1769 0 0,0-1 0 0 0,1 1 0 0 0,-1-1 0 0 0,0 0 0 0 0,0 0 0 0 0,0 0 0 0 0,0-1 0 0 0,0 1 0 0 0,0-1 0 0 0,0-1 968 0 0,1 0-3718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8:00.492"/>
    </inkml:context>
    <inkml:brush xml:id="br0">
      <inkml:brushProperty name="width" value="0.1" units="cm"/>
      <inkml:brushProperty name="height" value="0.1" units="cm"/>
      <inkml:brushProperty name="color" value="#66CC00"/>
    </inkml:brush>
  </inkml:definitions>
  <inkml:trace contextRef="#ctx0" brushRef="#br0">37 13 4489 0 0,'-7'-4'2931'0'0,"-16"-5"3704"0"0,17 11-4321 0 0,9 8-1781 0 0,-1-8-436 0 0,0 0 0 0 0,-1 0 0 0 0,1 0-1 0 0,0 0 1 0 0,1 0 0 0 0,-1-1 0 0 0,0 1-1 0 0,0-1 1 0 0,1 0 0 0 0,-1 0 0 0 0,1 0-1 0 0,-1 0 1 0 0,1 0 0 0 0,0 0 0 0 0,-1-1-1 0 0,1 1 1 0 0,0-1 0 0 0,-1 0 0 0 0,1 1-1 0 0,0-1 1 0 0,0-1-97 0 0,62-4 477 0 0,-55 4-425 0 0,46-12-449 0 0,-34 4-5685 0 0,-17 9 1926 0 0,0 2 2096 0 0,-4-2 1197 0 0,-1 0-3490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8:01.494"/>
    </inkml:context>
    <inkml:brush xml:id="br0">
      <inkml:brushProperty name="width" value="0.1" units="cm"/>
      <inkml:brushProperty name="height" value="0.1" units="cm"/>
      <inkml:brushProperty name="color" value="#66CC00"/>
    </inkml:brush>
  </inkml:definitions>
  <inkml:trace contextRef="#ctx0" brushRef="#br0">49 17 2385 0 0,'0'0'148'0'0,"-1"0"1"0"0,1 0-1 0 0,-1 0 1 0 0,1 0-1 0 0,-1 0 1 0 0,1 0 0 0 0,-1 0-1 0 0,1-1 1 0 0,-1 1-1 0 0,1 0 1 0 0,-1 0 0 0 0,1-1-1 0 0,0 1 1 0 0,-1 0-1 0 0,1-1 1 0 0,-1 1 0 0 0,1 0-1 0 0,0-1 1 0 0,-1 1-1 0 0,1-1 1 0 0,0 1 0 0 0,-1 0-1 0 0,1-1 1 0 0,0 1-1 0 0,0-1 1 0 0,0 1 0 0 0,-1-1-1 0 0,1 1 1 0 0,0-1-1 0 0,0 1 1 0 0,0-1 0 0 0,0 1-1 0 0,0-1 1 0 0,0 1-1 0 0,0-1 1 0 0,0 0 0 0 0,0 1-1 0 0,0-1-148 0 0,-1-1 2699 0 0,-2 8-1305 0 0,3-6-1295 0 0,-1 0 0 0 0,1 1 0 0 0,0-1 0 0 0,0 0 0 0 0,-1 0 1 0 0,1 1-1 0 0,0-1 0 0 0,0 0 0 0 0,-1 0 0 0 0,1 0 0 0 0,0 1 0 0 0,-1-1 0 0 0,1 0 0 0 0,0 0 0 0 0,-1 0 1 0 0,1 0-1 0 0,0 0 0 0 0,-1 0 0 0 0,1 0 0 0 0,-1 0 0 0 0,1 0 0 0 0,0 0 0 0 0,-1 0 0 0 0,1 0 0 0 0,0 0 1 0 0,-1 0-1 0 0,1 0 0 0 0,0 0 0 0 0,-1 0 0 0 0,1 0 0 0 0,0 0 0 0 0,-1-1 0 0 0,1 1 0 0 0,0 0 0 0 0,-1 0 1 0 0,1 0-1 0 0,-1-1-99 0 0,-4 0 2052 0 0,6 10-2074 0 0,1 3 35 0 0,0-1 0 0 0,-1 1 1 0 0,0-1-1 0 0,-1 1 0 0 0,0-1 0 0 0,-1 1 0 0 0,0-1 0 0 0,-1 1 0 0 0,-1-1 0 0 0,-1 4-13 0 0,-6 52 69 0 0,10-59-83 0 0,-1 35 128 0 0,0-42-124 0 0,1 0 1 0 0,0 0-1 0 0,0 1 1 0 0,1-1-1 0 0,-1 0 1 0 0,0 0-1 0 0,0 1 0 0 0,1-1 1 0 0,-1 0-1 0 0,0 0 1 0 0,1 1-1 0 0,-1-1 0 0 0,1 0 1 0 0,0 0-1 0 0,-1 0 1 0 0,1 0-1 0 0,0 0 1 0 0,0 0-1 0 0,-1 0 0 0 0,1 0 1 0 0,0 0-1 0 0,0 0 1 0 0,0-1-1 0 0,0 1 0 0 0,0 0 1 0 0,1 0 9 0 0,5-2-3206 0 0,0-1-4104 0 0,-3-1 2162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8:02.742"/>
    </inkml:context>
    <inkml:brush xml:id="br0">
      <inkml:brushProperty name="width" value="0.1" units="cm"/>
      <inkml:brushProperty name="height" value="0.1" units="cm"/>
      <inkml:brushProperty name="color" value="#66CC00"/>
    </inkml:brush>
  </inkml:definitions>
  <inkml:trace contextRef="#ctx0" brushRef="#br0">38 17 2537 0 0,'-13'-10'-329'0'0,"-2"4"10426"0"0,13 5-6965 0 0,-2 45-2483 0 0,2-35-410 0 0,1 0 0 0 0,1-1-1 0 0,-1 1 1 0 0,1 0 0 0 0,1 0-1 0 0,0-1 1 0 0,0 3-239 0 0,2 1 78 0 0,-1-1-1 0 0,-1 1 1 0 0,0 0-1 0 0,0 0 1 0 0,-1 0 0 0 0,-1 9-78 0 0,-9 100 238 0 0,15-44 1143 0 0,4-11-1112 0 0,-9-65-782 0 0,0 0 0 0 0,0 0 0 0 0,0 0 0 0 0,0-1 0 0 0,0 1 0 0 0,0 0 0 0 0,0 0 0 0 0,0-1 0 0 0,0 1 0 0 0,0 0 0 0 0,1 0 0 0 0,-1-1 0 0 0,0 1 0 0 0,1 0 0 0 0,-1-1 0 0 0,0 1 0 0 0,1 0 0 0 0,-1-1 0 0 0,1 1 0 0 0,0 0 513 0 0,3-1-6530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8:03.946"/>
    </inkml:context>
    <inkml:brush xml:id="br0">
      <inkml:brushProperty name="width" value="0.1" units="cm"/>
      <inkml:brushProperty name="height" value="0.1" units="cm"/>
      <inkml:brushProperty name="color" value="#66CC00"/>
    </inkml:brush>
  </inkml:definitions>
  <inkml:trace contextRef="#ctx0" brushRef="#br0">28 106 3049 0 0,'-11'-28'2700'0'0,"8"21"-1712"0"0,0 1 0 0 0,1-1 0 0 0,0 1 0 0 0,0-1 0 0 0,0 0 0 0 0,1 0 0 0 0,0 0 1 0 0,0-5-989 0 0,1 0 2456 0 0,0 18-1312 0 0,3 23-933 0 0,4-10-182 0 0,1 0 0 0 0,1-1 0 0 0,10 17-29 0 0,-11-22 18 0 0,0 1-1 0 0,-1 0 1 0 0,-1 1-1 0 0,0-1 1 0 0,-1 1-1 0 0,0 1 0 0 0,-1 2-17 0 0,-3-12 8 0 0,1 0-1 0 0,-1 0 0 0 0,1 0 0 0 0,0 0 0 0 0,1 0 1 0 0,-1 0-1 0 0,1 0 0 0 0,0-1 0 0 0,1 1 0 0 0,-1-1 0 0 0,2 2-7 0 0,3 1 14 0 0,0 0 0 0 0,1 0 0 0 0,-1-1 0 0 0,1 0-1 0 0,8 5-13 0 0,-11-8 7 0 0,-1 0 0 0 0,0 1 0 0 0,0 0 0 0 0,0 0-1 0 0,-1 1 1 0 0,1 0-7 0 0,14 16 26 0 0,-27-72 2276 0 0,8 49-2292 0 0,0 0-1 0 0,0 0 1 0 0,0 0-1 0 0,0-1 1 0 0,0 1-1 0 0,0 0 1 0 0,0 0-1 0 0,1 0 1 0 0,-1 0-1 0 0,0-1 1 0 0,1 1-1 0 0,-1 0 1 0 0,1 0-1 0 0,-1 0 1 0 0,1 0-1 0 0,-1 0 1 0 0,1 0-1 0 0,0 0 1 0 0,0 0-1 0 0,-1 0 1 0 0,1 0-1 0 0,0 1 1 0 0,0-1-1 0 0,0 0 1 0 0,1 0-10 0 0,31-22 2 0 0,-16 12 62 0 0,6-6-19 0 0,-2-1 0 0 0,0-1-1 0 0,0-2-44 0 0,-13 11 16 0 0,0 0 0 0 0,0 0 0 0 0,-1 0 1 0 0,0-1-1 0 0,-1 0 0 0 0,0 0 0 0 0,-1-1 0 0 0,0 0-16 0 0,0-2 46 0 0,2-1-1 0 0,0 0 1 0 0,1 1 0 0 0,0 1 0 0 0,1-1 0 0 0,0 1 0 0 0,1 1 0 0 0,3-3-46 0 0,-17 18-1189 0 0,-24 23-10832 0 0,20-16 6459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0:44:58.671"/>
    </inkml:context>
    <inkml:brush xml:id="br0">
      <inkml:brushProperty name="width" value="0.1" units="cm"/>
      <inkml:brushProperty name="height" value="0.1" units="cm"/>
      <inkml:brushProperty name="color" value="#004F8B"/>
    </inkml:brush>
  </inkml:definitions>
  <inkml:trace contextRef="#ctx0" brushRef="#br0">665 20 2897 0 0,'-13'3'590'0'0,"13"-3"-546"0"0,-1 1 0 0 0,1-1-1 0 0,-1 0 1 0 0,1 0-1 0 0,-1 1 1 0 0,1-1 0 0 0,-1 0-1 0 0,1 0 1 0 0,-1 0-1 0 0,1 0 1 0 0,-1 0 0 0 0,1 0-1 0 0,-1 1 1 0 0,1-1-1 0 0,-1-1 1 0 0,1 1-1 0 0,-1 0 1 0 0,1 0 0 0 0,-1 0-1 0 0,0 0 1 0 0,1 0-1 0 0,-1 0 1 0 0,1-1 0 0 0,-1 1-1 0 0,1 0 1 0 0,0 0-1 0 0,-1-1 1 0 0,1 1 0 0 0,-1 0-1 0 0,1-1 1 0 0,-1 1-1 0 0,1-1-43 0 0,-7-2 184 0 0,0 0 0 0 0,0 0-1 0 0,0 0 1 0 0,0 1 0 0 0,0 0 0 0 0,0 0-1 0 0,0 1 1 0 0,-1 0 0 0 0,1 1-1 0 0,-1-1 1 0 0,1 1 0 0 0,-1 1-1 0 0,1-1 1 0 0,-5 2-184 0 0,-46-2 366 0 0,35-2-275 0 0,0 1 0 0 0,0 2 0 0 0,0 0 0 0 0,0 2 0 0 0,0 0 0 0 0,0 1-1 0 0,-12 5-90 0 0,24-5-64 0 0,1 0 0 0 0,0 1 0 0 0,1 0 0 0 0,-1 1 0 0 0,1 0 0 0 0,0 0 0 0 0,1 0 0 0 0,-1 2 0 0 0,1-1 0 0 0,-3 4 64 0 0,-7 9-117 0 0,0 1-1 0 0,1 0 0 0 0,-8 16 118 0 0,14-20-43 0 0,2 1 0 0 0,0 0 0 0 0,0 1 0 0 0,2 0 0 0 0,-4 16 43 0 0,-1 11-196 0 0,-4 43 196 0 0,15-82-13 0 0,0 0 0 0 0,1-1 0 0 0,-1 1-1 0 0,1 0 1 0 0,1 0 0 0 0,-1-1 0 0 0,1 1 0 0 0,0 0-1 0 0,1-1 1 0 0,0 1 0 0 0,0-1 0 0 0,1 2 13 0 0,-1-3-8 0 0,0-1 1 0 0,1 0-1 0 0,-1 0 1 0 0,1 0-1 0 0,0-1 0 0 0,0 1 1 0 0,1-1-1 0 0,-1 0 1 0 0,1 1-1 0 0,0-2 0 0 0,0 1 1 0 0,-1 0-1 0 0,2-1 1 0 0,-1 0-1 0 0,0 1 1 0 0,0-2-1 0 0,1 1 0 0 0,0 0 8 0 0,112 30 170 0 0,-77-22-459 0 0,0 1 0 0 0,-1 2 0 0 0,3 3 289 0 0,-31-12-252 0 0,-1 1 1 0 0,-1-1-1 0 0,1 2 1 0 0,0-1-1 0 0,-1 1 1 0 0,0 1-1 0 0,-1 0 1 0 0,0 0-1 0 0,0 0 1 0 0,0 1-1 0 0,-1 0 1 0 0,2 2 251 0 0,33 44-516 0 0,-36-46-1178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8:20.014"/>
    </inkml:context>
    <inkml:brush xml:id="br0">
      <inkml:brushProperty name="width" value="0.1" units="cm"/>
      <inkml:brushProperty name="height" value="0.1" units="cm"/>
      <inkml:brushProperty name="color" value="#66CC00"/>
    </inkml:brush>
  </inkml:definitions>
  <inkml:trace contextRef="#ctx0" brushRef="#br0">1 16 4561 0 0,'12'-4'1274'0'0,"1"1"0"0"0,0 0 0 0 0,0 1 0 0 0,0 0 0 0 0,0 1 0 0 0,0 1 0 0 0,3 0-1274 0 0,1 1 686 0 0,1 1 0 0 0,-1 1 0 0 0,0 0 0 0 0,0 1 0 0 0,0 1-686 0 0,29 12 131 0 0,-2 2 0 0 0,0 2 0 0 0,17 12-131 0 0,-41-22 174 0 0,12 5-297 0 0,-19-10-125 0 0,0 0 0 0 0,0 1 0 0 0,0 1 0 0 0,-1 0-1 0 0,0 1 1 0 0,-1 0 0 0 0,1 0 0 0 0,-2 1 0 0 0,0 1-1 0 0,0 0 1 0 0,0 1 248 0 0,13 24-2120 0 0,-18-26 1129 0 0,1 0 1 0 0,0-1-1 0 0,1 1 1 0 0,0-1-1 0 0,1-1 0 0 0,-1 1 1 0 0,2-1-1 0 0,-1-1 0 0 0,6 4 991 0 0,7 2-2547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8:20.353"/>
    </inkml:context>
    <inkml:brush xml:id="br0">
      <inkml:brushProperty name="width" value="0.1" units="cm"/>
      <inkml:brushProperty name="height" value="0.1" units="cm"/>
      <inkml:brushProperty name="color" value="#66CC00"/>
    </inkml:brush>
  </inkml:definitions>
  <inkml:trace contextRef="#ctx0" brushRef="#br0">1 0 7650 0 0,'40'75'6684'0'0,"-22"-43"-7071"0"0,-1 0 0 0 0,-2 0 0 0 0,-1 2 1 0 0,1 9 386 0 0,-6-14-2013 0 0,1-1 1 0 0,1 1-1 0 0,1-1 1 0 0,2-1 0 0 0,3 4 2012 0 0,-3-7-2077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8:20.700"/>
    </inkml:context>
    <inkml:brush xml:id="br0">
      <inkml:brushProperty name="width" value="0.1" units="cm"/>
      <inkml:brushProperty name="height" value="0.1" units="cm"/>
      <inkml:brushProperty name="color" value="#66CC00"/>
    </inkml:brush>
  </inkml:definitions>
  <inkml:trace contextRef="#ctx0" brushRef="#br0">43 0 4745 0 0,'-7'14'987'0'0,"-1"0"0"0"0,2 0-1 0 0,0 0 1 0 0,1 1 0 0 0,-2 6-987 0 0,6-15 74 0 0,0 0 0 0 0,0 0 0 0 0,0-1-1 0 0,1 1 1 0 0,0 0 0 0 0,0 0 0 0 0,1-1 0 0 0,-1 1 0 0 0,1 0 0 0 0,0 0 0 0 0,1-1-1 0 0,-1 1 1 0 0,1-1 0 0 0,1 1 0 0 0,-1-1 0 0 0,1 1-74 0 0,45 68-8598 0 0,-37-63 6687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8:21.086"/>
    </inkml:context>
    <inkml:brush xml:id="br0">
      <inkml:brushProperty name="width" value="0.1" units="cm"/>
      <inkml:brushProperty name="height" value="0.1" units="cm"/>
      <inkml:brushProperty name="color" value="#66CC00"/>
    </inkml:brush>
  </inkml:definitions>
  <inkml:trace contextRef="#ctx0" brushRef="#br0">0 0 4993 0 0,'10'16'1568'0'0,"-1"-3"-399"0"0,1 6-425 0 0,1-1-248 0 0,0-1-112 0 0,-5 1-8 0 0,2-1 0 0 0,-4 2-24 0 0,1-3-96 0 0,-1 1-120 0 0,-1 0-80 0 0,4-2-80 0 0,-4-1-200 0 0,1-2-312 0 0,1 1-480 0 0,-2-1-592 0 0,1-1-297 0 0,-2-2-2056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8:21.434"/>
    </inkml:context>
    <inkml:brush xml:id="br0">
      <inkml:brushProperty name="width" value="0.1" units="cm"/>
      <inkml:brushProperty name="height" value="0.1" units="cm"/>
      <inkml:brushProperty name="color" value="#66CC00"/>
    </inkml:brush>
  </inkml:definitions>
  <inkml:trace contextRef="#ctx0" brushRef="#br0">45 0 4529 0 0,'-5'32'1258'0'0,"0"0"-1"0"0,-7 17-1257 0 0,5-25 219 0 0,2-1 0 0 0,1 1 0 0 0,1 0 0 0 0,0 0 0 0 0,2 3-219 0 0,1-20-326 0 0,1 1 0 0 0,0 0 1 0 0,0 0-1 0 0,1-1 0 0 0,0 1 0 0 0,0-1 0 0 0,0 0 0 0 0,1 0 0 0 0,0 1 0 0 0,1-2 0 0 0,0 1 0 0 0,0 0 0 0 0,0-1 0 0 0,1 0 0 0 0,0 0 0 0 0,0 0 0 0 0,0 0 0 0 0,1-1 326 0 0,4 4-1544 0 0</inkml:trace>
  <inkml:trace contextRef="#ctx0" brushRef="#br0" timeOffset="1">277 624 3553 0 0,'3'11'1976'0'0,"0"0"-1728"0"0,0 2-728 0 0,2 0-344 0 0,3-4-8 0 0,-1-1-1841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8:22.373"/>
    </inkml:context>
    <inkml:brush xml:id="br0">
      <inkml:brushProperty name="width" value="0.1" units="cm"/>
      <inkml:brushProperty name="height" value="0.1" units="cm"/>
      <inkml:brushProperty name="color" value="#66CC00"/>
    </inkml:brush>
  </inkml:definitions>
  <inkml:trace contextRef="#ctx0" brushRef="#br0">47 7 4065 0 0,'-1'-7'4640'0'0,"-1"11"-1683"0"0,-4 24-563 0 0,-5 42-987 0 0,1-3-719 0 0,3-28-980 0 0,2 0 0 0 0,2 1 0 0 0,1 0 0 0 0,3 21 292 0 0,-1-59-239 0 0,1-1 0 0 0,-1 1 0 0 0,0-1 0 0 0,1 1 0 0 0,-1-1 0 0 0,0 1 0 0 0,1-1 0 0 0,0 1 0 0 0,-1-1 0 0 0,1 0 0 0 0,0 1 0 0 0,0-1 0 0 0,0 0 0 0 0,0 0 0 0 0,0 1 0 0 0,0-1 0 0 0,0 0 0 0 0,0 0 0 0 0,0 0-1 0 0,0 0 1 0 0,1 0 0 0 0,-1-1 0 0 0,0 1 0 0 0,1 0 0 0 0,-1-1 0 0 0,1 1 0 0 0,-1-1 0 0 0,1 1 0 0 0,-1-1 0 0 0,1 0 0 0 0,-1 1 0 0 0,1-1 0 0 0,-1 0 0 0 0,1 0 0 0 0,-1 0 0 0 0,1 0 0 0 0,-1 0 0 0 0,1-1 0 0 0,-1 1 0 0 0,1 0 0 0 0,-1-1 0 0 0,1 1 0 0 0,-1-1 0 0 0,1 1 0 0 0,-1-1 0 0 0,1 0 239 0 0,10-10-2908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8:22.721"/>
    </inkml:context>
    <inkml:brush xml:id="br0">
      <inkml:brushProperty name="width" value="0.1" units="cm"/>
      <inkml:brushProperty name="height" value="0.1" units="cm"/>
      <inkml:brushProperty name="color" value="#66CC00"/>
    </inkml:brush>
  </inkml:definitions>
  <inkml:trace contextRef="#ctx0" brushRef="#br0">24 60 7722 0 0,'-1'0'145'0'0,"0"0"0"0"0,0 0 0 0 0,0 0 0 0 0,0 0 0 0 0,0 1 1 0 0,0-1-1 0 0,0 0 0 0 0,0 1 0 0 0,0-1 0 0 0,0 1 0 0 0,0-1 0 0 0,0 1 1 0 0,0 0-1 0 0,1-1 0 0 0,-1 1 0 0 0,0 0 0 0 0,0-1 0 0 0,1 1 0 0 0,-1 0 1 0 0,0 0-1 0 0,1 0 0 0 0,-1 0 0 0 0,1 0 0 0 0,-1 0 0 0 0,1 0 0 0 0,-1-1 1 0 0,1 2-1 0 0,-1-1 0 0 0,1 0 0 0 0,0 0 0 0 0,0 0-145 0 0,1 0 158 0 0,-1 0 0 0 0,1 0 0 0 0,0 0-1 0 0,0 0 1 0 0,0 0 0 0 0,0-1 0 0 0,0 1-1 0 0,0 0 1 0 0,1-1 0 0 0,-1 1 0 0 0,0-1 0 0 0,0 1-1 0 0,0-1 1 0 0,1 1 0 0 0,-1-1 0 0 0,0 0-1 0 0,0 1 1 0 0,1-1 0 0 0,-1 0 0 0 0,0 0 0 0 0,1 0-1 0 0,-1 0 1 0 0,0 0 0 0 0,1-1 0 0 0,-1 1-1 0 0,1 0-157 0 0,13-3 809 0 0,0 1 0 0 0,0-2 0 0 0,0 0-1 0 0,-1-1 1 0 0,12-5-809 0 0,30-10 291 0 0,-33 14-38 0 0,27-8-3385 0 0,25-2 3132 0 0,-59 13-2025 0 0,0 1-1 0 0,1 1 1 0 0,-1 0 0 0 0,1 1 0 0 0,-1 1 0 0 0,13 2 2025 0 0,-2 3-4036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8:23.075"/>
    </inkml:context>
    <inkml:brush xml:id="br0">
      <inkml:brushProperty name="width" value="0.1" units="cm"/>
      <inkml:brushProperty name="height" value="0.1" units="cm"/>
      <inkml:brushProperty name="color" value="#66CC00"/>
    </inkml:brush>
  </inkml:definitions>
  <inkml:trace contextRef="#ctx0" brushRef="#br0">85 43 5593 0 0,'-2'-37'4912'0'0,"1"32"-3288"0"0,1 9 883 0 0,-5 24-2110 0 0,-1 0 0 0 0,-2 0 0 0 0,0 0 0 0 0,-6 9-397 0 0,3-8-1069 0 0,1 1 0 0 0,2 0 0 0 0,-3 20 1069 0 0,11-47-455 0 0,0 0-1 0 0,0 0 1 0 0,0 0-1 0 0,0 0 1 0 0,1 0-1 0 0,-1 0 1 0 0,1-1-1 0 0,-1 1 1 0 0,1 0-1 0 0,0 0 1 0 0,0-1-1 0 0,1 1 1 0 0,-1 0-1 0 0,0-1 1 0 0,1 1-1 0 0,0-1 1 0 0,-1 0-1 0 0,1 1 1 0 0,0-1 0 0 0,1 1 455 0 0,8 0-3060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8:23.423"/>
    </inkml:context>
    <inkml:brush xml:id="br0">
      <inkml:brushProperty name="width" value="0.1" units="cm"/>
      <inkml:brushProperty name="height" value="0.1" units="cm"/>
      <inkml:brushProperty name="color" value="#66CC00"/>
    </inkml:brush>
  </inkml:definitions>
  <inkml:trace contextRef="#ctx0" brushRef="#br0">35 103 10074 0 0,'-9'-5'1608'0'0,"7"4"-1185"0"0,-1 0 0 0 0,1 0 0 0 0,0 0 0 0 0,-1 0 0 0 0,1-1-1 0 0,0 1 1 0 0,0-1 0 0 0,0 1 0 0 0,0-1 0 0 0,0 0 0 0 0,0 0-423 0 0,4 1 109 0 0,0 0 0 0 0,-1 1 0 0 0,1-1 0 0 0,-1 0 0 0 0,1 1 0 0 0,0-1 0 0 0,0 1 0 0 0,-1-1 0 0 0,1 1 0 0 0,0 0 0 0 0,0 0 0 0 0,-1 0 0 0 0,1 0 0 0 0,0 0-109 0 0,-1 0 32 0 0,51-5-271 0 0,-1-1 0 0 0,32-10 239 0 0,38-16-6569 0 0,-86 21 142 0 0,-40 6 3329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7T21:28:23.762"/>
    </inkml:context>
    <inkml:brush xml:id="br0">
      <inkml:brushProperty name="width" value="0.1" units="cm"/>
      <inkml:brushProperty name="height" value="0.1" units="cm"/>
      <inkml:brushProperty name="color" value="#66CC00"/>
    </inkml:brush>
  </inkml:definitions>
  <inkml:trace contextRef="#ctx0" brushRef="#br0">28 25 4097 0 0,'0'0'190'0'0,"0"1"1"0"0,0 0 0 0 0,0 0-1 0 0,0 0 1 0 0,0-1 0 0 0,0 1-1 0 0,0 0 1 0 0,0 0-1 0 0,1-1 1 0 0,-1 1 0 0 0,0 0-1 0 0,1 0 1 0 0,-1-1 0 0 0,0 1-1 0 0,1 0 1 0 0,-1-1-1 0 0,1 1 1 0 0,-1 0 0 0 0,1-1-1 0 0,-1 1 1 0 0,1-1 0 0 0,0 1-1 0 0,-1-1 1 0 0,1 1-1 0 0,0-1 1 0 0,-1 1-191 0 0,2-1 286 0 0,0 1 0 0 0,0 0 0 0 0,0-1 1 0 0,0 0-1 0 0,0 1 0 0 0,-1-1 0 0 0,1 0 0 0 0,0 0 0 0 0,0 0 0 0 0,0 0 0 0 0,2-1-286 0 0,8-1 862 0 0,1-1 0 0 0,0-1-1 0 0,9-4-861 0 0,-3 1 268 0 0,65-11-1018 0 0,-49 15-8757 0 0,-33 3 6039 0 0</inkml:trace>
  <inkml:trace contextRef="#ctx0" brushRef="#br0" timeOffset="1">14 205 4369 0 0,'-2'3'576'0'0,"0"0"0"0"0,0 1 1 0 0,0-1-1 0 0,1 1 0 0 0,0-1 1 0 0,-1 1-1 0 0,1-1 0 0 0,0 2-576 0 0,1-5 129 0 0,0 0 0 0 0,0 1 0 0 0,0-1 1 0 0,0 1-1 0 0,1-1 0 0 0,-1 1 0 0 0,0-1 0 0 0,0 1 0 0 0,0-1 0 0 0,0 0 0 0 0,0 1 0 0 0,0-1 1 0 0,1 1-1 0 0,-1-1 0 0 0,0 0 0 0 0,0 1 0 0 0,1-1 0 0 0,-1 0 0 0 0,0 1 0 0 0,0-1 0 0 0,1 0 0 0 0,-1 1 1 0 0,1-1-1 0 0,-1 0 0 0 0,0 1-129 0 0,20 1 2071 0 0,6-4-2082 0 0,0-2-1 0 0,22-6 12 0 0,-33 7-1974 0 0,-1-2 1 0 0,1 0-1 0 0,-1-1 0 0 0,0 0 0 0 0,7-5 1974 0 0,-5-1-3194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5AB4D-6D0F-4639-BAA8-A1BF4BE630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EA555C-B54A-4BE3-A22B-1849520B93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262952-FF2E-450B-B7A8-3B725D51EAC2}"/>
              </a:ext>
            </a:extLst>
          </p:cNvPr>
          <p:cNvSpPr>
            <a:spLocks noGrp="1"/>
          </p:cNvSpPr>
          <p:nvPr>
            <p:ph type="dt" sz="half" idx="10"/>
          </p:nvPr>
        </p:nvSpPr>
        <p:spPr/>
        <p:txBody>
          <a:bodyPr/>
          <a:lstStyle/>
          <a:p>
            <a:fld id="{825F36A7-7024-4F45-B64D-6C2B6618F961}" type="datetimeFigureOut">
              <a:rPr lang="en-US" smtClean="0"/>
              <a:t>10/24/2019</a:t>
            </a:fld>
            <a:endParaRPr lang="en-US"/>
          </a:p>
        </p:txBody>
      </p:sp>
      <p:sp>
        <p:nvSpPr>
          <p:cNvPr id="5" name="Footer Placeholder 4">
            <a:extLst>
              <a:ext uri="{FF2B5EF4-FFF2-40B4-BE49-F238E27FC236}">
                <a16:creationId xmlns:a16="http://schemas.microsoft.com/office/drawing/2014/main" id="{B0AD774B-2222-4BF1-B103-B9DDA453C9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4F85B0-598A-4D52-8F36-DEDA3DB340EA}"/>
              </a:ext>
            </a:extLst>
          </p:cNvPr>
          <p:cNvSpPr>
            <a:spLocks noGrp="1"/>
          </p:cNvSpPr>
          <p:nvPr>
            <p:ph type="sldNum" sz="quarter" idx="12"/>
          </p:nvPr>
        </p:nvSpPr>
        <p:spPr/>
        <p:txBody>
          <a:bodyPr/>
          <a:lstStyle/>
          <a:p>
            <a:fld id="{6DB88475-ED85-4F96-B91D-8138DD6A374C}" type="slidenum">
              <a:rPr lang="en-US" smtClean="0"/>
              <a:t>‹#›</a:t>
            </a:fld>
            <a:endParaRPr lang="en-US"/>
          </a:p>
        </p:txBody>
      </p:sp>
    </p:spTree>
    <p:extLst>
      <p:ext uri="{BB962C8B-B14F-4D97-AF65-F5344CB8AC3E}">
        <p14:creationId xmlns:p14="http://schemas.microsoft.com/office/powerpoint/2010/main" val="1972375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FD97F-362A-45BE-AD94-83BBA66CA2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39BAD3-0A88-4A67-8AA4-0B09676EC8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008895-DF08-4BDB-B232-4CFCC9220D3D}"/>
              </a:ext>
            </a:extLst>
          </p:cNvPr>
          <p:cNvSpPr>
            <a:spLocks noGrp="1"/>
          </p:cNvSpPr>
          <p:nvPr>
            <p:ph type="dt" sz="half" idx="10"/>
          </p:nvPr>
        </p:nvSpPr>
        <p:spPr/>
        <p:txBody>
          <a:bodyPr/>
          <a:lstStyle/>
          <a:p>
            <a:fld id="{825F36A7-7024-4F45-B64D-6C2B6618F961}" type="datetimeFigureOut">
              <a:rPr lang="en-US" smtClean="0"/>
              <a:t>10/24/2019</a:t>
            </a:fld>
            <a:endParaRPr lang="en-US"/>
          </a:p>
        </p:txBody>
      </p:sp>
      <p:sp>
        <p:nvSpPr>
          <p:cNvPr id="5" name="Footer Placeholder 4">
            <a:extLst>
              <a:ext uri="{FF2B5EF4-FFF2-40B4-BE49-F238E27FC236}">
                <a16:creationId xmlns:a16="http://schemas.microsoft.com/office/drawing/2014/main" id="{D5117A97-D252-4074-B233-33EF03D254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907F7-313B-429F-8FC8-F991DE5470D7}"/>
              </a:ext>
            </a:extLst>
          </p:cNvPr>
          <p:cNvSpPr>
            <a:spLocks noGrp="1"/>
          </p:cNvSpPr>
          <p:nvPr>
            <p:ph type="sldNum" sz="quarter" idx="12"/>
          </p:nvPr>
        </p:nvSpPr>
        <p:spPr/>
        <p:txBody>
          <a:bodyPr/>
          <a:lstStyle/>
          <a:p>
            <a:fld id="{6DB88475-ED85-4F96-B91D-8138DD6A374C}" type="slidenum">
              <a:rPr lang="en-US" smtClean="0"/>
              <a:t>‹#›</a:t>
            </a:fld>
            <a:endParaRPr lang="en-US"/>
          </a:p>
        </p:txBody>
      </p:sp>
    </p:spTree>
    <p:extLst>
      <p:ext uri="{BB962C8B-B14F-4D97-AF65-F5344CB8AC3E}">
        <p14:creationId xmlns:p14="http://schemas.microsoft.com/office/powerpoint/2010/main" val="3413115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DDED93-0B96-4DE7-A3C5-1D665F0ABC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42068C-7A98-460E-9103-44778AE69B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123377-A40B-4A49-B0F3-1E9307AFD6BD}"/>
              </a:ext>
            </a:extLst>
          </p:cNvPr>
          <p:cNvSpPr>
            <a:spLocks noGrp="1"/>
          </p:cNvSpPr>
          <p:nvPr>
            <p:ph type="dt" sz="half" idx="10"/>
          </p:nvPr>
        </p:nvSpPr>
        <p:spPr/>
        <p:txBody>
          <a:bodyPr/>
          <a:lstStyle/>
          <a:p>
            <a:fld id="{825F36A7-7024-4F45-B64D-6C2B6618F961}" type="datetimeFigureOut">
              <a:rPr lang="en-US" smtClean="0"/>
              <a:t>10/24/2019</a:t>
            </a:fld>
            <a:endParaRPr lang="en-US"/>
          </a:p>
        </p:txBody>
      </p:sp>
      <p:sp>
        <p:nvSpPr>
          <p:cNvPr id="5" name="Footer Placeholder 4">
            <a:extLst>
              <a:ext uri="{FF2B5EF4-FFF2-40B4-BE49-F238E27FC236}">
                <a16:creationId xmlns:a16="http://schemas.microsoft.com/office/drawing/2014/main" id="{75A6E56D-6F7D-436A-8DE2-E3ECBBBE18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0385CE-DD80-4821-8BD4-C577DED80126}"/>
              </a:ext>
            </a:extLst>
          </p:cNvPr>
          <p:cNvSpPr>
            <a:spLocks noGrp="1"/>
          </p:cNvSpPr>
          <p:nvPr>
            <p:ph type="sldNum" sz="quarter" idx="12"/>
          </p:nvPr>
        </p:nvSpPr>
        <p:spPr/>
        <p:txBody>
          <a:bodyPr/>
          <a:lstStyle/>
          <a:p>
            <a:fld id="{6DB88475-ED85-4F96-B91D-8138DD6A374C}" type="slidenum">
              <a:rPr lang="en-US" smtClean="0"/>
              <a:t>‹#›</a:t>
            </a:fld>
            <a:endParaRPr lang="en-US"/>
          </a:p>
        </p:txBody>
      </p:sp>
    </p:spTree>
    <p:extLst>
      <p:ext uri="{BB962C8B-B14F-4D97-AF65-F5344CB8AC3E}">
        <p14:creationId xmlns:p14="http://schemas.microsoft.com/office/powerpoint/2010/main" val="1963919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6F5CB-CA6A-412E-82E4-528918020A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E5FD7D-B6C6-4B4F-BAEA-2C430BCF50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FF10EC-DB3B-432E-AA4E-997F7935F907}"/>
              </a:ext>
            </a:extLst>
          </p:cNvPr>
          <p:cNvSpPr>
            <a:spLocks noGrp="1"/>
          </p:cNvSpPr>
          <p:nvPr>
            <p:ph type="dt" sz="half" idx="10"/>
          </p:nvPr>
        </p:nvSpPr>
        <p:spPr/>
        <p:txBody>
          <a:bodyPr/>
          <a:lstStyle/>
          <a:p>
            <a:fld id="{825F36A7-7024-4F45-B64D-6C2B6618F961}" type="datetimeFigureOut">
              <a:rPr lang="en-US" smtClean="0"/>
              <a:t>10/24/2019</a:t>
            </a:fld>
            <a:endParaRPr lang="en-US"/>
          </a:p>
        </p:txBody>
      </p:sp>
      <p:sp>
        <p:nvSpPr>
          <p:cNvPr id="5" name="Footer Placeholder 4">
            <a:extLst>
              <a:ext uri="{FF2B5EF4-FFF2-40B4-BE49-F238E27FC236}">
                <a16:creationId xmlns:a16="http://schemas.microsoft.com/office/drawing/2014/main" id="{1F4291B2-B8FE-4732-A287-1872A54F68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405290-0811-483E-8041-CEE69551ECCD}"/>
              </a:ext>
            </a:extLst>
          </p:cNvPr>
          <p:cNvSpPr>
            <a:spLocks noGrp="1"/>
          </p:cNvSpPr>
          <p:nvPr>
            <p:ph type="sldNum" sz="quarter" idx="12"/>
          </p:nvPr>
        </p:nvSpPr>
        <p:spPr/>
        <p:txBody>
          <a:bodyPr/>
          <a:lstStyle/>
          <a:p>
            <a:fld id="{6DB88475-ED85-4F96-B91D-8138DD6A374C}" type="slidenum">
              <a:rPr lang="en-US" smtClean="0"/>
              <a:t>‹#›</a:t>
            </a:fld>
            <a:endParaRPr lang="en-US"/>
          </a:p>
        </p:txBody>
      </p:sp>
    </p:spTree>
    <p:extLst>
      <p:ext uri="{BB962C8B-B14F-4D97-AF65-F5344CB8AC3E}">
        <p14:creationId xmlns:p14="http://schemas.microsoft.com/office/powerpoint/2010/main" val="3292062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4F07B-6675-49FD-BE6C-047B63FC77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6DF151-248B-4608-B95F-7E81EBFCFB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D114A0-5C9E-4097-8881-9DD73F26A171}"/>
              </a:ext>
            </a:extLst>
          </p:cNvPr>
          <p:cNvSpPr>
            <a:spLocks noGrp="1"/>
          </p:cNvSpPr>
          <p:nvPr>
            <p:ph type="dt" sz="half" idx="10"/>
          </p:nvPr>
        </p:nvSpPr>
        <p:spPr/>
        <p:txBody>
          <a:bodyPr/>
          <a:lstStyle/>
          <a:p>
            <a:fld id="{825F36A7-7024-4F45-B64D-6C2B6618F961}" type="datetimeFigureOut">
              <a:rPr lang="en-US" smtClean="0"/>
              <a:t>10/24/2019</a:t>
            </a:fld>
            <a:endParaRPr lang="en-US"/>
          </a:p>
        </p:txBody>
      </p:sp>
      <p:sp>
        <p:nvSpPr>
          <p:cNvPr id="5" name="Footer Placeholder 4">
            <a:extLst>
              <a:ext uri="{FF2B5EF4-FFF2-40B4-BE49-F238E27FC236}">
                <a16:creationId xmlns:a16="http://schemas.microsoft.com/office/drawing/2014/main" id="{8A246CA8-A9C7-4BC1-9D47-523101C9B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6BAC22-EE5B-4B03-BA9D-5B9603BE5572}"/>
              </a:ext>
            </a:extLst>
          </p:cNvPr>
          <p:cNvSpPr>
            <a:spLocks noGrp="1"/>
          </p:cNvSpPr>
          <p:nvPr>
            <p:ph type="sldNum" sz="quarter" idx="12"/>
          </p:nvPr>
        </p:nvSpPr>
        <p:spPr/>
        <p:txBody>
          <a:bodyPr/>
          <a:lstStyle/>
          <a:p>
            <a:fld id="{6DB88475-ED85-4F96-B91D-8138DD6A374C}" type="slidenum">
              <a:rPr lang="en-US" smtClean="0"/>
              <a:t>‹#›</a:t>
            </a:fld>
            <a:endParaRPr lang="en-US"/>
          </a:p>
        </p:txBody>
      </p:sp>
    </p:spTree>
    <p:extLst>
      <p:ext uri="{BB962C8B-B14F-4D97-AF65-F5344CB8AC3E}">
        <p14:creationId xmlns:p14="http://schemas.microsoft.com/office/powerpoint/2010/main" val="1352918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CDCA1-3E2D-45CF-9A21-10BF9289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A78306-4807-4F1A-B258-BB893E8165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DE4298-09A5-4421-907B-2C319B9B7F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43C25E-AEC2-42C7-90FE-6DDC11C4E493}"/>
              </a:ext>
            </a:extLst>
          </p:cNvPr>
          <p:cNvSpPr>
            <a:spLocks noGrp="1"/>
          </p:cNvSpPr>
          <p:nvPr>
            <p:ph type="dt" sz="half" idx="10"/>
          </p:nvPr>
        </p:nvSpPr>
        <p:spPr/>
        <p:txBody>
          <a:bodyPr/>
          <a:lstStyle/>
          <a:p>
            <a:fld id="{825F36A7-7024-4F45-B64D-6C2B6618F961}" type="datetimeFigureOut">
              <a:rPr lang="en-US" smtClean="0"/>
              <a:t>10/24/2019</a:t>
            </a:fld>
            <a:endParaRPr lang="en-US"/>
          </a:p>
        </p:txBody>
      </p:sp>
      <p:sp>
        <p:nvSpPr>
          <p:cNvPr id="6" name="Footer Placeholder 5">
            <a:extLst>
              <a:ext uri="{FF2B5EF4-FFF2-40B4-BE49-F238E27FC236}">
                <a16:creationId xmlns:a16="http://schemas.microsoft.com/office/drawing/2014/main" id="{B13EDF49-DA35-4510-8803-02E1622898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02EDC0-3D55-4153-ACC6-AE5A81E2B527}"/>
              </a:ext>
            </a:extLst>
          </p:cNvPr>
          <p:cNvSpPr>
            <a:spLocks noGrp="1"/>
          </p:cNvSpPr>
          <p:nvPr>
            <p:ph type="sldNum" sz="quarter" idx="12"/>
          </p:nvPr>
        </p:nvSpPr>
        <p:spPr/>
        <p:txBody>
          <a:bodyPr/>
          <a:lstStyle/>
          <a:p>
            <a:fld id="{6DB88475-ED85-4F96-B91D-8138DD6A374C}" type="slidenum">
              <a:rPr lang="en-US" smtClean="0"/>
              <a:t>‹#›</a:t>
            </a:fld>
            <a:endParaRPr lang="en-US"/>
          </a:p>
        </p:txBody>
      </p:sp>
    </p:spTree>
    <p:extLst>
      <p:ext uri="{BB962C8B-B14F-4D97-AF65-F5344CB8AC3E}">
        <p14:creationId xmlns:p14="http://schemas.microsoft.com/office/powerpoint/2010/main" val="291198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AE1C0-A116-4633-990F-F70482E952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44C717-D1F1-4D5C-8737-5685F2D8D5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AEA791-5127-4AAC-81AE-2DB0E33AB2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0D5EA8-BF0C-4685-A611-23A4150215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C4132D-FDA9-4994-8ECD-81DA8ABC26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53679D-2521-4229-A42F-E705A6588F46}"/>
              </a:ext>
            </a:extLst>
          </p:cNvPr>
          <p:cNvSpPr>
            <a:spLocks noGrp="1"/>
          </p:cNvSpPr>
          <p:nvPr>
            <p:ph type="dt" sz="half" idx="10"/>
          </p:nvPr>
        </p:nvSpPr>
        <p:spPr/>
        <p:txBody>
          <a:bodyPr/>
          <a:lstStyle/>
          <a:p>
            <a:fld id="{825F36A7-7024-4F45-B64D-6C2B6618F961}" type="datetimeFigureOut">
              <a:rPr lang="en-US" smtClean="0"/>
              <a:t>10/24/2019</a:t>
            </a:fld>
            <a:endParaRPr lang="en-US"/>
          </a:p>
        </p:txBody>
      </p:sp>
      <p:sp>
        <p:nvSpPr>
          <p:cNvPr id="8" name="Footer Placeholder 7">
            <a:extLst>
              <a:ext uri="{FF2B5EF4-FFF2-40B4-BE49-F238E27FC236}">
                <a16:creationId xmlns:a16="http://schemas.microsoft.com/office/drawing/2014/main" id="{E29C5828-CA6E-4EB3-993C-BBF175AEC9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F08634-F858-4F5E-9884-1447B1B3B660}"/>
              </a:ext>
            </a:extLst>
          </p:cNvPr>
          <p:cNvSpPr>
            <a:spLocks noGrp="1"/>
          </p:cNvSpPr>
          <p:nvPr>
            <p:ph type="sldNum" sz="quarter" idx="12"/>
          </p:nvPr>
        </p:nvSpPr>
        <p:spPr/>
        <p:txBody>
          <a:bodyPr/>
          <a:lstStyle/>
          <a:p>
            <a:fld id="{6DB88475-ED85-4F96-B91D-8138DD6A374C}" type="slidenum">
              <a:rPr lang="en-US" smtClean="0"/>
              <a:t>‹#›</a:t>
            </a:fld>
            <a:endParaRPr lang="en-US"/>
          </a:p>
        </p:txBody>
      </p:sp>
    </p:spTree>
    <p:extLst>
      <p:ext uri="{BB962C8B-B14F-4D97-AF65-F5344CB8AC3E}">
        <p14:creationId xmlns:p14="http://schemas.microsoft.com/office/powerpoint/2010/main" val="1247102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76D70-03FD-4202-8560-3242C9DB0A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8582CB-7719-4F18-8E62-8D5546F90E82}"/>
              </a:ext>
            </a:extLst>
          </p:cNvPr>
          <p:cNvSpPr>
            <a:spLocks noGrp="1"/>
          </p:cNvSpPr>
          <p:nvPr>
            <p:ph type="dt" sz="half" idx="10"/>
          </p:nvPr>
        </p:nvSpPr>
        <p:spPr/>
        <p:txBody>
          <a:bodyPr/>
          <a:lstStyle/>
          <a:p>
            <a:fld id="{825F36A7-7024-4F45-B64D-6C2B6618F961}" type="datetimeFigureOut">
              <a:rPr lang="en-US" smtClean="0"/>
              <a:t>10/24/2019</a:t>
            </a:fld>
            <a:endParaRPr lang="en-US"/>
          </a:p>
        </p:txBody>
      </p:sp>
      <p:sp>
        <p:nvSpPr>
          <p:cNvPr id="4" name="Footer Placeholder 3">
            <a:extLst>
              <a:ext uri="{FF2B5EF4-FFF2-40B4-BE49-F238E27FC236}">
                <a16:creationId xmlns:a16="http://schemas.microsoft.com/office/drawing/2014/main" id="{937CDF6F-42D7-4F5B-9618-E3CD04F42F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32957A-22F0-416D-915B-BA51E7CE88B2}"/>
              </a:ext>
            </a:extLst>
          </p:cNvPr>
          <p:cNvSpPr>
            <a:spLocks noGrp="1"/>
          </p:cNvSpPr>
          <p:nvPr>
            <p:ph type="sldNum" sz="quarter" idx="12"/>
          </p:nvPr>
        </p:nvSpPr>
        <p:spPr/>
        <p:txBody>
          <a:bodyPr/>
          <a:lstStyle/>
          <a:p>
            <a:fld id="{6DB88475-ED85-4F96-B91D-8138DD6A374C}" type="slidenum">
              <a:rPr lang="en-US" smtClean="0"/>
              <a:t>‹#›</a:t>
            </a:fld>
            <a:endParaRPr lang="en-US"/>
          </a:p>
        </p:txBody>
      </p:sp>
    </p:spTree>
    <p:extLst>
      <p:ext uri="{BB962C8B-B14F-4D97-AF65-F5344CB8AC3E}">
        <p14:creationId xmlns:p14="http://schemas.microsoft.com/office/powerpoint/2010/main" val="1594218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669B0F-A327-4A91-8F3B-83C6CC16DCBC}"/>
              </a:ext>
            </a:extLst>
          </p:cNvPr>
          <p:cNvSpPr>
            <a:spLocks noGrp="1"/>
          </p:cNvSpPr>
          <p:nvPr>
            <p:ph type="dt" sz="half" idx="10"/>
          </p:nvPr>
        </p:nvSpPr>
        <p:spPr/>
        <p:txBody>
          <a:bodyPr/>
          <a:lstStyle/>
          <a:p>
            <a:fld id="{825F36A7-7024-4F45-B64D-6C2B6618F961}" type="datetimeFigureOut">
              <a:rPr lang="en-US" smtClean="0"/>
              <a:t>10/24/2019</a:t>
            </a:fld>
            <a:endParaRPr lang="en-US"/>
          </a:p>
        </p:txBody>
      </p:sp>
      <p:sp>
        <p:nvSpPr>
          <p:cNvPr id="3" name="Footer Placeholder 2">
            <a:extLst>
              <a:ext uri="{FF2B5EF4-FFF2-40B4-BE49-F238E27FC236}">
                <a16:creationId xmlns:a16="http://schemas.microsoft.com/office/drawing/2014/main" id="{1A52F9C7-BA57-4748-8F31-AA8D4F7A74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DF4FC6-CC95-49FF-A0FF-74CDA20DA447}"/>
              </a:ext>
            </a:extLst>
          </p:cNvPr>
          <p:cNvSpPr>
            <a:spLocks noGrp="1"/>
          </p:cNvSpPr>
          <p:nvPr>
            <p:ph type="sldNum" sz="quarter" idx="12"/>
          </p:nvPr>
        </p:nvSpPr>
        <p:spPr/>
        <p:txBody>
          <a:bodyPr/>
          <a:lstStyle/>
          <a:p>
            <a:fld id="{6DB88475-ED85-4F96-B91D-8138DD6A374C}" type="slidenum">
              <a:rPr lang="en-US" smtClean="0"/>
              <a:t>‹#›</a:t>
            </a:fld>
            <a:endParaRPr lang="en-US"/>
          </a:p>
        </p:txBody>
      </p:sp>
    </p:spTree>
    <p:extLst>
      <p:ext uri="{BB962C8B-B14F-4D97-AF65-F5344CB8AC3E}">
        <p14:creationId xmlns:p14="http://schemas.microsoft.com/office/powerpoint/2010/main" val="1076193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BA89A-E5C8-43EB-8B13-72026F3DC6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BC6D8D-6CAE-4DA5-8977-18268FF68F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F6D73E-F3F1-44A7-8F5D-E055233714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D15130-F22C-4C75-A3F0-E115B852E5AE}"/>
              </a:ext>
            </a:extLst>
          </p:cNvPr>
          <p:cNvSpPr>
            <a:spLocks noGrp="1"/>
          </p:cNvSpPr>
          <p:nvPr>
            <p:ph type="dt" sz="half" idx="10"/>
          </p:nvPr>
        </p:nvSpPr>
        <p:spPr/>
        <p:txBody>
          <a:bodyPr/>
          <a:lstStyle/>
          <a:p>
            <a:fld id="{825F36A7-7024-4F45-B64D-6C2B6618F961}" type="datetimeFigureOut">
              <a:rPr lang="en-US" smtClean="0"/>
              <a:t>10/24/2019</a:t>
            </a:fld>
            <a:endParaRPr lang="en-US"/>
          </a:p>
        </p:txBody>
      </p:sp>
      <p:sp>
        <p:nvSpPr>
          <p:cNvPr id="6" name="Footer Placeholder 5">
            <a:extLst>
              <a:ext uri="{FF2B5EF4-FFF2-40B4-BE49-F238E27FC236}">
                <a16:creationId xmlns:a16="http://schemas.microsoft.com/office/drawing/2014/main" id="{897C7E39-4889-410F-BB83-67F63AC54E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480E89-97CA-472C-95AC-40197EB0567B}"/>
              </a:ext>
            </a:extLst>
          </p:cNvPr>
          <p:cNvSpPr>
            <a:spLocks noGrp="1"/>
          </p:cNvSpPr>
          <p:nvPr>
            <p:ph type="sldNum" sz="quarter" idx="12"/>
          </p:nvPr>
        </p:nvSpPr>
        <p:spPr/>
        <p:txBody>
          <a:bodyPr/>
          <a:lstStyle/>
          <a:p>
            <a:fld id="{6DB88475-ED85-4F96-B91D-8138DD6A374C}" type="slidenum">
              <a:rPr lang="en-US" smtClean="0"/>
              <a:t>‹#›</a:t>
            </a:fld>
            <a:endParaRPr lang="en-US"/>
          </a:p>
        </p:txBody>
      </p:sp>
    </p:spTree>
    <p:extLst>
      <p:ext uri="{BB962C8B-B14F-4D97-AF65-F5344CB8AC3E}">
        <p14:creationId xmlns:p14="http://schemas.microsoft.com/office/powerpoint/2010/main" val="4054435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D07F6-21DF-4CBF-B8F8-52E87AFBA8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35FD8E-EB06-4880-8119-D0BE749D23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716069-2514-47A0-8631-4978C508CC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05EB2D-20BE-45FD-921B-D47129D2519A}"/>
              </a:ext>
            </a:extLst>
          </p:cNvPr>
          <p:cNvSpPr>
            <a:spLocks noGrp="1"/>
          </p:cNvSpPr>
          <p:nvPr>
            <p:ph type="dt" sz="half" idx="10"/>
          </p:nvPr>
        </p:nvSpPr>
        <p:spPr/>
        <p:txBody>
          <a:bodyPr/>
          <a:lstStyle/>
          <a:p>
            <a:fld id="{825F36A7-7024-4F45-B64D-6C2B6618F961}" type="datetimeFigureOut">
              <a:rPr lang="en-US" smtClean="0"/>
              <a:t>10/24/2019</a:t>
            </a:fld>
            <a:endParaRPr lang="en-US"/>
          </a:p>
        </p:txBody>
      </p:sp>
      <p:sp>
        <p:nvSpPr>
          <p:cNvPr id="6" name="Footer Placeholder 5">
            <a:extLst>
              <a:ext uri="{FF2B5EF4-FFF2-40B4-BE49-F238E27FC236}">
                <a16:creationId xmlns:a16="http://schemas.microsoft.com/office/drawing/2014/main" id="{D95933AC-219A-497F-A712-F4289C15E8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AB8F44-EFDB-426E-A1C1-4C4560AE5DB4}"/>
              </a:ext>
            </a:extLst>
          </p:cNvPr>
          <p:cNvSpPr>
            <a:spLocks noGrp="1"/>
          </p:cNvSpPr>
          <p:nvPr>
            <p:ph type="sldNum" sz="quarter" idx="12"/>
          </p:nvPr>
        </p:nvSpPr>
        <p:spPr/>
        <p:txBody>
          <a:bodyPr/>
          <a:lstStyle/>
          <a:p>
            <a:fld id="{6DB88475-ED85-4F96-B91D-8138DD6A374C}" type="slidenum">
              <a:rPr lang="en-US" smtClean="0"/>
              <a:t>‹#›</a:t>
            </a:fld>
            <a:endParaRPr lang="en-US"/>
          </a:p>
        </p:txBody>
      </p:sp>
    </p:spTree>
    <p:extLst>
      <p:ext uri="{BB962C8B-B14F-4D97-AF65-F5344CB8AC3E}">
        <p14:creationId xmlns:p14="http://schemas.microsoft.com/office/powerpoint/2010/main" val="3776974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689BCA-BD54-4607-8FBC-0E1BE00A0E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E13DDC-812C-46AC-B004-14C4A40F63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EF8248-519B-41AB-BF13-8BAA0F7FA9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F36A7-7024-4F45-B64D-6C2B6618F961}" type="datetimeFigureOut">
              <a:rPr lang="en-US" smtClean="0"/>
              <a:t>10/24/2019</a:t>
            </a:fld>
            <a:endParaRPr lang="en-US"/>
          </a:p>
        </p:txBody>
      </p:sp>
      <p:sp>
        <p:nvSpPr>
          <p:cNvPr id="5" name="Footer Placeholder 4">
            <a:extLst>
              <a:ext uri="{FF2B5EF4-FFF2-40B4-BE49-F238E27FC236}">
                <a16:creationId xmlns:a16="http://schemas.microsoft.com/office/drawing/2014/main" id="{D624D361-23A9-49E9-8A5A-38280F28EB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89CD0C-8A4D-4141-8DCB-C6AF92A0F4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B88475-ED85-4F96-B91D-8138DD6A374C}" type="slidenum">
              <a:rPr lang="en-US" smtClean="0"/>
              <a:t>‹#›</a:t>
            </a:fld>
            <a:endParaRPr lang="en-US"/>
          </a:p>
        </p:txBody>
      </p:sp>
    </p:spTree>
    <p:extLst>
      <p:ext uri="{BB962C8B-B14F-4D97-AF65-F5344CB8AC3E}">
        <p14:creationId xmlns:p14="http://schemas.microsoft.com/office/powerpoint/2010/main" val="896175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5.jpeg"/><Relationship Id="rId2" Type="http://schemas.openxmlformats.org/officeDocument/2006/relationships/slideLayout" Target="../slideLayouts/slideLayout2.xml"/><Relationship Id="rId1" Type="http://schemas.openxmlformats.org/officeDocument/2006/relationships/video" Target="https://www.youtube.com/embed/CAjWUrwvxs4?feature=oembe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plato.stanford.edu/entries/descartes/" TargetMode="External"/><Relationship Id="rId3" Type="http://schemas.openxmlformats.org/officeDocument/2006/relationships/hyperlink" Target="https://plato.stanford.edu/entries/augustine/" TargetMode="External"/><Relationship Id="rId7" Type="http://schemas.openxmlformats.org/officeDocument/2006/relationships/hyperlink" Target="https://www.iep.utm.edu/bacon-ro/" TargetMode="External"/><Relationship Id="rId2" Type="http://schemas.openxmlformats.org/officeDocument/2006/relationships/hyperlink" Target="https://plato.stanford.edu/entries/plotinus/" TargetMode="External"/><Relationship Id="rId1" Type="http://schemas.openxmlformats.org/officeDocument/2006/relationships/slideLayout" Target="../slideLayouts/slideLayout2.xml"/><Relationship Id="rId6" Type="http://schemas.openxmlformats.org/officeDocument/2006/relationships/hyperlink" Target="https://plato.stanford.edu/entries/bonaventure/" TargetMode="External"/><Relationship Id="rId5" Type="http://schemas.openxmlformats.org/officeDocument/2006/relationships/hyperlink" Target="https://dhspriory.org/thomas/" TargetMode="External"/><Relationship Id="rId4" Type="http://schemas.openxmlformats.org/officeDocument/2006/relationships/hyperlink" Target="https://www.iep.utm.edu/aquinas/" TargetMode="External"/><Relationship Id="rId9" Type="http://schemas.openxmlformats.org/officeDocument/2006/relationships/hyperlink" Target="https://www.google.com/search?client=firefox-b-1-d&amp;q=descartes+meditations+on+first+philosophy+tex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17" Type="http://schemas.openxmlformats.org/officeDocument/2006/relationships/image" Target="../media/image59.png"/><Relationship Id="rId21" Type="http://schemas.openxmlformats.org/officeDocument/2006/relationships/image" Target="../media/image11.png"/><Relationship Id="rId63" Type="http://schemas.openxmlformats.org/officeDocument/2006/relationships/image" Target="../media/image32.png"/><Relationship Id="rId159" Type="http://schemas.openxmlformats.org/officeDocument/2006/relationships/image" Target="../media/image80.png"/><Relationship Id="rId170" Type="http://schemas.openxmlformats.org/officeDocument/2006/relationships/customXml" Target="../ink/ink85.xml"/><Relationship Id="rId226" Type="http://schemas.openxmlformats.org/officeDocument/2006/relationships/customXml" Target="../ink/ink113.xml"/><Relationship Id="rId268" Type="http://schemas.openxmlformats.org/officeDocument/2006/relationships/customXml" Target="../ink/ink134.xml"/><Relationship Id="rId32" Type="http://schemas.openxmlformats.org/officeDocument/2006/relationships/customXml" Target="../ink/ink16.xml"/><Relationship Id="rId74" Type="http://schemas.openxmlformats.org/officeDocument/2006/relationships/customXml" Target="../ink/ink37.xml"/><Relationship Id="rId128" Type="http://schemas.openxmlformats.org/officeDocument/2006/relationships/customXml" Target="../ink/ink64.xml"/><Relationship Id="rId5" Type="http://schemas.openxmlformats.org/officeDocument/2006/relationships/image" Target="../media/image3.png"/><Relationship Id="rId181" Type="http://schemas.openxmlformats.org/officeDocument/2006/relationships/image" Target="../media/image91.png"/><Relationship Id="rId237" Type="http://schemas.openxmlformats.org/officeDocument/2006/relationships/image" Target="../media/image119.png"/><Relationship Id="rId279" Type="http://schemas.openxmlformats.org/officeDocument/2006/relationships/image" Target="../media/image140.png"/><Relationship Id="rId43" Type="http://schemas.openxmlformats.org/officeDocument/2006/relationships/image" Target="../media/image22.png"/><Relationship Id="rId139" Type="http://schemas.openxmlformats.org/officeDocument/2006/relationships/image" Target="../media/image70.png"/><Relationship Id="rId290" Type="http://schemas.openxmlformats.org/officeDocument/2006/relationships/customXml" Target="../ink/ink145.xml"/><Relationship Id="rId85" Type="http://schemas.openxmlformats.org/officeDocument/2006/relationships/image" Target="../media/image43.png"/><Relationship Id="rId150" Type="http://schemas.openxmlformats.org/officeDocument/2006/relationships/customXml" Target="../ink/ink75.xml"/><Relationship Id="rId192" Type="http://schemas.openxmlformats.org/officeDocument/2006/relationships/customXml" Target="../ink/ink96.xml"/><Relationship Id="rId206" Type="http://schemas.openxmlformats.org/officeDocument/2006/relationships/customXml" Target="../ink/ink103.xml"/><Relationship Id="rId248" Type="http://schemas.openxmlformats.org/officeDocument/2006/relationships/customXml" Target="../ink/ink124.xml"/><Relationship Id="rId12" Type="http://schemas.openxmlformats.org/officeDocument/2006/relationships/customXml" Target="../ink/ink6.xml"/><Relationship Id="rId108" Type="http://schemas.openxmlformats.org/officeDocument/2006/relationships/customXml" Target="../ink/ink54.xml"/><Relationship Id="rId54" Type="http://schemas.openxmlformats.org/officeDocument/2006/relationships/customXml" Target="../ink/ink27.xml"/><Relationship Id="rId75" Type="http://schemas.openxmlformats.org/officeDocument/2006/relationships/image" Target="../media/image38.png"/><Relationship Id="rId96" Type="http://schemas.openxmlformats.org/officeDocument/2006/relationships/customXml" Target="../ink/ink48.xml"/><Relationship Id="rId140" Type="http://schemas.openxmlformats.org/officeDocument/2006/relationships/customXml" Target="../ink/ink70.xml"/><Relationship Id="rId161" Type="http://schemas.openxmlformats.org/officeDocument/2006/relationships/image" Target="../media/image81.png"/><Relationship Id="rId182" Type="http://schemas.openxmlformats.org/officeDocument/2006/relationships/customXml" Target="../ink/ink91.xml"/><Relationship Id="rId217" Type="http://schemas.openxmlformats.org/officeDocument/2006/relationships/image" Target="../media/image109.png"/><Relationship Id="rId6" Type="http://schemas.openxmlformats.org/officeDocument/2006/relationships/customXml" Target="../ink/ink3.xml"/><Relationship Id="rId238" Type="http://schemas.openxmlformats.org/officeDocument/2006/relationships/customXml" Target="../ink/ink119.xml"/><Relationship Id="rId259" Type="http://schemas.openxmlformats.org/officeDocument/2006/relationships/image" Target="../media/image130.png"/><Relationship Id="rId23" Type="http://schemas.openxmlformats.org/officeDocument/2006/relationships/image" Target="../media/image12.png"/><Relationship Id="rId119" Type="http://schemas.openxmlformats.org/officeDocument/2006/relationships/image" Target="../media/image60.png"/><Relationship Id="rId270" Type="http://schemas.openxmlformats.org/officeDocument/2006/relationships/customXml" Target="../ink/ink135.xml"/><Relationship Id="rId291" Type="http://schemas.openxmlformats.org/officeDocument/2006/relationships/image" Target="../media/image146.png"/><Relationship Id="rId44" Type="http://schemas.openxmlformats.org/officeDocument/2006/relationships/customXml" Target="../ink/ink22.xml"/><Relationship Id="rId65" Type="http://schemas.openxmlformats.org/officeDocument/2006/relationships/image" Target="../media/image33.png"/><Relationship Id="rId86" Type="http://schemas.openxmlformats.org/officeDocument/2006/relationships/customXml" Target="../ink/ink43.xml"/><Relationship Id="rId130" Type="http://schemas.openxmlformats.org/officeDocument/2006/relationships/customXml" Target="../ink/ink65.xml"/><Relationship Id="rId151" Type="http://schemas.openxmlformats.org/officeDocument/2006/relationships/image" Target="../media/image76.png"/><Relationship Id="rId172" Type="http://schemas.openxmlformats.org/officeDocument/2006/relationships/customXml" Target="../ink/ink86.xml"/><Relationship Id="rId193" Type="http://schemas.openxmlformats.org/officeDocument/2006/relationships/image" Target="../media/image97.png"/><Relationship Id="rId207" Type="http://schemas.openxmlformats.org/officeDocument/2006/relationships/image" Target="../media/image104.png"/><Relationship Id="rId228" Type="http://schemas.openxmlformats.org/officeDocument/2006/relationships/customXml" Target="../ink/ink114.xml"/><Relationship Id="rId249" Type="http://schemas.openxmlformats.org/officeDocument/2006/relationships/image" Target="../media/image125.png"/><Relationship Id="rId13" Type="http://schemas.openxmlformats.org/officeDocument/2006/relationships/image" Target="../media/image7.png"/><Relationship Id="rId109" Type="http://schemas.openxmlformats.org/officeDocument/2006/relationships/image" Target="../media/image55.png"/><Relationship Id="rId260" Type="http://schemas.openxmlformats.org/officeDocument/2006/relationships/customXml" Target="../ink/ink130.xml"/><Relationship Id="rId281" Type="http://schemas.openxmlformats.org/officeDocument/2006/relationships/image" Target="../media/image141.png"/><Relationship Id="rId34" Type="http://schemas.openxmlformats.org/officeDocument/2006/relationships/customXml" Target="../ink/ink17.xml"/><Relationship Id="rId55" Type="http://schemas.openxmlformats.org/officeDocument/2006/relationships/image" Target="../media/image28.png"/><Relationship Id="rId76" Type="http://schemas.openxmlformats.org/officeDocument/2006/relationships/customXml" Target="../ink/ink38.xml"/><Relationship Id="rId97" Type="http://schemas.openxmlformats.org/officeDocument/2006/relationships/image" Target="../media/image49.png"/><Relationship Id="rId120" Type="http://schemas.openxmlformats.org/officeDocument/2006/relationships/customXml" Target="../ink/ink60.xml"/><Relationship Id="rId141" Type="http://schemas.openxmlformats.org/officeDocument/2006/relationships/image" Target="../media/image71.png"/><Relationship Id="rId7" Type="http://schemas.openxmlformats.org/officeDocument/2006/relationships/image" Target="../media/image4.png"/><Relationship Id="rId162" Type="http://schemas.openxmlformats.org/officeDocument/2006/relationships/customXml" Target="../ink/ink81.xml"/><Relationship Id="rId183" Type="http://schemas.openxmlformats.org/officeDocument/2006/relationships/image" Target="../media/image92.png"/><Relationship Id="rId218" Type="http://schemas.openxmlformats.org/officeDocument/2006/relationships/customXml" Target="../ink/ink109.xml"/><Relationship Id="rId239" Type="http://schemas.openxmlformats.org/officeDocument/2006/relationships/image" Target="../media/image120.png"/><Relationship Id="rId250" Type="http://schemas.openxmlformats.org/officeDocument/2006/relationships/customXml" Target="../ink/ink125.xml"/><Relationship Id="rId271" Type="http://schemas.openxmlformats.org/officeDocument/2006/relationships/image" Target="../media/image136.png"/><Relationship Id="rId292" Type="http://schemas.openxmlformats.org/officeDocument/2006/relationships/customXml" Target="../ink/ink146.xml"/><Relationship Id="rId24" Type="http://schemas.openxmlformats.org/officeDocument/2006/relationships/customXml" Target="../ink/ink12.xml"/><Relationship Id="rId45" Type="http://schemas.openxmlformats.org/officeDocument/2006/relationships/image" Target="../media/image23.png"/><Relationship Id="rId66" Type="http://schemas.openxmlformats.org/officeDocument/2006/relationships/customXml" Target="../ink/ink33.xml"/><Relationship Id="rId87" Type="http://schemas.openxmlformats.org/officeDocument/2006/relationships/image" Target="../media/image44.png"/><Relationship Id="rId110" Type="http://schemas.openxmlformats.org/officeDocument/2006/relationships/customXml" Target="../ink/ink55.xml"/><Relationship Id="rId131" Type="http://schemas.openxmlformats.org/officeDocument/2006/relationships/image" Target="../media/image66.png"/><Relationship Id="rId152" Type="http://schemas.openxmlformats.org/officeDocument/2006/relationships/customXml" Target="../ink/ink76.xml"/><Relationship Id="rId173" Type="http://schemas.openxmlformats.org/officeDocument/2006/relationships/image" Target="../media/image87.png"/><Relationship Id="rId194" Type="http://schemas.openxmlformats.org/officeDocument/2006/relationships/customXml" Target="../ink/ink97.xml"/><Relationship Id="rId208" Type="http://schemas.openxmlformats.org/officeDocument/2006/relationships/customXml" Target="../ink/ink104.xml"/><Relationship Id="rId229" Type="http://schemas.openxmlformats.org/officeDocument/2006/relationships/image" Target="../media/image115.png"/><Relationship Id="rId240" Type="http://schemas.openxmlformats.org/officeDocument/2006/relationships/customXml" Target="../ink/ink120.xml"/><Relationship Id="rId261" Type="http://schemas.openxmlformats.org/officeDocument/2006/relationships/image" Target="../media/image131.png"/><Relationship Id="rId14" Type="http://schemas.openxmlformats.org/officeDocument/2006/relationships/customXml" Target="../ink/ink7.xml"/><Relationship Id="rId35" Type="http://schemas.openxmlformats.org/officeDocument/2006/relationships/image" Target="../media/image18.png"/><Relationship Id="rId56" Type="http://schemas.openxmlformats.org/officeDocument/2006/relationships/customXml" Target="../ink/ink28.xml"/><Relationship Id="rId77" Type="http://schemas.openxmlformats.org/officeDocument/2006/relationships/image" Target="../media/image39.png"/><Relationship Id="rId100" Type="http://schemas.openxmlformats.org/officeDocument/2006/relationships/customXml" Target="../ink/ink50.xml"/><Relationship Id="rId282" Type="http://schemas.openxmlformats.org/officeDocument/2006/relationships/customXml" Target="../ink/ink141.xml"/><Relationship Id="rId8" Type="http://schemas.openxmlformats.org/officeDocument/2006/relationships/customXml" Target="../ink/ink4.xml"/><Relationship Id="rId98" Type="http://schemas.openxmlformats.org/officeDocument/2006/relationships/customXml" Target="../ink/ink49.xml"/><Relationship Id="rId121" Type="http://schemas.openxmlformats.org/officeDocument/2006/relationships/image" Target="../media/image61.png"/><Relationship Id="rId142" Type="http://schemas.openxmlformats.org/officeDocument/2006/relationships/customXml" Target="../ink/ink71.xml"/><Relationship Id="rId163" Type="http://schemas.openxmlformats.org/officeDocument/2006/relationships/image" Target="../media/image82.png"/><Relationship Id="rId184" Type="http://schemas.openxmlformats.org/officeDocument/2006/relationships/customXml" Target="../ink/ink92.xml"/><Relationship Id="rId219" Type="http://schemas.openxmlformats.org/officeDocument/2006/relationships/image" Target="../media/image110.png"/><Relationship Id="rId230" Type="http://schemas.openxmlformats.org/officeDocument/2006/relationships/customXml" Target="../ink/ink115.xml"/><Relationship Id="rId251" Type="http://schemas.openxmlformats.org/officeDocument/2006/relationships/image" Target="../media/image126.png"/><Relationship Id="rId25" Type="http://schemas.openxmlformats.org/officeDocument/2006/relationships/image" Target="../media/image13.png"/><Relationship Id="rId46" Type="http://schemas.openxmlformats.org/officeDocument/2006/relationships/customXml" Target="../ink/ink23.xml"/><Relationship Id="rId67" Type="http://schemas.openxmlformats.org/officeDocument/2006/relationships/image" Target="../media/image34.png"/><Relationship Id="rId272" Type="http://schemas.openxmlformats.org/officeDocument/2006/relationships/customXml" Target="../ink/ink136.xml"/><Relationship Id="rId293" Type="http://schemas.openxmlformats.org/officeDocument/2006/relationships/image" Target="../media/image147.png"/><Relationship Id="rId88" Type="http://schemas.openxmlformats.org/officeDocument/2006/relationships/customXml" Target="../ink/ink44.xml"/><Relationship Id="rId111" Type="http://schemas.openxmlformats.org/officeDocument/2006/relationships/image" Target="../media/image56.png"/><Relationship Id="rId132" Type="http://schemas.openxmlformats.org/officeDocument/2006/relationships/customXml" Target="../ink/ink66.xml"/><Relationship Id="rId153" Type="http://schemas.openxmlformats.org/officeDocument/2006/relationships/image" Target="../media/image77.png"/><Relationship Id="rId174" Type="http://schemas.openxmlformats.org/officeDocument/2006/relationships/customXml" Target="../ink/ink87.xml"/><Relationship Id="rId195" Type="http://schemas.openxmlformats.org/officeDocument/2006/relationships/image" Target="../media/image98.png"/><Relationship Id="rId209" Type="http://schemas.openxmlformats.org/officeDocument/2006/relationships/image" Target="../media/image105.png"/><Relationship Id="rId220" Type="http://schemas.openxmlformats.org/officeDocument/2006/relationships/customXml" Target="../ink/ink110.xml"/><Relationship Id="rId241" Type="http://schemas.openxmlformats.org/officeDocument/2006/relationships/image" Target="../media/image121.png"/><Relationship Id="rId15" Type="http://schemas.openxmlformats.org/officeDocument/2006/relationships/image" Target="../media/image8.png"/><Relationship Id="rId36" Type="http://schemas.openxmlformats.org/officeDocument/2006/relationships/customXml" Target="../ink/ink18.xml"/><Relationship Id="rId57" Type="http://schemas.openxmlformats.org/officeDocument/2006/relationships/image" Target="../media/image29.png"/><Relationship Id="rId262" Type="http://schemas.openxmlformats.org/officeDocument/2006/relationships/customXml" Target="../ink/ink131.xml"/><Relationship Id="rId283" Type="http://schemas.openxmlformats.org/officeDocument/2006/relationships/image" Target="../media/image142.png"/><Relationship Id="rId78" Type="http://schemas.openxmlformats.org/officeDocument/2006/relationships/customXml" Target="../ink/ink39.xml"/><Relationship Id="rId99" Type="http://schemas.openxmlformats.org/officeDocument/2006/relationships/image" Target="../media/image50.png"/><Relationship Id="rId101" Type="http://schemas.openxmlformats.org/officeDocument/2006/relationships/image" Target="../media/image51.png"/><Relationship Id="rId122" Type="http://schemas.openxmlformats.org/officeDocument/2006/relationships/customXml" Target="../ink/ink61.xml"/><Relationship Id="rId143" Type="http://schemas.openxmlformats.org/officeDocument/2006/relationships/image" Target="../media/image72.png"/><Relationship Id="rId164" Type="http://schemas.openxmlformats.org/officeDocument/2006/relationships/customXml" Target="../ink/ink82.xml"/><Relationship Id="rId185" Type="http://schemas.openxmlformats.org/officeDocument/2006/relationships/image" Target="../media/image93.png"/><Relationship Id="rId9" Type="http://schemas.openxmlformats.org/officeDocument/2006/relationships/image" Target="../media/image5.png"/><Relationship Id="rId210" Type="http://schemas.openxmlformats.org/officeDocument/2006/relationships/customXml" Target="../ink/ink105.xml"/><Relationship Id="rId26" Type="http://schemas.openxmlformats.org/officeDocument/2006/relationships/customXml" Target="../ink/ink13.xml"/><Relationship Id="rId231" Type="http://schemas.openxmlformats.org/officeDocument/2006/relationships/image" Target="../media/image116.png"/><Relationship Id="rId252" Type="http://schemas.openxmlformats.org/officeDocument/2006/relationships/customXml" Target="../ink/ink126.xml"/><Relationship Id="rId273" Type="http://schemas.openxmlformats.org/officeDocument/2006/relationships/image" Target="../media/image137.png"/><Relationship Id="rId294" Type="http://schemas.openxmlformats.org/officeDocument/2006/relationships/customXml" Target="../ink/ink147.xml"/><Relationship Id="rId47" Type="http://schemas.openxmlformats.org/officeDocument/2006/relationships/image" Target="../media/image24.png"/><Relationship Id="rId68" Type="http://schemas.openxmlformats.org/officeDocument/2006/relationships/customXml" Target="../ink/ink34.xml"/><Relationship Id="rId89" Type="http://schemas.openxmlformats.org/officeDocument/2006/relationships/image" Target="../media/image45.png"/><Relationship Id="rId112" Type="http://schemas.openxmlformats.org/officeDocument/2006/relationships/customXml" Target="../ink/ink56.xml"/><Relationship Id="rId133" Type="http://schemas.openxmlformats.org/officeDocument/2006/relationships/image" Target="../media/image67.png"/><Relationship Id="rId154" Type="http://schemas.openxmlformats.org/officeDocument/2006/relationships/customXml" Target="../ink/ink77.xml"/><Relationship Id="rId175" Type="http://schemas.openxmlformats.org/officeDocument/2006/relationships/image" Target="../media/image88.png"/><Relationship Id="rId196" Type="http://schemas.openxmlformats.org/officeDocument/2006/relationships/customXml" Target="../ink/ink98.xml"/><Relationship Id="rId200" Type="http://schemas.openxmlformats.org/officeDocument/2006/relationships/customXml" Target="../ink/ink100.xml"/><Relationship Id="rId16" Type="http://schemas.openxmlformats.org/officeDocument/2006/relationships/customXml" Target="../ink/ink8.xml"/><Relationship Id="rId221" Type="http://schemas.openxmlformats.org/officeDocument/2006/relationships/image" Target="../media/image111.png"/><Relationship Id="rId242" Type="http://schemas.openxmlformats.org/officeDocument/2006/relationships/customXml" Target="../ink/ink121.xml"/><Relationship Id="rId263" Type="http://schemas.openxmlformats.org/officeDocument/2006/relationships/image" Target="../media/image132.png"/><Relationship Id="rId284" Type="http://schemas.openxmlformats.org/officeDocument/2006/relationships/customXml" Target="../ink/ink142.xml"/><Relationship Id="rId37" Type="http://schemas.openxmlformats.org/officeDocument/2006/relationships/image" Target="../media/image19.png"/><Relationship Id="rId58" Type="http://schemas.openxmlformats.org/officeDocument/2006/relationships/customXml" Target="../ink/ink29.xml"/><Relationship Id="rId79" Type="http://schemas.openxmlformats.org/officeDocument/2006/relationships/image" Target="../media/image40.png"/><Relationship Id="rId102" Type="http://schemas.openxmlformats.org/officeDocument/2006/relationships/customXml" Target="../ink/ink51.xml"/><Relationship Id="rId123" Type="http://schemas.openxmlformats.org/officeDocument/2006/relationships/image" Target="../media/image62.png"/><Relationship Id="rId144" Type="http://schemas.openxmlformats.org/officeDocument/2006/relationships/customXml" Target="../ink/ink72.xml"/><Relationship Id="rId90" Type="http://schemas.openxmlformats.org/officeDocument/2006/relationships/customXml" Target="../ink/ink45.xml"/><Relationship Id="rId165" Type="http://schemas.openxmlformats.org/officeDocument/2006/relationships/image" Target="../media/image83.png"/><Relationship Id="rId186" Type="http://schemas.openxmlformats.org/officeDocument/2006/relationships/customXml" Target="../ink/ink93.xml"/><Relationship Id="rId211" Type="http://schemas.openxmlformats.org/officeDocument/2006/relationships/image" Target="../media/image106.png"/><Relationship Id="rId232" Type="http://schemas.openxmlformats.org/officeDocument/2006/relationships/customXml" Target="../ink/ink116.xml"/><Relationship Id="rId253" Type="http://schemas.openxmlformats.org/officeDocument/2006/relationships/image" Target="../media/image127.png"/><Relationship Id="rId274" Type="http://schemas.openxmlformats.org/officeDocument/2006/relationships/customXml" Target="../ink/ink137.xml"/><Relationship Id="rId295" Type="http://schemas.openxmlformats.org/officeDocument/2006/relationships/image" Target="../media/image148.png"/><Relationship Id="rId27" Type="http://schemas.openxmlformats.org/officeDocument/2006/relationships/image" Target="../media/image14.png"/><Relationship Id="rId48" Type="http://schemas.openxmlformats.org/officeDocument/2006/relationships/customXml" Target="../ink/ink24.xml"/><Relationship Id="rId69" Type="http://schemas.openxmlformats.org/officeDocument/2006/relationships/image" Target="../media/image35.png"/><Relationship Id="rId113" Type="http://schemas.openxmlformats.org/officeDocument/2006/relationships/image" Target="../media/image57.png"/><Relationship Id="rId134" Type="http://schemas.openxmlformats.org/officeDocument/2006/relationships/customXml" Target="../ink/ink67.xml"/><Relationship Id="rId80" Type="http://schemas.openxmlformats.org/officeDocument/2006/relationships/customXml" Target="../ink/ink40.xml"/><Relationship Id="rId155" Type="http://schemas.openxmlformats.org/officeDocument/2006/relationships/image" Target="../media/image78.png"/><Relationship Id="rId176" Type="http://schemas.openxmlformats.org/officeDocument/2006/relationships/customXml" Target="../ink/ink88.xml"/><Relationship Id="rId197" Type="http://schemas.openxmlformats.org/officeDocument/2006/relationships/image" Target="../media/image99.png"/><Relationship Id="rId201" Type="http://schemas.openxmlformats.org/officeDocument/2006/relationships/image" Target="../media/image101.png"/><Relationship Id="rId222" Type="http://schemas.openxmlformats.org/officeDocument/2006/relationships/customXml" Target="../ink/ink111.xml"/><Relationship Id="rId243" Type="http://schemas.openxmlformats.org/officeDocument/2006/relationships/image" Target="../media/image122.png"/><Relationship Id="rId264" Type="http://schemas.openxmlformats.org/officeDocument/2006/relationships/customXml" Target="../ink/ink132.xml"/><Relationship Id="rId285" Type="http://schemas.openxmlformats.org/officeDocument/2006/relationships/image" Target="../media/image143.png"/><Relationship Id="rId17" Type="http://schemas.openxmlformats.org/officeDocument/2006/relationships/image" Target="../media/image9.png"/><Relationship Id="rId38" Type="http://schemas.openxmlformats.org/officeDocument/2006/relationships/customXml" Target="../ink/ink19.xml"/><Relationship Id="rId59" Type="http://schemas.openxmlformats.org/officeDocument/2006/relationships/image" Target="../media/image30.png"/><Relationship Id="rId103" Type="http://schemas.openxmlformats.org/officeDocument/2006/relationships/image" Target="../media/image52.png"/><Relationship Id="rId124" Type="http://schemas.openxmlformats.org/officeDocument/2006/relationships/customXml" Target="../ink/ink62.xml"/><Relationship Id="rId70" Type="http://schemas.openxmlformats.org/officeDocument/2006/relationships/customXml" Target="../ink/ink35.xml"/><Relationship Id="rId91" Type="http://schemas.openxmlformats.org/officeDocument/2006/relationships/image" Target="../media/image46.png"/><Relationship Id="rId145" Type="http://schemas.openxmlformats.org/officeDocument/2006/relationships/image" Target="../media/image73.png"/><Relationship Id="rId166" Type="http://schemas.openxmlformats.org/officeDocument/2006/relationships/customXml" Target="../ink/ink83.xml"/><Relationship Id="rId187" Type="http://schemas.openxmlformats.org/officeDocument/2006/relationships/image" Target="../media/image94.png"/><Relationship Id="rId1" Type="http://schemas.openxmlformats.org/officeDocument/2006/relationships/slideLayout" Target="../slideLayouts/slideLayout2.xml"/><Relationship Id="rId212" Type="http://schemas.openxmlformats.org/officeDocument/2006/relationships/customXml" Target="../ink/ink106.xml"/><Relationship Id="rId233" Type="http://schemas.openxmlformats.org/officeDocument/2006/relationships/image" Target="../media/image117.png"/><Relationship Id="rId254" Type="http://schemas.openxmlformats.org/officeDocument/2006/relationships/customXml" Target="../ink/ink127.xml"/><Relationship Id="rId28" Type="http://schemas.openxmlformats.org/officeDocument/2006/relationships/customXml" Target="../ink/ink14.xml"/><Relationship Id="rId49" Type="http://schemas.openxmlformats.org/officeDocument/2006/relationships/image" Target="../media/image25.png"/><Relationship Id="rId114" Type="http://schemas.openxmlformats.org/officeDocument/2006/relationships/customXml" Target="../ink/ink57.xml"/><Relationship Id="rId275" Type="http://schemas.openxmlformats.org/officeDocument/2006/relationships/image" Target="../media/image138.png"/><Relationship Id="rId296" Type="http://schemas.openxmlformats.org/officeDocument/2006/relationships/customXml" Target="../ink/ink148.xml"/><Relationship Id="rId60" Type="http://schemas.openxmlformats.org/officeDocument/2006/relationships/customXml" Target="../ink/ink30.xml"/><Relationship Id="rId81" Type="http://schemas.openxmlformats.org/officeDocument/2006/relationships/image" Target="../media/image41.png"/><Relationship Id="rId135" Type="http://schemas.openxmlformats.org/officeDocument/2006/relationships/image" Target="../media/image68.png"/><Relationship Id="rId156" Type="http://schemas.openxmlformats.org/officeDocument/2006/relationships/customXml" Target="../ink/ink78.xml"/><Relationship Id="rId177" Type="http://schemas.openxmlformats.org/officeDocument/2006/relationships/image" Target="../media/image89.png"/><Relationship Id="rId198" Type="http://schemas.openxmlformats.org/officeDocument/2006/relationships/customXml" Target="../ink/ink99.xml"/><Relationship Id="rId202" Type="http://schemas.openxmlformats.org/officeDocument/2006/relationships/customXml" Target="../ink/ink101.xml"/><Relationship Id="rId223" Type="http://schemas.openxmlformats.org/officeDocument/2006/relationships/image" Target="../media/image112.png"/><Relationship Id="rId244" Type="http://schemas.openxmlformats.org/officeDocument/2006/relationships/customXml" Target="../ink/ink122.xml"/><Relationship Id="rId18" Type="http://schemas.openxmlformats.org/officeDocument/2006/relationships/customXml" Target="../ink/ink9.xml"/><Relationship Id="rId39" Type="http://schemas.openxmlformats.org/officeDocument/2006/relationships/image" Target="../media/image20.png"/><Relationship Id="rId265" Type="http://schemas.openxmlformats.org/officeDocument/2006/relationships/image" Target="../media/image133.png"/><Relationship Id="rId286" Type="http://schemas.openxmlformats.org/officeDocument/2006/relationships/customXml" Target="../ink/ink143.xml"/><Relationship Id="rId50" Type="http://schemas.openxmlformats.org/officeDocument/2006/relationships/customXml" Target="../ink/ink25.xml"/><Relationship Id="rId104" Type="http://schemas.openxmlformats.org/officeDocument/2006/relationships/customXml" Target="../ink/ink52.xml"/><Relationship Id="rId125" Type="http://schemas.openxmlformats.org/officeDocument/2006/relationships/image" Target="../media/image63.png"/><Relationship Id="rId146" Type="http://schemas.openxmlformats.org/officeDocument/2006/relationships/customXml" Target="../ink/ink73.xml"/><Relationship Id="rId167" Type="http://schemas.openxmlformats.org/officeDocument/2006/relationships/image" Target="../media/image84.png"/><Relationship Id="rId188" Type="http://schemas.openxmlformats.org/officeDocument/2006/relationships/customXml" Target="../ink/ink94.xml"/><Relationship Id="rId71" Type="http://schemas.openxmlformats.org/officeDocument/2006/relationships/image" Target="../media/image36.png"/><Relationship Id="rId92" Type="http://schemas.openxmlformats.org/officeDocument/2006/relationships/customXml" Target="../ink/ink46.xml"/><Relationship Id="rId213" Type="http://schemas.openxmlformats.org/officeDocument/2006/relationships/image" Target="../media/image107.png"/><Relationship Id="rId234" Type="http://schemas.openxmlformats.org/officeDocument/2006/relationships/customXml" Target="../ink/ink117.xml"/><Relationship Id="rId2" Type="http://schemas.openxmlformats.org/officeDocument/2006/relationships/customXml" Target="../ink/ink1.xml"/><Relationship Id="rId29" Type="http://schemas.openxmlformats.org/officeDocument/2006/relationships/image" Target="../media/image15.png"/><Relationship Id="rId255" Type="http://schemas.openxmlformats.org/officeDocument/2006/relationships/image" Target="../media/image128.png"/><Relationship Id="rId276" Type="http://schemas.openxmlformats.org/officeDocument/2006/relationships/customXml" Target="../ink/ink138.xml"/><Relationship Id="rId297" Type="http://schemas.openxmlformats.org/officeDocument/2006/relationships/image" Target="../media/image149.png"/><Relationship Id="rId40" Type="http://schemas.openxmlformats.org/officeDocument/2006/relationships/customXml" Target="../ink/ink20.xml"/><Relationship Id="rId115" Type="http://schemas.openxmlformats.org/officeDocument/2006/relationships/image" Target="../media/image58.png"/><Relationship Id="rId136" Type="http://schemas.openxmlformats.org/officeDocument/2006/relationships/customXml" Target="../ink/ink68.xml"/><Relationship Id="rId157" Type="http://schemas.openxmlformats.org/officeDocument/2006/relationships/image" Target="../media/image79.png"/><Relationship Id="rId178" Type="http://schemas.openxmlformats.org/officeDocument/2006/relationships/customXml" Target="../ink/ink89.xml"/><Relationship Id="rId61" Type="http://schemas.openxmlformats.org/officeDocument/2006/relationships/image" Target="../media/image31.png"/><Relationship Id="rId82" Type="http://schemas.openxmlformats.org/officeDocument/2006/relationships/customXml" Target="../ink/ink41.xml"/><Relationship Id="rId199" Type="http://schemas.openxmlformats.org/officeDocument/2006/relationships/image" Target="../media/image100.png"/><Relationship Id="rId203" Type="http://schemas.openxmlformats.org/officeDocument/2006/relationships/image" Target="../media/image102.png"/><Relationship Id="rId19" Type="http://schemas.openxmlformats.org/officeDocument/2006/relationships/image" Target="../media/image10.png"/><Relationship Id="rId224" Type="http://schemas.openxmlformats.org/officeDocument/2006/relationships/customXml" Target="../ink/ink112.xml"/><Relationship Id="rId245" Type="http://schemas.openxmlformats.org/officeDocument/2006/relationships/image" Target="../media/image123.png"/><Relationship Id="rId266" Type="http://schemas.openxmlformats.org/officeDocument/2006/relationships/customXml" Target="../ink/ink133.xml"/><Relationship Id="rId287" Type="http://schemas.openxmlformats.org/officeDocument/2006/relationships/image" Target="../media/image144.png"/><Relationship Id="rId30" Type="http://schemas.openxmlformats.org/officeDocument/2006/relationships/customXml" Target="../ink/ink15.xml"/><Relationship Id="rId105" Type="http://schemas.openxmlformats.org/officeDocument/2006/relationships/image" Target="../media/image53.png"/><Relationship Id="rId126" Type="http://schemas.openxmlformats.org/officeDocument/2006/relationships/customXml" Target="../ink/ink63.xml"/><Relationship Id="rId147" Type="http://schemas.openxmlformats.org/officeDocument/2006/relationships/image" Target="../media/image74.png"/><Relationship Id="rId168" Type="http://schemas.openxmlformats.org/officeDocument/2006/relationships/customXml" Target="../ink/ink84.xml"/><Relationship Id="rId51" Type="http://schemas.openxmlformats.org/officeDocument/2006/relationships/image" Target="../media/image26.png"/><Relationship Id="rId72" Type="http://schemas.openxmlformats.org/officeDocument/2006/relationships/customXml" Target="../ink/ink36.xml"/><Relationship Id="rId93" Type="http://schemas.openxmlformats.org/officeDocument/2006/relationships/image" Target="../media/image47.png"/><Relationship Id="rId189" Type="http://schemas.openxmlformats.org/officeDocument/2006/relationships/image" Target="../media/image95.png"/><Relationship Id="rId3" Type="http://schemas.openxmlformats.org/officeDocument/2006/relationships/image" Target="../media/image2.png"/><Relationship Id="rId214" Type="http://schemas.openxmlformats.org/officeDocument/2006/relationships/customXml" Target="../ink/ink107.xml"/><Relationship Id="rId235" Type="http://schemas.openxmlformats.org/officeDocument/2006/relationships/image" Target="../media/image118.png"/><Relationship Id="rId256" Type="http://schemas.openxmlformats.org/officeDocument/2006/relationships/customXml" Target="../ink/ink128.xml"/><Relationship Id="rId277" Type="http://schemas.openxmlformats.org/officeDocument/2006/relationships/image" Target="../media/image139.png"/><Relationship Id="rId298" Type="http://schemas.openxmlformats.org/officeDocument/2006/relationships/image" Target="../media/image150.png"/><Relationship Id="rId116" Type="http://schemas.openxmlformats.org/officeDocument/2006/relationships/customXml" Target="../ink/ink58.xml"/><Relationship Id="rId137" Type="http://schemas.openxmlformats.org/officeDocument/2006/relationships/image" Target="../media/image69.png"/><Relationship Id="rId158" Type="http://schemas.openxmlformats.org/officeDocument/2006/relationships/customXml" Target="../ink/ink79.xml"/><Relationship Id="rId20" Type="http://schemas.openxmlformats.org/officeDocument/2006/relationships/customXml" Target="../ink/ink10.xml"/><Relationship Id="rId41" Type="http://schemas.openxmlformats.org/officeDocument/2006/relationships/image" Target="../media/image21.png"/><Relationship Id="rId62" Type="http://schemas.openxmlformats.org/officeDocument/2006/relationships/customXml" Target="../ink/ink31.xml"/><Relationship Id="rId83" Type="http://schemas.openxmlformats.org/officeDocument/2006/relationships/image" Target="../media/image42.png"/><Relationship Id="rId179" Type="http://schemas.openxmlformats.org/officeDocument/2006/relationships/image" Target="../media/image90.png"/><Relationship Id="rId190" Type="http://schemas.openxmlformats.org/officeDocument/2006/relationships/customXml" Target="../ink/ink95.xml"/><Relationship Id="rId204" Type="http://schemas.openxmlformats.org/officeDocument/2006/relationships/customXml" Target="../ink/ink102.xml"/><Relationship Id="rId225" Type="http://schemas.openxmlformats.org/officeDocument/2006/relationships/image" Target="../media/image113.png"/><Relationship Id="rId246" Type="http://schemas.openxmlformats.org/officeDocument/2006/relationships/customXml" Target="../ink/ink123.xml"/><Relationship Id="rId267" Type="http://schemas.openxmlformats.org/officeDocument/2006/relationships/image" Target="../media/image134.png"/><Relationship Id="rId288" Type="http://schemas.openxmlformats.org/officeDocument/2006/relationships/customXml" Target="../ink/ink144.xml"/><Relationship Id="rId106" Type="http://schemas.openxmlformats.org/officeDocument/2006/relationships/customXml" Target="../ink/ink53.xml"/><Relationship Id="rId127" Type="http://schemas.openxmlformats.org/officeDocument/2006/relationships/image" Target="../media/image64.png"/><Relationship Id="rId10" Type="http://schemas.openxmlformats.org/officeDocument/2006/relationships/customXml" Target="../ink/ink5.xml"/><Relationship Id="rId31" Type="http://schemas.openxmlformats.org/officeDocument/2006/relationships/image" Target="../media/image16.png"/><Relationship Id="rId52" Type="http://schemas.openxmlformats.org/officeDocument/2006/relationships/customXml" Target="../ink/ink26.xml"/><Relationship Id="rId73" Type="http://schemas.openxmlformats.org/officeDocument/2006/relationships/image" Target="../media/image37.png"/><Relationship Id="rId94" Type="http://schemas.openxmlformats.org/officeDocument/2006/relationships/customXml" Target="../ink/ink47.xml"/><Relationship Id="rId148" Type="http://schemas.openxmlformats.org/officeDocument/2006/relationships/customXml" Target="../ink/ink74.xml"/><Relationship Id="rId169" Type="http://schemas.openxmlformats.org/officeDocument/2006/relationships/image" Target="../media/image85.png"/><Relationship Id="rId4" Type="http://schemas.openxmlformats.org/officeDocument/2006/relationships/customXml" Target="../ink/ink2.xml"/><Relationship Id="rId180" Type="http://schemas.openxmlformats.org/officeDocument/2006/relationships/customXml" Target="../ink/ink90.xml"/><Relationship Id="rId215" Type="http://schemas.openxmlformats.org/officeDocument/2006/relationships/image" Target="../media/image108.png"/><Relationship Id="rId236" Type="http://schemas.openxmlformats.org/officeDocument/2006/relationships/customXml" Target="../ink/ink118.xml"/><Relationship Id="rId257" Type="http://schemas.openxmlformats.org/officeDocument/2006/relationships/image" Target="../media/image129.png"/><Relationship Id="rId278" Type="http://schemas.openxmlformats.org/officeDocument/2006/relationships/customXml" Target="../ink/ink139.xml"/><Relationship Id="rId42" Type="http://schemas.openxmlformats.org/officeDocument/2006/relationships/customXml" Target="../ink/ink21.xml"/><Relationship Id="rId84" Type="http://schemas.openxmlformats.org/officeDocument/2006/relationships/customXml" Target="../ink/ink42.xml"/><Relationship Id="rId138" Type="http://schemas.openxmlformats.org/officeDocument/2006/relationships/customXml" Target="../ink/ink69.xml"/><Relationship Id="rId191" Type="http://schemas.openxmlformats.org/officeDocument/2006/relationships/image" Target="../media/image96.png"/><Relationship Id="rId205" Type="http://schemas.openxmlformats.org/officeDocument/2006/relationships/image" Target="../media/image103.png"/><Relationship Id="rId247" Type="http://schemas.openxmlformats.org/officeDocument/2006/relationships/image" Target="../media/image124.png"/><Relationship Id="rId107" Type="http://schemas.openxmlformats.org/officeDocument/2006/relationships/image" Target="../media/image54.png"/><Relationship Id="rId289" Type="http://schemas.openxmlformats.org/officeDocument/2006/relationships/image" Target="../media/image145.png"/><Relationship Id="rId11" Type="http://schemas.openxmlformats.org/officeDocument/2006/relationships/image" Target="../media/image6.png"/><Relationship Id="rId53" Type="http://schemas.openxmlformats.org/officeDocument/2006/relationships/image" Target="../media/image27.png"/><Relationship Id="rId149" Type="http://schemas.openxmlformats.org/officeDocument/2006/relationships/image" Target="../media/image75.png"/><Relationship Id="rId95" Type="http://schemas.openxmlformats.org/officeDocument/2006/relationships/image" Target="../media/image48.png"/><Relationship Id="rId160" Type="http://schemas.openxmlformats.org/officeDocument/2006/relationships/customXml" Target="../ink/ink80.xml"/><Relationship Id="rId216" Type="http://schemas.openxmlformats.org/officeDocument/2006/relationships/customXml" Target="../ink/ink108.xml"/><Relationship Id="rId258" Type="http://schemas.openxmlformats.org/officeDocument/2006/relationships/customXml" Target="../ink/ink129.xml"/><Relationship Id="rId22" Type="http://schemas.openxmlformats.org/officeDocument/2006/relationships/customXml" Target="../ink/ink11.xml"/><Relationship Id="rId64" Type="http://schemas.openxmlformats.org/officeDocument/2006/relationships/customXml" Target="../ink/ink32.xml"/><Relationship Id="rId118" Type="http://schemas.openxmlformats.org/officeDocument/2006/relationships/customXml" Target="../ink/ink59.xml"/><Relationship Id="rId171" Type="http://schemas.openxmlformats.org/officeDocument/2006/relationships/image" Target="../media/image86.png"/><Relationship Id="rId227" Type="http://schemas.openxmlformats.org/officeDocument/2006/relationships/image" Target="../media/image114.png"/><Relationship Id="rId269" Type="http://schemas.openxmlformats.org/officeDocument/2006/relationships/image" Target="../media/image135.png"/><Relationship Id="rId33" Type="http://schemas.openxmlformats.org/officeDocument/2006/relationships/image" Target="../media/image17.png"/><Relationship Id="rId129" Type="http://schemas.openxmlformats.org/officeDocument/2006/relationships/image" Target="../media/image65.png"/><Relationship Id="rId280" Type="http://schemas.openxmlformats.org/officeDocument/2006/relationships/customXml" Target="../ink/ink140.xml"/></Relationships>
</file>

<file path=ppt/slides/_rels/slide5.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philosophybasics.com/philosophers_plato.html" TargetMode="External"/><Relationship Id="rId2" Type="http://schemas.openxmlformats.org/officeDocument/2006/relationships/hyperlink" Target="https://www.philosophybasics.com/philosophers_aristotle.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iep.utm.edu/descarte/#SH2a" TargetMode="External"/><Relationship Id="rId2" Type="http://schemas.openxmlformats.org/officeDocument/2006/relationships/hyperlink" Target="https://en.wikipedia.org/wiki/Giordano_Bruno"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D3367-2ECA-4063-9D7A-0EDE67A33F27}"/>
              </a:ext>
            </a:extLst>
          </p:cNvPr>
          <p:cNvSpPr>
            <a:spLocks noGrp="1"/>
          </p:cNvSpPr>
          <p:nvPr>
            <p:ph type="ctrTitle"/>
          </p:nvPr>
        </p:nvSpPr>
        <p:spPr>
          <a:xfrm>
            <a:off x="6746628" y="1783959"/>
            <a:ext cx="4645250" cy="2889114"/>
          </a:xfrm>
        </p:spPr>
        <p:txBody>
          <a:bodyPr anchor="b">
            <a:normAutofit/>
          </a:bodyPr>
          <a:lstStyle/>
          <a:p>
            <a:pPr algn="l"/>
            <a:r>
              <a:rPr lang="en-US" sz="5600"/>
              <a:t>From Greek World to the Modern World</a:t>
            </a:r>
          </a:p>
        </p:txBody>
      </p:sp>
      <p:sp>
        <p:nvSpPr>
          <p:cNvPr id="3" name="Subtitle 2">
            <a:extLst>
              <a:ext uri="{FF2B5EF4-FFF2-40B4-BE49-F238E27FC236}">
                <a16:creationId xmlns:a16="http://schemas.microsoft.com/office/drawing/2014/main" id="{582CD8D1-EE64-4A6F-AE3D-12B51D2158AB}"/>
              </a:ext>
            </a:extLst>
          </p:cNvPr>
          <p:cNvSpPr>
            <a:spLocks noGrp="1"/>
          </p:cNvSpPr>
          <p:nvPr>
            <p:ph type="subTitle" idx="1"/>
          </p:nvPr>
        </p:nvSpPr>
        <p:spPr>
          <a:xfrm>
            <a:off x="6746627" y="4750893"/>
            <a:ext cx="4645250" cy="1147863"/>
          </a:xfrm>
        </p:spPr>
        <p:txBody>
          <a:bodyPr anchor="t">
            <a:normAutofit/>
          </a:bodyPr>
          <a:lstStyle/>
          <a:p>
            <a:pPr algn="l"/>
            <a:r>
              <a:rPr lang="en-US" sz="2000"/>
              <a:t>IN A NUTSHELL</a:t>
            </a:r>
          </a:p>
          <a:p>
            <a:pPr algn="l"/>
            <a:endParaRPr lang="en-US" sz="2000"/>
          </a:p>
        </p:txBody>
      </p:sp>
      <p:sp>
        <p:nvSpPr>
          <p:cNvPr id="9"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A24F240E-BA2C-423C-99E2-0336B4A727E6}"/>
              </a:ext>
            </a:extLst>
          </p:cNvPr>
          <p:cNvPicPr>
            <a:picLocks noChangeAspect="1"/>
          </p:cNvPicPr>
          <p:nvPr/>
        </p:nvPicPr>
        <p:blipFill rotWithShape="1">
          <a:blip r:embed="rId2"/>
          <a:srcRect l="13025" r="18460" b="1"/>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51701559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D9926-3419-4D7E-9C8E-C5AB3DEAA31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E6DC4AC-325F-4189-8DAD-6103C8280624}"/>
              </a:ext>
            </a:extLst>
          </p:cNvPr>
          <p:cNvSpPr>
            <a:spLocks noGrp="1"/>
          </p:cNvSpPr>
          <p:nvPr>
            <p:ph idx="1"/>
          </p:nvPr>
        </p:nvSpPr>
        <p:spPr>
          <a:xfrm>
            <a:off x="933450" y="1816100"/>
            <a:ext cx="10515600" cy="4351338"/>
          </a:xfrm>
        </p:spPr>
        <p:txBody>
          <a:bodyPr/>
          <a:lstStyle/>
          <a:p>
            <a:pPr marL="0" indent="0">
              <a:buNone/>
            </a:pPr>
            <a:endParaRPr lang="en-US" dirty="0"/>
          </a:p>
        </p:txBody>
      </p:sp>
      <p:pic>
        <p:nvPicPr>
          <p:cNvPr id="4" name="Online Media 3" title="PHILOSOPHY - Renￃﾩ Descartes">
            <a:hlinkClick r:id="" action="ppaction://media"/>
            <a:extLst>
              <a:ext uri="{FF2B5EF4-FFF2-40B4-BE49-F238E27FC236}">
                <a16:creationId xmlns:a16="http://schemas.microsoft.com/office/drawing/2014/main" id="{D125A18F-1079-4403-B232-2FBBDB4EFBE5}"/>
              </a:ext>
            </a:extLst>
          </p:cNvPr>
          <p:cNvPicPr>
            <a:picLocks noRot="1" noChangeAspect="1"/>
          </p:cNvPicPr>
          <p:nvPr>
            <a:videoFile r:link="rId1"/>
          </p:nvPr>
        </p:nvPicPr>
        <p:blipFill>
          <a:blip r:embed="rId3"/>
          <a:stretch>
            <a:fillRect/>
          </a:stretch>
        </p:blipFill>
        <p:spPr>
          <a:xfrm>
            <a:off x="2472266" y="1350962"/>
            <a:ext cx="7247467" cy="4156075"/>
          </a:xfrm>
          <a:prstGeom prst="rect">
            <a:avLst/>
          </a:prstGeom>
        </p:spPr>
      </p:pic>
    </p:spTree>
    <p:extLst>
      <p:ext uri="{BB962C8B-B14F-4D97-AF65-F5344CB8AC3E}">
        <p14:creationId xmlns:p14="http://schemas.microsoft.com/office/powerpoint/2010/main" val="163681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4E4BB-F211-451D-B845-D7F630128136}"/>
              </a:ext>
            </a:extLst>
          </p:cNvPr>
          <p:cNvSpPr>
            <a:spLocks noGrp="1"/>
          </p:cNvSpPr>
          <p:nvPr>
            <p:ph type="title"/>
          </p:nvPr>
        </p:nvSpPr>
        <p:spPr/>
        <p:txBody>
          <a:bodyPr/>
          <a:lstStyle/>
          <a:p>
            <a:r>
              <a:rPr lang="en-US" dirty="0"/>
              <a:t>Meditations on First Philosophy</a:t>
            </a:r>
          </a:p>
        </p:txBody>
      </p:sp>
      <p:sp>
        <p:nvSpPr>
          <p:cNvPr id="3" name="Content Placeholder 2">
            <a:extLst>
              <a:ext uri="{FF2B5EF4-FFF2-40B4-BE49-F238E27FC236}">
                <a16:creationId xmlns:a16="http://schemas.microsoft.com/office/drawing/2014/main" id="{5AD6DB5F-3893-444D-AA4E-0DAD9A483D5E}"/>
              </a:ext>
            </a:extLst>
          </p:cNvPr>
          <p:cNvSpPr>
            <a:spLocks noGrp="1"/>
          </p:cNvSpPr>
          <p:nvPr>
            <p:ph idx="1"/>
          </p:nvPr>
        </p:nvSpPr>
        <p:spPr/>
        <p:txBody>
          <a:bodyPr>
            <a:normAutofit fontScale="85000" lnSpcReduction="20000"/>
          </a:bodyPr>
          <a:lstStyle/>
          <a:p>
            <a:r>
              <a:rPr lang="en-US" dirty="0"/>
              <a:t>1639 – </a:t>
            </a:r>
            <a:r>
              <a:rPr lang="en-US" i="1" dirty="0"/>
              <a:t>Meditations on First Philosophy</a:t>
            </a:r>
          </a:p>
          <a:p>
            <a:r>
              <a:rPr lang="en-US" dirty="0"/>
              <a:t>Med 1</a:t>
            </a:r>
          </a:p>
          <a:p>
            <a:pPr lvl="1"/>
            <a:r>
              <a:rPr lang="en-US" dirty="0"/>
              <a:t>Hyperbolic (methodical) doubt of sense impressions as knowledge source</a:t>
            </a:r>
          </a:p>
          <a:p>
            <a:pPr lvl="1"/>
            <a:r>
              <a:rPr lang="en-US" dirty="0"/>
              <a:t>Untrustworthy / madness? / dreaming? / (God) evil demon?</a:t>
            </a:r>
          </a:p>
          <a:p>
            <a:pPr lvl="2"/>
            <a:r>
              <a:rPr lang="en-US" dirty="0"/>
              <a:t>[Cf. Ignatius of Loyola – Spiritual Exercises; P. </a:t>
            </a:r>
            <a:r>
              <a:rPr lang="en-US" dirty="0" err="1"/>
              <a:t>Hadot</a:t>
            </a:r>
            <a:r>
              <a:rPr lang="en-US" dirty="0"/>
              <a:t>] </a:t>
            </a:r>
          </a:p>
          <a:p>
            <a:r>
              <a:rPr lang="en-US" dirty="0"/>
              <a:t>Med 2</a:t>
            </a:r>
          </a:p>
          <a:p>
            <a:pPr lvl="1"/>
            <a:r>
              <a:rPr lang="en-US" dirty="0"/>
              <a:t>“I am, I exist” (True whenever conceived by my mind) [in Discourse: “I think, therefore I am”]</a:t>
            </a:r>
          </a:p>
          <a:p>
            <a:pPr lvl="1"/>
            <a:r>
              <a:rPr lang="en-US" dirty="0"/>
              <a:t>Piece of wax: how know? Senses? No. Mind yes. / clear and distinct knowledge from mind alone</a:t>
            </a:r>
          </a:p>
          <a:p>
            <a:r>
              <a:rPr lang="en-US" dirty="0"/>
              <a:t>Med 3</a:t>
            </a:r>
          </a:p>
          <a:p>
            <a:pPr lvl="1"/>
            <a:r>
              <a:rPr lang="en-US" dirty="0"/>
              <a:t>Theory of ideas: innate, invented, adventitious</a:t>
            </a:r>
          </a:p>
          <a:p>
            <a:pPr lvl="1"/>
            <a:r>
              <a:rPr lang="en-US" dirty="0"/>
              <a:t>Mechanistic determinism</a:t>
            </a:r>
          </a:p>
          <a:p>
            <a:pPr lvl="1"/>
            <a:r>
              <a:rPr lang="en-US" dirty="0"/>
              <a:t>Innate ideas / formal &amp; objective reality</a:t>
            </a:r>
          </a:p>
          <a:p>
            <a:pPr lvl="1"/>
            <a:r>
              <a:rPr lang="en-US" dirty="0"/>
              <a:t>The idea of a perfect God (must come from a God who actually exists)</a:t>
            </a:r>
          </a:p>
          <a:p>
            <a:endParaRPr lang="en-US" dirty="0"/>
          </a:p>
        </p:txBody>
      </p:sp>
    </p:spTree>
    <p:extLst>
      <p:ext uri="{BB962C8B-B14F-4D97-AF65-F5344CB8AC3E}">
        <p14:creationId xmlns:p14="http://schemas.microsoft.com/office/powerpoint/2010/main" val="3097466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02EBB-1B48-4EEA-BAB1-E62F025EAEC7}"/>
              </a:ext>
            </a:extLst>
          </p:cNvPr>
          <p:cNvSpPr>
            <a:spLocks noGrp="1"/>
          </p:cNvSpPr>
          <p:nvPr>
            <p:ph type="title"/>
          </p:nvPr>
        </p:nvSpPr>
        <p:spPr/>
        <p:txBody>
          <a:bodyPr/>
          <a:lstStyle/>
          <a:p>
            <a:r>
              <a:rPr lang="en-US" dirty="0"/>
              <a:t>Meditations continued</a:t>
            </a:r>
          </a:p>
        </p:txBody>
      </p:sp>
      <p:sp>
        <p:nvSpPr>
          <p:cNvPr id="3" name="Content Placeholder 2">
            <a:extLst>
              <a:ext uri="{FF2B5EF4-FFF2-40B4-BE49-F238E27FC236}">
                <a16:creationId xmlns:a16="http://schemas.microsoft.com/office/drawing/2014/main" id="{42302A6B-E05E-482E-89EA-6BFE278AC287}"/>
              </a:ext>
            </a:extLst>
          </p:cNvPr>
          <p:cNvSpPr>
            <a:spLocks noGrp="1"/>
          </p:cNvSpPr>
          <p:nvPr>
            <p:ph idx="1"/>
          </p:nvPr>
        </p:nvSpPr>
        <p:spPr/>
        <p:txBody>
          <a:bodyPr>
            <a:normAutofit/>
          </a:bodyPr>
          <a:lstStyle/>
          <a:p>
            <a:r>
              <a:rPr lang="en-US" dirty="0"/>
              <a:t>Med 4</a:t>
            </a:r>
          </a:p>
          <a:p>
            <a:pPr lvl="1"/>
            <a:r>
              <a:rPr lang="en-US" dirty="0"/>
              <a:t>God is not a deceiver.</a:t>
            </a:r>
          </a:p>
          <a:p>
            <a:pPr lvl="1"/>
            <a:r>
              <a:rPr lang="en-US" dirty="0"/>
              <a:t>Will, intellect and the possibility of error</a:t>
            </a:r>
          </a:p>
          <a:p>
            <a:r>
              <a:rPr lang="en-US" dirty="0"/>
              <a:t>Med 5</a:t>
            </a:r>
          </a:p>
          <a:p>
            <a:pPr lvl="1"/>
            <a:r>
              <a:rPr lang="en-US" dirty="0"/>
              <a:t>God exists because existence is part of His perfection</a:t>
            </a:r>
          </a:p>
          <a:p>
            <a:pPr lvl="1"/>
            <a:r>
              <a:rPr lang="en-US" dirty="0"/>
              <a:t>Essence determined by intellect, not empirical observation</a:t>
            </a:r>
          </a:p>
          <a:p>
            <a:r>
              <a:rPr lang="en-US" dirty="0"/>
              <a:t>Med 6</a:t>
            </a:r>
          </a:p>
          <a:p>
            <a:pPr lvl="1"/>
            <a:r>
              <a:rPr lang="en-US" dirty="0"/>
              <a:t>Body: extension (must exist because God is not a deceiver)</a:t>
            </a:r>
          </a:p>
          <a:p>
            <a:pPr lvl="1"/>
            <a:r>
              <a:rPr lang="en-US" dirty="0"/>
              <a:t>Body / mind dualism</a:t>
            </a:r>
          </a:p>
          <a:p>
            <a:endParaRPr lang="en-US" dirty="0"/>
          </a:p>
        </p:txBody>
      </p:sp>
    </p:spTree>
    <p:extLst>
      <p:ext uri="{BB962C8B-B14F-4D97-AF65-F5344CB8AC3E}">
        <p14:creationId xmlns:p14="http://schemas.microsoft.com/office/powerpoint/2010/main" val="1616810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4A74B-3B2A-445A-95FF-9B8BC290F9EB}"/>
              </a:ext>
            </a:extLst>
          </p:cNvPr>
          <p:cNvSpPr>
            <a:spLocks noGrp="1"/>
          </p:cNvSpPr>
          <p:nvPr>
            <p:ph type="title"/>
          </p:nvPr>
        </p:nvSpPr>
        <p:spPr/>
        <p:txBody>
          <a:bodyPr>
            <a:normAutofit fontScale="90000"/>
          </a:bodyPr>
          <a:lstStyle/>
          <a:p>
            <a:r>
              <a:rPr lang="en-US" sz="4000" dirty="0"/>
              <a:t>After Descartes (Modern Philosophy – 17</a:t>
            </a:r>
            <a:r>
              <a:rPr lang="en-US" sz="4000" baseline="30000" dirty="0"/>
              <a:t>th</a:t>
            </a:r>
            <a:r>
              <a:rPr lang="en-US" sz="4000" dirty="0"/>
              <a:t> to early 20</a:t>
            </a:r>
            <a:r>
              <a:rPr lang="en-US" sz="4000" baseline="30000" dirty="0"/>
              <a:t>th</a:t>
            </a:r>
            <a:r>
              <a:rPr lang="en-US" sz="4000" dirty="0"/>
              <a:t>)</a:t>
            </a:r>
            <a:br>
              <a:rPr lang="en-US" dirty="0"/>
            </a:br>
            <a:r>
              <a:rPr lang="en-US" dirty="0"/>
              <a:t>The ‘Age of Reason’ (17</a:t>
            </a:r>
            <a:r>
              <a:rPr lang="en-US" baseline="30000" dirty="0"/>
              <a:t>th</a:t>
            </a:r>
            <a:r>
              <a:rPr lang="en-US" dirty="0"/>
              <a:t> &amp; 18</a:t>
            </a:r>
            <a:r>
              <a:rPr lang="en-US" baseline="30000" dirty="0"/>
              <a:t>th</a:t>
            </a:r>
            <a:r>
              <a:rPr lang="en-US" dirty="0"/>
              <a:t>)</a:t>
            </a:r>
          </a:p>
        </p:txBody>
      </p:sp>
      <p:sp>
        <p:nvSpPr>
          <p:cNvPr id="3" name="Content Placeholder 2">
            <a:extLst>
              <a:ext uri="{FF2B5EF4-FFF2-40B4-BE49-F238E27FC236}">
                <a16:creationId xmlns:a16="http://schemas.microsoft.com/office/drawing/2014/main" id="{989B0C6D-185B-4A44-89D3-CA5262E06D19}"/>
              </a:ext>
            </a:extLst>
          </p:cNvPr>
          <p:cNvSpPr>
            <a:spLocks noGrp="1"/>
          </p:cNvSpPr>
          <p:nvPr>
            <p:ph idx="1"/>
          </p:nvPr>
        </p:nvSpPr>
        <p:spPr/>
        <p:txBody>
          <a:bodyPr>
            <a:normAutofit fontScale="92500" lnSpcReduction="20000"/>
          </a:bodyPr>
          <a:lstStyle/>
          <a:p>
            <a:r>
              <a:rPr lang="en-US" dirty="0"/>
              <a:t>Rationalism</a:t>
            </a:r>
          </a:p>
          <a:p>
            <a:pPr lvl="1"/>
            <a:r>
              <a:rPr lang="en-US" dirty="0"/>
              <a:t>Gottfried Leibniz (1646–1716)</a:t>
            </a:r>
          </a:p>
          <a:p>
            <a:pPr lvl="1"/>
            <a:r>
              <a:rPr lang="en-US" dirty="0"/>
              <a:t>Baruch Spinoza (1632–1677)</a:t>
            </a:r>
          </a:p>
          <a:p>
            <a:r>
              <a:rPr lang="en-US" dirty="0"/>
              <a:t>Empiricism</a:t>
            </a:r>
          </a:p>
          <a:p>
            <a:pPr lvl="1"/>
            <a:r>
              <a:rPr lang="en-US" dirty="0"/>
              <a:t>John Locke (1632-1704)</a:t>
            </a:r>
          </a:p>
          <a:p>
            <a:pPr lvl="1"/>
            <a:r>
              <a:rPr lang="en-US" dirty="0"/>
              <a:t>George Berkeley (1685-1753)</a:t>
            </a:r>
          </a:p>
          <a:p>
            <a:pPr lvl="1"/>
            <a:r>
              <a:rPr lang="en-US" dirty="0"/>
              <a:t>David Hume (1711-1776)</a:t>
            </a:r>
          </a:p>
          <a:p>
            <a:r>
              <a:rPr lang="en-US" dirty="0"/>
              <a:t>Immanuel Kant (1724-1804) (Transcendental Idealism)</a:t>
            </a:r>
          </a:p>
          <a:p>
            <a:pPr lvl="1"/>
            <a:r>
              <a:rPr lang="en-US" dirty="0"/>
              <a:t>Johann Gottlieb Fichte (1762-1814)</a:t>
            </a:r>
          </a:p>
          <a:p>
            <a:pPr lvl="1"/>
            <a:r>
              <a:rPr lang="en-US" dirty="0"/>
              <a:t>Friedrich Schelling (1775-1854)</a:t>
            </a:r>
          </a:p>
          <a:p>
            <a:pPr lvl="1"/>
            <a:r>
              <a:rPr lang="en-US" dirty="0"/>
              <a:t>Georg Wilhelm Friedrich Hegel (1770-1831)</a:t>
            </a:r>
          </a:p>
          <a:p>
            <a:r>
              <a:rPr lang="en-US" dirty="0"/>
              <a:t>Edmund Husserl (1859-1938)</a:t>
            </a:r>
          </a:p>
          <a:p>
            <a:endParaRPr lang="en-US" dirty="0"/>
          </a:p>
        </p:txBody>
      </p:sp>
    </p:spTree>
    <p:extLst>
      <p:ext uri="{BB962C8B-B14F-4D97-AF65-F5344CB8AC3E}">
        <p14:creationId xmlns:p14="http://schemas.microsoft.com/office/powerpoint/2010/main" val="3376414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3A8B2-6CE3-44B1-BD9A-4B40301F281B}"/>
              </a:ext>
            </a:extLst>
          </p:cNvPr>
          <p:cNvSpPr>
            <a:spLocks noGrp="1"/>
          </p:cNvSpPr>
          <p:nvPr>
            <p:ph type="title"/>
          </p:nvPr>
        </p:nvSpPr>
        <p:spPr/>
        <p:txBody>
          <a:bodyPr/>
          <a:lstStyle/>
          <a:p>
            <a:r>
              <a:rPr lang="en-US" dirty="0"/>
              <a:t>Phenomenology</a:t>
            </a:r>
          </a:p>
        </p:txBody>
      </p:sp>
      <p:sp>
        <p:nvSpPr>
          <p:cNvPr id="3" name="Content Placeholder 2">
            <a:extLst>
              <a:ext uri="{FF2B5EF4-FFF2-40B4-BE49-F238E27FC236}">
                <a16:creationId xmlns:a16="http://schemas.microsoft.com/office/drawing/2014/main" id="{D9E199A0-82FB-4162-B931-A111851D6C82}"/>
              </a:ext>
            </a:extLst>
          </p:cNvPr>
          <p:cNvSpPr>
            <a:spLocks noGrp="1"/>
          </p:cNvSpPr>
          <p:nvPr>
            <p:ph idx="1"/>
          </p:nvPr>
        </p:nvSpPr>
        <p:spPr/>
        <p:txBody>
          <a:bodyPr/>
          <a:lstStyle/>
          <a:p>
            <a:pPr lvl="0"/>
            <a:r>
              <a:rPr lang="en-US" sz="2600" dirty="0">
                <a:solidFill>
                  <a:prstClr val="black"/>
                </a:solidFill>
              </a:rPr>
              <a:t>Edmund Husserl (1859-1938)</a:t>
            </a:r>
          </a:p>
          <a:p>
            <a:r>
              <a:rPr lang="en-US" dirty="0"/>
              <a:t>Martin Heidegger</a:t>
            </a:r>
          </a:p>
          <a:p>
            <a:r>
              <a:rPr lang="en-US" dirty="0"/>
              <a:t>Maurice Merleau-Ponty</a:t>
            </a:r>
          </a:p>
          <a:p>
            <a:r>
              <a:rPr lang="en-US" dirty="0"/>
              <a:t>Emmanuel Levinas </a:t>
            </a:r>
          </a:p>
        </p:txBody>
      </p:sp>
    </p:spTree>
    <p:extLst>
      <p:ext uri="{BB962C8B-B14F-4D97-AF65-F5344CB8AC3E}">
        <p14:creationId xmlns:p14="http://schemas.microsoft.com/office/powerpoint/2010/main" val="2222295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563DE-C2A5-463B-865D-758A2F5AD3DC}"/>
              </a:ext>
            </a:extLst>
          </p:cNvPr>
          <p:cNvSpPr>
            <a:spLocks noGrp="1"/>
          </p:cNvSpPr>
          <p:nvPr>
            <p:ph type="title"/>
          </p:nvPr>
        </p:nvSpPr>
        <p:spPr/>
        <p:txBody>
          <a:bodyPr/>
          <a:lstStyle/>
          <a:p>
            <a:r>
              <a:rPr lang="en-US" dirty="0"/>
              <a:t>Existentialism</a:t>
            </a:r>
          </a:p>
        </p:txBody>
      </p:sp>
      <p:sp>
        <p:nvSpPr>
          <p:cNvPr id="3" name="Content Placeholder 2">
            <a:extLst>
              <a:ext uri="{FF2B5EF4-FFF2-40B4-BE49-F238E27FC236}">
                <a16:creationId xmlns:a16="http://schemas.microsoft.com/office/drawing/2014/main" id="{10657B5E-0854-460A-85B4-CCF29CC3FEF0}"/>
              </a:ext>
            </a:extLst>
          </p:cNvPr>
          <p:cNvSpPr>
            <a:spLocks noGrp="1"/>
          </p:cNvSpPr>
          <p:nvPr>
            <p:ph idx="1"/>
          </p:nvPr>
        </p:nvSpPr>
        <p:spPr/>
        <p:txBody>
          <a:bodyPr/>
          <a:lstStyle/>
          <a:p>
            <a:r>
              <a:rPr lang="en-US" dirty="0" err="1"/>
              <a:t>Søren</a:t>
            </a:r>
            <a:r>
              <a:rPr lang="en-US" dirty="0"/>
              <a:t> Kierkegaard 1813-1855</a:t>
            </a:r>
          </a:p>
          <a:p>
            <a:r>
              <a:rPr lang="en-US" dirty="0"/>
              <a:t>Friedrich Nietzsche 1844-1900</a:t>
            </a:r>
          </a:p>
          <a:p>
            <a:r>
              <a:rPr lang="en-US" dirty="0"/>
              <a:t>Jean-Paul Sartre 1905-1980</a:t>
            </a:r>
          </a:p>
          <a:p>
            <a:endParaRPr lang="en-US" dirty="0"/>
          </a:p>
        </p:txBody>
      </p:sp>
    </p:spTree>
    <p:extLst>
      <p:ext uri="{BB962C8B-B14F-4D97-AF65-F5344CB8AC3E}">
        <p14:creationId xmlns:p14="http://schemas.microsoft.com/office/powerpoint/2010/main" val="2279501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BECB92-55A2-4CB4-B027-CBEBE4EAF711}"/>
              </a:ext>
            </a:extLst>
          </p:cNvPr>
          <p:cNvSpPr>
            <a:spLocks noGrp="1"/>
          </p:cNvSpPr>
          <p:nvPr>
            <p:ph type="title"/>
          </p:nvPr>
        </p:nvSpPr>
        <p:spPr>
          <a:xfrm>
            <a:off x="838200" y="963877"/>
            <a:ext cx="3494362" cy="4930246"/>
          </a:xfrm>
        </p:spPr>
        <p:txBody>
          <a:bodyPr>
            <a:normAutofit/>
          </a:bodyPr>
          <a:lstStyle/>
          <a:p>
            <a:pPr algn="r"/>
            <a:r>
              <a:rPr lang="en-US" sz="4400" dirty="0">
                <a:solidFill>
                  <a:schemeClr val="accent1"/>
                </a:solidFill>
              </a:rPr>
              <a:t>European history</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D50AD26-BC0E-455C-AE74-F5D27CB68394}"/>
              </a:ext>
            </a:extLst>
          </p:cNvPr>
          <p:cNvSpPr>
            <a:spLocks noGrp="1"/>
          </p:cNvSpPr>
          <p:nvPr>
            <p:ph idx="1"/>
          </p:nvPr>
        </p:nvSpPr>
        <p:spPr>
          <a:xfrm>
            <a:off x="4912614" y="1253437"/>
            <a:ext cx="6377769" cy="5465498"/>
          </a:xfrm>
        </p:spPr>
        <p:txBody>
          <a:bodyPr anchor="ctr">
            <a:normAutofit fontScale="77500" lnSpcReduction="20000"/>
          </a:bodyPr>
          <a:lstStyle/>
          <a:p>
            <a:r>
              <a:rPr lang="en-US" sz="2400" dirty="0"/>
              <a:t>1</a:t>
            </a:r>
            <a:r>
              <a:rPr lang="en-US" sz="2400" baseline="30000" dirty="0"/>
              <a:t>st/</a:t>
            </a:r>
            <a:r>
              <a:rPr lang="en-US" sz="2400" dirty="0"/>
              <a:t>2</a:t>
            </a:r>
            <a:r>
              <a:rPr lang="en-US" sz="2400" baseline="30000" dirty="0"/>
              <a:t>nd</a:t>
            </a:r>
            <a:r>
              <a:rPr lang="en-US" sz="2400" dirty="0"/>
              <a:t> </a:t>
            </a:r>
            <a:r>
              <a:rPr lang="en-US" sz="2400" dirty="0" err="1"/>
              <a:t>cen</a:t>
            </a:r>
            <a:r>
              <a:rPr lang="en-US" sz="2400" dirty="0"/>
              <a:t> CE – Neoplatonism</a:t>
            </a:r>
          </a:p>
          <a:p>
            <a:pPr lvl="1"/>
            <a:r>
              <a:rPr lang="en-US" sz="2000" dirty="0">
                <a:hlinkClick r:id="rId2"/>
              </a:rPr>
              <a:t>Plotinus 204-270 CE</a:t>
            </a:r>
            <a:endParaRPr lang="en-US" sz="2000" dirty="0"/>
          </a:p>
          <a:p>
            <a:r>
              <a:rPr lang="en-US" sz="2400" dirty="0"/>
              <a:t>2</a:t>
            </a:r>
            <a:r>
              <a:rPr lang="en-US" sz="2400" baseline="30000" dirty="0"/>
              <a:t>nd</a:t>
            </a:r>
            <a:r>
              <a:rPr lang="en-US" sz="2400" dirty="0"/>
              <a:t> century CE – Stoicism</a:t>
            </a:r>
          </a:p>
          <a:p>
            <a:pPr lvl="1"/>
            <a:r>
              <a:rPr lang="en-US" sz="2400" dirty="0"/>
              <a:t>Marcus Aurelius 121-180 CE</a:t>
            </a:r>
          </a:p>
          <a:p>
            <a:pPr lvl="1"/>
            <a:r>
              <a:rPr lang="en-US" sz="2000" dirty="0"/>
              <a:t>Constantine 272-337 CE</a:t>
            </a:r>
          </a:p>
          <a:p>
            <a:pPr lvl="1"/>
            <a:r>
              <a:rPr lang="en-US" sz="2000" dirty="0">
                <a:hlinkClick r:id="rId3"/>
              </a:rPr>
              <a:t>St. Augustine 354-430</a:t>
            </a:r>
            <a:endParaRPr lang="en-US" sz="2000" dirty="0"/>
          </a:p>
          <a:p>
            <a:r>
              <a:rPr lang="en-US" sz="2400" dirty="0"/>
              <a:t>Fall of Rome – 476 CE</a:t>
            </a:r>
          </a:p>
          <a:p>
            <a:r>
              <a:rPr lang="en-US" sz="2400" dirty="0"/>
              <a:t>Middle Ages 5</a:t>
            </a:r>
            <a:r>
              <a:rPr lang="en-US" sz="2400" baseline="30000" dirty="0"/>
              <a:t>th</a:t>
            </a:r>
            <a:r>
              <a:rPr lang="en-US" sz="2400" dirty="0"/>
              <a:t> c – 15</a:t>
            </a:r>
            <a:r>
              <a:rPr lang="en-US" sz="2400" baseline="30000" dirty="0"/>
              <a:t>th</a:t>
            </a:r>
            <a:r>
              <a:rPr lang="en-US" sz="2400" dirty="0"/>
              <a:t> c</a:t>
            </a:r>
          </a:p>
          <a:p>
            <a:pPr lvl="1"/>
            <a:r>
              <a:rPr lang="en-US" sz="2000" dirty="0"/>
              <a:t>Holy Roman Empire – Charlemagne 800; ends 1806</a:t>
            </a:r>
          </a:p>
          <a:p>
            <a:pPr lvl="1"/>
            <a:r>
              <a:rPr lang="en-US" sz="2000" dirty="0">
                <a:hlinkClick r:id="rId4"/>
              </a:rPr>
              <a:t>St. Thomas Aquinas 1225-1274</a:t>
            </a:r>
            <a:endParaRPr lang="en-US" sz="2000" dirty="0"/>
          </a:p>
          <a:p>
            <a:pPr lvl="2"/>
            <a:r>
              <a:rPr lang="en-US" dirty="0">
                <a:hlinkClick r:id="rId5"/>
              </a:rPr>
              <a:t>works</a:t>
            </a:r>
            <a:endParaRPr lang="en-US" dirty="0"/>
          </a:p>
          <a:p>
            <a:pPr lvl="1"/>
            <a:r>
              <a:rPr lang="en-US" dirty="0">
                <a:hlinkClick r:id="rId6"/>
              </a:rPr>
              <a:t>St. Bonaventure 1221 – 1274</a:t>
            </a:r>
            <a:endParaRPr lang="en-US" dirty="0"/>
          </a:p>
          <a:p>
            <a:pPr lvl="1"/>
            <a:r>
              <a:rPr lang="en-US" sz="2000" dirty="0">
                <a:hlinkClick r:id="rId7"/>
              </a:rPr>
              <a:t>Roger Bacon 1214-1292</a:t>
            </a:r>
            <a:endParaRPr lang="en-US" sz="2000" dirty="0"/>
          </a:p>
          <a:p>
            <a:r>
              <a:rPr lang="en-US" sz="2400" dirty="0"/>
              <a:t>Renaissance 1300-1600</a:t>
            </a:r>
          </a:p>
          <a:p>
            <a:r>
              <a:rPr lang="en-US" sz="2400" dirty="0"/>
              <a:t>Ignatius of Loyola 1491-1556</a:t>
            </a:r>
          </a:p>
          <a:p>
            <a:r>
              <a:rPr lang="en-US" sz="2400" dirty="0"/>
              <a:t>Age of Science 16/17</a:t>
            </a:r>
            <a:r>
              <a:rPr lang="en-US" sz="2400" baseline="30000" dirty="0"/>
              <a:t>th</a:t>
            </a:r>
            <a:r>
              <a:rPr lang="en-US" sz="2400" dirty="0"/>
              <a:t> c – 19</a:t>
            </a:r>
            <a:r>
              <a:rPr lang="en-US" sz="2400" baseline="30000" dirty="0"/>
              <a:t>th</a:t>
            </a:r>
            <a:r>
              <a:rPr lang="en-US" sz="2400" dirty="0"/>
              <a:t> c</a:t>
            </a:r>
          </a:p>
          <a:p>
            <a:pPr lvl="1"/>
            <a:r>
              <a:rPr lang="en-US" sz="2000" dirty="0">
                <a:hlinkClick r:id="rId8"/>
              </a:rPr>
              <a:t>René Descartes 1596-1650</a:t>
            </a:r>
            <a:endParaRPr lang="en-US" sz="2000" dirty="0"/>
          </a:p>
          <a:p>
            <a:pPr lvl="2"/>
            <a:r>
              <a:rPr lang="en-US" sz="1600" dirty="0">
                <a:hlinkClick r:id="rId9"/>
              </a:rPr>
              <a:t>Meditations of First Philosophy</a:t>
            </a:r>
            <a:endParaRPr lang="en-US" sz="1600" dirty="0"/>
          </a:p>
          <a:p>
            <a:r>
              <a:rPr lang="en-US" sz="2400" dirty="0"/>
              <a:t>Modern era 1500-1800+</a:t>
            </a:r>
          </a:p>
          <a:p>
            <a:pPr lvl="1"/>
            <a:r>
              <a:rPr lang="en-US" sz="2000" dirty="0"/>
              <a:t>Edmund Husserl 1859-1938</a:t>
            </a:r>
          </a:p>
          <a:p>
            <a:endParaRPr lang="en-US" sz="2400" dirty="0"/>
          </a:p>
          <a:p>
            <a:endParaRPr lang="en-US" sz="2400" dirty="0"/>
          </a:p>
        </p:txBody>
      </p:sp>
    </p:spTree>
    <p:extLst>
      <p:ext uri="{BB962C8B-B14F-4D97-AF65-F5344CB8AC3E}">
        <p14:creationId xmlns:p14="http://schemas.microsoft.com/office/powerpoint/2010/main" val="2746032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44103-A603-4661-8E66-3F1DE4A10645}"/>
              </a:ext>
            </a:extLst>
          </p:cNvPr>
          <p:cNvSpPr>
            <a:spLocks noGrp="1"/>
          </p:cNvSpPr>
          <p:nvPr>
            <p:ph type="title"/>
          </p:nvPr>
        </p:nvSpPr>
        <p:spPr>
          <a:xfrm>
            <a:off x="633412" y="365125"/>
            <a:ext cx="10925175" cy="1325563"/>
          </a:xfrm>
        </p:spPr>
        <p:txBody>
          <a:bodyPr/>
          <a:lstStyle/>
          <a:p>
            <a:r>
              <a:rPr lang="en-US" dirty="0"/>
              <a:t>Stoic reflection exercises/meditations/practices</a:t>
            </a:r>
          </a:p>
        </p:txBody>
      </p:sp>
      <p:sp>
        <p:nvSpPr>
          <p:cNvPr id="3" name="Content Placeholder 2">
            <a:extLst>
              <a:ext uri="{FF2B5EF4-FFF2-40B4-BE49-F238E27FC236}">
                <a16:creationId xmlns:a16="http://schemas.microsoft.com/office/drawing/2014/main" id="{015985A6-21FE-4C9A-8473-71A18A49F30E}"/>
              </a:ext>
            </a:extLst>
          </p:cNvPr>
          <p:cNvSpPr>
            <a:spLocks noGrp="1"/>
          </p:cNvSpPr>
          <p:nvPr>
            <p:ph idx="1"/>
          </p:nvPr>
        </p:nvSpPr>
        <p:spPr/>
        <p:txBody>
          <a:bodyPr>
            <a:normAutofit fontScale="92500" lnSpcReduction="10000"/>
          </a:bodyPr>
          <a:lstStyle/>
          <a:p>
            <a:r>
              <a:rPr lang="en-US" dirty="0"/>
              <a:t>Focus on what’s under your control / Let-go of what’s not</a:t>
            </a:r>
          </a:p>
          <a:p>
            <a:pPr lvl="1"/>
            <a:r>
              <a:rPr lang="en-US" i="1" dirty="0"/>
              <a:t>Amor </a:t>
            </a:r>
            <a:r>
              <a:rPr lang="en-US" i="1" dirty="0" err="1"/>
              <a:t>fati</a:t>
            </a:r>
            <a:endParaRPr lang="en-US" i="1" dirty="0"/>
          </a:p>
          <a:p>
            <a:r>
              <a:rPr lang="en-US" dirty="0"/>
              <a:t>It’s not what happens that harms you but your interpretation of it</a:t>
            </a:r>
          </a:p>
          <a:p>
            <a:r>
              <a:rPr lang="en-US" dirty="0"/>
              <a:t>Take the view from above (the big picture/universal view)</a:t>
            </a:r>
          </a:p>
          <a:p>
            <a:pPr lvl="1"/>
            <a:r>
              <a:rPr lang="en-US" dirty="0"/>
              <a:t>What is ultimately most important to you?</a:t>
            </a:r>
          </a:p>
          <a:p>
            <a:r>
              <a:rPr lang="en-US" i="1" dirty="0"/>
              <a:t>Memento mori</a:t>
            </a:r>
            <a:r>
              <a:rPr lang="en-US" dirty="0"/>
              <a:t>/think about your death (today could be the day you die)</a:t>
            </a:r>
          </a:p>
          <a:p>
            <a:r>
              <a:rPr lang="en-US" dirty="0"/>
              <a:t>Examine your life/goals/actions etc. (</a:t>
            </a:r>
            <a:r>
              <a:rPr lang="en-US" i="1" dirty="0"/>
              <a:t>ruthless</a:t>
            </a:r>
            <a:r>
              <a:rPr lang="en-US" dirty="0"/>
              <a:t> housecleaning)</a:t>
            </a:r>
          </a:p>
          <a:p>
            <a:r>
              <a:rPr lang="en-US"/>
              <a:t>Imagine </a:t>
            </a:r>
            <a:r>
              <a:rPr lang="en-US" dirty="0"/>
              <a:t>the worse that could happen</a:t>
            </a:r>
          </a:p>
          <a:p>
            <a:r>
              <a:rPr lang="en-US" dirty="0"/>
              <a:t>Find a model to emulate</a:t>
            </a:r>
          </a:p>
          <a:p>
            <a:r>
              <a:rPr lang="en-US" dirty="0"/>
              <a:t>Remember: Success is never final; failure never fatal</a:t>
            </a:r>
          </a:p>
          <a:p>
            <a:endParaRPr lang="en-US" dirty="0"/>
          </a:p>
        </p:txBody>
      </p:sp>
    </p:spTree>
    <p:extLst>
      <p:ext uri="{BB962C8B-B14F-4D97-AF65-F5344CB8AC3E}">
        <p14:creationId xmlns:p14="http://schemas.microsoft.com/office/powerpoint/2010/main" val="58812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heel(1)">
                                      <p:cBhvr>
                                        <p:cTn id="29" dur="20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p:cTn id="3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5"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2000"/>
                                        <p:tgtEl>
                                          <p:spTgt spid="3">
                                            <p:txEl>
                                              <p:pRg st="7" end="7"/>
                                            </p:txEl>
                                          </p:spTgt>
                                        </p:tgtEl>
                                      </p:cBhvr>
                                    </p:animEffect>
                                    <p:anim calcmode="lin" valueType="num">
                                      <p:cBhvr>
                                        <p:cTn id="42"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43"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 calcmode="lin" valueType="num">
                                      <p:cBhvr>
                                        <p:cTn id="48"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9"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50"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1" dur="1000"/>
                                        <p:tgtEl>
                                          <p:spTgt spid="3">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randombar(horizontal)">
                                      <p:cBhvr>
                                        <p:cTn id="5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773F8-B810-4DD9-A684-E499C61C9CA8}"/>
              </a:ext>
            </a:extLst>
          </p:cNvPr>
          <p:cNvSpPr>
            <a:spLocks noGrp="1"/>
          </p:cNvSpPr>
          <p:nvPr>
            <p:ph type="title"/>
          </p:nvPr>
        </p:nvSpPr>
        <p:spPr/>
        <p:txBody>
          <a:bodyPr/>
          <a:lstStyle/>
          <a:p>
            <a:r>
              <a:rPr lang="en-US" dirty="0"/>
              <a:t>Plotinus </a:t>
            </a:r>
            <a:r>
              <a:rPr lang="en-US" sz="2400" dirty="0"/>
              <a:t>(204-270)</a:t>
            </a:r>
          </a:p>
        </p:txBody>
      </p:sp>
      <p:sp>
        <p:nvSpPr>
          <p:cNvPr id="3" name="Content Placeholder 2">
            <a:extLst>
              <a:ext uri="{FF2B5EF4-FFF2-40B4-BE49-F238E27FC236}">
                <a16:creationId xmlns:a16="http://schemas.microsoft.com/office/drawing/2014/main" id="{FC547B7C-A537-4BB3-993A-8B264A7645E6}"/>
              </a:ext>
            </a:extLst>
          </p:cNvPr>
          <p:cNvSpPr>
            <a:spLocks noGrp="1"/>
          </p:cNvSpPr>
          <p:nvPr>
            <p:ph idx="1"/>
          </p:nvPr>
        </p:nvSpPr>
        <p:spPr/>
        <p:txBody>
          <a:bodyPr>
            <a:normAutofit/>
          </a:bodyPr>
          <a:lstStyle/>
          <a:p>
            <a:r>
              <a:rPr lang="en-US" dirty="0"/>
              <a:t>Neoplatonism (follower of Plato)</a:t>
            </a:r>
          </a:p>
          <a:p>
            <a:r>
              <a:rPr lang="en-US" dirty="0"/>
              <a:t>Wrote the </a:t>
            </a:r>
            <a:r>
              <a:rPr lang="en-US" i="1" dirty="0"/>
              <a:t>Enneads</a:t>
            </a:r>
            <a:r>
              <a:rPr lang="en-US" dirty="0"/>
              <a:t> (six groups of nine)</a:t>
            </a:r>
          </a:p>
          <a:p>
            <a:pPr lvl="1"/>
            <a:r>
              <a:rPr lang="en-US" dirty="0"/>
              <a:t>Edited by </a:t>
            </a:r>
            <a:r>
              <a:rPr lang="en-US" dirty="0" err="1"/>
              <a:t>Porphry</a:t>
            </a:r>
            <a:r>
              <a:rPr lang="en-US" dirty="0"/>
              <a:t> (student)</a:t>
            </a:r>
          </a:p>
          <a:p>
            <a:r>
              <a:rPr lang="en-US" dirty="0"/>
              <a:t>Main tenets </a:t>
            </a:r>
            <a:r>
              <a:rPr lang="en-US" sz="2400" dirty="0"/>
              <a:t>(Emanation/Contemplation)</a:t>
            </a:r>
          </a:p>
          <a:p>
            <a:pPr lvl="1"/>
            <a:r>
              <a:rPr lang="en-US" dirty="0"/>
              <a:t>The One (God, the Good)</a:t>
            </a:r>
          </a:p>
          <a:p>
            <a:pPr lvl="1"/>
            <a:r>
              <a:rPr lang="en-US" dirty="0"/>
              <a:t>Nous (Intellect, Spirit – locus of the Forms/Ideas)</a:t>
            </a:r>
          </a:p>
          <a:p>
            <a:pPr lvl="1"/>
            <a:r>
              <a:rPr lang="en-US" dirty="0"/>
              <a:t>Soul</a:t>
            </a:r>
          </a:p>
          <a:p>
            <a:pPr lvl="2"/>
            <a:r>
              <a:rPr lang="en-US" dirty="0"/>
              <a:t>Higher part; divine, purely contemplative)</a:t>
            </a:r>
          </a:p>
          <a:p>
            <a:pPr lvl="2"/>
            <a:r>
              <a:rPr lang="en-US" dirty="0"/>
              <a:t>Lower part (mixed w matter; personality, passions, etc.)</a:t>
            </a:r>
          </a:p>
          <a:p>
            <a:pPr lvl="1"/>
            <a:r>
              <a:rPr lang="en-US" dirty="0"/>
              <a:t>Matter (pure potentiality; chaos)</a:t>
            </a:r>
          </a:p>
          <a:p>
            <a:endParaRPr lang="en-US" dirty="0"/>
          </a:p>
          <a:p>
            <a:endParaRPr lang="en-US" dirty="0"/>
          </a:p>
        </p:txBody>
      </p:sp>
      <p:grpSp>
        <p:nvGrpSpPr>
          <p:cNvPr id="56" name="Group 55">
            <a:extLst>
              <a:ext uri="{FF2B5EF4-FFF2-40B4-BE49-F238E27FC236}">
                <a16:creationId xmlns:a16="http://schemas.microsoft.com/office/drawing/2014/main" id="{E0CD390F-91B0-4C25-92C6-EFFF189AB841}"/>
              </a:ext>
            </a:extLst>
          </p:cNvPr>
          <p:cNvGrpSpPr/>
          <p:nvPr/>
        </p:nvGrpSpPr>
        <p:grpSpPr>
          <a:xfrm>
            <a:off x="7714905" y="3628650"/>
            <a:ext cx="351720" cy="2173680"/>
            <a:chOff x="7714905" y="3628650"/>
            <a:chExt cx="351720" cy="2173680"/>
          </a:xfrm>
        </p:grpSpPr>
        <mc:AlternateContent xmlns:mc="http://schemas.openxmlformats.org/markup-compatibility/2006" xmlns:p14="http://schemas.microsoft.com/office/powerpoint/2010/main">
          <mc:Choice Requires="p14">
            <p:contentPart p14:bwMode="auto" r:id="rId2">
              <p14:nvContentPartPr>
                <p14:cNvPr id="54" name="Ink 53">
                  <a:extLst>
                    <a:ext uri="{FF2B5EF4-FFF2-40B4-BE49-F238E27FC236}">
                      <a16:creationId xmlns:a16="http://schemas.microsoft.com/office/drawing/2014/main" id="{51BE9308-9E3E-4DB0-9F0E-684931B24649}"/>
                    </a:ext>
                  </a:extLst>
                </p14:cNvPr>
                <p14:cNvContentPartPr/>
                <p14:nvPr/>
              </p14:nvContentPartPr>
              <p14:xfrm>
                <a:off x="7960425" y="3628650"/>
                <a:ext cx="43560" cy="2147040"/>
              </p14:xfrm>
            </p:contentPart>
          </mc:Choice>
          <mc:Fallback xmlns="">
            <p:pic>
              <p:nvPicPr>
                <p:cNvPr id="54" name="Ink 53">
                  <a:extLst>
                    <a:ext uri="{FF2B5EF4-FFF2-40B4-BE49-F238E27FC236}">
                      <a16:creationId xmlns:a16="http://schemas.microsoft.com/office/drawing/2014/main" id="{51BE9308-9E3E-4DB0-9F0E-684931B24649}"/>
                    </a:ext>
                  </a:extLst>
                </p:cNvPr>
                <p:cNvPicPr/>
                <p:nvPr/>
              </p:nvPicPr>
              <p:blipFill>
                <a:blip r:embed="rId3"/>
                <a:stretch>
                  <a:fillRect/>
                </a:stretch>
              </p:blipFill>
              <p:spPr>
                <a:xfrm>
                  <a:off x="7942425" y="3611010"/>
                  <a:ext cx="79200" cy="21826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5" name="Ink 54">
                  <a:extLst>
                    <a:ext uri="{FF2B5EF4-FFF2-40B4-BE49-F238E27FC236}">
                      <a16:creationId xmlns:a16="http://schemas.microsoft.com/office/drawing/2014/main" id="{CB30F8A5-1616-4950-A743-B72ED7D854D5}"/>
                    </a:ext>
                  </a:extLst>
                </p14:cNvPr>
                <p14:cNvContentPartPr/>
                <p14:nvPr/>
              </p14:nvContentPartPr>
              <p14:xfrm>
                <a:off x="7714905" y="5625570"/>
                <a:ext cx="351720" cy="176760"/>
              </p14:xfrm>
            </p:contentPart>
          </mc:Choice>
          <mc:Fallback xmlns="">
            <p:pic>
              <p:nvPicPr>
                <p:cNvPr id="55" name="Ink 54">
                  <a:extLst>
                    <a:ext uri="{FF2B5EF4-FFF2-40B4-BE49-F238E27FC236}">
                      <a16:creationId xmlns:a16="http://schemas.microsoft.com/office/drawing/2014/main" id="{CB30F8A5-1616-4950-A743-B72ED7D854D5}"/>
                    </a:ext>
                  </a:extLst>
                </p:cNvPr>
                <p:cNvPicPr/>
                <p:nvPr/>
              </p:nvPicPr>
              <p:blipFill>
                <a:blip r:embed="rId5"/>
                <a:stretch>
                  <a:fillRect/>
                </a:stretch>
              </p:blipFill>
              <p:spPr>
                <a:xfrm>
                  <a:off x="7696905" y="5607930"/>
                  <a:ext cx="387360" cy="212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77" name="Ink 76">
                <a:extLst>
                  <a:ext uri="{FF2B5EF4-FFF2-40B4-BE49-F238E27FC236}">
                    <a16:creationId xmlns:a16="http://schemas.microsoft.com/office/drawing/2014/main" id="{995D7C41-6929-49D8-ADD0-4D1EBE59A5F8}"/>
                  </a:ext>
                </a:extLst>
              </p14:cNvPr>
              <p14:cNvContentPartPr/>
              <p14:nvPr/>
            </p14:nvContentPartPr>
            <p14:xfrm>
              <a:off x="9810465" y="3492210"/>
              <a:ext cx="228600" cy="2095200"/>
            </p14:xfrm>
          </p:contentPart>
        </mc:Choice>
        <mc:Fallback xmlns="">
          <p:pic>
            <p:nvPicPr>
              <p:cNvPr id="77" name="Ink 76">
                <a:extLst>
                  <a:ext uri="{FF2B5EF4-FFF2-40B4-BE49-F238E27FC236}">
                    <a16:creationId xmlns:a16="http://schemas.microsoft.com/office/drawing/2014/main" id="{995D7C41-6929-49D8-ADD0-4D1EBE59A5F8}"/>
                  </a:ext>
                </a:extLst>
              </p:cNvPr>
              <p:cNvPicPr/>
              <p:nvPr/>
            </p:nvPicPr>
            <p:blipFill>
              <a:blip r:embed="rId7"/>
              <a:stretch>
                <a:fillRect/>
              </a:stretch>
            </p:blipFill>
            <p:spPr>
              <a:xfrm>
                <a:off x="9792465" y="3474570"/>
                <a:ext cx="264240" cy="2130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8" name="Ink 87">
                <a:extLst>
                  <a:ext uri="{FF2B5EF4-FFF2-40B4-BE49-F238E27FC236}">
                    <a16:creationId xmlns:a16="http://schemas.microsoft.com/office/drawing/2014/main" id="{F1687B5D-E115-47AA-AA61-86DA3E6880A7}"/>
                  </a:ext>
                </a:extLst>
              </p14:cNvPr>
              <p14:cNvContentPartPr/>
              <p14:nvPr/>
            </p14:nvContentPartPr>
            <p14:xfrm>
              <a:off x="1207185" y="4683810"/>
              <a:ext cx="231480" cy="606960"/>
            </p14:xfrm>
          </p:contentPart>
        </mc:Choice>
        <mc:Fallback xmlns="">
          <p:pic>
            <p:nvPicPr>
              <p:cNvPr id="88" name="Ink 87">
                <a:extLst>
                  <a:ext uri="{FF2B5EF4-FFF2-40B4-BE49-F238E27FC236}">
                    <a16:creationId xmlns:a16="http://schemas.microsoft.com/office/drawing/2014/main" id="{F1687B5D-E115-47AA-AA61-86DA3E6880A7}"/>
                  </a:ext>
                </a:extLst>
              </p:cNvPr>
              <p:cNvPicPr/>
              <p:nvPr/>
            </p:nvPicPr>
            <p:blipFill>
              <a:blip r:embed="rId9"/>
              <a:stretch>
                <a:fillRect/>
              </a:stretch>
            </p:blipFill>
            <p:spPr>
              <a:xfrm>
                <a:off x="1189185" y="4666170"/>
                <a:ext cx="267120" cy="642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9" name="Ink 88">
                <a:extLst>
                  <a:ext uri="{FF2B5EF4-FFF2-40B4-BE49-F238E27FC236}">
                    <a16:creationId xmlns:a16="http://schemas.microsoft.com/office/drawing/2014/main" id="{7B542F40-9420-441B-B963-82B8131A0097}"/>
                  </a:ext>
                </a:extLst>
              </p14:cNvPr>
              <p14:cNvContentPartPr/>
              <p14:nvPr/>
            </p14:nvContentPartPr>
            <p14:xfrm>
              <a:off x="1201425" y="5346210"/>
              <a:ext cx="191160" cy="363960"/>
            </p14:xfrm>
          </p:contentPart>
        </mc:Choice>
        <mc:Fallback xmlns="">
          <p:pic>
            <p:nvPicPr>
              <p:cNvPr id="89" name="Ink 88">
                <a:extLst>
                  <a:ext uri="{FF2B5EF4-FFF2-40B4-BE49-F238E27FC236}">
                    <a16:creationId xmlns:a16="http://schemas.microsoft.com/office/drawing/2014/main" id="{7B542F40-9420-441B-B963-82B8131A0097}"/>
                  </a:ext>
                </a:extLst>
              </p:cNvPr>
              <p:cNvPicPr/>
              <p:nvPr/>
            </p:nvPicPr>
            <p:blipFill>
              <a:blip r:embed="rId11"/>
              <a:stretch>
                <a:fillRect/>
              </a:stretch>
            </p:blipFill>
            <p:spPr>
              <a:xfrm>
                <a:off x="1183785" y="5328570"/>
                <a:ext cx="226800" cy="399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0" name="Ink 89">
                <a:extLst>
                  <a:ext uri="{FF2B5EF4-FFF2-40B4-BE49-F238E27FC236}">
                    <a16:creationId xmlns:a16="http://schemas.microsoft.com/office/drawing/2014/main" id="{14FDC893-EF68-4D05-B745-F8029CDE2ACE}"/>
                  </a:ext>
                </a:extLst>
              </p14:cNvPr>
              <p14:cNvContentPartPr/>
              <p14:nvPr/>
            </p14:nvContentPartPr>
            <p14:xfrm>
              <a:off x="1156065" y="5623410"/>
              <a:ext cx="196560" cy="119880"/>
            </p14:xfrm>
          </p:contentPart>
        </mc:Choice>
        <mc:Fallback xmlns="">
          <p:pic>
            <p:nvPicPr>
              <p:cNvPr id="90" name="Ink 89">
                <a:extLst>
                  <a:ext uri="{FF2B5EF4-FFF2-40B4-BE49-F238E27FC236}">
                    <a16:creationId xmlns:a16="http://schemas.microsoft.com/office/drawing/2014/main" id="{14FDC893-EF68-4D05-B745-F8029CDE2ACE}"/>
                  </a:ext>
                </a:extLst>
              </p:cNvPr>
              <p:cNvPicPr/>
              <p:nvPr/>
            </p:nvPicPr>
            <p:blipFill>
              <a:blip r:embed="rId13"/>
              <a:stretch>
                <a:fillRect/>
              </a:stretch>
            </p:blipFill>
            <p:spPr>
              <a:xfrm>
                <a:off x="1138065" y="5605410"/>
                <a:ext cx="232200" cy="155520"/>
              </a:xfrm>
              <a:prstGeom prst="rect">
                <a:avLst/>
              </a:prstGeom>
            </p:spPr>
          </p:pic>
        </mc:Fallback>
      </mc:AlternateContent>
      <p:grpSp>
        <p:nvGrpSpPr>
          <p:cNvPr id="93" name="Group 92">
            <a:extLst>
              <a:ext uri="{FF2B5EF4-FFF2-40B4-BE49-F238E27FC236}">
                <a16:creationId xmlns:a16="http://schemas.microsoft.com/office/drawing/2014/main" id="{99558E82-44BB-437F-A62D-A06C6E9A32AA}"/>
              </a:ext>
            </a:extLst>
          </p:cNvPr>
          <p:cNvGrpSpPr/>
          <p:nvPr/>
        </p:nvGrpSpPr>
        <p:grpSpPr>
          <a:xfrm>
            <a:off x="1089105" y="3880290"/>
            <a:ext cx="304920" cy="792000"/>
            <a:chOff x="1089105" y="3880290"/>
            <a:chExt cx="304920" cy="792000"/>
          </a:xfrm>
        </p:grpSpPr>
        <mc:AlternateContent xmlns:mc="http://schemas.openxmlformats.org/markup-compatibility/2006" xmlns:p14="http://schemas.microsoft.com/office/powerpoint/2010/main">
          <mc:Choice Requires="p14">
            <p:contentPart p14:bwMode="auto" r:id="rId14">
              <p14:nvContentPartPr>
                <p14:cNvPr id="82" name="Ink 81">
                  <a:extLst>
                    <a:ext uri="{FF2B5EF4-FFF2-40B4-BE49-F238E27FC236}">
                      <a16:creationId xmlns:a16="http://schemas.microsoft.com/office/drawing/2014/main" id="{AC2F65EC-593C-492D-A906-6BE8D9F31619}"/>
                    </a:ext>
                  </a:extLst>
                </p14:cNvPr>
                <p14:cNvContentPartPr/>
                <p14:nvPr/>
              </p14:nvContentPartPr>
              <p14:xfrm>
                <a:off x="1089105" y="3880290"/>
                <a:ext cx="250200" cy="338040"/>
              </p14:xfrm>
            </p:contentPart>
          </mc:Choice>
          <mc:Fallback xmlns="">
            <p:pic>
              <p:nvPicPr>
                <p:cNvPr id="82" name="Ink 81">
                  <a:extLst>
                    <a:ext uri="{FF2B5EF4-FFF2-40B4-BE49-F238E27FC236}">
                      <a16:creationId xmlns:a16="http://schemas.microsoft.com/office/drawing/2014/main" id="{AC2F65EC-593C-492D-A906-6BE8D9F31619}"/>
                    </a:ext>
                  </a:extLst>
                </p:cNvPr>
                <p:cNvPicPr/>
                <p:nvPr/>
              </p:nvPicPr>
              <p:blipFill>
                <a:blip r:embed="rId15"/>
                <a:stretch>
                  <a:fillRect/>
                </a:stretch>
              </p:blipFill>
              <p:spPr>
                <a:xfrm>
                  <a:off x="1071465" y="3862650"/>
                  <a:ext cx="285840" cy="373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3" name="Ink 82">
                  <a:extLst>
                    <a:ext uri="{FF2B5EF4-FFF2-40B4-BE49-F238E27FC236}">
                      <a16:creationId xmlns:a16="http://schemas.microsoft.com/office/drawing/2014/main" id="{F1F83C76-DF05-458A-ACBE-E6D5721A52DB}"/>
                    </a:ext>
                  </a:extLst>
                </p14:cNvPr>
                <p14:cNvContentPartPr/>
                <p14:nvPr/>
              </p14:nvContentPartPr>
              <p14:xfrm>
                <a:off x="1160385" y="4052730"/>
                <a:ext cx="206640" cy="205920"/>
              </p14:xfrm>
            </p:contentPart>
          </mc:Choice>
          <mc:Fallback xmlns="">
            <p:pic>
              <p:nvPicPr>
                <p:cNvPr id="83" name="Ink 82">
                  <a:extLst>
                    <a:ext uri="{FF2B5EF4-FFF2-40B4-BE49-F238E27FC236}">
                      <a16:creationId xmlns:a16="http://schemas.microsoft.com/office/drawing/2014/main" id="{F1F83C76-DF05-458A-ACBE-E6D5721A52DB}"/>
                    </a:ext>
                  </a:extLst>
                </p:cNvPr>
                <p:cNvPicPr/>
                <p:nvPr/>
              </p:nvPicPr>
              <p:blipFill>
                <a:blip r:embed="rId17"/>
                <a:stretch>
                  <a:fillRect/>
                </a:stretch>
              </p:blipFill>
              <p:spPr>
                <a:xfrm>
                  <a:off x="1142385" y="4035090"/>
                  <a:ext cx="24228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5" name="Ink 84">
                  <a:extLst>
                    <a:ext uri="{FF2B5EF4-FFF2-40B4-BE49-F238E27FC236}">
                      <a16:creationId xmlns:a16="http://schemas.microsoft.com/office/drawing/2014/main" id="{FEE3F80B-665E-4E4E-B2BC-451612232FEA}"/>
                    </a:ext>
                  </a:extLst>
                </p14:cNvPr>
                <p14:cNvContentPartPr/>
                <p14:nvPr/>
              </p14:nvContentPartPr>
              <p14:xfrm>
                <a:off x="1109985" y="4333890"/>
                <a:ext cx="239400" cy="296280"/>
              </p14:xfrm>
            </p:contentPart>
          </mc:Choice>
          <mc:Fallback xmlns="">
            <p:pic>
              <p:nvPicPr>
                <p:cNvPr id="85" name="Ink 84">
                  <a:extLst>
                    <a:ext uri="{FF2B5EF4-FFF2-40B4-BE49-F238E27FC236}">
                      <a16:creationId xmlns:a16="http://schemas.microsoft.com/office/drawing/2014/main" id="{FEE3F80B-665E-4E4E-B2BC-451612232FEA}"/>
                    </a:ext>
                  </a:extLst>
                </p:cNvPr>
                <p:cNvPicPr/>
                <p:nvPr/>
              </p:nvPicPr>
              <p:blipFill>
                <a:blip r:embed="rId19"/>
                <a:stretch>
                  <a:fillRect/>
                </a:stretch>
              </p:blipFill>
              <p:spPr>
                <a:xfrm>
                  <a:off x="1091985" y="4315890"/>
                  <a:ext cx="27504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86" name="Ink 85">
                  <a:extLst>
                    <a:ext uri="{FF2B5EF4-FFF2-40B4-BE49-F238E27FC236}">
                      <a16:creationId xmlns:a16="http://schemas.microsoft.com/office/drawing/2014/main" id="{646BC03F-BA7F-457B-BB1F-BE63EC77F1D3}"/>
                    </a:ext>
                  </a:extLst>
                </p14:cNvPr>
                <p14:cNvContentPartPr/>
                <p14:nvPr/>
              </p14:nvContentPartPr>
              <p14:xfrm>
                <a:off x="1193145" y="4463130"/>
                <a:ext cx="200880" cy="209160"/>
              </p14:xfrm>
            </p:contentPart>
          </mc:Choice>
          <mc:Fallback xmlns="">
            <p:pic>
              <p:nvPicPr>
                <p:cNvPr id="86" name="Ink 85">
                  <a:extLst>
                    <a:ext uri="{FF2B5EF4-FFF2-40B4-BE49-F238E27FC236}">
                      <a16:creationId xmlns:a16="http://schemas.microsoft.com/office/drawing/2014/main" id="{646BC03F-BA7F-457B-BB1F-BE63EC77F1D3}"/>
                    </a:ext>
                  </a:extLst>
                </p:cNvPr>
                <p:cNvPicPr/>
                <p:nvPr/>
              </p:nvPicPr>
              <p:blipFill>
                <a:blip r:embed="rId21"/>
                <a:stretch>
                  <a:fillRect/>
                </a:stretch>
              </p:blipFill>
              <p:spPr>
                <a:xfrm>
                  <a:off x="1175505" y="4445130"/>
                  <a:ext cx="23652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92" name="Ink 91">
                  <a:extLst>
                    <a:ext uri="{FF2B5EF4-FFF2-40B4-BE49-F238E27FC236}">
                      <a16:creationId xmlns:a16="http://schemas.microsoft.com/office/drawing/2014/main" id="{17501813-6525-40B6-A15D-6E671B008054}"/>
                    </a:ext>
                  </a:extLst>
                </p14:cNvPr>
                <p14:cNvContentPartPr/>
                <p14:nvPr/>
              </p14:nvContentPartPr>
              <p14:xfrm>
                <a:off x="1101345" y="4004850"/>
                <a:ext cx="215280" cy="208080"/>
              </p14:xfrm>
            </p:contentPart>
          </mc:Choice>
          <mc:Fallback xmlns="">
            <p:pic>
              <p:nvPicPr>
                <p:cNvPr id="92" name="Ink 91">
                  <a:extLst>
                    <a:ext uri="{FF2B5EF4-FFF2-40B4-BE49-F238E27FC236}">
                      <a16:creationId xmlns:a16="http://schemas.microsoft.com/office/drawing/2014/main" id="{17501813-6525-40B6-A15D-6E671B008054}"/>
                    </a:ext>
                  </a:extLst>
                </p:cNvPr>
                <p:cNvPicPr/>
                <p:nvPr/>
              </p:nvPicPr>
              <p:blipFill>
                <a:blip r:embed="rId23"/>
                <a:stretch>
                  <a:fillRect/>
                </a:stretch>
              </p:blipFill>
              <p:spPr>
                <a:xfrm>
                  <a:off x="1083705" y="3986850"/>
                  <a:ext cx="250920" cy="243720"/>
                </a:xfrm>
                <a:prstGeom prst="rect">
                  <a:avLst/>
                </a:prstGeom>
              </p:spPr>
            </p:pic>
          </mc:Fallback>
        </mc:AlternateContent>
      </p:grpSp>
      <p:grpSp>
        <p:nvGrpSpPr>
          <p:cNvPr id="112" name="Group 111">
            <a:extLst>
              <a:ext uri="{FF2B5EF4-FFF2-40B4-BE49-F238E27FC236}">
                <a16:creationId xmlns:a16="http://schemas.microsoft.com/office/drawing/2014/main" id="{553EECFD-3B29-49AD-AF60-783D6D8C6671}"/>
              </a:ext>
            </a:extLst>
          </p:cNvPr>
          <p:cNvGrpSpPr/>
          <p:nvPr/>
        </p:nvGrpSpPr>
        <p:grpSpPr>
          <a:xfrm>
            <a:off x="7048545" y="2827650"/>
            <a:ext cx="2071440" cy="951840"/>
            <a:chOff x="7048545" y="2827650"/>
            <a:chExt cx="2071440" cy="951840"/>
          </a:xfrm>
        </p:grpSpPr>
        <mc:AlternateContent xmlns:mc="http://schemas.openxmlformats.org/markup-compatibility/2006" xmlns:p14="http://schemas.microsoft.com/office/powerpoint/2010/main">
          <mc:Choice Requires="p14">
            <p:contentPart p14:bwMode="auto" r:id="rId24">
              <p14:nvContentPartPr>
                <p14:cNvPr id="94" name="Ink 93">
                  <a:extLst>
                    <a:ext uri="{FF2B5EF4-FFF2-40B4-BE49-F238E27FC236}">
                      <a16:creationId xmlns:a16="http://schemas.microsoft.com/office/drawing/2014/main" id="{11223117-8587-4018-86C2-B199F578750A}"/>
                    </a:ext>
                  </a:extLst>
                </p14:cNvPr>
                <p14:cNvContentPartPr/>
                <p14:nvPr/>
              </p14:nvContentPartPr>
              <p14:xfrm>
                <a:off x="7058625" y="3428490"/>
                <a:ext cx="65520" cy="207720"/>
              </p14:xfrm>
            </p:contentPart>
          </mc:Choice>
          <mc:Fallback xmlns="">
            <p:pic>
              <p:nvPicPr>
                <p:cNvPr id="94" name="Ink 93">
                  <a:extLst>
                    <a:ext uri="{FF2B5EF4-FFF2-40B4-BE49-F238E27FC236}">
                      <a16:creationId xmlns:a16="http://schemas.microsoft.com/office/drawing/2014/main" id="{11223117-8587-4018-86C2-B199F578750A}"/>
                    </a:ext>
                  </a:extLst>
                </p:cNvPr>
                <p:cNvPicPr/>
                <p:nvPr/>
              </p:nvPicPr>
              <p:blipFill>
                <a:blip r:embed="rId25"/>
                <a:stretch>
                  <a:fillRect/>
                </a:stretch>
              </p:blipFill>
              <p:spPr>
                <a:xfrm>
                  <a:off x="7040625" y="3410850"/>
                  <a:ext cx="10116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95" name="Ink 94">
                  <a:extLst>
                    <a:ext uri="{FF2B5EF4-FFF2-40B4-BE49-F238E27FC236}">
                      <a16:creationId xmlns:a16="http://schemas.microsoft.com/office/drawing/2014/main" id="{D2FCD371-06C5-48C6-8E14-712441BE61B7}"/>
                    </a:ext>
                  </a:extLst>
                </p14:cNvPr>
                <p14:cNvContentPartPr/>
                <p14:nvPr/>
              </p14:nvContentPartPr>
              <p14:xfrm>
                <a:off x="7048545" y="3384570"/>
                <a:ext cx="132120" cy="67680"/>
              </p14:xfrm>
            </p:contentPart>
          </mc:Choice>
          <mc:Fallback xmlns="">
            <p:pic>
              <p:nvPicPr>
                <p:cNvPr id="95" name="Ink 94">
                  <a:extLst>
                    <a:ext uri="{FF2B5EF4-FFF2-40B4-BE49-F238E27FC236}">
                      <a16:creationId xmlns:a16="http://schemas.microsoft.com/office/drawing/2014/main" id="{D2FCD371-06C5-48C6-8E14-712441BE61B7}"/>
                    </a:ext>
                  </a:extLst>
                </p:cNvPr>
                <p:cNvPicPr/>
                <p:nvPr/>
              </p:nvPicPr>
              <p:blipFill>
                <a:blip r:embed="rId27"/>
                <a:stretch>
                  <a:fillRect/>
                </a:stretch>
              </p:blipFill>
              <p:spPr>
                <a:xfrm>
                  <a:off x="7030545" y="3366930"/>
                  <a:ext cx="1677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96" name="Ink 95">
                  <a:extLst>
                    <a:ext uri="{FF2B5EF4-FFF2-40B4-BE49-F238E27FC236}">
                      <a16:creationId xmlns:a16="http://schemas.microsoft.com/office/drawing/2014/main" id="{76300262-0D0B-489A-9CBE-0230F2D48A4B}"/>
                    </a:ext>
                  </a:extLst>
                </p14:cNvPr>
                <p14:cNvContentPartPr/>
                <p14:nvPr/>
              </p14:nvContentPartPr>
              <p14:xfrm>
                <a:off x="7107225" y="3536850"/>
                <a:ext cx="73440" cy="33840"/>
              </p14:xfrm>
            </p:contentPart>
          </mc:Choice>
          <mc:Fallback xmlns="">
            <p:pic>
              <p:nvPicPr>
                <p:cNvPr id="96" name="Ink 95">
                  <a:extLst>
                    <a:ext uri="{FF2B5EF4-FFF2-40B4-BE49-F238E27FC236}">
                      <a16:creationId xmlns:a16="http://schemas.microsoft.com/office/drawing/2014/main" id="{76300262-0D0B-489A-9CBE-0230F2D48A4B}"/>
                    </a:ext>
                  </a:extLst>
                </p:cNvPr>
                <p:cNvPicPr/>
                <p:nvPr/>
              </p:nvPicPr>
              <p:blipFill>
                <a:blip r:embed="rId29"/>
                <a:stretch>
                  <a:fillRect/>
                </a:stretch>
              </p:blipFill>
              <p:spPr>
                <a:xfrm>
                  <a:off x="7089585" y="3518850"/>
                  <a:ext cx="1090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97" name="Ink 96">
                  <a:extLst>
                    <a:ext uri="{FF2B5EF4-FFF2-40B4-BE49-F238E27FC236}">
                      <a16:creationId xmlns:a16="http://schemas.microsoft.com/office/drawing/2014/main" id="{0EB5491D-5D62-4F45-AEFC-0742FA0CFA58}"/>
                    </a:ext>
                  </a:extLst>
                </p14:cNvPr>
                <p14:cNvContentPartPr/>
                <p14:nvPr/>
              </p14:nvContentPartPr>
              <p14:xfrm>
                <a:off x="7143585" y="3631890"/>
                <a:ext cx="94680" cy="50400"/>
              </p14:xfrm>
            </p:contentPart>
          </mc:Choice>
          <mc:Fallback xmlns="">
            <p:pic>
              <p:nvPicPr>
                <p:cNvPr id="97" name="Ink 96">
                  <a:extLst>
                    <a:ext uri="{FF2B5EF4-FFF2-40B4-BE49-F238E27FC236}">
                      <a16:creationId xmlns:a16="http://schemas.microsoft.com/office/drawing/2014/main" id="{0EB5491D-5D62-4F45-AEFC-0742FA0CFA58}"/>
                    </a:ext>
                  </a:extLst>
                </p:cNvPr>
                <p:cNvPicPr/>
                <p:nvPr/>
              </p:nvPicPr>
              <p:blipFill>
                <a:blip r:embed="rId31"/>
                <a:stretch>
                  <a:fillRect/>
                </a:stretch>
              </p:blipFill>
              <p:spPr>
                <a:xfrm>
                  <a:off x="7125945" y="3614250"/>
                  <a:ext cx="1303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98" name="Ink 97">
                  <a:extLst>
                    <a:ext uri="{FF2B5EF4-FFF2-40B4-BE49-F238E27FC236}">
                      <a16:creationId xmlns:a16="http://schemas.microsoft.com/office/drawing/2014/main" id="{EBD4EE9E-109D-48F7-AA5A-35CB4FF1E751}"/>
                    </a:ext>
                  </a:extLst>
                </p14:cNvPr>
                <p14:cNvContentPartPr/>
                <p14:nvPr/>
              </p14:nvContentPartPr>
              <p14:xfrm>
                <a:off x="7267425" y="3360090"/>
                <a:ext cx="269640" cy="252720"/>
              </p14:xfrm>
            </p:contentPart>
          </mc:Choice>
          <mc:Fallback xmlns="">
            <p:pic>
              <p:nvPicPr>
                <p:cNvPr id="98" name="Ink 97">
                  <a:extLst>
                    <a:ext uri="{FF2B5EF4-FFF2-40B4-BE49-F238E27FC236}">
                      <a16:creationId xmlns:a16="http://schemas.microsoft.com/office/drawing/2014/main" id="{EBD4EE9E-109D-48F7-AA5A-35CB4FF1E751}"/>
                    </a:ext>
                  </a:extLst>
                </p:cNvPr>
                <p:cNvPicPr/>
                <p:nvPr/>
              </p:nvPicPr>
              <p:blipFill>
                <a:blip r:embed="rId33"/>
                <a:stretch>
                  <a:fillRect/>
                </a:stretch>
              </p:blipFill>
              <p:spPr>
                <a:xfrm>
                  <a:off x="7249785" y="3342450"/>
                  <a:ext cx="30528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00" name="Ink 99">
                  <a:extLst>
                    <a:ext uri="{FF2B5EF4-FFF2-40B4-BE49-F238E27FC236}">
                      <a16:creationId xmlns:a16="http://schemas.microsoft.com/office/drawing/2014/main" id="{7ED316DD-112C-43EC-BA47-A258D75FBE72}"/>
                    </a:ext>
                  </a:extLst>
                </p14:cNvPr>
                <p14:cNvContentPartPr/>
                <p14:nvPr/>
              </p14:nvContentPartPr>
              <p14:xfrm>
                <a:off x="7596825" y="3306090"/>
                <a:ext cx="147960" cy="247680"/>
              </p14:xfrm>
            </p:contentPart>
          </mc:Choice>
          <mc:Fallback xmlns="">
            <p:pic>
              <p:nvPicPr>
                <p:cNvPr id="100" name="Ink 99">
                  <a:extLst>
                    <a:ext uri="{FF2B5EF4-FFF2-40B4-BE49-F238E27FC236}">
                      <a16:creationId xmlns:a16="http://schemas.microsoft.com/office/drawing/2014/main" id="{7ED316DD-112C-43EC-BA47-A258D75FBE72}"/>
                    </a:ext>
                  </a:extLst>
                </p:cNvPr>
                <p:cNvPicPr/>
                <p:nvPr/>
              </p:nvPicPr>
              <p:blipFill>
                <a:blip r:embed="rId35"/>
                <a:stretch>
                  <a:fillRect/>
                </a:stretch>
              </p:blipFill>
              <p:spPr>
                <a:xfrm>
                  <a:off x="7579185" y="3288450"/>
                  <a:ext cx="18360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01" name="Ink 100">
                  <a:extLst>
                    <a:ext uri="{FF2B5EF4-FFF2-40B4-BE49-F238E27FC236}">
                      <a16:creationId xmlns:a16="http://schemas.microsoft.com/office/drawing/2014/main" id="{A314557C-4754-4F68-ACE6-51D9AC093493}"/>
                    </a:ext>
                  </a:extLst>
                </p14:cNvPr>
                <p14:cNvContentPartPr/>
                <p14:nvPr/>
              </p14:nvContentPartPr>
              <p14:xfrm>
                <a:off x="7590705" y="3401850"/>
                <a:ext cx="111600" cy="107280"/>
              </p14:xfrm>
            </p:contentPart>
          </mc:Choice>
          <mc:Fallback xmlns="">
            <p:pic>
              <p:nvPicPr>
                <p:cNvPr id="101" name="Ink 100">
                  <a:extLst>
                    <a:ext uri="{FF2B5EF4-FFF2-40B4-BE49-F238E27FC236}">
                      <a16:creationId xmlns:a16="http://schemas.microsoft.com/office/drawing/2014/main" id="{A314557C-4754-4F68-ACE6-51D9AC093493}"/>
                    </a:ext>
                  </a:extLst>
                </p:cNvPr>
                <p:cNvPicPr/>
                <p:nvPr/>
              </p:nvPicPr>
              <p:blipFill>
                <a:blip r:embed="rId37"/>
                <a:stretch>
                  <a:fillRect/>
                </a:stretch>
              </p:blipFill>
              <p:spPr>
                <a:xfrm>
                  <a:off x="7573065" y="3383850"/>
                  <a:ext cx="1472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02" name="Ink 101">
                  <a:extLst>
                    <a:ext uri="{FF2B5EF4-FFF2-40B4-BE49-F238E27FC236}">
                      <a16:creationId xmlns:a16="http://schemas.microsoft.com/office/drawing/2014/main" id="{DE65E67F-2607-4933-ABF5-FDFD1B7DCD21}"/>
                    </a:ext>
                  </a:extLst>
                </p14:cNvPr>
                <p14:cNvContentPartPr/>
                <p14:nvPr/>
              </p14:nvContentPartPr>
              <p14:xfrm>
                <a:off x="7710225" y="3248130"/>
                <a:ext cx="247320" cy="204120"/>
              </p14:xfrm>
            </p:contentPart>
          </mc:Choice>
          <mc:Fallback xmlns="">
            <p:pic>
              <p:nvPicPr>
                <p:cNvPr id="102" name="Ink 101">
                  <a:extLst>
                    <a:ext uri="{FF2B5EF4-FFF2-40B4-BE49-F238E27FC236}">
                      <a16:creationId xmlns:a16="http://schemas.microsoft.com/office/drawing/2014/main" id="{DE65E67F-2607-4933-ABF5-FDFD1B7DCD21}"/>
                    </a:ext>
                  </a:extLst>
                </p:cNvPr>
                <p:cNvPicPr/>
                <p:nvPr/>
              </p:nvPicPr>
              <p:blipFill>
                <a:blip r:embed="rId39"/>
                <a:stretch>
                  <a:fillRect/>
                </a:stretch>
              </p:blipFill>
              <p:spPr>
                <a:xfrm>
                  <a:off x="7692225" y="3230130"/>
                  <a:ext cx="28296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03" name="Ink 102">
                  <a:extLst>
                    <a:ext uri="{FF2B5EF4-FFF2-40B4-BE49-F238E27FC236}">
                      <a16:creationId xmlns:a16="http://schemas.microsoft.com/office/drawing/2014/main" id="{5452ABD2-CFE0-48FB-A989-85CC21250D1D}"/>
                    </a:ext>
                  </a:extLst>
                </p14:cNvPr>
                <p14:cNvContentPartPr/>
                <p14:nvPr/>
              </p14:nvContentPartPr>
              <p14:xfrm>
                <a:off x="7948905" y="3097290"/>
                <a:ext cx="250920" cy="252000"/>
              </p14:xfrm>
            </p:contentPart>
          </mc:Choice>
          <mc:Fallback xmlns="">
            <p:pic>
              <p:nvPicPr>
                <p:cNvPr id="103" name="Ink 102">
                  <a:extLst>
                    <a:ext uri="{FF2B5EF4-FFF2-40B4-BE49-F238E27FC236}">
                      <a16:creationId xmlns:a16="http://schemas.microsoft.com/office/drawing/2014/main" id="{5452ABD2-CFE0-48FB-A989-85CC21250D1D}"/>
                    </a:ext>
                  </a:extLst>
                </p:cNvPr>
                <p:cNvPicPr/>
                <p:nvPr/>
              </p:nvPicPr>
              <p:blipFill>
                <a:blip r:embed="rId41"/>
                <a:stretch>
                  <a:fillRect/>
                </a:stretch>
              </p:blipFill>
              <p:spPr>
                <a:xfrm>
                  <a:off x="7930905" y="3079290"/>
                  <a:ext cx="28656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04" name="Ink 103">
                  <a:extLst>
                    <a:ext uri="{FF2B5EF4-FFF2-40B4-BE49-F238E27FC236}">
                      <a16:creationId xmlns:a16="http://schemas.microsoft.com/office/drawing/2014/main" id="{47D1C3AE-E4B2-4D5F-8BEE-128763B130F3}"/>
                    </a:ext>
                  </a:extLst>
                </p14:cNvPr>
                <p14:cNvContentPartPr/>
                <p14:nvPr/>
              </p14:nvContentPartPr>
              <p14:xfrm>
                <a:off x="7987785" y="3204570"/>
                <a:ext cx="175320" cy="117000"/>
              </p14:xfrm>
            </p:contentPart>
          </mc:Choice>
          <mc:Fallback xmlns="">
            <p:pic>
              <p:nvPicPr>
                <p:cNvPr id="104" name="Ink 103">
                  <a:extLst>
                    <a:ext uri="{FF2B5EF4-FFF2-40B4-BE49-F238E27FC236}">
                      <a16:creationId xmlns:a16="http://schemas.microsoft.com/office/drawing/2014/main" id="{47D1C3AE-E4B2-4D5F-8BEE-128763B130F3}"/>
                    </a:ext>
                  </a:extLst>
                </p:cNvPr>
                <p:cNvPicPr/>
                <p:nvPr/>
              </p:nvPicPr>
              <p:blipFill>
                <a:blip r:embed="rId43"/>
                <a:stretch>
                  <a:fillRect/>
                </a:stretch>
              </p:blipFill>
              <p:spPr>
                <a:xfrm>
                  <a:off x="7970145" y="3186930"/>
                  <a:ext cx="2109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05" name="Ink 104">
                  <a:extLst>
                    <a:ext uri="{FF2B5EF4-FFF2-40B4-BE49-F238E27FC236}">
                      <a16:creationId xmlns:a16="http://schemas.microsoft.com/office/drawing/2014/main" id="{3808FF88-3D4F-4450-9D68-281C711A2381}"/>
                    </a:ext>
                  </a:extLst>
                </p14:cNvPr>
                <p14:cNvContentPartPr/>
                <p14:nvPr/>
              </p14:nvContentPartPr>
              <p14:xfrm>
                <a:off x="8243025" y="3139050"/>
                <a:ext cx="71280" cy="193320"/>
              </p14:xfrm>
            </p:contentPart>
          </mc:Choice>
          <mc:Fallback xmlns="">
            <p:pic>
              <p:nvPicPr>
                <p:cNvPr id="105" name="Ink 104">
                  <a:extLst>
                    <a:ext uri="{FF2B5EF4-FFF2-40B4-BE49-F238E27FC236}">
                      <a16:creationId xmlns:a16="http://schemas.microsoft.com/office/drawing/2014/main" id="{3808FF88-3D4F-4450-9D68-281C711A2381}"/>
                    </a:ext>
                  </a:extLst>
                </p:cNvPr>
                <p:cNvPicPr/>
                <p:nvPr/>
              </p:nvPicPr>
              <p:blipFill>
                <a:blip r:embed="rId45"/>
                <a:stretch>
                  <a:fillRect/>
                </a:stretch>
              </p:blipFill>
              <p:spPr>
                <a:xfrm>
                  <a:off x="8225025" y="3121410"/>
                  <a:ext cx="1069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06" name="Ink 105">
                  <a:extLst>
                    <a:ext uri="{FF2B5EF4-FFF2-40B4-BE49-F238E27FC236}">
                      <a16:creationId xmlns:a16="http://schemas.microsoft.com/office/drawing/2014/main" id="{9E1AD5A4-F19C-436B-8EFA-4D02B63C1225}"/>
                    </a:ext>
                  </a:extLst>
                </p14:cNvPr>
                <p14:cNvContentPartPr/>
                <p14:nvPr/>
              </p14:nvContentPartPr>
              <p14:xfrm>
                <a:off x="8133225" y="3057690"/>
                <a:ext cx="246600" cy="118080"/>
              </p14:xfrm>
            </p:contentPart>
          </mc:Choice>
          <mc:Fallback xmlns="">
            <p:pic>
              <p:nvPicPr>
                <p:cNvPr id="106" name="Ink 105">
                  <a:extLst>
                    <a:ext uri="{FF2B5EF4-FFF2-40B4-BE49-F238E27FC236}">
                      <a16:creationId xmlns:a16="http://schemas.microsoft.com/office/drawing/2014/main" id="{9E1AD5A4-F19C-436B-8EFA-4D02B63C1225}"/>
                    </a:ext>
                  </a:extLst>
                </p:cNvPr>
                <p:cNvPicPr/>
                <p:nvPr/>
              </p:nvPicPr>
              <p:blipFill>
                <a:blip r:embed="rId47"/>
                <a:stretch>
                  <a:fillRect/>
                </a:stretch>
              </p:blipFill>
              <p:spPr>
                <a:xfrm>
                  <a:off x="8115585" y="3039690"/>
                  <a:ext cx="2822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07" name="Ink 106">
                  <a:extLst>
                    <a:ext uri="{FF2B5EF4-FFF2-40B4-BE49-F238E27FC236}">
                      <a16:creationId xmlns:a16="http://schemas.microsoft.com/office/drawing/2014/main" id="{9CEEF76D-4B43-48E8-9997-08D701A42879}"/>
                    </a:ext>
                  </a:extLst>
                </p14:cNvPr>
                <p14:cNvContentPartPr/>
                <p14:nvPr/>
              </p14:nvContentPartPr>
              <p14:xfrm>
                <a:off x="8472345" y="3077850"/>
                <a:ext cx="65520" cy="221400"/>
              </p14:xfrm>
            </p:contentPart>
          </mc:Choice>
          <mc:Fallback xmlns="">
            <p:pic>
              <p:nvPicPr>
                <p:cNvPr id="107" name="Ink 106">
                  <a:extLst>
                    <a:ext uri="{FF2B5EF4-FFF2-40B4-BE49-F238E27FC236}">
                      <a16:creationId xmlns:a16="http://schemas.microsoft.com/office/drawing/2014/main" id="{9CEEF76D-4B43-48E8-9997-08D701A42879}"/>
                    </a:ext>
                  </a:extLst>
                </p:cNvPr>
                <p:cNvPicPr/>
                <p:nvPr/>
              </p:nvPicPr>
              <p:blipFill>
                <a:blip r:embed="rId49"/>
                <a:stretch>
                  <a:fillRect/>
                </a:stretch>
              </p:blipFill>
              <p:spPr>
                <a:xfrm>
                  <a:off x="8454705" y="3060210"/>
                  <a:ext cx="10116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08" name="Ink 107">
                  <a:extLst>
                    <a:ext uri="{FF2B5EF4-FFF2-40B4-BE49-F238E27FC236}">
                      <a16:creationId xmlns:a16="http://schemas.microsoft.com/office/drawing/2014/main" id="{442F2C8D-BA96-4385-AFDF-902327845384}"/>
                    </a:ext>
                  </a:extLst>
                </p14:cNvPr>
                <p14:cNvContentPartPr/>
                <p14:nvPr/>
              </p14:nvContentPartPr>
              <p14:xfrm>
                <a:off x="8619225" y="2970930"/>
                <a:ext cx="154080" cy="252720"/>
              </p14:xfrm>
            </p:contentPart>
          </mc:Choice>
          <mc:Fallback xmlns="">
            <p:pic>
              <p:nvPicPr>
                <p:cNvPr id="108" name="Ink 107">
                  <a:extLst>
                    <a:ext uri="{FF2B5EF4-FFF2-40B4-BE49-F238E27FC236}">
                      <a16:creationId xmlns:a16="http://schemas.microsoft.com/office/drawing/2014/main" id="{442F2C8D-BA96-4385-AFDF-902327845384}"/>
                    </a:ext>
                  </a:extLst>
                </p:cNvPr>
                <p:cNvPicPr/>
                <p:nvPr/>
              </p:nvPicPr>
              <p:blipFill>
                <a:blip r:embed="rId51"/>
                <a:stretch>
                  <a:fillRect/>
                </a:stretch>
              </p:blipFill>
              <p:spPr>
                <a:xfrm>
                  <a:off x="8601585" y="2952930"/>
                  <a:ext cx="18972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09" name="Ink 108">
                  <a:extLst>
                    <a:ext uri="{FF2B5EF4-FFF2-40B4-BE49-F238E27FC236}">
                      <a16:creationId xmlns:a16="http://schemas.microsoft.com/office/drawing/2014/main" id="{C26CA6C4-BFA3-4798-9998-981FF0A0A7E6}"/>
                    </a:ext>
                  </a:extLst>
                </p14:cNvPr>
                <p14:cNvContentPartPr/>
                <p14:nvPr/>
              </p14:nvContentPartPr>
              <p14:xfrm>
                <a:off x="8882385" y="2827650"/>
                <a:ext cx="237600" cy="342360"/>
              </p14:xfrm>
            </p:contentPart>
          </mc:Choice>
          <mc:Fallback xmlns="">
            <p:pic>
              <p:nvPicPr>
                <p:cNvPr id="109" name="Ink 108">
                  <a:extLst>
                    <a:ext uri="{FF2B5EF4-FFF2-40B4-BE49-F238E27FC236}">
                      <a16:creationId xmlns:a16="http://schemas.microsoft.com/office/drawing/2014/main" id="{C26CA6C4-BFA3-4798-9998-981FF0A0A7E6}"/>
                    </a:ext>
                  </a:extLst>
                </p:cNvPr>
                <p:cNvPicPr/>
                <p:nvPr/>
              </p:nvPicPr>
              <p:blipFill>
                <a:blip r:embed="rId53"/>
                <a:stretch>
                  <a:fillRect/>
                </a:stretch>
              </p:blipFill>
              <p:spPr>
                <a:xfrm>
                  <a:off x="8864385" y="2809650"/>
                  <a:ext cx="27324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11" name="Ink 110">
                  <a:extLst>
                    <a:ext uri="{FF2B5EF4-FFF2-40B4-BE49-F238E27FC236}">
                      <a16:creationId xmlns:a16="http://schemas.microsoft.com/office/drawing/2014/main" id="{875EDA1D-A760-40B7-8CD4-A42DF050B75E}"/>
                    </a:ext>
                  </a:extLst>
                </p14:cNvPr>
                <p14:cNvContentPartPr/>
                <p14:nvPr/>
              </p14:nvContentPartPr>
              <p14:xfrm>
                <a:off x="7954305" y="3491490"/>
                <a:ext cx="48960" cy="288000"/>
              </p14:xfrm>
            </p:contentPart>
          </mc:Choice>
          <mc:Fallback xmlns="">
            <p:pic>
              <p:nvPicPr>
                <p:cNvPr id="111" name="Ink 110">
                  <a:extLst>
                    <a:ext uri="{FF2B5EF4-FFF2-40B4-BE49-F238E27FC236}">
                      <a16:creationId xmlns:a16="http://schemas.microsoft.com/office/drawing/2014/main" id="{875EDA1D-A760-40B7-8CD4-A42DF050B75E}"/>
                    </a:ext>
                  </a:extLst>
                </p:cNvPr>
                <p:cNvPicPr/>
                <p:nvPr/>
              </p:nvPicPr>
              <p:blipFill>
                <a:blip r:embed="rId55"/>
                <a:stretch>
                  <a:fillRect/>
                </a:stretch>
              </p:blipFill>
              <p:spPr>
                <a:xfrm>
                  <a:off x="7936665" y="3473850"/>
                  <a:ext cx="84600" cy="323640"/>
                </a:xfrm>
                <a:prstGeom prst="rect">
                  <a:avLst/>
                </a:prstGeom>
              </p:spPr>
            </p:pic>
          </mc:Fallback>
        </mc:AlternateContent>
      </p:grpSp>
      <p:grpSp>
        <p:nvGrpSpPr>
          <p:cNvPr id="147" name="Group 146">
            <a:extLst>
              <a:ext uri="{FF2B5EF4-FFF2-40B4-BE49-F238E27FC236}">
                <a16:creationId xmlns:a16="http://schemas.microsoft.com/office/drawing/2014/main" id="{C2CD36D8-73CA-43E0-8F63-78B6A8F11C11}"/>
              </a:ext>
            </a:extLst>
          </p:cNvPr>
          <p:cNvGrpSpPr/>
          <p:nvPr/>
        </p:nvGrpSpPr>
        <p:grpSpPr>
          <a:xfrm>
            <a:off x="9210705" y="5317770"/>
            <a:ext cx="2021760" cy="920520"/>
            <a:chOff x="9210705" y="5317770"/>
            <a:chExt cx="2021760" cy="920520"/>
          </a:xfrm>
        </p:grpSpPr>
        <mc:AlternateContent xmlns:mc="http://schemas.openxmlformats.org/markup-compatibility/2006" xmlns:p14="http://schemas.microsoft.com/office/powerpoint/2010/main">
          <mc:Choice Requires="p14">
            <p:contentPart p14:bwMode="auto" r:id="rId56">
              <p14:nvContentPartPr>
                <p14:cNvPr id="116" name="Ink 115">
                  <a:extLst>
                    <a:ext uri="{FF2B5EF4-FFF2-40B4-BE49-F238E27FC236}">
                      <a16:creationId xmlns:a16="http://schemas.microsoft.com/office/drawing/2014/main" id="{8ED79916-B36F-4DCC-B882-78262FC5A79C}"/>
                    </a:ext>
                  </a:extLst>
                </p14:cNvPr>
                <p14:cNvContentPartPr/>
                <p14:nvPr/>
              </p14:nvContentPartPr>
              <p14:xfrm>
                <a:off x="9210705" y="5689290"/>
                <a:ext cx="223560" cy="208440"/>
              </p14:xfrm>
            </p:contentPart>
          </mc:Choice>
          <mc:Fallback xmlns="">
            <p:pic>
              <p:nvPicPr>
                <p:cNvPr id="116" name="Ink 115">
                  <a:extLst>
                    <a:ext uri="{FF2B5EF4-FFF2-40B4-BE49-F238E27FC236}">
                      <a16:creationId xmlns:a16="http://schemas.microsoft.com/office/drawing/2014/main" id="{8ED79916-B36F-4DCC-B882-78262FC5A79C}"/>
                    </a:ext>
                  </a:extLst>
                </p:cNvPr>
                <p:cNvPicPr/>
                <p:nvPr/>
              </p:nvPicPr>
              <p:blipFill>
                <a:blip r:embed="rId57"/>
                <a:stretch>
                  <a:fillRect/>
                </a:stretch>
              </p:blipFill>
              <p:spPr>
                <a:xfrm>
                  <a:off x="9193065" y="5671290"/>
                  <a:ext cx="25920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17" name="Ink 116">
                  <a:extLst>
                    <a:ext uri="{FF2B5EF4-FFF2-40B4-BE49-F238E27FC236}">
                      <a16:creationId xmlns:a16="http://schemas.microsoft.com/office/drawing/2014/main" id="{D897ACED-63D5-410B-8B7E-533DB3A83A8E}"/>
                    </a:ext>
                  </a:extLst>
                </p14:cNvPr>
                <p14:cNvContentPartPr/>
                <p14:nvPr/>
              </p14:nvContentPartPr>
              <p14:xfrm>
                <a:off x="9287025" y="5783970"/>
                <a:ext cx="110880" cy="43920"/>
              </p14:xfrm>
            </p:contentPart>
          </mc:Choice>
          <mc:Fallback xmlns="">
            <p:pic>
              <p:nvPicPr>
                <p:cNvPr id="117" name="Ink 116">
                  <a:extLst>
                    <a:ext uri="{FF2B5EF4-FFF2-40B4-BE49-F238E27FC236}">
                      <a16:creationId xmlns:a16="http://schemas.microsoft.com/office/drawing/2014/main" id="{D897ACED-63D5-410B-8B7E-533DB3A83A8E}"/>
                    </a:ext>
                  </a:extLst>
                </p:cNvPr>
                <p:cNvPicPr/>
                <p:nvPr/>
              </p:nvPicPr>
              <p:blipFill>
                <a:blip r:embed="rId59"/>
                <a:stretch>
                  <a:fillRect/>
                </a:stretch>
              </p:blipFill>
              <p:spPr>
                <a:xfrm>
                  <a:off x="9269385" y="5766330"/>
                  <a:ext cx="1465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18" name="Ink 117">
                  <a:extLst>
                    <a:ext uri="{FF2B5EF4-FFF2-40B4-BE49-F238E27FC236}">
                      <a16:creationId xmlns:a16="http://schemas.microsoft.com/office/drawing/2014/main" id="{2C84D485-21D0-41C5-8BC0-FA4A07428652}"/>
                    </a:ext>
                  </a:extLst>
                </p14:cNvPr>
                <p14:cNvContentPartPr/>
                <p14:nvPr/>
              </p14:nvContentPartPr>
              <p14:xfrm>
                <a:off x="9461985" y="5705850"/>
                <a:ext cx="187560" cy="178560"/>
              </p14:xfrm>
            </p:contentPart>
          </mc:Choice>
          <mc:Fallback xmlns="">
            <p:pic>
              <p:nvPicPr>
                <p:cNvPr id="118" name="Ink 117">
                  <a:extLst>
                    <a:ext uri="{FF2B5EF4-FFF2-40B4-BE49-F238E27FC236}">
                      <a16:creationId xmlns:a16="http://schemas.microsoft.com/office/drawing/2014/main" id="{2C84D485-21D0-41C5-8BC0-FA4A07428652}"/>
                    </a:ext>
                  </a:extLst>
                </p:cNvPr>
                <p:cNvPicPr/>
                <p:nvPr/>
              </p:nvPicPr>
              <p:blipFill>
                <a:blip r:embed="rId61"/>
                <a:stretch>
                  <a:fillRect/>
                </a:stretch>
              </p:blipFill>
              <p:spPr>
                <a:xfrm>
                  <a:off x="9443985" y="5687850"/>
                  <a:ext cx="2232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19" name="Ink 118">
                  <a:extLst>
                    <a:ext uri="{FF2B5EF4-FFF2-40B4-BE49-F238E27FC236}">
                      <a16:creationId xmlns:a16="http://schemas.microsoft.com/office/drawing/2014/main" id="{676FA420-261A-4A23-847B-B2E77C64AC88}"/>
                    </a:ext>
                  </a:extLst>
                </p14:cNvPr>
                <p14:cNvContentPartPr/>
                <p14:nvPr/>
              </p14:nvContentPartPr>
              <p14:xfrm>
                <a:off x="9699585" y="5636010"/>
                <a:ext cx="217080" cy="174600"/>
              </p14:xfrm>
            </p:contentPart>
          </mc:Choice>
          <mc:Fallback xmlns="">
            <p:pic>
              <p:nvPicPr>
                <p:cNvPr id="119" name="Ink 118">
                  <a:extLst>
                    <a:ext uri="{FF2B5EF4-FFF2-40B4-BE49-F238E27FC236}">
                      <a16:creationId xmlns:a16="http://schemas.microsoft.com/office/drawing/2014/main" id="{676FA420-261A-4A23-847B-B2E77C64AC88}"/>
                    </a:ext>
                  </a:extLst>
                </p:cNvPr>
                <p:cNvPicPr/>
                <p:nvPr/>
              </p:nvPicPr>
              <p:blipFill>
                <a:blip r:embed="rId63"/>
                <a:stretch>
                  <a:fillRect/>
                </a:stretch>
              </p:blipFill>
              <p:spPr>
                <a:xfrm>
                  <a:off x="9681945" y="5618370"/>
                  <a:ext cx="2527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20" name="Ink 119">
                  <a:extLst>
                    <a:ext uri="{FF2B5EF4-FFF2-40B4-BE49-F238E27FC236}">
                      <a16:creationId xmlns:a16="http://schemas.microsoft.com/office/drawing/2014/main" id="{6E65FA90-AD22-4D06-BB21-316D2098962F}"/>
                    </a:ext>
                  </a:extLst>
                </p14:cNvPr>
                <p14:cNvContentPartPr/>
                <p14:nvPr/>
              </p14:nvContentPartPr>
              <p14:xfrm>
                <a:off x="9940065" y="5632050"/>
                <a:ext cx="47880" cy="145080"/>
              </p14:xfrm>
            </p:contentPart>
          </mc:Choice>
          <mc:Fallback xmlns="">
            <p:pic>
              <p:nvPicPr>
                <p:cNvPr id="120" name="Ink 119">
                  <a:extLst>
                    <a:ext uri="{FF2B5EF4-FFF2-40B4-BE49-F238E27FC236}">
                      <a16:creationId xmlns:a16="http://schemas.microsoft.com/office/drawing/2014/main" id="{6E65FA90-AD22-4D06-BB21-316D2098962F}"/>
                    </a:ext>
                  </a:extLst>
                </p:cNvPr>
                <p:cNvPicPr/>
                <p:nvPr/>
              </p:nvPicPr>
              <p:blipFill>
                <a:blip r:embed="rId65"/>
                <a:stretch>
                  <a:fillRect/>
                </a:stretch>
              </p:blipFill>
              <p:spPr>
                <a:xfrm>
                  <a:off x="9922425" y="5614410"/>
                  <a:ext cx="835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21" name="Ink 120">
                  <a:extLst>
                    <a:ext uri="{FF2B5EF4-FFF2-40B4-BE49-F238E27FC236}">
                      <a16:creationId xmlns:a16="http://schemas.microsoft.com/office/drawing/2014/main" id="{E9548045-0314-4B1B-B058-705D13212A11}"/>
                    </a:ext>
                  </a:extLst>
                </p14:cNvPr>
                <p14:cNvContentPartPr/>
                <p14:nvPr/>
              </p14:nvContentPartPr>
              <p14:xfrm>
                <a:off x="9934665" y="5574810"/>
                <a:ext cx="121680" cy="61560"/>
              </p14:xfrm>
            </p:contentPart>
          </mc:Choice>
          <mc:Fallback xmlns="">
            <p:pic>
              <p:nvPicPr>
                <p:cNvPr id="121" name="Ink 120">
                  <a:extLst>
                    <a:ext uri="{FF2B5EF4-FFF2-40B4-BE49-F238E27FC236}">
                      <a16:creationId xmlns:a16="http://schemas.microsoft.com/office/drawing/2014/main" id="{E9548045-0314-4B1B-B058-705D13212A11}"/>
                    </a:ext>
                  </a:extLst>
                </p:cNvPr>
                <p:cNvPicPr/>
                <p:nvPr/>
              </p:nvPicPr>
              <p:blipFill>
                <a:blip r:embed="rId67"/>
                <a:stretch>
                  <a:fillRect/>
                </a:stretch>
              </p:blipFill>
              <p:spPr>
                <a:xfrm>
                  <a:off x="9917025" y="5557170"/>
                  <a:ext cx="1573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22" name="Ink 121">
                  <a:extLst>
                    <a:ext uri="{FF2B5EF4-FFF2-40B4-BE49-F238E27FC236}">
                      <a16:creationId xmlns:a16="http://schemas.microsoft.com/office/drawing/2014/main" id="{32C4E237-7285-4E6C-A158-B3872CE9A234}"/>
                    </a:ext>
                  </a:extLst>
                </p14:cNvPr>
                <p14:cNvContentPartPr/>
                <p14:nvPr/>
              </p14:nvContentPartPr>
              <p14:xfrm>
                <a:off x="9998745" y="5648250"/>
                <a:ext cx="144720" cy="126000"/>
              </p14:xfrm>
            </p:contentPart>
          </mc:Choice>
          <mc:Fallback xmlns="">
            <p:pic>
              <p:nvPicPr>
                <p:cNvPr id="122" name="Ink 121">
                  <a:extLst>
                    <a:ext uri="{FF2B5EF4-FFF2-40B4-BE49-F238E27FC236}">
                      <a16:creationId xmlns:a16="http://schemas.microsoft.com/office/drawing/2014/main" id="{32C4E237-7285-4E6C-A158-B3872CE9A234}"/>
                    </a:ext>
                  </a:extLst>
                </p:cNvPr>
                <p:cNvPicPr/>
                <p:nvPr/>
              </p:nvPicPr>
              <p:blipFill>
                <a:blip r:embed="rId69"/>
                <a:stretch>
                  <a:fillRect/>
                </a:stretch>
              </p:blipFill>
              <p:spPr>
                <a:xfrm>
                  <a:off x="9980745" y="5630250"/>
                  <a:ext cx="1803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23" name="Ink 122">
                  <a:extLst>
                    <a:ext uri="{FF2B5EF4-FFF2-40B4-BE49-F238E27FC236}">
                      <a16:creationId xmlns:a16="http://schemas.microsoft.com/office/drawing/2014/main" id="{331EA742-4980-488D-8A9A-EC26E23CB045}"/>
                    </a:ext>
                  </a:extLst>
                </p14:cNvPr>
                <p14:cNvContentPartPr/>
                <p14:nvPr/>
              </p14:nvContentPartPr>
              <p14:xfrm>
                <a:off x="10175865" y="5531610"/>
                <a:ext cx="165240" cy="188280"/>
              </p14:xfrm>
            </p:contentPart>
          </mc:Choice>
          <mc:Fallback xmlns="">
            <p:pic>
              <p:nvPicPr>
                <p:cNvPr id="123" name="Ink 122">
                  <a:extLst>
                    <a:ext uri="{FF2B5EF4-FFF2-40B4-BE49-F238E27FC236}">
                      <a16:creationId xmlns:a16="http://schemas.microsoft.com/office/drawing/2014/main" id="{331EA742-4980-488D-8A9A-EC26E23CB045}"/>
                    </a:ext>
                  </a:extLst>
                </p:cNvPr>
                <p:cNvPicPr/>
                <p:nvPr/>
              </p:nvPicPr>
              <p:blipFill>
                <a:blip r:embed="rId71"/>
                <a:stretch>
                  <a:fillRect/>
                </a:stretch>
              </p:blipFill>
              <p:spPr>
                <a:xfrm>
                  <a:off x="10158225" y="5513970"/>
                  <a:ext cx="20088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24" name="Ink 123">
                  <a:extLst>
                    <a:ext uri="{FF2B5EF4-FFF2-40B4-BE49-F238E27FC236}">
                      <a16:creationId xmlns:a16="http://schemas.microsoft.com/office/drawing/2014/main" id="{909D808D-3E93-4BA2-A73B-7F0C4740A991}"/>
                    </a:ext>
                  </a:extLst>
                </p14:cNvPr>
                <p14:cNvContentPartPr/>
                <p14:nvPr/>
              </p14:nvContentPartPr>
              <p14:xfrm>
                <a:off x="10449465" y="5467530"/>
                <a:ext cx="32400" cy="200520"/>
              </p14:xfrm>
            </p:contentPart>
          </mc:Choice>
          <mc:Fallback xmlns="">
            <p:pic>
              <p:nvPicPr>
                <p:cNvPr id="124" name="Ink 123">
                  <a:extLst>
                    <a:ext uri="{FF2B5EF4-FFF2-40B4-BE49-F238E27FC236}">
                      <a16:creationId xmlns:a16="http://schemas.microsoft.com/office/drawing/2014/main" id="{909D808D-3E93-4BA2-A73B-7F0C4740A991}"/>
                    </a:ext>
                  </a:extLst>
                </p:cNvPr>
                <p:cNvPicPr/>
                <p:nvPr/>
              </p:nvPicPr>
              <p:blipFill>
                <a:blip r:embed="rId73"/>
                <a:stretch>
                  <a:fillRect/>
                </a:stretch>
              </p:blipFill>
              <p:spPr>
                <a:xfrm>
                  <a:off x="10431825" y="5449890"/>
                  <a:ext cx="6804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25" name="Ink 124">
                  <a:extLst>
                    <a:ext uri="{FF2B5EF4-FFF2-40B4-BE49-F238E27FC236}">
                      <a16:creationId xmlns:a16="http://schemas.microsoft.com/office/drawing/2014/main" id="{54D7567B-ABDA-434F-A279-CB8EE4FDECA1}"/>
                    </a:ext>
                  </a:extLst>
                </p14:cNvPr>
                <p14:cNvContentPartPr/>
                <p14:nvPr/>
              </p14:nvContentPartPr>
              <p14:xfrm>
                <a:off x="10348665" y="5388690"/>
                <a:ext cx="207000" cy="105120"/>
              </p14:xfrm>
            </p:contentPart>
          </mc:Choice>
          <mc:Fallback xmlns="">
            <p:pic>
              <p:nvPicPr>
                <p:cNvPr id="125" name="Ink 124">
                  <a:extLst>
                    <a:ext uri="{FF2B5EF4-FFF2-40B4-BE49-F238E27FC236}">
                      <a16:creationId xmlns:a16="http://schemas.microsoft.com/office/drawing/2014/main" id="{54D7567B-ABDA-434F-A279-CB8EE4FDECA1}"/>
                    </a:ext>
                  </a:extLst>
                </p:cNvPr>
                <p:cNvPicPr/>
                <p:nvPr/>
              </p:nvPicPr>
              <p:blipFill>
                <a:blip r:embed="rId75"/>
                <a:stretch>
                  <a:fillRect/>
                </a:stretch>
              </p:blipFill>
              <p:spPr>
                <a:xfrm>
                  <a:off x="10331025" y="5371050"/>
                  <a:ext cx="2426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26" name="Ink 125">
                  <a:extLst>
                    <a:ext uri="{FF2B5EF4-FFF2-40B4-BE49-F238E27FC236}">
                      <a16:creationId xmlns:a16="http://schemas.microsoft.com/office/drawing/2014/main" id="{1B9A8A74-8460-41C8-A9F8-5E66BB73807D}"/>
                    </a:ext>
                  </a:extLst>
                </p14:cNvPr>
                <p14:cNvContentPartPr/>
                <p14:nvPr/>
              </p14:nvContentPartPr>
              <p14:xfrm>
                <a:off x="10958505" y="5411370"/>
                <a:ext cx="18360" cy="184680"/>
              </p14:xfrm>
            </p:contentPart>
          </mc:Choice>
          <mc:Fallback xmlns="">
            <p:pic>
              <p:nvPicPr>
                <p:cNvPr id="126" name="Ink 125">
                  <a:extLst>
                    <a:ext uri="{FF2B5EF4-FFF2-40B4-BE49-F238E27FC236}">
                      <a16:creationId xmlns:a16="http://schemas.microsoft.com/office/drawing/2014/main" id="{1B9A8A74-8460-41C8-A9F8-5E66BB73807D}"/>
                    </a:ext>
                  </a:extLst>
                </p:cNvPr>
                <p:cNvPicPr/>
                <p:nvPr/>
              </p:nvPicPr>
              <p:blipFill>
                <a:blip r:embed="rId77"/>
                <a:stretch>
                  <a:fillRect/>
                </a:stretch>
              </p:blipFill>
              <p:spPr>
                <a:xfrm>
                  <a:off x="10940505" y="5393370"/>
                  <a:ext cx="540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27" name="Ink 126">
                  <a:extLst>
                    <a:ext uri="{FF2B5EF4-FFF2-40B4-BE49-F238E27FC236}">
                      <a16:creationId xmlns:a16="http://schemas.microsoft.com/office/drawing/2014/main" id="{95A8141C-B616-4D14-9D34-60706ACDD033}"/>
                    </a:ext>
                  </a:extLst>
                </p14:cNvPr>
                <p14:cNvContentPartPr/>
                <p14:nvPr/>
              </p14:nvContentPartPr>
              <p14:xfrm>
                <a:off x="10813065" y="5385810"/>
                <a:ext cx="190440" cy="90360"/>
              </p14:xfrm>
            </p:contentPart>
          </mc:Choice>
          <mc:Fallback xmlns="">
            <p:pic>
              <p:nvPicPr>
                <p:cNvPr id="127" name="Ink 126">
                  <a:extLst>
                    <a:ext uri="{FF2B5EF4-FFF2-40B4-BE49-F238E27FC236}">
                      <a16:creationId xmlns:a16="http://schemas.microsoft.com/office/drawing/2014/main" id="{95A8141C-B616-4D14-9D34-60706ACDD033}"/>
                    </a:ext>
                  </a:extLst>
                </p:cNvPr>
                <p:cNvPicPr/>
                <p:nvPr/>
              </p:nvPicPr>
              <p:blipFill>
                <a:blip r:embed="rId79"/>
                <a:stretch>
                  <a:fillRect/>
                </a:stretch>
              </p:blipFill>
              <p:spPr>
                <a:xfrm>
                  <a:off x="10795425" y="5368170"/>
                  <a:ext cx="226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28" name="Ink 127">
                  <a:extLst>
                    <a:ext uri="{FF2B5EF4-FFF2-40B4-BE49-F238E27FC236}">
                      <a16:creationId xmlns:a16="http://schemas.microsoft.com/office/drawing/2014/main" id="{2F30336C-F7D4-424B-8A94-E5C34308547F}"/>
                    </a:ext>
                  </a:extLst>
                </p14:cNvPr>
                <p14:cNvContentPartPr/>
                <p14:nvPr/>
              </p14:nvContentPartPr>
              <p14:xfrm>
                <a:off x="11072265" y="5317770"/>
                <a:ext cx="160200" cy="189000"/>
              </p14:xfrm>
            </p:contentPart>
          </mc:Choice>
          <mc:Fallback xmlns="">
            <p:pic>
              <p:nvPicPr>
                <p:cNvPr id="128" name="Ink 127">
                  <a:extLst>
                    <a:ext uri="{FF2B5EF4-FFF2-40B4-BE49-F238E27FC236}">
                      <a16:creationId xmlns:a16="http://schemas.microsoft.com/office/drawing/2014/main" id="{2F30336C-F7D4-424B-8A94-E5C34308547F}"/>
                    </a:ext>
                  </a:extLst>
                </p:cNvPr>
                <p:cNvPicPr/>
                <p:nvPr/>
              </p:nvPicPr>
              <p:blipFill>
                <a:blip r:embed="rId81"/>
                <a:stretch>
                  <a:fillRect/>
                </a:stretch>
              </p:blipFill>
              <p:spPr>
                <a:xfrm>
                  <a:off x="11054625" y="5299770"/>
                  <a:ext cx="1958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31" name="Ink 130">
                  <a:extLst>
                    <a:ext uri="{FF2B5EF4-FFF2-40B4-BE49-F238E27FC236}">
                      <a16:creationId xmlns:a16="http://schemas.microsoft.com/office/drawing/2014/main" id="{1C77D81F-B1AD-49C0-B4C8-50F9E7898E74}"/>
                    </a:ext>
                  </a:extLst>
                </p14:cNvPr>
                <p14:cNvContentPartPr/>
                <p14:nvPr/>
              </p14:nvContentPartPr>
              <p14:xfrm>
                <a:off x="9573585" y="6093570"/>
                <a:ext cx="29160" cy="144720"/>
              </p14:xfrm>
            </p:contentPart>
          </mc:Choice>
          <mc:Fallback xmlns="">
            <p:pic>
              <p:nvPicPr>
                <p:cNvPr id="131" name="Ink 130">
                  <a:extLst>
                    <a:ext uri="{FF2B5EF4-FFF2-40B4-BE49-F238E27FC236}">
                      <a16:creationId xmlns:a16="http://schemas.microsoft.com/office/drawing/2014/main" id="{1C77D81F-B1AD-49C0-B4C8-50F9E7898E74}"/>
                    </a:ext>
                  </a:extLst>
                </p:cNvPr>
                <p:cNvPicPr/>
                <p:nvPr/>
              </p:nvPicPr>
              <p:blipFill>
                <a:blip r:embed="rId83"/>
                <a:stretch>
                  <a:fillRect/>
                </a:stretch>
              </p:blipFill>
              <p:spPr>
                <a:xfrm>
                  <a:off x="9555945" y="6075930"/>
                  <a:ext cx="648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32" name="Ink 131">
                  <a:extLst>
                    <a:ext uri="{FF2B5EF4-FFF2-40B4-BE49-F238E27FC236}">
                      <a16:creationId xmlns:a16="http://schemas.microsoft.com/office/drawing/2014/main" id="{E7BF9A54-7B64-4053-99CB-D01FE8070FDF}"/>
                    </a:ext>
                  </a:extLst>
                </p14:cNvPr>
                <p14:cNvContentPartPr/>
                <p14:nvPr/>
              </p14:nvContentPartPr>
              <p14:xfrm>
                <a:off x="9365145" y="6041730"/>
                <a:ext cx="322560" cy="83880"/>
              </p14:xfrm>
            </p:contentPart>
          </mc:Choice>
          <mc:Fallback xmlns="">
            <p:pic>
              <p:nvPicPr>
                <p:cNvPr id="132" name="Ink 131">
                  <a:extLst>
                    <a:ext uri="{FF2B5EF4-FFF2-40B4-BE49-F238E27FC236}">
                      <a16:creationId xmlns:a16="http://schemas.microsoft.com/office/drawing/2014/main" id="{E7BF9A54-7B64-4053-99CB-D01FE8070FDF}"/>
                    </a:ext>
                  </a:extLst>
                </p:cNvPr>
                <p:cNvPicPr/>
                <p:nvPr/>
              </p:nvPicPr>
              <p:blipFill>
                <a:blip r:embed="rId85"/>
                <a:stretch>
                  <a:fillRect/>
                </a:stretch>
              </p:blipFill>
              <p:spPr>
                <a:xfrm>
                  <a:off x="9347505" y="6024090"/>
                  <a:ext cx="3582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33" name="Ink 132">
                  <a:extLst>
                    <a:ext uri="{FF2B5EF4-FFF2-40B4-BE49-F238E27FC236}">
                      <a16:creationId xmlns:a16="http://schemas.microsoft.com/office/drawing/2014/main" id="{FC45A8F0-2D3D-4A33-87AC-535F30AE12AD}"/>
                    </a:ext>
                  </a:extLst>
                </p14:cNvPr>
                <p14:cNvContentPartPr/>
                <p14:nvPr/>
              </p14:nvContentPartPr>
              <p14:xfrm>
                <a:off x="9725145" y="6020850"/>
                <a:ext cx="63720" cy="150840"/>
              </p14:xfrm>
            </p:contentPart>
          </mc:Choice>
          <mc:Fallback xmlns="">
            <p:pic>
              <p:nvPicPr>
                <p:cNvPr id="133" name="Ink 132">
                  <a:extLst>
                    <a:ext uri="{FF2B5EF4-FFF2-40B4-BE49-F238E27FC236}">
                      <a16:creationId xmlns:a16="http://schemas.microsoft.com/office/drawing/2014/main" id="{FC45A8F0-2D3D-4A33-87AC-535F30AE12AD}"/>
                    </a:ext>
                  </a:extLst>
                </p:cNvPr>
                <p:cNvPicPr/>
                <p:nvPr/>
              </p:nvPicPr>
              <p:blipFill>
                <a:blip r:embed="rId87"/>
                <a:stretch>
                  <a:fillRect/>
                </a:stretch>
              </p:blipFill>
              <p:spPr>
                <a:xfrm>
                  <a:off x="9707145" y="6003210"/>
                  <a:ext cx="993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34" name="Ink 133">
                  <a:extLst>
                    <a:ext uri="{FF2B5EF4-FFF2-40B4-BE49-F238E27FC236}">
                      <a16:creationId xmlns:a16="http://schemas.microsoft.com/office/drawing/2014/main" id="{2DDBAB84-1723-4BE0-8838-7676C24B7CF4}"/>
                    </a:ext>
                  </a:extLst>
                </p14:cNvPr>
                <p14:cNvContentPartPr/>
                <p14:nvPr/>
              </p14:nvContentPartPr>
              <p14:xfrm>
                <a:off x="9848265" y="5997450"/>
                <a:ext cx="58680" cy="142560"/>
              </p14:xfrm>
            </p:contentPart>
          </mc:Choice>
          <mc:Fallback xmlns="">
            <p:pic>
              <p:nvPicPr>
                <p:cNvPr id="134" name="Ink 133">
                  <a:extLst>
                    <a:ext uri="{FF2B5EF4-FFF2-40B4-BE49-F238E27FC236}">
                      <a16:creationId xmlns:a16="http://schemas.microsoft.com/office/drawing/2014/main" id="{2DDBAB84-1723-4BE0-8838-7676C24B7CF4}"/>
                    </a:ext>
                  </a:extLst>
                </p:cNvPr>
                <p:cNvPicPr/>
                <p:nvPr/>
              </p:nvPicPr>
              <p:blipFill>
                <a:blip r:embed="rId89"/>
                <a:stretch>
                  <a:fillRect/>
                </a:stretch>
              </p:blipFill>
              <p:spPr>
                <a:xfrm>
                  <a:off x="9830265" y="5979810"/>
                  <a:ext cx="943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35" name="Ink 134">
                  <a:extLst>
                    <a:ext uri="{FF2B5EF4-FFF2-40B4-BE49-F238E27FC236}">
                      <a16:creationId xmlns:a16="http://schemas.microsoft.com/office/drawing/2014/main" id="{ED25D6F1-BE59-429F-B52F-8A9EC3D48E5A}"/>
                    </a:ext>
                  </a:extLst>
                </p14:cNvPr>
                <p14:cNvContentPartPr/>
                <p14:nvPr/>
              </p14:nvContentPartPr>
              <p14:xfrm>
                <a:off x="9805425" y="6069450"/>
                <a:ext cx="145080" cy="24120"/>
              </p14:xfrm>
            </p:contentPart>
          </mc:Choice>
          <mc:Fallback xmlns="">
            <p:pic>
              <p:nvPicPr>
                <p:cNvPr id="135" name="Ink 134">
                  <a:extLst>
                    <a:ext uri="{FF2B5EF4-FFF2-40B4-BE49-F238E27FC236}">
                      <a16:creationId xmlns:a16="http://schemas.microsoft.com/office/drawing/2014/main" id="{ED25D6F1-BE59-429F-B52F-8A9EC3D48E5A}"/>
                    </a:ext>
                  </a:extLst>
                </p:cNvPr>
                <p:cNvPicPr/>
                <p:nvPr/>
              </p:nvPicPr>
              <p:blipFill>
                <a:blip r:embed="rId91"/>
                <a:stretch>
                  <a:fillRect/>
                </a:stretch>
              </p:blipFill>
              <p:spPr>
                <a:xfrm>
                  <a:off x="9787425" y="6051450"/>
                  <a:ext cx="1807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36" name="Ink 135">
                  <a:extLst>
                    <a:ext uri="{FF2B5EF4-FFF2-40B4-BE49-F238E27FC236}">
                      <a16:creationId xmlns:a16="http://schemas.microsoft.com/office/drawing/2014/main" id="{65F8BA5C-D637-4082-81AC-145CE96471A4}"/>
                    </a:ext>
                  </a:extLst>
                </p14:cNvPr>
                <p14:cNvContentPartPr/>
                <p14:nvPr/>
              </p14:nvContentPartPr>
              <p14:xfrm>
                <a:off x="10008825" y="6016170"/>
                <a:ext cx="42840" cy="105120"/>
              </p14:xfrm>
            </p:contentPart>
          </mc:Choice>
          <mc:Fallback xmlns="">
            <p:pic>
              <p:nvPicPr>
                <p:cNvPr id="136" name="Ink 135">
                  <a:extLst>
                    <a:ext uri="{FF2B5EF4-FFF2-40B4-BE49-F238E27FC236}">
                      <a16:creationId xmlns:a16="http://schemas.microsoft.com/office/drawing/2014/main" id="{65F8BA5C-D637-4082-81AC-145CE96471A4}"/>
                    </a:ext>
                  </a:extLst>
                </p:cNvPr>
                <p:cNvPicPr/>
                <p:nvPr/>
              </p:nvPicPr>
              <p:blipFill>
                <a:blip r:embed="rId93"/>
                <a:stretch>
                  <a:fillRect/>
                </a:stretch>
              </p:blipFill>
              <p:spPr>
                <a:xfrm>
                  <a:off x="9991185" y="5998170"/>
                  <a:ext cx="784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37" name="Ink 136">
                  <a:extLst>
                    <a:ext uri="{FF2B5EF4-FFF2-40B4-BE49-F238E27FC236}">
                      <a16:creationId xmlns:a16="http://schemas.microsoft.com/office/drawing/2014/main" id="{A49AB698-EFF4-4172-8B10-9B84362DFA4C}"/>
                    </a:ext>
                  </a:extLst>
                </p14:cNvPr>
                <p14:cNvContentPartPr/>
                <p14:nvPr/>
              </p14:nvContentPartPr>
              <p14:xfrm>
                <a:off x="10014585" y="5978370"/>
                <a:ext cx="147600" cy="29880"/>
              </p14:xfrm>
            </p:contentPart>
          </mc:Choice>
          <mc:Fallback xmlns="">
            <p:pic>
              <p:nvPicPr>
                <p:cNvPr id="137" name="Ink 136">
                  <a:extLst>
                    <a:ext uri="{FF2B5EF4-FFF2-40B4-BE49-F238E27FC236}">
                      <a16:creationId xmlns:a16="http://schemas.microsoft.com/office/drawing/2014/main" id="{A49AB698-EFF4-4172-8B10-9B84362DFA4C}"/>
                    </a:ext>
                  </a:extLst>
                </p:cNvPr>
                <p:cNvPicPr/>
                <p:nvPr/>
              </p:nvPicPr>
              <p:blipFill>
                <a:blip r:embed="rId95"/>
                <a:stretch>
                  <a:fillRect/>
                </a:stretch>
              </p:blipFill>
              <p:spPr>
                <a:xfrm>
                  <a:off x="9996585" y="5960370"/>
                  <a:ext cx="1832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38" name="Ink 137">
                  <a:extLst>
                    <a:ext uri="{FF2B5EF4-FFF2-40B4-BE49-F238E27FC236}">
                      <a16:creationId xmlns:a16="http://schemas.microsoft.com/office/drawing/2014/main" id="{EAC4F0E9-3375-421E-9F93-3540676BA7CD}"/>
                    </a:ext>
                  </a:extLst>
                </p14:cNvPr>
                <p14:cNvContentPartPr/>
                <p14:nvPr/>
              </p14:nvContentPartPr>
              <p14:xfrm>
                <a:off x="10092705" y="6071610"/>
                <a:ext cx="77040" cy="19080"/>
              </p14:xfrm>
            </p:contentPart>
          </mc:Choice>
          <mc:Fallback xmlns="">
            <p:pic>
              <p:nvPicPr>
                <p:cNvPr id="138" name="Ink 137">
                  <a:extLst>
                    <a:ext uri="{FF2B5EF4-FFF2-40B4-BE49-F238E27FC236}">
                      <a16:creationId xmlns:a16="http://schemas.microsoft.com/office/drawing/2014/main" id="{EAC4F0E9-3375-421E-9F93-3540676BA7CD}"/>
                    </a:ext>
                  </a:extLst>
                </p:cNvPr>
                <p:cNvPicPr/>
                <p:nvPr/>
              </p:nvPicPr>
              <p:blipFill>
                <a:blip r:embed="rId97"/>
                <a:stretch>
                  <a:fillRect/>
                </a:stretch>
              </p:blipFill>
              <p:spPr>
                <a:xfrm>
                  <a:off x="10075065" y="6053610"/>
                  <a:ext cx="1126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39" name="Ink 138">
                  <a:extLst>
                    <a:ext uri="{FF2B5EF4-FFF2-40B4-BE49-F238E27FC236}">
                      <a16:creationId xmlns:a16="http://schemas.microsoft.com/office/drawing/2014/main" id="{5FB837AB-ABEC-446C-9DCE-2E62BAC60667}"/>
                    </a:ext>
                  </a:extLst>
                </p14:cNvPr>
                <p14:cNvContentPartPr/>
                <p14:nvPr/>
              </p14:nvContentPartPr>
              <p14:xfrm>
                <a:off x="10438665" y="5884770"/>
                <a:ext cx="212040" cy="175320"/>
              </p14:xfrm>
            </p:contentPart>
          </mc:Choice>
          <mc:Fallback xmlns="">
            <p:pic>
              <p:nvPicPr>
                <p:cNvPr id="139" name="Ink 138">
                  <a:extLst>
                    <a:ext uri="{FF2B5EF4-FFF2-40B4-BE49-F238E27FC236}">
                      <a16:creationId xmlns:a16="http://schemas.microsoft.com/office/drawing/2014/main" id="{5FB837AB-ABEC-446C-9DCE-2E62BAC60667}"/>
                    </a:ext>
                  </a:extLst>
                </p:cNvPr>
                <p:cNvPicPr/>
                <p:nvPr/>
              </p:nvPicPr>
              <p:blipFill>
                <a:blip r:embed="rId99"/>
                <a:stretch>
                  <a:fillRect/>
                </a:stretch>
              </p:blipFill>
              <p:spPr>
                <a:xfrm>
                  <a:off x="10420665" y="5866770"/>
                  <a:ext cx="2476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40" name="Ink 139">
                  <a:extLst>
                    <a:ext uri="{FF2B5EF4-FFF2-40B4-BE49-F238E27FC236}">
                      <a16:creationId xmlns:a16="http://schemas.microsoft.com/office/drawing/2014/main" id="{9BE7CC8B-AFC3-4712-B6AB-67C49F6A3720}"/>
                    </a:ext>
                  </a:extLst>
                </p14:cNvPr>
                <p14:cNvContentPartPr/>
                <p14:nvPr/>
              </p14:nvContentPartPr>
              <p14:xfrm>
                <a:off x="10708665" y="5823210"/>
                <a:ext cx="192960" cy="163440"/>
              </p14:xfrm>
            </p:contentPart>
          </mc:Choice>
          <mc:Fallback xmlns="">
            <p:pic>
              <p:nvPicPr>
                <p:cNvPr id="140" name="Ink 139">
                  <a:extLst>
                    <a:ext uri="{FF2B5EF4-FFF2-40B4-BE49-F238E27FC236}">
                      <a16:creationId xmlns:a16="http://schemas.microsoft.com/office/drawing/2014/main" id="{9BE7CC8B-AFC3-4712-B6AB-67C49F6A3720}"/>
                    </a:ext>
                  </a:extLst>
                </p:cNvPr>
                <p:cNvPicPr/>
                <p:nvPr/>
              </p:nvPicPr>
              <p:blipFill>
                <a:blip r:embed="rId101"/>
                <a:stretch>
                  <a:fillRect/>
                </a:stretch>
              </p:blipFill>
              <p:spPr>
                <a:xfrm>
                  <a:off x="10691025" y="5805570"/>
                  <a:ext cx="22860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41" name="Ink 140">
                  <a:extLst>
                    <a:ext uri="{FF2B5EF4-FFF2-40B4-BE49-F238E27FC236}">
                      <a16:creationId xmlns:a16="http://schemas.microsoft.com/office/drawing/2014/main" id="{9B580E89-A739-40C9-9C3E-646CB2728FE3}"/>
                    </a:ext>
                  </a:extLst>
                </p14:cNvPr>
                <p14:cNvContentPartPr/>
                <p14:nvPr/>
              </p14:nvContentPartPr>
              <p14:xfrm>
                <a:off x="10975785" y="5815650"/>
                <a:ext cx="47520" cy="134280"/>
              </p14:xfrm>
            </p:contentPart>
          </mc:Choice>
          <mc:Fallback xmlns="">
            <p:pic>
              <p:nvPicPr>
                <p:cNvPr id="141" name="Ink 140">
                  <a:extLst>
                    <a:ext uri="{FF2B5EF4-FFF2-40B4-BE49-F238E27FC236}">
                      <a16:creationId xmlns:a16="http://schemas.microsoft.com/office/drawing/2014/main" id="{9B580E89-A739-40C9-9C3E-646CB2728FE3}"/>
                    </a:ext>
                  </a:extLst>
                </p:cNvPr>
                <p:cNvPicPr/>
                <p:nvPr/>
              </p:nvPicPr>
              <p:blipFill>
                <a:blip r:embed="rId103"/>
                <a:stretch>
                  <a:fillRect/>
                </a:stretch>
              </p:blipFill>
              <p:spPr>
                <a:xfrm>
                  <a:off x="10957785" y="5797650"/>
                  <a:ext cx="831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42" name="Ink 141">
                  <a:extLst>
                    <a:ext uri="{FF2B5EF4-FFF2-40B4-BE49-F238E27FC236}">
                      <a16:creationId xmlns:a16="http://schemas.microsoft.com/office/drawing/2014/main" id="{A4083908-34E2-41EE-802C-0974AB4E80A3}"/>
                    </a:ext>
                  </a:extLst>
                </p14:cNvPr>
                <p14:cNvContentPartPr/>
                <p14:nvPr/>
              </p14:nvContentPartPr>
              <p14:xfrm>
                <a:off x="10982265" y="5741850"/>
                <a:ext cx="126000" cy="19800"/>
              </p14:xfrm>
            </p:contentPart>
          </mc:Choice>
          <mc:Fallback xmlns="">
            <p:pic>
              <p:nvPicPr>
                <p:cNvPr id="142" name="Ink 141">
                  <a:extLst>
                    <a:ext uri="{FF2B5EF4-FFF2-40B4-BE49-F238E27FC236}">
                      <a16:creationId xmlns:a16="http://schemas.microsoft.com/office/drawing/2014/main" id="{A4083908-34E2-41EE-802C-0974AB4E80A3}"/>
                    </a:ext>
                  </a:extLst>
                </p:cNvPr>
                <p:cNvPicPr/>
                <p:nvPr/>
              </p:nvPicPr>
              <p:blipFill>
                <a:blip r:embed="rId105"/>
                <a:stretch>
                  <a:fillRect/>
                </a:stretch>
              </p:blipFill>
              <p:spPr>
                <a:xfrm>
                  <a:off x="10964265" y="5723850"/>
                  <a:ext cx="1616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43" name="Ink 142">
                  <a:extLst>
                    <a:ext uri="{FF2B5EF4-FFF2-40B4-BE49-F238E27FC236}">
                      <a16:creationId xmlns:a16="http://schemas.microsoft.com/office/drawing/2014/main" id="{B7EA3711-C45D-4627-98E1-92805EEE4709}"/>
                    </a:ext>
                  </a:extLst>
                </p14:cNvPr>
                <p14:cNvContentPartPr/>
                <p14:nvPr/>
              </p14:nvContentPartPr>
              <p14:xfrm>
                <a:off x="11012865" y="5817450"/>
                <a:ext cx="155160" cy="138240"/>
              </p14:xfrm>
            </p:contentPart>
          </mc:Choice>
          <mc:Fallback xmlns="">
            <p:pic>
              <p:nvPicPr>
                <p:cNvPr id="143" name="Ink 142">
                  <a:extLst>
                    <a:ext uri="{FF2B5EF4-FFF2-40B4-BE49-F238E27FC236}">
                      <a16:creationId xmlns:a16="http://schemas.microsoft.com/office/drawing/2014/main" id="{B7EA3711-C45D-4627-98E1-92805EEE4709}"/>
                    </a:ext>
                  </a:extLst>
                </p:cNvPr>
                <p:cNvPicPr/>
                <p:nvPr/>
              </p:nvPicPr>
              <p:blipFill>
                <a:blip r:embed="rId107"/>
                <a:stretch>
                  <a:fillRect/>
                </a:stretch>
              </p:blipFill>
              <p:spPr>
                <a:xfrm>
                  <a:off x="10995225" y="5799450"/>
                  <a:ext cx="1908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45" name="Ink 144">
                  <a:extLst>
                    <a:ext uri="{FF2B5EF4-FFF2-40B4-BE49-F238E27FC236}">
                      <a16:creationId xmlns:a16="http://schemas.microsoft.com/office/drawing/2014/main" id="{EA9E4902-C513-44F8-9FB0-B36C74B12FDC}"/>
                    </a:ext>
                  </a:extLst>
                </p14:cNvPr>
                <p14:cNvContentPartPr/>
                <p14:nvPr/>
              </p14:nvContentPartPr>
              <p14:xfrm>
                <a:off x="10054545" y="6096450"/>
                <a:ext cx="136440" cy="81360"/>
              </p14:xfrm>
            </p:contentPart>
          </mc:Choice>
          <mc:Fallback xmlns="">
            <p:pic>
              <p:nvPicPr>
                <p:cNvPr id="145" name="Ink 144">
                  <a:extLst>
                    <a:ext uri="{FF2B5EF4-FFF2-40B4-BE49-F238E27FC236}">
                      <a16:creationId xmlns:a16="http://schemas.microsoft.com/office/drawing/2014/main" id="{EA9E4902-C513-44F8-9FB0-B36C74B12FDC}"/>
                    </a:ext>
                  </a:extLst>
                </p:cNvPr>
                <p:cNvPicPr/>
                <p:nvPr/>
              </p:nvPicPr>
              <p:blipFill>
                <a:blip r:embed="rId109"/>
                <a:stretch>
                  <a:fillRect/>
                </a:stretch>
              </p:blipFill>
              <p:spPr>
                <a:xfrm>
                  <a:off x="10036905" y="6078450"/>
                  <a:ext cx="1720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46" name="Ink 145">
                  <a:extLst>
                    <a:ext uri="{FF2B5EF4-FFF2-40B4-BE49-F238E27FC236}">
                      <a16:creationId xmlns:a16="http://schemas.microsoft.com/office/drawing/2014/main" id="{AAA59291-C415-4D8C-81E3-5B672D1D75EB}"/>
                    </a:ext>
                  </a:extLst>
                </p14:cNvPr>
                <p14:cNvContentPartPr/>
                <p14:nvPr/>
              </p14:nvContentPartPr>
              <p14:xfrm>
                <a:off x="10073625" y="6064410"/>
                <a:ext cx="61560" cy="22320"/>
              </p14:xfrm>
            </p:contentPart>
          </mc:Choice>
          <mc:Fallback xmlns="">
            <p:pic>
              <p:nvPicPr>
                <p:cNvPr id="146" name="Ink 145">
                  <a:extLst>
                    <a:ext uri="{FF2B5EF4-FFF2-40B4-BE49-F238E27FC236}">
                      <a16:creationId xmlns:a16="http://schemas.microsoft.com/office/drawing/2014/main" id="{AAA59291-C415-4D8C-81E3-5B672D1D75EB}"/>
                    </a:ext>
                  </a:extLst>
                </p:cNvPr>
                <p:cNvPicPr/>
                <p:nvPr/>
              </p:nvPicPr>
              <p:blipFill>
                <a:blip r:embed="rId111"/>
                <a:stretch>
                  <a:fillRect/>
                </a:stretch>
              </p:blipFill>
              <p:spPr>
                <a:xfrm>
                  <a:off x="10055625" y="6046770"/>
                  <a:ext cx="97200" cy="57960"/>
                </a:xfrm>
                <a:prstGeom prst="rect">
                  <a:avLst/>
                </a:prstGeom>
              </p:spPr>
            </p:pic>
          </mc:Fallback>
        </mc:AlternateContent>
      </p:grpSp>
      <p:grpSp>
        <p:nvGrpSpPr>
          <p:cNvPr id="193" name="Group 192">
            <a:extLst>
              <a:ext uri="{FF2B5EF4-FFF2-40B4-BE49-F238E27FC236}">
                <a16:creationId xmlns:a16="http://schemas.microsoft.com/office/drawing/2014/main" id="{9F9C18CE-C513-4452-AAC5-C55008621253}"/>
              </a:ext>
            </a:extLst>
          </p:cNvPr>
          <p:cNvGrpSpPr/>
          <p:nvPr/>
        </p:nvGrpSpPr>
        <p:grpSpPr>
          <a:xfrm>
            <a:off x="7946025" y="5290410"/>
            <a:ext cx="868320" cy="1185480"/>
            <a:chOff x="7946025" y="5290410"/>
            <a:chExt cx="868320" cy="1185480"/>
          </a:xfrm>
        </p:grpSpPr>
        <mc:AlternateContent xmlns:mc="http://schemas.openxmlformats.org/markup-compatibility/2006" xmlns:p14="http://schemas.microsoft.com/office/powerpoint/2010/main">
          <mc:Choice Requires="p14">
            <p:contentPart p14:bwMode="auto" r:id="rId112">
              <p14:nvContentPartPr>
                <p14:cNvPr id="148" name="Ink 147">
                  <a:extLst>
                    <a:ext uri="{FF2B5EF4-FFF2-40B4-BE49-F238E27FC236}">
                      <a16:creationId xmlns:a16="http://schemas.microsoft.com/office/drawing/2014/main" id="{62A70B9B-9FA0-41C9-98DC-BE9A8C34844D}"/>
                    </a:ext>
                  </a:extLst>
                </p14:cNvPr>
                <p14:cNvContentPartPr/>
                <p14:nvPr/>
              </p14:nvContentPartPr>
              <p14:xfrm>
                <a:off x="8069505" y="5298690"/>
                <a:ext cx="93960" cy="13320"/>
              </p14:xfrm>
            </p:contentPart>
          </mc:Choice>
          <mc:Fallback xmlns="">
            <p:pic>
              <p:nvPicPr>
                <p:cNvPr id="148" name="Ink 147">
                  <a:extLst>
                    <a:ext uri="{FF2B5EF4-FFF2-40B4-BE49-F238E27FC236}">
                      <a16:creationId xmlns:a16="http://schemas.microsoft.com/office/drawing/2014/main" id="{62A70B9B-9FA0-41C9-98DC-BE9A8C34844D}"/>
                    </a:ext>
                  </a:extLst>
                </p:cNvPr>
                <p:cNvPicPr/>
                <p:nvPr/>
              </p:nvPicPr>
              <p:blipFill>
                <a:blip r:embed="rId113"/>
                <a:stretch>
                  <a:fillRect/>
                </a:stretch>
              </p:blipFill>
              <p:spPr>
                <a:xfrm>
                  <a:off x="8051505" y="5280690"/>
                  <a:ext cx="1296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49" name="Ink 148">
                  <a:extLst>
                    <a:ext uri="{FF2B5EF4-FFF2-40B4-BE49-F238E27FC236}">
                      <a16:creationId xmlns:a16="http://schemas.microsoft.com/office/drawing/2014/main" id="{FB79DE49-ECF0-4979-B0E6-C00090A92618}"/>
                    </a:ext>
                  </a:extLst>
                </p14:cNvPr>
                <p14:cNvContentPartPr/>
                <p14:nvPr/>
              </p14:nvContentPartPr>
              <p14:xfrm>
                <a:off x="8241945" y="5299410"/>
                <a:ext cx="24480" cy="27720"/>
              </p14:xfrm>
            </p:contentPart>
          </mc:Choice>
          <mc:Fallback xmlns="">
            <p:pic>
              <p:nvPicPr>
                <p:cNvPr id="149" name="Ink 148">
                  <a:extLst>
                    <a:ext uri="{FF2B5EF4-FFF2-40B4-BE49-F238E27FC236}">
                      <a16:creationId xmlns:a16="http://schemas.microsoft.com/office/drawing/2014/main" id="{FB79DE49-ECF0-4979-B0E6-C00090A92618}"/>
                    </a:ext>
                  </a:extLst>
                </p:cNvPr>
                <p:cNvPicPr/>
                <p:nvPr/>
              </p:nvPicPr>
              <p:blipFill>
                <a:blip r:embed="rId115"/>
                <a:stretch>
                  <a:fillRect/>
                </a:stretch>
              </p:blipFill>
              <p:spPr>
                <a:xfrm>
                  <a:off x="8223945" y="5281770"/>
                  <a:ext cx="601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50" name="Ink 149">
                  <a:extLst>
                    <a:ext uri="{FF2B5EF4-FFF2-40B4-BE49-F238E27FC236}">
                      <a16:creationId xmlns:a16="http://schemas.microsoft.com/office/drawing/2014/main" id="{0664FDDD-4546-4AB1-8126-8194EDEBD9EF}"/>
                    </a:ext>
                  </a:extLst>
                </p14:cNvPr>
                <p14:cNvContentPartPr/>
                <p14:nvPr/>
              </p14:nvContentPartPr>
              <p14:xfrm>
                <a:off x="8350305" y="5292930"/>
                <a:ext cx="30240" cy="9720"/>
              </p14:xfrm>
            </p:contentPart>
          </mc:Choice>
          <mc:Fallback xmlns="">
            <p:pic>
              <p:nvPicPr>
                <p:cNvPr id="150" name="Ink 149">
                  <a:extLst>
                    <a:ext uri="{FF2B5EF4-FFF2-40B4-BE49-F238E27FC236}">
                      <a16:creationId xmlns:a16="http://schemas.microsoft.com/office/drawing/2014/main" id="{0664FDDD-4546-4AB1-8126-8194EDEBD9EF}"/>
                    </a:ext>
                  </a:extLst>
                </p:cNvPr>
                <p:cNvPicPr/>
                <p:nvPr/>
              </p:nvPicPr>
              <p:blipFill>
                <a:blip r:embed="rId117"/>
                <a:stretch>
                  <a:fillRect/>
                </a:stretch>
              </p:blipFill>
              <p:spPr>
                <a:xfrm>
                  <a:off x="8332305" y="5274930"/>
                  <a:ext cx="658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51" name="Ink 150">
                  <a:extLst>
                    <a:ext uri="{FF2B5EF4-FFF2-40B4-BE49-F238E27FC236}">
                      <a16:creationId xmlns:a16="http://schemas.microsoft.com/office/drawing/2014/main" id="{B378600E-2125-4392-9E4E-555ECE6B9B1D}"/>
                    </a:ext>
                  </a:extLst>
                </p14:cNvPr>
                <p14:cNvContentPartPr/>
                <p14:nvPr/>
              </p14:nvContentPartPr>
              <p14:xfrm>
                <a:off x="8423745" y="5290410"/>
                <a:ext cx="18360" cy="99720"/>
              </p14:xfrm>
            </p:contentPart>
          </mc:Choice>
          <mc:Fallback xmlns="">
            <p:pic>
              <p:nvPicPr>
                <p:cNvPr id="151" name="Ink 150">
                  <a:extLst>
                    <a:ext uri="{FF2B5EF4-FFF2-40B4-BE49-F238E27FC236}">
                      <a16:creationId xmlns:a16="http://schemas.microsoft.com/office/drawing/2014/main" id="{B378600E-2125-4392-9E4E-555ECE6B9B1D}"/>
                    </a:ext>
                  </a:extLst>
                </p:cNvPr>
                <p:cNvPicPr/>
                <p:nvPr/>
              </p:nvPicPr>
              <p:blipFill>
                <a:blip r:embed="rId119"/>
                <a:stretch>
                  <a:fillRect/>
                </a:stretch>
              </p:blipFill>
              <p:spPr>
                <a:xfrm>
                  <a:off x="8405745" y="5272770"/>
                  <a:ext cx="540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52" name="Ink 151">
                  <a:extLst>
                    <a:ext uri="{FF2B5EF4-FFF2-40B4-BE49-F238E27FC236}">
                      <a16:creationId xmlns:a16="http://schemas.microsoft.com/office/drawing/2014/main" id="{016688EF-1320-4F42-8784-087B856752C5}"/>
                    </a:ext>
                  </a:extLst>
                </p14:cNvPr>
                <p14:cNvContentPartPr/>
                <p14:nvPr/>
              </p14:nvContentPartPr>
              <p14:xfrm>
                <a:off x="8430585" y="5505330"/>
                <a:ext cx="18000" cy="82800"/>
              </p14:xfrm>
            </p:contentPart>
          </mc:Choice>
          <mc:Fallback xmlns="">
            <p:pic>
              <p:nvPicPr>
                <p:cNvPr id="152" name="Ink 151">
                  <a:extLst>
                    <a:ext uri="{FF2B5EF4-FFF2-40B4-BE49-F238E27FC236}">
                      <a16:creationId xmlns:a16="http://schemas.microsoft.com/office/drawing/2014/main" id="{016688EF-1320-4F42-8784-087B856752C5}"/>
                    </a:ext>
                  </a:extLst>
                </p:cNvPr>
                <p:cNvPicPr/>
                <p:nvPr/>
              </p:nvPicPr>
              <p:blipFill>
                <a:blip r:embed="rId121"/>
                <a:stretch>
                  <a:fillRect/>
                </a:stretch>
              </p:blipFill>
              <p:spPr>
                <a:xfrm>
                  <a:off x="8412945" y="5487690"/>
                  <a:ext cx="536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53" name="Ink 152">
                  <a:extLst>
                    <a:ext uri="{FF2B5EF4-FFF2-40B4-BE49-F238E27FC236}">
                      <a16:creationId xmlns:a16="http://schemas.microsoft.com/office/drawing/2014/main" id="{AEB27F2F-5B5B-4200-8674-EAA35A46B833}"/>
                    </a:ext>
                  </a:extLst>
                </p14:cNvPr>
                <p14:cNvContentPartPr/>
                <p14:nvPr/>
              </p14:nvContentPartPr>
              <p14:xfrm>
                <a:off x="8449305" y="5614410"/>
                <a:ext cx="1440" cy="1080"/>
              </p14:xfrm>
            </p:contentPart>
          </mc:Choice>
          <mc:Fallback xmlns="">
            <p:pic>
              <p:nvPicPr>
                <p:cNvPr id="153" name="Ink 152">
                  <a:extLst>
                    <a:ext uri="{FF2B5EF4-FFF2-40B4-BE49-F238E27FC236}">
                      <a16:creationId xmlns:a16="http://schemas.microsoft.com/office/drawing/2014/main" id="{AEB27F2F-5B5B-4200-8674-EAA35A46B833}"/>
                    </a:ext>
                  </a:extLst>
                </p:cNvPr>
                <p:cNvPicPr/>
                <p:nvPr/>
              </p:nvPicPr>
              <p:blipFill>
                <a:blip r:embed="rId123"/>
                <a:stretch>
                  <a:fillRect/>
                </a:stretch>
              </p:blipFill>
              <p:spPr>
                <a:xfrm>
                  <a:off x="8431665" y="5596770"/>
                  <a:ext cx="370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55" name="Ink 154">
                  <a:extLst>
                    <a:ext uri="{FF2B5EF4-FFF2-40B4-BE49-F238E27FC236}">
                      <a16:creationId xmlns:a16="http://schemas.microsoft.com/office/drawing/2014/main" id="{ADFCA9E6-F5B4-4715-9E92-6C072324EA6B}"/>
                    </a:ext>
                  </a:extLst>
                </p14:cNvPr>
                <p14:cNvContentPartPr/>
                <p14:nvPr/>
              </p14:nvContentPartPr>
              <p14:xfrm>
                <a:off x="8364345" y="5603250"/>
                <a:ext cx="205200" cy="127080"/>
              </p14:xfrm>
            </p:contentPart>
          </mc:Choice>
          <mc:Fallback xmlns="">
            <p:pic>
              <p:nvPicPr>
                <p:cNvPr id="155" name="Ink 154">
                  <a:extLst>
                    <a:ext uri="{FF2B5EF4-FFF2-40B4-BE49-F238E27FC236}">
                      <a16:creationId xmlns:a16="http://schemas.microsoft.com/office/drawing/2014/main" id="{ADFCA9E6-F5B4-4715-9E92-6C072324EA6B}"/>
                    </a:ext>
                  </a:extLst>
                </p:cNvPr>
                <p:cNvPicPr/>
                <p:nvPr/>
              </p:nvPicPr>
              <p:blipFill>
                <a:blip r:embed="rId125"/>
                <a:stretch>
                  <a:fillRect/>
                </a:stretch>
              </p:blipFill>
              <p:spPr>
                <a:xfrm>
                  <a:off x="8346345" y="5585250"/>
                  <a:ext cx="2408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57" name="Ink 156">
                  <a:extLst>
                    <a:ext uri="{FF2B5EF4-FFF2-40B4-BE49-F238E27FC236}">
                      <a16:creationId xmlns:a16="http://schemas.microsoft.com/office/drawing/2014/main" id="{17099D16-E021-458D-BC5E-452F0BF81940}"/>
                    </a:ext>
                  </a:extLst>
                </p14:cNvPr>
                <p14:cNvContentPartPr/>
                <p14:nvPr/>
              </p14:nvContentPartPr>
              <p14:xfrm>
                <a:off x="8145825" y="5888730"/>
                <a:ext cx="32760" cy="103320"/>
              </p14:xfrm>
            </p:contentPart>
          </mc:Choice>
          <mc:Fallback xmlns="">
            <p:pic>
              <p:nvPicPr>
                <p:cNvPr id="157" name="Ink 156">
                  <a:extLst>
                    <a:ext uri="{FF2B5EF4-FFF2-40B4-BE49-F238E27FC236}">
                      <a16:creationId xmlns:a16="http://schemas.microsoft.com/office/drawing/2014/main" id="{17099D16-E021-458D-BC5E-452F0BF81940}"/>
                    </a:ext>
                  </a:extLst>
                </p:cNvPr>
                <p:cNvPicPr/>
                <p:nvPr/>
              </p:nvPicPr>
              <p:blipFill>
                <a:blip r:embed="rId127"/>
                <a:stretch>
                  <a:fillRect/>
                </a:stretch>
              </p:blipFill>
              <p:spPr>
                <a:xfrm>
                  <a:off x="8128185" y="5870730"/>
                  <a:ext cx="684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58" name="Ink 157">
                  <a:extLst>
                    <a:ext uri="{FF2B5EF4-FFF2-40B4-BE49-F238E27FC236}">
                      <a16:creationId xmlns:a16="http://schemas.microsoft.com/office/drawing/2014/main" id="{13FCFB26-153D-4ECA-9C7A-1338A52A6026}"/>
                    </a:ext>
                  </a:extLst>
                </p14:cNvPr>
                <p14:cNvContentPartPr/>
                <p14:nvPr/>
              </p14:nvContentPartPr>
              <p14:xfrm>
                <a:off x="8171385" y="5851650"/>
                <a:ext cx="97560" cy="8280"/>
              </p14:xfrm>
            </p:contentPart>
          </mc:Choice>
          <mc:Fallback xmlns="">
            <p:pic>
              <p:nvPicPr>
                <p:cNvPr id="158" name="Ink 157">
                  <a:extLst>
                    <a:ext uri="{FF2B5EF4-FFF2-40B4-BE49-F238E27FC236}">
                      <a16:creationId xmlns:a16="http://schemas.microsoft.com/office/drawing/2014/main" id="{13FCFB26-153D-4ECA-9C7A-1338A52A6026}"/>
                    </a:ext>
                  </a:extLst>
                </p:cNvPr>
                <p:cNvPicPr/>
                <p:nvPr/>
              </p:nvPicPr>
              <p:blipFill>
                <a:blip r:embed="rId129"/>
                <a:stretch>
                  <a:fillRect/>
                </a:stretch>
              </p:blipFill>
              <p:spPr>
                <a:xfrm>
                  <a:off x="8153745" y="5834010"/>
                  <a:ext cx="1332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59" name="Ink 158">
                  <a:extLst>
                    <a:ext uri="{FF2B5EF4-FFF2-40B4-BE49-F238E27FC236}">
                      <a16:creationId xmlns:a16="http://schemas.microsoft.com/office/drawing/2014/main" id="{3DBEA5C3-F7ED-46C7-BC62-76134EFC2A54}"/>
                    </a:ext>
                  </a:extLst>
                </p14:cNvPr>
                <p14:cNvContentPartPr/>
                <p14:nvPr/>
              </p14:nvContentPartPr>
              <p14:xfrm>
                <a:off x="8204505" y="5928330"/>
                <a:ext cx="53640" cy="18000"/>
              </p14:xfrm>
            </p:contentPart>
          </mc:Choice>
          <mc:Fallback xmlns="">
            <p:pic>
              <p:nvPicPr>
                <p:cNvPr id="159" name="Ink 158">
                  <a:extLst>
                    <a:ext uri="{FF2B5EF4-FFF2-40B4-BE49-F238E27FC236}">
                      <a16:creationId xmlns:a16="http://schemas.microsoft.com/office/drawing/2014/main" id="{3DBEA5C3-F7ED-46C7-BC62-76134EFC2A54}"/>
                    </a:ext>
                  </a:extLst>
                </p:cNvPr>
                <p:cNvPicPr/>
                <p:nvPr/>
              </p:nvPicPr>
              <p:blipFill>
                <a:blip r:embed="rId131"/>
                <a:stretch>
                  <a:fillRect/>
                </a:stretch>
              </p:blipFill>
              <p:spPr>
                <a:xfrm>
                  <a:off x="8186505" y="5910690"/>
                  <a:ext cx="892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61" name="Ink 160">
                  <a:extLst>
                    <a:ext uri="{FF2B5EF4-FFF2-40B4-BE49-F238E27FC236}">
                      <a16:creationId xmlns:a16="http://schemas.microsoft.com/office/drawing/2014/main" id="{BB74FBAB-3EA2-4A6A-94B8-05D16CEED161}"/>
                    </a:ext>
                  </a:extLst>
                </p14:cNvPr>
                <p14:cNvContentPartPr/>
                <p14:nvPr/>
              </p14:nvContentPartPr>
              <p14:xfrm>
                <a:off x="8335905" y="5921490"/>
                <a:ext cx="53640" cy="19440"/>
              </p14:xfrm>
            </p:contentPart>
          </mc:Choice>
          <mc:Fallback xmlns="">
            <p:pic>
              <p:nvPicPr>
                <p:cNvPr id="161" name="Ink 160">
                  <a:extLst>
                    <a:ext uri="{FF2B5EF4-FFF2-40B4-BE49-F238E27FC236}">
                      <a16:creationId xmlns:a16="http://schemas.microsoft.com/office/drawing/2014/main" id="{BB74FBAB-3EA2-4A6A-94B8-05D16CEED161}"/>
                    </a:ext>
                  </a:extLst>
                </p:cNvPr>
                <p:cNvPicPr/>
                <p:nvPr/>
              </p:nvPicPr>
              <p:blipFill>
                <a:blip r:embed="rId133"/>
                <a:stretch>
                  <a:fillRect/>
                </a:stretch>
              </p:blipFill>
              <p:spPr>
                <a:xfrm>
                  <a:off x="8318265" y="5903490"/>
                  <a:ext cx="892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63" name="Ink 162">
                  <a:extLst>
                    <a:ext uri="{FF2B5EF4-FFF2-40B4-BE49-F238E27FC236}">
                      <a16:creationId xmlns:a16="http://schemas.microsoft.com/office/drawing/2014/main" id="{29ED80EC-DADF-4853-9D3A-3932B793A715}"/>
                    </a:ext>
                  </a:extLst>
                </p14:cNvPr>
                <p14:cNvContentPartPr/>
                <p14:nvPr/>
              </p14:nvContentPartPr>
              <p14:xfrm>
                <a:off x="8602305" y="5814930"/>
                <a:ext cx="120960" cy="113400"/>
              </p14:xfrm>
            </p:contentPart>
          </mc:Choice>
          <mc:Fallback xmlns="">
            <p:pic>
              <p:nvPicPr>
                <p:cNvPr id="163" name="Ink 162">
                  <a:extLst>
                    <a:ext uri="{FF2B5EF4-FFF2-40B4-BE49-F238E27FC236}">
                      <a16:creationId xmlns:a16="http://schemas.microsoft.com/office/drawing/2014/main" id="{29ED80EC-DADF-4853-9D3A-3932B793A715}"/>
                    </a:ext>
                  </a:extLst>
                </p:cNvPr>
                <p:cNvPicPr/>
                <p:nvPr/>
              </p:nvPicPr>
              <p:blipFill>
                <a:blip r:embed="rId135"/>
                <a:stretch>
                  <a:fillRect/>
                </a:stretch>
              </p:blipFill>
              <p:spPr>
                <a:xfrm>
                  <a:off x="8584665" y="5797290"/>
                  <a:ext cx="1566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65" name="Ink 164">
                  <a:extLst>
                    <a:ext uri="{FF2B5EF4-FFF2-40B4-BE49-F238E27FC236}">
                      <a16:creationId xmlns:a16="http://schemas.microsoft.com/office/drawing/2014/main" id="{15E28EC8-18FF-4822-93A1-8868C7BE5405}"/>
                    </a:ext>
                  </a:extLst>
                </p14:cNvPr>
                <p14:cNvContentPartPr/>
                <p14:nvPr/>
              </p14:nvContentPartPr>
              <p14:xfrm>
                <a:off x="8286225" y="6059730"/>
                <a:ext cx="160200" cy="93240"/>
              </p14:xfrm>
            </p:contentPart>
          </mc:Choice>
          <mc:Fallback xmlns="">
            <p:pic>
              <p:nvPicPr>
                <p:cNvPr id="165" name="Ink 164">
                  <a:extLst>
                    <a:ext uri="{FF2B5EF4-FFF2-40B4-BE49-F238E27FC236}">
                      <a16:creationId xmlns:a16="http://schemas.microsoft.com/office/drawing/2014/main" id="{15E28EC8-18FF-4822-93A1-8868C7BE5405}"/>
                    </a:ext>
                  </a:extLst>
                </p:cNvPr>
                <p:cNvPicPr/>
                <p:nvPr/>
              </p:nvPicPr>
              <p:blipFill>
                <a:blip r:embed="rId137"/>
                <a:stretch>
                  <a:fillRect/>
                </a:stretch>
              </p:blipFill>
              <p:spPr>
                <a:xfrm>
                  <a:off x="8268585" y="6041730"/>
                  <a:ext cx="1958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66" name="Ink 165">
                  <a:extLst>
                    <a:ext uri="{FF2B5EF4-FFF2-40B4-BE49-F238E27FC236}">
                      <a16:creationId xmlns:a16="http://schemas.microsoft.com/office/drawing/2014/main" id="{88FE654A-E66E-44D0-9C69-303B94179BF7}"/>
                    </a:ext>
                  </a:extLst>
                </p14:cNvPr>
                <p14:cNvContentPartPr/>
                <p14:nvPr/>
              </p14:nvContentPartPr>
              <p14:xfrm>
                <a:off x="8518785" y="6059010"/>
                <a:ext cx="23400" cy="46440"/>
              </p14:xfrm>
            </p:contentPart>
          </mc:Choice>
          <mc:Fallback xmlns="">
            <p:pic>
              <p:nvPicPr>
                <p:cNvPr id="166" name="Ink 165">
                  <a:extLst>
                    <a:ext uri="{FF2B5EF4-FFF2-40B4-BE49-F238E27FC236}">
                      <a16:creationId xmlns:a16="http://schemas.microsoft.com/office/drawing/2014/main" id="{88FE654A-E66E-44D0-9C69-303B94179BF7}"/>
                    </a:ext>
                  </a:extLst>
                </p:cNvPr>
                <p:cNvPicPr/>
                <p:nvPr/>
              </p:nvPicPr>
              <p:blipFill>
                <a:blip r:embed="rId139"/>
                <a:stretch>
                  <a:fillRect/>
                </a:stretch>
              </p:blipFill>
              <p:spPr>
                <a:xfrm>
                  <a:off x="8501145" y="6041010"/>
                  <a:ext cx="590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67" name="Ink 166">
                  <a:extLst>
                    <a:ext uri="{FF2B5EF4-FFF2-40B4-BE49-F238E27FC236}">
                      <a16:creationId xmlns:a16="http://schemas.microsoft.com/office/drawing/2014/main" id="{66A3E4D4-FFE4-4735-96FF-44EFD0B0CC5D}"/>
                    </a:ext>
                  </a:extLst>
                </p14:cNvPr>
                <p14:cNvContentPartPr/>
                <p14:nvPr/>
              </p14:nvContentPartPr>
              <p14:xfrm>
                <a:off x="8575665" y="6006450"/>
                <a:ext cx="39960" cy="1440"/>
              </p14:xfrm>
            </p:contentPart>
          </mc:Choice>
          <mc:Fallback xmlns="">
            <p:pic>
              <p:nvPicPr>
                <p:cNvPr id="167" name="Ink 166">
                  <a:extLst>
                    <a:ext uri="{FF2B5EF4-FFF2-40B4-BE49-F238E27FC236}">
                      <a16:creationId xmlns:a16="http://schemas.microsoft.com/office/drawing/2014/main" id="{66A3E4D4-FFE4-4735-96FF-44EFD0B0CC5D}"/>
                    </a:ext>
                  </a:extLst>
                </p:cNvPr>
                <p:cNvPicPr/>
                <p:nvPr/>
              </p:nvPicPr>
              <p:blipFill>
                <a:blip r:embed="rId141"/>
                <a:stretch>
                  <a:fillRect/>
                </a:stretch>
              </p:blipFill>
              <p:spPr>
                <a:xfrm>
                  <a:off x="8557665" y="5988810"/>
                  <a:ext cx="756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68" name="Ink 167">
                  <a:extLst>
                    <a:ext uri="{FF2B5EF4-FFF2-40B4-BE49-F238E27FC236}">
                      <a16:creationId xmlns:a16="http://schemas.microsoft.com/office/drawing/2014/main" id="{185F528C-3ADE-4F7C-80D9-FD9554189BB9}"/>
                    </a:ext>
                  </a:extLst>
                </p14:cNvPr>
                <p14:cNvContentPartPr/>
                <p14:nvPr/>
              </p14:nvContentPartPr>
              <p14:xfrm>
                <a:off x="8582865" y="6050730"/>
                <a:ext cx="86400" cy="9720"/>
              </p14:xfrm>
            </p:contentPart>
          </mc:Choice>
          <mc:Fallback xmlns="">
            <p:pic>
              <p:nvPicPr>
                <p:cNvPr id="168" name="Ink 167">
                  <a:extLst>
                    <a:ext uri="{FF2B5EF4-FFF2-40B4-BE49-F238E27FC236}">
                      <a16:creationId xmlns:a16="http://schemas.microsoft.com/office/drawing/2014/main" id="{185F528C-3ADE-4F7C-80D9-FD9554189BB9}"/>
                    </a:ext>
                  </a:extLst>
                </p:cNvPr>
                <p:cNvPicPr/>
                <p:nvPr/>
              </p:nvPicPr>
              <p:blipFill>
                <a:blip r:embed="rId143"/>
                <a:stretch>
                  <a:fillRect/>
                </a:stretch>
              </p:blipFill>
              <p:spPr>
                <a:xfrm>
                  <a:off x="8564865" y="6032730"/>
                  <a:ext cx="1220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69" name="Ink 168">
                  <a:extLst>
                    <a:ext uri="{FF2B5EF4-FFF2-40B4-BE49-F238E27FC236}">
                      <a16:creationId xmlns:a16="http://schemas.microsoft.com/office/drawing/2014/main" id="{E562F49C-3F7C-492E-A89A-753D6B794793}"/>
                    </a:ext>
                  </a:extLst>
                </p14:cNvPr>
                <p14:cNvContentPartPr/>
                <p14:nvPr/>
              </p14:nvContentPartPr>
              <p14:xfrm>
                <a:off x="8531745" y="6061890"/>
                <a:ext cx="34560" cy="73440"/>
              </p14:xfrm>
            </p:contentPart>
          </mc:Choice>
          <mc:Fallback xmlns="">
            <p:pic>
              <p:nvPicPr>
                <p:cNvPr id="169" name="Ink 168">
                  <a:extLst>
                    <a:ext uri="{FF2B5EF4-FFF2-40B4-BE49-F238E27FC236}">
                      <a16:creationId xmlns:a16="http://schemas.microsoft.com/office/drawing/2014/main" id="{E562F49C-3F7C-492E-A89A-753D6B794793}"/>
                    </a:ext>
                  </a:extLst>
                </p:cNvPr>
                <p:cNvPicPr/>
                <p:nvPr/>
              </p:nvPicPr>
              <p:blipFill>
                <a:blip r:embed="rId145"/>
                <a:stretch>
                  <a:fillRect/>
                </a:stretch>
              </p:blipFill>
              <p:spPr>
                <a:xfrm>
                  <a:off x="8514105" y="6043890"/>
                  <a:ext cx="702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71" name="Ink 170">
                  <a:extLst>
                    <a:ext uri="{FF2B5EF4-FFF2-40B4-BE49-F238E27FC236}">
                      <a16:creationId xmlns:a16="http://schemas.microsoft.com/office/drawing/2014/main" id="{44623041-7457-4063-AB6E-3C102ACB91C6}"/>
                    </a:ext>
                  </a:extLst>
                </p14:cNvPr>
                <p14:cNvContentPartPr/>
                <p14:nvPr/>
              </p14:nvContentPartPr>
              <p14:xfrm>
                <a:off x="8563425" y="6047490"/>
                <a:ext cx="93960" cy="46080"/>
              </p14:xfrm>
            </p:contentPart>
          </mc:Choice>
          <mc:Fallback xmlns="">
            <p:pic>
              <p:nvPicPr>
                <p:cNvPr id="171" name="Ink 170">
                  <a:extLst>
                    <a:ext uri="{FF2B5EF4-FFF2-40B4-BE49-F238E27FC236}">
                      <a16:creationId xmlns:a16="http://schemas.microsoft.com/office/drawing/2014/main" id="{44623041-7457-4063-AB6E-3C102ACB91C6}"/>
                    </a:ext>
                  </a:extLst>
                </p:cNvPr>
                <p:cNvPicPr/>
                <p:nvPr/>
              </p:nvPicPr>
              <p:blipFill>
                <a:blip r:embed="rId147"/>
                <a:stretch>
                  <a:fillRect/>
                </a:stretch>
              </p:blipFill>
              <p:spPr>
                <a:xfrm>
                  <a:off x="8545785" y="6029490"/>
                  <a:ext cx="1296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72" name="Ink 171">
                  <a:extLst>
                    <a:ext uri="{FF2B5EF4-FFF2-40B4-BE49-F238E27FC236}">
                      <a16:creationId xmlns:a16="http://schemas.microsoft.com/office/drawing/2014/main" id="{A12A2277-2850-4B92-B45C-26E0059AC8FE}"/>
                    </a:ext>
                  </a:extLst>
                </p14:cNvPr>
                <p14:cNvContentPartPr/>
                <p14:nvPr/>
              </p14:nvContentPartPr>
              <p14:xfrm>
                <a:off x="7946025" y="6329370"/>
                <a:ext cx="168840" cy="146520"/>
              </p14:xfrm>
            </p:contentPart>
          </mc:Choice>
          <mc:Fallback xmlns="">
            <p:pic>
              <p:nvPicPr>
                <p:cNvPr id="172" name="Ink 171">
                  <a:extLst>
                    <a:ext uri="{FF2B5EF4-FFF2-40B4-BE49-F238E27FC236}">
                      <a16:creationId xmlns:a16="http://schemas.microsoft.com/office/drawing/2014/main" id="{A12A2277-2850-4B92-B45C-26E0059AC8FE}"/>
                    </a:ext>
                  </a:extLst>
                </p:cNvPr>
                <p:cNvPicPr/>
                <p:nvPr/>
              </p:nvPicPr>
              <p:blipFill>
                <a:blip r:embed="rId149"/>
                <a:stretch>
                  <a:fillRect/>
                </a:stretch>
              </p:blipFill>
              <p:spPr>
                <a:xfrm>
                  <a:off x="7928025" y="6311370"/>
                  <a:ext cx="2044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73" name="Ink 172">
                  <a:extLst>
                    <a:ext uri="{FF2B5EF4-FFF2-40B4-BE49-F238E27FC236}">
                      <a16:creationId xmlns:a16="http://schemas.microsoft.com/office/drawing/2014/main" id="{22E884DB-D5ED-449E-9DDB-9C32A9D8A444}"/>
                    </a:ext>
                  </a:extLst>
                </p14:cNvPr>
                <p14:cNvContentPartPr/>
                <p14:nvPr/>
              </p14:nvContentPartPr>
              <p14:xfrm>
                <a:off x="8188665" y="6280410"/>
                <a:ext cx="173880" cy="121680"/>
              </p14:xfrm>
            </p:contentPart>
          </mc:Choice>
          <mc:Fallback xmlns="">
            <p:pic>
              <p:nvPicPr>
                <p:cNvPr id="173" name="Ink 172">
                  <a:extLst>
                    <a:ext uri="{FF2B5EF4-FFF2-40B4-BE49-F238E27FC236}">
                      <a16:creationId xmlns:a16="http://schemas.microsoft.com/office/drawing/2014/main" id="{22E884DB-D5ED-449E-9DDB-9C32A9D8A444}"/>
                    </a:ext>
                  </a:extLst>
                </p:cNvPr>
                <p:cNvPicPr/>
                <p:nvPr/>
              </p:nvPicPr>
              <p:blipFill>
                <a:blip r:embed="rId151"/>
                <a:stretch>
                  <a:fillRect/>
                </a:stretch>
              </p:blipFill>
              <p:spPr>
                <a:xfrm>
                  <a:off x="8171025" y="6262770"/>
                  <a:ext cx="2095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74" name="Ink 173">
                  <a:extLst>
                    <a:ext uri="{FF2B5EF4-FFF2-40B4-BE49-F238E27FC236}">
                      <a16:creationId xmlns:a16="http://schemas.microsoft.com/office/drawing/2014/main" id="{DD765117-6FCD-4734-BA30-476AFD3F7608}"/>
                    </a:ext>
                  </a:extLst>
                </p14:cNvPr>
                <p14:cNvContentPartPr/>
                <p14:nvPr/>
              </p14:nvContentPartPr>
              <p14:xfrm>
                <a:off x="8432025" y="6212370"/>
                <a:ext cx="150480" cy="155880"/>
              </p14:xfrm>
            </p:contentPart>
          </mc:Choice>
          <mc:Fallback xmlns="">
            <p:pic>
              <p:nvPicPr>
                <p:cNvPr id="174" name="Ink 173">
                  <a:extLst>
                    <a:ext uri="{FF2B5EF4-FFF2-40B4-BE49-F238E27FC236}">
                      <a16:creationId xmlns:a16="http://schemas.microsoft.com/office/drawing/2014/main" id="{DD765117-6FCD-4734-BA30-476AFD3F7608}"/>
                    </a:ext>
                  </a:extLst>
                </p:cNvPr>
                <p:cNvPicPr/>
                <p:nvPr/>
              </p:nvPicPr>
              <p:blipFill>
                <a:blip r:embed="rId153"/>
                <a:stretch>
                  <a:fillRect/>
                </a:stretch>
              </p:blipFill>
              <p:spPr>
                <a:xfrm>
                  <a:off x="8414385" y="6194730"/>
                  <a:ext cx="1861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75" name="Ink 174">
                  <a:extLst>
                    <a:ext uri="{FF2B5EF4-FFF2-40B4-BE49-F238E27FC236}">
                      <a16:creationId xmlns:a16="http://schemas.microsoft.com/office/drawing/2014/main" id="{2D49244A-D5CC-43AC-92F9-3E43C0FFC0AB}"/>
                    </a:ext>
                  </a:extLst>
                </p14:cNvPr>
                <p14:cNvContentPartPr/>
                <p14:nvPr/>
              </p14:nvContentPartPr>
              <p14:xfrm>
                <a:off x="8668185" y="6204450"/>
                <a:ext cx="146160" cy="129600"/>
              </p14:xfrm>
            </p:contentPart>
          </mc:Choice>
          <mc:Fallback xmlns="">
            <p:pic>
              <p:nvPicPr>
                <p:cNvPr id="175" name="Ink 174">
                  <a:extLst>
                    <a:ext uri="{FF2B5EF4-FFF2-40B4-BE49-F238E27FC236}">
                      <a16:creationId xmlns:a16="http://schemas.microsoft.com/office/drawing/2014/main" id="{2D49244A-D5CC-43AC-92F9-3E43C0FFC0AB}"/>
                    </a:ext>
                  </a:extLst>
                </p:cNvPr>
                <p:cNvPicPr/>
                <p:nvPr/>
              </p:nvPicPr>
              <p:blipFill>
                <a:blip r:embed="rId155"/>
                <a:stretch>
                  <a:fillRect/>
                </a:stretch>
              </p:blipFill>
              <p:spPr>
                <a:xfrm>
                  <a:off x="8650185" y="6186810"/>
                  <a:ext cx="1818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77" name="Ink 176">
                  <a:extLst>
                    <a:ext uri="{FF2B5EF4-FFF2-40B4-BE49-F238E27FC236}">
                      <a16:creationId xmlns:a16="http://schemas.microsoft.com/office/drawing/2014/main" id="{4C9F292B-3F26-4CCC-A313-EE7A36C6632F}"/>
                    </a:ext>
                  </a:extLst>
                </p14:cNvPr>
                <p14:cNvContentPartPr/>
                <p14:nvPr/>
              </p14:nvContentPartPr>
              <p14:xfrm>
                <a:off x="8312865" y="5810610"/>
                <a:ext cx="130680" cy="169560"/>
              </p14:xfrm>
            </p:contentPart>
          </mc:Choice>
          <mc:Fallback xmlns="">
            <p:pic>
              <p:nvPicPr>
                <p:cNvPr id="177" name="Ink 176">
                  <a:extLst>
                    <a:ext uri="{FF2B5EF4-FFF2-40B4-BE49-F238E27FC236}">
                      <a16:creationId xmlns:a16="http://schemas.microsoft.com/office/drawing/2014/main" id="{4C9F292B-3F26-4CCC-A313-EE7A36C6632F}"/>
                    </a:ext>
                  </a:extLst>
                </p:cNvPr>
                <p:cNvPicPr/>
                <p:nvPr/>
              </p:nvPicPr>
              <p:blipFill>
                <a:blip r:embed="rId157"/>
                <a:stretch>
                  <a:fillRect/>
                </a:stretch>
              </p:blipFill>
              <p:spPr>
                <a:xfrm>
                  <a:off x="8295225" y="5792970"/>
                  <a:ext cx="1663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78" name="Ink 177">
                  <a:extLst>
                    <a:ext uri="{FF2B5EF4-FFF2-40B4-BE49-F238E27FC236}">
                      <a16:creationId xmlns:a16="http://schemas.microsoft.com/office/drawing/2014/main" id="{BA8445AA-8831-4D5E-B91C-2092254EE616}"/>
                    </a:ext>
                  </a:extLst>
                </p14:cNvPr>
                <p14:cNvContentPartPr/>
                <p14:nvPr/>
              </p14:nvContentPartPr>
              <p14:xfrm>
                <a:off x="8353185" y="5922930"/>
                <a:ext cx="44280" cy="24480"/>
              </p14:xfrm>
            </p:contentPart>
          </mc:Choice>
          <mc:Fallback xmlns="">
            <p:pic>
              <p:nvPicPr>
                <p:cNvPr id="178" name="Ink 177">
                  <a:extLst>
                    <a:ext uri="{FF2B5EF4-FFF2-40B4-BE49-F238E27FC236}">
                      <a16:creationId xmlns:a16="http://schemas.microsoft.com/office/drawing/2014/main" id="{BA8445AA-8831-4D5E-B91C-2092254EE616}"/>
                    </a:ext>
                  </a:extLst>
                </p:cNvPr>
                <p:cNvPicPr/>
                <p:nvPr/>
              </p:nvPicPr>
              <p:blipFill>
                <a:blip r:embed="rId159"/>
                <a:stretch>
                  <a:fillRect/>
                </a:stretch>
              </p:blipFill>
              <p:spPr>
                <a:xfrm>
                  <a:off x="8335185" y="5904930"/>
                  <a:ext cx="799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79" name="Ink 178">
                  <a:extLst>
                    <a:ext uri="{FF2B5EF4-FFF2-40B4-BE49-F238E27FC236}">
                      <a16:creationId xmlns:a16="http://schemas.microsoft.com/office/drawing/2014/main" id="{F813A9C7-8D65-4564-89CC-EE5C6702AA08}"/>
                    </a:ext>
                  </a:extLst>
                </p14:cNvPr>
                <p14:cNvContentPartPr/>
                <p14:nvPr/>
              </p14:nvContentPartPr>
              <p14:xfrm>
                <a:off x="8487465" y="5807730"/>
                <a:ext cx="73440" cy="164880"/>
              </p14:xfrm>
            </p:contentPart>
          </mc:Choice>
          <mc:Fallback xmlns="">
            <p:pic>
              <p:nvPicPr>
                <p:cNvPr id="179" name="Ink 178">
                  <a:extLst>
                    <a:ext uri="{FF2B5EF4-FFF2-40B4-BE49-F238E27FC236}">
                      <a16:creationId xmlns:a16="http://schemas.microsoft.com/office/drawing/2014/main" id="{F813A9C7-8D65-4564-89CC-EE5C6702AA08}"/>
                    </a:ext>
                  </a:extLst>
                </p:cNvPr>
                <p:cNvPicPr/>
                <p:nvPr/>
              </p:nvPicPr>
              <p:blipFill>
                <a:blip r:embed="rId161"/>
                <a:stretch>
                  <a:fillRect/>
                </a:stretch>
              </p:blipFill>
              <p:spPr>
                <a:xfrm>
                  <a:off x="8469465" y="5790090"/>
                  <a:ext cx="1090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81" name="Ink 180">
                  <a:extLst>
                    <a:ext uri="{FF2B5EF4-FFF2-40B4-BE49-F238E27FC236}">
                      <a16:creationId xmlns:a16="http://schemas.microsoft.com/office/drawing/2014/main" id="{423F8FD1-0F05-4B94-B78B-ED776A61EE2E}"/>
                    </a:ext>
                  </a:extLst>
                </p14:cNvPr>
                <p14:cNvContentPartPr/>
                <p14:nvPr/>
              </p14:nvContentPartPr>
              <p14:xfrm>
                <a:off x="8609865" y="5769210"/>
                <a:ext cx="171360" cy="164880"/>
              </p14:xfrm>
            </p:contentPart>
          </mc:Choice>
          <mc:Fallback xmlns="">
            <p:pic>
              <p:nvPicPr>
                <p:cNvPr id="181" name="Ink 180">
                  <a:extLst>
                    <a:ext uri="{FF2B5EF4-FFF2-40B4-BE49-F238E27FC236}">
                      <a16:creationId xmlns:a16="http://schemas.microsoft.com/office/drawing/2014/main" id="{423F8FD1-0F05-4B94-B78B-ED776A61EE2E}"/>
                    </a:ext>
                  </a:extLst>
                </p:cNvPr>
                <p:cNvPicPr/>
                <p:nvPr/>
              </p:nvPicPr>
              <p:blipFill>
                <a:blip r:embed="rId163"/>
                <a:stretch>
                  <a:fillRect/>
                </a:stretch>
              </p:blipFill>
              <p:spPr>
                <a:xfrm>
                  <a:off x="8592225" y="5751570"/>
                  <a:ext cx="2070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83" name="Ink 182">
                  <a:extLst>
                    <a:ext uri="{FF2B5EF4-FFF2-40B4-BE49-F238E27FC236}">
                      <a16:creationId xmlns:a16="http://schemas.microsoft.com/office/drawing/2014/main" id="{549EA6BA-7E37-4670-936E-8F491834673D}"/>
                    </a:ext>
                  </a:extLst>
                </p14:cNvPr>
                <p14:cNvContentPartPr/>
                <p14:nvPr/>
              </p14:nvContentPartPr>
              <p14:xfrm>
                <a:off x="8529585" y="6042810"/>
                <a:ext cx="42480" cy="135720"/>
              </p14:xfrm>
            </p:contentPart>
          </mc:Choice>
          <mc:Fallback xmlns="">
            <p:pic>
              <p:nvPicPr>
                <p:cNvPr id="183" name="Ink 182">
                  <a:extLst>
                    <a:ext uri="{FF2B5EF4-FFF2-40B4-BE49-F238E27FC236}">
                      <a16:creationId xmlns:a16="http://schemas.microsoft.com/office/drawing/2014/main" id="{549EA6BA-7E37-4670-936E-8F491834673D}"/>
                    </a:ext>
                  </a:extLst>
                </p:cNvPr>
                <p:cNvPicPr/>
                <p:nvPr/>
              </p:nvPicPr>
              <p:blipFill>
                <a:blip r:embed="rId165"/>
                <a:stretch>
                  <a:fillRect/>
                </a:stretch>
              </p:blipFill>
              <p:spPr>
                <a:xfrm>
                  <a:off x="8511945" y="6025170"/>
                  <a:ext cx="781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84" name="Ink 183">
                  <a:extLst>
                    <a:ext uri="{FF2B5EF4-FFF2-40B4-BE49-F238E27FC236}">
                      <a16:creationId xmlns:a16="http://schemas.microsoft.com/office/drawing/2014/main" id="{4F05A694-1740-443F-AA18-28FB45E2ADE3}"/>
                    </a:ext>
                  </a:extLst>
                </p14:cNvPr>
                <p14:cNvContentPartPr/>
                <p14:nvPr/>
              </p14:nvContentPartPr>
              <p14:xfrm>
                <a:off x="8545425" y="5987010"/>
                <a:ext cx="120600" cy="52920"/>
              </p14:xfrm>
            </p:contentPart>
          </mc:Choice>
          <mc:Fallback xmlns="">
            <p:pic>
              <p:nvPicPr>
                <p:cNvPr id="184" name="Ink 183">
                  <a:extLst>
                    <a:ext uri="{FF2B5EF4-FFF2-40B4-BE49-F238E27FC236}">
                      <a16:creationId xmlns:a16="http://schemas.microsoft.com/office/drawing/2014/main" id="{4F05A694-1740-443F-AA18-28FB45E2ADE3}"/>
                    </a:ext>
                  </a:extLst>
                </p:cNvPr>
                <p:cNvPicPr/>
                <p:nvPr/>
              </p:nvPicPr>
              <p:blipFill>
                <a:blip r:embed="rId167"/>
                <a:stretch>
                  <a:fillRect/>
                </a:stretch>
              </p:blipFill>
              <p:spPr>
                <a:xfrm>
                  <a:off x="8527425" y="5969370"/>
                  <a:ext cx="1562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85" name="Ink 184">
                  <a:extLst>
                    <a:ext uri="{FF2B5EF4-FFF2-40B4-BE49-F238E27FC236}">
                      <a16:creationId xmlns:a16="http://schemas.microsoft.com/office/drawing/2014/main" id="{151B4ADE-36F3-48C4-8962-1085DF979D9F}"/>
                    </a:ext>
                  </a:extLst>
                </p14:cNvPr>
                <p14:cNvContentPartPr/>
                <p14:nvPr/>
              </p14:nvContentPartPr>
              <p14:xfrm>
                <a:off x="8570625" y="6063690"/>
                <a:ext cx="87120" cy="21240"/>
              </p14:xfrm>
            </p:contentPart>
          </mc:Choice>
          <mc:Fallback xmlns="">
            <p:pic>
              <p:nvPicPr>
                <p:cNvPr id="185" name="Ink 184">
                  <a:extLst>
                    <a:ext uri="{FF2B5EF4-FFF2-40B4-BE49-F238E27FC236}">
                      <a16:creationId xmlns:a16="http://schemas.microsoft.com/office/drawing/2014/main" id="{151B4ADE-36F3-48C4-8962-1085DF979D9F}"/>
                    </a:ext>
                  </a:extLst>
                </p:cNvPr>
                <p:cNvPicPr/>
                <p:nvPr/>
              </p:nvPicPr>
              <p:blipFill>
                <a:blip r:embed="rId169"/>
                <a:stretch>
                  <a:fillRect/>
                </a:stretch>
              </p:blipFill>
              <p:spPr>
                <a:xfrm>
                  <a:off x="8552625" y="6046050"/>
                  <a:ext cx="1227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87" name="Ink 186">
                  <a:extLst>
                    <a:ext uri="{FF2B5EF4-FFF2-40B4-BE49-F238E27FC236}">
                      <a16:creationId xmlns:a16="http://schemas.microsoft.com/office/drawing/2014/main" id="{0D1130CB-BD18-49E8-8DF7-95072CF83904}"/>
                    </a:ext>
                  </a:extLst>
                </p14:cNvPr>
                <p14:cNvContentPartPr/>
                <p14:nvPr/>
              </p14:nvContentPartPr>
              <p14:xfrm>
                <a:off x="8048625" y="5307330"/>
                <a:ext cx="163440" cy="44280"/>
              </p14:xfrm>
            </p:contentPart>
          </mc:Choice>
          <mc:Fallback xmlns="">
            <p:pic>
              <p:nvPicPr>
                <p:cNvPr id="187" name="Ink 186">
                  <a:extLst>
                    <a:ext uri="{FF2B5EF4-FFF2-40B4-BE49-F238E27FC236}">
                      <a16:creationId xmlns:a16="http://schemas.microsoft.com/office/drawing/2014/main" id="{0D1130CB-BD18-49E8-8DF7-95072CF83904}"/>
                    </a:ext>
                  </a:extLst>
                </p:cNvPr>
                <p:cNvPicPr/>
                <p:nvPr/>
              </p:nvPicPr>
              <p:blipFill>
                <a:blip r:embed="rId171"/>
                <a:stretch>
                  <a:fillRect/>
                </a:stretch>
              </p:blipFill>
              <p:spPr>
                <a:xfrm>
                  <a:off x="8030625" y="5289330"/>
                  <a:ext cx="1990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88" name="Ink 187">
                  <a:extLst>
                    <a:ext uri="{FF2B5EF4-FFF2-40B4-BE49-F238E27FC236}">
                      <a16:creationId xmlns:a16="http://schemas.microsoft.com/office/drawing/2014/main" id="{76058659-DBE2-4707-B8B9-A5457F66E909}"/>
                    </a:ext>
                  </a:extLst>
                </p14:cNvPr>
                <p14:cNvContentPartPr/>
                <p14:nvPr/>
              </p14:nvContentPartPr>
              <p14:xfrm>
                <a:off x="8269305" y="5290770"/>
                <a:ext cx="79560" cy="12960"/>
              </p14:xfrm>
            </p:contentPart>
          </mc:Choice>
          <mc:Fallback xmlns="">
            <p:pic>
              <p:nvPicPr>
                <p:cNvPr id="188" name="Ink 187">
                  <a:extLst>
                    <a:ext uri="{FF2B5EF4-FFF2-40B4-BE49-F238E27FC236}">
                      <a16:creationId xmlns:a16="http://schemas.microsoft.com/office/drawing/2014/main" id="{76058659-DBE2-4707-B8B9-A5457F66E909}"/>
                    </a:ext>
                  </a:extLst>
                </p:cNvPr>
                <p:cNvPicPr/>
                <p:nvPr/>
              </p:nvPicPr>
              <p:blipFill>
                <a:blip r:embed="rId173"/>
                <a:stretch>
                  <a:fillRect/>
                </a:stretch>
              </p:blipFill>
              <p:spPr>
                <a:xfrm>
                  <a:off x="8251665" y="5272770"/>
                  <a:ext cx="1152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89" name="Ink 188">
                  <a:extLst>
                    <a:ext uri="{FF2B5EF4-FFF2-40B4-BE49-F238E27FC236}">
                      <a16:creationId xmlns:a16="http://schemas.microsoft.com/office/drawing/2014/main" id="{248BD8CA-DB93-4B96-92B4-B65A0F06C64F}"/>
                    </a:ext>
                  </a:extLst>
                </p14:cNvPr>
                <p14:cNvContentPartPr/>
                <p14:nvPr/>
              </p14:nvContentPartPr>
              <p14:xfrm>
                <a:off x="8433465" y="5297250"/>
                <a:ext cx="18000" cy="105480"/>
              </p14:xfrm>
            </p:contentPart>
          </mc:Choice>
          <mc:Fallback xmlns="">
            <p:pic>
              <p:nvPicPr>
                <p:cNvPr id="189" name="Ink 188">
                  <a:extLst>
                    <a:ext uri="{FF2B5EF4-FFF2-40B4-BE49-F238E27FC236}">
                      <a16:creationId xmlns:a16="http://schemas.microsoft.com/office/drawing/2014/main" id="{248BD8CA-DB93-4B96-92B4-B65A0F06C64F}"/>
                    </a:ext>
                  </a:extLst>
                </p:cNvPr>
                <p:cNvPicPr/>
                <p:nvPr/>
              </p:nvPicPr>
              <p:blipFill>
                <a:blip r:embed="rId175"/>
                <a:stretch>
                  <a:fillRect/>
                </a:stretch>
              </p:blipFill>
              <p:spPr>
                <a:xfrm>
                  <a:off x="8415465" y="5279610"/>
                  <a:ext cx="536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90" name="Ink 189">
                  <a:extLst>
                    <a:ext uri="{FF2B5EF4-FFF2-40B4-BE49-F238E27FC236}">
                      <a16:creationId xmlns:a16="http://schemas.microsoft.com/office/drawing/2014/main" id="{6E360044-750F-42FD-8ABD-C2613FD9B675}"/>
                    </a:ext>
                  </a:extLst>
                </p14:cNvPr>
                <p14:cNvContentPartPr/>
                <p14:nvPr/>
              </p14:nvContentPartPr>
              <p14:xfrm>
                <a:off x="8444625" y="5490210"/>
                <a:ext cx="14040" cy="176040"/>
              </p14:xfrm>
            </p:contentPart>
          </mc:Choice>
          <mc:Fallback xmlns="">
            <p:pic>
              <p:nvPicPr>
                <p:cNvPr id="190" name="Ink 189">
                  <a:extLst>
                    <a:ext uri="{FF2B5EF4-FFF2-40B4-BE49-F238E27FC236}">
                      <a16:creationId xmlns:a16="http://schemas.microsoft.com/office/drawing/2014/main" id="{6E360044-750F-42FD-8ABD-C2613FD9B675}"/>
                    </a:ext>
                  </a:extLst>
                </p:cNvPr>
                <p:cNvPicPr/>
                <p:nvPr/>
              </p:nvPicPr>
              <p:blipFill>
                <a:blip r:embed="rId177"/>
                <a:stretch>
                  <a:fillRect/>
                </a:stretch>
              </p:blipFill>
              <p:spPr>
                <a:xfrm>
                  <a:off x="8426625" y="5472210"/>
                  <a:ext cx="496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92" name="Ink 191">
                  <a:extLst>
                    <a:ext uri="{FF2B5EF4-FFF2-40B4-BE49-F238E27FC236}">
                      <a16:creationId xmlns:a16="http://schemas.microsoft.com/office/drawing/2014/main" id="{E99ADC25-96CB-4381-83D5-01EBBCA98588}"/>
                    </a:ext>
                  </a:extLst>
                </p14:cNvPr>
                <p14:cNvContentPartPr/>
                <p14:nvPr/>
              </p14:nvContentPartPr>
              <p14:xfrm>
                <a:off x="8366865" y="5581650"/>
                <a:ext cx="186120" cy="152640"/>
              </p14:xfrm>
            </p:contentPart>
          </mc:Choice>
          <mc:Fallback xmlns="">
            <p:pic>
              <p:nvPicPr>
                <p:cNvPr id="192" name="Ink 191">
                  <a:extLst>
                    <a:ext uri="{FF2B5EF4-FFF2-40B4-BE49-F238E27FC236}">
                      <a16:creationId xmlns:a16="http://schemas.microsoft.com/office/drawing/2014/main" id="{E99ADC25-96CB-4381-83D5-01EBBCA98588}"/>
                    </a:ext>
                  </a:extLst>
                </p:cNvPr>
                <p:cNvPicPr/>
                <p:nvPr/>
              </p:nvPicPr>
              <p:blipFill>
                <a:blip r:embed="rId179"/>
                <a:stretch>
                  <a:fillRect/>
                </a:stretch>
              </p:blipFill>
              <p:spPr>
                <a:xfrm>
                  <a:off x="8348865" y="5563650"/>
                  <a:ext cx="221760" cy="188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0">
            <p14:nvContentPartPr>
              <p14:cNvPr id="194" name="Ink 193">
                <a:extLst>
                  <a:ext uri="{FF2B5EF4-FFF2-40B4-BE49-F238E27FC236}">
                    <a16:creationId xmlns:a16="http://schemas.microsoft.com/office/drawing/2014/main" id="{ED1136E5-9E07-4403-A8F2-CA4ACD9D4377}"/>
                  </a:ext>
                </a:extLst>
              </p14:cNvPr>
              <p14:cNvContentPartPr/>
              <p14:nvPr/>
            </p14:nvContentPartPr>
            <p14:xfrm>
              <a:off x="10099185" y="3211770"/>
              <a:ext cx="258120" cy="137520"/>
            </p14:xfrm>
          </p:contentPart>
        </mc:Choice>
        <mc:Fallback xmlns="">
          <p:pic>
            <p:nvPicPr>
              <p:cNvPr id="194" name="Ink 193">
                <a:extLst>
                  <a:ext uri="{FF2B5EF4-FFF2-40B4-BE49-F238E27FC236}">
                    <a16:creationId xmlns:a16="http://schemas.microsoft.com/office/drawing/2014/main" id="{ED1136E5-9E07-4403-A8F2-CA4ACD9D4377}"/>
                  </a:ext>
                </a:extLst>
              </p:cNvPr>
              <p:cNvPicPr/>
              <p:nvPr/>
            </p:nvPicPr>
            <p:blipFill>
              <a:blip r:embed="rId181"/>
              <a:stretch>
                <a:fillRect/>
              </a:stretch>
            </p:blipFill>
            <p:spPr>
              <a:xfrm>
                <a:off x="10081545" y="3194130"/>
                <a:ext cx="2937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95" name="Ink 194">
                <a:extLst>
                  <a:ext uri="{FF2B5EF4-FFF2-40B4-BE49-F238E27FC236}">
                    <a16:creationId xmlns:a16="http://schemas.microsoft.com/office/drawing/2014/main" id="{93B25649-5622-40B1-A2B5-F92E80FF29BC}"/>
                  </a:ext>
                </a:extLst>
              </p14:cNvPr>
              <p14:cNvContentPartPr/>
              <p14:nvPr/>
            </p14:nvContentPartPr>
            <p14:xfrm>
              <a:off x="10594905" y="3398610"/>
              <a:ext cx="74880" cy="160200"/>
            </p14:xfrm>
          </p:contentPart>
        </mc:Choice>
        <mc:Fallback xmlns="">
          <p:pic>
            <p:nvPicPr>
              <p:cNvPr id="195" name="Ink 194">
                <a:extLst>
                  <a:ext uri="{FF2B5EF4-FFF2-40B4-BE49-F238E27FC236}">
                    <a16:creationId xmlns:a16="http://schemas.microsoft.com/office/drawing/2014/main" id="{93B25649-5622-40B1-A2B5-F92E80FF29BC}"/>
                  </a:ext>
                </a:extLst>
              </p:cNvPr>
              <p:cNvPicPr/>
              <p:nvPr/>
            </p:nvPicPr>
            <p:blipFill>
              <a:blip r:embed="rId183"/>
              <a:stretch>
                <a:fillRect/>
              </a:stretch>
            </p:blipFill>
            <p:spPr>
              <a:xfrm>
                <a:off x="10577265" y="3380610"/>
                <a:ext cx="110520" cy="195840"/>
              </a:xfrm>
              <a:prstGeom prst="rect">
                <a:avLst/>
              </a:prstGeom>
            </p:spPr>
          </p:pic>
        </mc:Fallback>
      </mc:AlternateContent>
      <p:grpSp>
        <p:nvGrpSpPr>
          <p:cNvPr id="214" name="Group 213">
            <a:extLst>
              <a:ext uri="{FF2B5EF4-FFF2-40B4-BE49-F238E27FC236}">
                <a16:creationId xmlns:a16="http://schemas.microsoft.com/office/drawing/2014/main" id="{F80CDF75-9C58-4922-A1DE-7B9D7AF2F15E}"/>
              </a:ext>
            </a:extLst>
          </p:cNvPr>
          <p:cNvGrpSpPr/>
          <p:nvPr/>
        </p:nvGrpSpPr>
        <p:grpSpPr>
          <a:xfrm>
            <a:off x="10635945" y="3695970"/>
            <a:ext cx="1425960" cy="795960"/>
            <a:chOff x="10635945" y="3695970"/>
            <a:chExt cx="1425960" cy="795960"/>
          </a:xfrm>
        </p:grpSpPr>
        <mc:AlternateContent xmlns:mc="http://schemas.openxmlformats.org/markup-compatibility/2006" xmlns:p14="http://schemas.microsoft.com/office/powerpoint/2010/main">
          <mc:Choice Requires="p14">
            <p:contentPart p14:bwMode="auto" r:id="rId184">
              <p14:nvContentPartPr>
                <p14:cNvPr id="196" name="Ink 195">
                  <a:extLst>
                    <a:ext uri="{FF2B5EF4-FFF2-40B4-BE49-F238E27FC236}">
                      <a16:creationId xmlns:a16="http://schemas.microsoft.com/office/drawing/2014/main" id="{FD63D1E7-AE2D-4618-83F6-6F4FDB0DB971}"/>
                    </a:ext>
                  </a:extLst>
                </p14:cNvPr>
                <p14:cNvContentPartPr/>
                <p14:nvPr/>
              </p14:nvContentPartPr>
              <p14:xfrm>
                <a:off x="10813065" y="3695970"/>
                <a:ext cx="27360" cy="99000"/>
              </p14:xfrm>
            </p:contentPart>
          </mc:Choice>
          <mc:Fallback xmlns="">
            <p:pic>
              <p:nvPicPr>
                <p:cNvPr id="196" name="Ink 195">
                  <a:extLst>
                    <a:ext uri="{FF2B5EF4-FFF2-40B4-BE49-F238E27FC236}">
                      <a16:creationId xmlns:a16="http://schemas.microsoft.com/office/drawing/2014/main" id="{FD63D1E7-AE2D-4618-83F6-6F4FDB0DB971}"/>
                    </a:ext>
                  </a:extLst>
                </p:cNvPr>
                <p:cNvPicPr/>
                <p:nvPr/>
              </p:nvPicPr>
              <p:blipFill>
                <a:blip r:embed="rId185"/>
                <a:stretch>
                  <a:fillRect/>
                </a:stretch>
              </p:blipFill>
              <p:spPr>
                <a:xfrm>
                  <a:off x="10795065" y="3677970"/>
                  <a:ext cx="630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97" name="Ink 196">
                  <a:extLst>
                    <a:ext uri="{FF2B5EF4-FFF2-40B4-BE49-F238E27FC236}">
                      <a16:creationId xmlns:a16="http://schemas.microsoft.com/office/drawing/2014/main" id="{6AC4FCEA-D8EE-4D4A-9826-F82E8FB6AE18}"/>
                    </a:ext>
                  </a:extLst>
                </p14:cNvPr>
                <p14:cNvContentPartPr/>
                <p14:nvPr/>
              </p14:nvContentPartPr>
              <p14:xfrm>
                <a:off x="10967865" y="3874890"/>
                <a:ext cx="39600" cy="98280"/>
              </p14:xfrm>
            </p:contentPart>
          </mc:Choice>
          <mc:Fallback xmlns="">
            <p:pic>
              <p:nvPicPr>
                <p:cNvPr id="197" name="Ink 196">
                  <a:extLst>
                    <a:ext uri="{FF2B5EF4-FFF2-40B4-BE49-F238E27FC236}">
                      <a16:creationId xmlns:a16="http://schemas.microsoft.com/office/drawing/2014/main" id="{6AC4FCEA-D8EE-4D4A-9826-F82E8FB6AE18}"/>
                    </a:ext>
                  </a:extLst>
                </p:cNvPr>
                <p:cNvPicPr/>
                <p:nvPr/>
              </p:nvPicPr>
              <p:blipFill>
                <a:blip r:embed="rId187"/>
                <a:stretch>
                  <a:fillRect/>
                </a:stretch>
              </p:blipFill>
              <p:spPr>
                <a:xfrm>
                  <a:off x="10949865" y="3856890"/>
                  <a:ext cx="752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98" name="Ink 197">
                  <a:extLst>
                    <a:ext uri="{FF2B5EF4-FFF2-40B4-BE49-F238E27FC236}">
                      <a16:creationId xmlns:a16="http://schemas.microsoft.com/office/drawing/2014/main" id="{DB6A5890-07C3-4FB6-818B-DB6211ABE17F}"/>
                    </a:ext>
                  </a:extLst>
                </p14:cNvPr>
                <p14:cNvContentPartPr/>
                <p14:nvPr/>
              </p14:nvContentPartPr>
              <p14:xfrm>
                <a:off x="11113305" y="4055610"/>
                <a:ext cx="110520" cy="248040"/>
              </p14:xfrm>
            </p:contentPart>
          </mc:Choice>
          <mc:Fallback xmlns="">
            <p:pic>
              <p:nvPicPr>
                <p:cNvPr id="198" name="Ink 197">
                  <a:extLst>
                    <a:ext uri="{FF2B5EF4-FFF2-40B4-BE49-F238E27FC236}">
                      <a16:creationId xmlns:a16="http://schemas.microsoft.com/office/drawing/2014/main" id="{DB6A5890-07C3-4FB6-818B-DB6211ABE17F}"/>
                    </a:ext>
                  </a:extLst>
                </p:cNvPr>
                <p:cNvPicPr/>
                <p:nvPr/>
              </p:nvPicPr>
              <p:blipFill>
                <a:blip r:embed="rId189"/>
                <a:stretch>
                  <a:fillRect/>
                </a:stretch>
              </p:blipFill>
              <p:spPr>
                <a:xfrm>
                  <a:off x="11095305" y="4037610"/>
                  <a:ext cx="14616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200" name="Ink 199">
                  <a:extLst>
                    <a:ext uri="{FF2B5EF4-FFF2-40B4-BE49-F238E27FC236}">
                      <a16:creationId xmlns:a16="http://schemas.microsoft.com/office/drawing/2014/main" id="{6F262C8E-AEB1-4070-BA7D-82798F55C8DE}"/>
                    </a:ext>
                  </a:extLst>
                </p14:cNvPr>
                <p14:cNvContentPartPr/>
                <p14:nvPr/>
              </p14:nvContentPartPr>
              <p14:xfrm>
                <a:off x="10679145" y="4339650"/>
                <a:ext cx="24120" cy="152280"/>
              </p14:xfrm>
            </p:contentPart>
          </mc:Choice>
          <mc:Fallback xmlns="">
            <p:pic>
              <p:nvPicPr>
                <p:cNvPr id="200" name="Ink 199">
                  <a:extLst>
                    <a:ext uri="{FF2B5EF4-FFF2-40B4-BE49-F238E27FC236}">
                      <a16:creationId xmlns:a16="http://schemas.microsoft.com/office/drawing/2014/main" id="{6F262C8E-AEB1-4070-BA7D-82798F55C8DE}"/>
                    </a:ext>
                  </a:extLst>
                </p:cNvPr>
                <p:cNvPicPr/>
                <p:nvPr/>
              </p:nvPicPr>
              <p:blipFill>
                <a:blip r:embed="rId191"/>
                <a:stretch>
                  <a:fillRect/>
                </a:stretch>
              </p:blipFill>
              <p:spPr>
                <a:xfrm>
                  <a:off x="10661145" y="4321650"/>
                  <a:ext cx="597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201" name="Ink 200">
                  <a:extLst>
                    <a:ext uri="{FF2B5EF4-FFF2-40B4-BE49-F238E27FC236}">
                      <a16:creationId xmlns:a16="http://schemas.microsoft.com/office/drawing/2014/main" id="{F6AE09DD-64BA-4956-AA22-37578673E69E}"/>
                    </a:ext>
                  </a:extLst>
                </p14:cNvPr>
                <p14:cNvContentPartPr/>
                <p14:nvPr/>
              </p14:nvContentPartPr>
              <p14:xfrm>
                <a:off x="10635945" y="4267650"/>
                <a:ext cx="176760" cy="33480"/>
              </p14:xfrm>
            </p:contentPart>
          </mc:Choice>
          <mc:Fallback xmlns="">
            <p:pic>
              <p:nvPicPr>
                <p:cNvPr id="201" name="Ink 200">
                  <a:extLst>
                    <a:ext uri="{FF2B5EF4-FFF2-40B4-BE49-F238E27FC236}">
                      <a16:creationId xmlns:a16="http://schemas.microsoft.com/office/drawing/2014/main" id="{F6AE09DD-64BA-4956-AA22-37578673E69E}"/>
                    </a:ext>
                  </a:extLst>
                </p:cNvPr>
                <p:cNvPicPr/>
                <p:nvPr/>
              </p:nvPicPr>
              <p:blipFill>
                <a:blip r:embed="rId193"/>
                <a:stretch>
                  <a:fillRect/>
                </a:stretch>
              </p:blipFill>
              <p:spPr>
                <a:xfrm>
                  <a:off x="10618305" y="4250010"/>
                  <a:ext cx="2124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202" name="Ink 201">
                  <a:extLst>
                    <a:ext uri="{FF2B5EF4-FFF2-40B4-BE49-F238E27FC236}">
                      <a16:creationId xmlns:a16="http://schemas.microsoft.com/office/drawing/2014/main" id="{CB790A0F-6747-42D9-8EC2-6137CAEE1824}"/>
                    </a:ext>
                  </a:extLst>
                </p14:cNvPr>
                <p14:cNvContentPartPr/>
                <p14:nvPr/>
              </p14:nvContentPartPr>
              <p14:xfrm>
                <a:off x="10840425" y="4343250"/>
                <a:ext cx="30600" cy="127080"/>
              </p14:xfrm>
            </p:contentPart>
          </mc:Choice>
          <mc:Fallback xmlns="">
            <p:pic>
              <p:nvPicPr>
                <p:cNvPr id="202" name="Ink 201">
                  <a:extLst>
                    <a:ext uri="{FF2B5EF4-FFF2-40B4-BE49-F238E27FC236}">
                      <a16:creationId xmlns:a16="http://schemas.microsoft.com/office/drawing/2014/main" id="{CB790A0F-6747-42D9-8EC2-6137CAEE1824}"/>
                    </a:ext>
                  </a:extLst>
                </p:cNvPr>
                <p:cNvPicPr/>
                <p:nvPr/>
              </p:nvPicPr>
              <p:blipFill>
                <a:blip r:embed="rId195"/>
                <a:stretch>
                  <a:fillRect/>
                </a:stretch>
              </p:blipFill>
              <p:spPr>
                <a:xfrm>
                  <a:off x="10822785" y="4325610"/>
                  <a:ext cx="662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203" name="Ink 202">
                  <a:extLst>
                    <a:ext uri="{FF2B5EF4-FFF2-40B4-BE49-F238E27FC236}">
                      <a16:creationId xmlns:a16="http://schemas.microsoft.com/office/drawing/2014/main" id="{5500F73A-522E-46D5-8EDF-307C4931D1D6}"/>
                    </a:ext>
                  </a:extLst>
                </p14:cNvPr>
                <p14:cNvContentPartPr/>
                <p14:nvPr/>
              </p14:nvContentPartPr>
              <p14:xfrm>
                <a:off x="10852305" y="4267650"/>
                <a:ext cx="133200" cy="37080"/>
              </p14:xfrm>
            </p:contentPart>
          </mc:Choice>
          <mc:Fallback xmlns="">
            <p:pic>
              <p:nvPicPr>
                <p:cNvPr id="203" name="Ink 202">
                  <a:extLst>
                    <a:ext uri="{FF2B5EF4-FFF2-40B4-BE49-F238E27FC236}">
                      <a16:creationId xmlns:a16="http://schemas.microsoft.com/office/drawing/2014/main" id="{5500F73A-522E-46D5-8EDF-307C4931D1D6}"/>
                    </a:ext>
                  </a:extLst>
                </p:cNvPr>
                <p:cNvPicPr/>
                <p:nvPr/>
              </p:nvPicPr>
              <p:blipFill>
                <a:blip r:embed="rId197"/>
                <a:stretch>
                  <a:fillRect/>
                </a:stretch>
              </p:blipFill>
              <p:spPr>
                <a:xfrm>
                  <a:off x="10834305" y="4249650"/>
                  <a:ext cx="1688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204" name="Ink 203">
                  <a:extLst>
                    <a:ext uri="{FF2B5EF4-FFF2-40B4-BE49-F238E27FC236}">
                      <a16:creationId xmlns:a16="http://schemas.microsoft.com/office/drawing/2014/main" id="{82E25939-8292-4591-82BC-24430F8A4671}"/>
                    </a:ext>
                  </a:extLst>
                </p14:cNvPr>
                <p14:cNvContentPartPr/>
                <p14:nvPr/>
              </p14:nvContentPartPr>
              <p14:xfrm>
                <a:off x="10871025" y="4368450"/>
                <a:ext cx="94320" cy="90000"/>
              </p14:xfrm>
            </p:contentPart>
          </mc:Choice>
          <mc:Fallback xmlns="">
            <p:pic>
              <p:nvPicPr>
                <p:cNvPr id="204" name="Ink 203">
                  <a:extLst>
                    <a:ext uri="{FF2B5EF4-FFF2-40B4-BE49-F238E27FC236}">
                      <a16:creationId xmlns:a16="http://schemas.microsoft.com/office/drawing/2014/main" id="{82E25939-8292-4591-82BC-24430F8A4671}"/>
                    </a:ext>
                  </a:extLst>
                </p:cNvPr>
                <p:cNvPicPr/>
                <p:nvPr/>
              </p:nvPicPr>
              <p:blipFill>
                <a:blip r:embed="rId199"/>
                <a:stretch>
                  <a:fillRect/>
                </a:stretch>
              </p:blipFill>
              <p:spPr>
                <a:xfrm>
                  <a:off x="10853025" y="4350450"/>
                  <a:ext cx="1299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205" name="Ink 204">
                  <a:extLst>
                    <a:ext uri="{FF2B5EF4-FFF2-40B4-BE49-F238E27FC236}">
                      <a16:creationId xmlns:a16="http://schemas.microsoft.com/office/drawing/2014/main" id="{28BE1052-E299-4ABA-B80B-AB9B7E39B3D0}"/>
                    </a:ext>
                  </a:extLst>
                </p14:cNvPr>
                <p14:cNvContentPartPr/>
                <p14:nvPr/>
              </p14:nvContentPartPr>
              <p14:xfrm>
                <a:off x="10990905" y="4306530"/>
                <a:ext cx="145800" cy="136080"/>
              </p14:xfrm>
            </p:contentPart>
          </mc:Choice>
          <mc:Fallback xmlns="">
            <p:pic>
              <p:nvPicPr>
                <p:cNvPr id="205" name="Ink 204">
                  <a:extLst>
                    <a:ext uri="{FF2B5EF4-FFF2-40B4-BE49-F238E27FC236}">
                      <a16:creationId xmlns:a16="http://schemas.microsoft.com/office/drawing/2014/main" id="{28BE1052-E299-4ABA-B80B-AB9B7E39B3D0}"/>
                    </a:ext>
                  </a:extLst>
                </p:cNvPr>
                <p:cNvPicPr/>
                <p:nvPr/>
              </p:nvPicPr>
              <p:blipFill>
                <a:blip r:embed="rId201"/>
                <a:stretch>
                  <a:fillRect/>
                </a:stretch>
              </p:blipFill>
              <p:spPr>
                <a:xfrm>
                  <a:off x="10973265" y="4288530"/>
                  <a:ext cx="1814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206" name="Ink 205">
                  <a:extLst>
                    <a:ext uri="{FF2B5EF4-FFF2-40B4-BE49-F238E27FC236}">
                      <a16:creationId xmlns:a16="http://schemas.microsoft.com/office/drawing/2014/main" id="{5565420A-5C90-4BBB-97FD-057F6914999A}"/>
                    </a:ext>
                  </a:extLst>
                </p14:cNvPr>
                <p14:cNvContentPartPr/>
                <p14:nvPr/>
              </p14:nvContentPartPr>
              <p14:xfrm>
                <a:off x="11165865" y="4205010"/>
                <a:ext cx="70920" cy="235800"/>
              </p14:xfrm>
            </p:contentPart>
          </mc:Choice>
          <mc:Fallback xmlns="">
            <p:pic>
              <p:nvPicPr>
                <p:cNvPr id="206" name="Ink 205">
                  <a:extLst>
                    <a:ext uri="{FF2B5EF4-FFF2-40B4-BE49-F238E27FC236}">
                      <a16:creationId xmlns:a16="http://schemas.microsoft.com/office/drawing/2014/main" id="{5565420A-5C90-4BBB-97FD-057F6914999A}"/>
                    </a:ext>
                  </a:extLst>
                </p:cNvPr>
                <p:cNvPicPr/>
                <p:nvPr/>
              </p:nvPicPr>
              <p:blipFill>
                <a:blip r:embed="rId203"/>
                <a:stretch>
                  <a:fillRect/>
                </a:stretch>
              </p:blipFill>
              <p:spPr>
                <a:xfrm>
                  <a:off x="11147865" y="4187010"/>
                  <a:ext cx="10656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207" name="Ink 206">
                  <a:extLst>
                    <a:ext uri="{FF2B5EF4-FFF2-40B4-BE49-F238E27FC236}">
                      <a16:creationId xmlns:a16="http://schemas.microsoft.com/office/drawing/2014/main" id="{12AE9CC9-C228-46F6-946B-376555453041}"/>
                    </a:ext>
                  </a:extLst>
                </p14:cNvPr>
                <p14:cNvContentPartPr/>
                <p14:nvPr/>
              </p14:nvContentPartPr>
              <p14:xfrm>
                <a:off x="11241465" y="4236690"/>
                <a:ext cx="114480" cy="147240"/>
              </p14:xfrm>
            </p:contentPart>
          </mc:Choice>
          <mc:Fallback xmlns="">
            <p:pic>
              <p:nvPicPr>
                <p:cNvPr id="207" name="Ink 206">
                  <a:extLst>
                    <a:ext uri="{FF2B5EF4-FFF2-40B4-BE49-F238E27FC236}">
                      <a16:creationId xmlns:a16="http://schemas.microsoft.com/office/drawing/2014/main" id="{12AE9CC9-C228-46F6-946B-376555453041}"/>
                    </a:ext>
                  </a:extLst>
                </p:cNvPr>
                <p:cNvPicPr/>
                <p:nvPr/>
              </p:nvPicPr>
              <p:blipFill>
                <a:blip r:embed="rId205"/>
                <a:stretch>
                  <a:fillRect/>
                </a:stretch>
              </p:blipFill>
              <p:spPr>
                <a:xfrm>
                  <a:off x="11223465" y="4219050"/>
                  <a:ext cx="1501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208" name="Ink 207">
                  <a:extLst>
                    <a:ext uri="{FF2B5EF4-FFF2-40B4-BE49-F238E27FC236}">
                      <a16:creationId xmlns:a16="http://schemas.microsoft.com/office/drawing/2014/main" id="{4D87EAF3-EB06-490A-A65F-FAA1ECF8917A}"/>
                    </a:ext>
                  </a:extLst>
                </p14:cNvPr>
                <p14:cNvContentPartPr/>
                <p14:nvPr/>
              </p14:nvContentPartPr>
              <p14:xfrm>
                <a:off x="11402025" y="4163970"/>
                <a:ext cx="124560" cy="214200"/>
              </p14:xfrm>
            </p:contentPart>
          </mc:Choice>
          <mc:Fallback xmlns="">
            <p:pic>
              <p:nvPicPr>
                <p:cNvPr id="208" name="Ink 207">
                  <a:extLst>
                    <a:ext uri="{FF2B5EF4-FFF2-40B4-BE49-F238E27FC236}">
                      <a16:creationId xmlns:a16="http://schemas.microsoft.com/office/drawing/2014/main" id="{4D87EAF3-EB06-490A-A65F-FAA1ECF8917A}"/>
                    </a:ext>
                  </a:extLst>
                </p:cNvPr>
                <p:cNvPicPr/>
                <p:nvPr/>
              </p:nvPicPr>
              <p:blipFill>
                <a:blip r:embed="rId207"/>
                <a:stretch>
                  <a:fillRect/>
                </a:stretch>
              </p:blipFill>
              <p:spPr>
                <a:xfrm>
                  <a:off x="11384025" y="4146330"/>
                  <a:ext cx="16020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209" name="Ink 208">
                  <a:extLst>
                    <a:ext uri="{FF2B5EF4-FFF2-40B4-BE49-F238E27FC236}">
                      <a16:creationId xmlns:a16="http://schemas.microsoft.com/office/drawing/2014/main" id="{5C634DA6-4926-4157-8854-822F96F1AA77}"/>
                    </a:ext>
                  </a:extLst>
                </p14:cNvPr>
                <p14:cNvContentPartPr/>
                <p14:nvPr/>
              </p14:nvContentPartPr>
              <p14:xfrm>
                <a:off x="11542425" y="4186650"/>
                <a:ext cx="93240" cy="222480"/>
              </p14:xfrm>
            </p:contentPart>
          </mc:Choice>
          <mc:Fallback xmlns="">
            <p:pic>
              <p:nvPicPr>
                <p:cNvPr id="209" name="Ink 208">
                  <a:extLst>
                    <a:ext uri="{FF2B5EF4-FFF2-40B4-BE49-F238E27FC236}">
                      <a16:creationId xmlns:a16="http://schemas.microsoft.com/office/drawing/2014/main" id="{5C634DA6-4926-4157-8854-822F96F1AA77}"/>
                    </a:ext>
                  </a:extLst>
                </p:cNvPr>
                <p:cNvPicPr/>
                <p:nvPr/>
              </p:nvPicPr>
              <p:blipFill>
                <a:blip r:embed="rId209"/>
                <a:stretch>
                  <a:fillRect/>
                </a:stretch>
              </p:blipFill>
              <p:spPr>
                <a:xfrm>
                  <a:off x="11524425" y="4169010"/>
                  <a:ext cx="12888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210" name="Ink 209">
                  <a:extLst>
                    <a:ext uri="{FF2B5EF4-FFF2-40B4-BE49-F238E27FC236}">
                      <a16:creationId xmlns:a16="http://schemas.microsoft.com/office/drawing/2014/main" id="{ED847A1B-9989-499B-9A7E-90842D0BA83F}"/>
                    </a:ext>
                  </a:extLst>
                </p14:cNvPr>
                <p14:cNvContentPartPr/>
                <p14:nvPr/>
              </p14:nvContentPartPr>
              <p14:xfrm>
                <a:off x="11585265" y="4247490"/>
                <a:ext cx="73080" cy="65520"/>
              </p14:xfrm>
            </p:contentPart>
          </mc:Choice>
          <mc:Fallback xmlns="">
            <p:pic>
              <p:nvPicPr>
                <p:cNvPr id="210" name="Ink 209">
                  <a:extLst>
                    <a:ext uri="{FF2B5EF4-FFF2-40B4-BE49-F238E27FC236}">
                      <a16:creationId xmlns:a16="http://schemas.microsoft.com/office/drawing/2014/main" id="{ED847A1B-9989-499B-9A7E-90842D0BA83F}"/>
                    </a:ext>
                  </a:extLst>
                </p:cNvPr>
                <p:cNvPicPr/>
                <p:nvPr/>
              </p:nvPicPr>
              <p:blipFill>
                <a:blip r:embed="rId211"/>
                <a:stretch>
                  <a:fillRect/>
                </a:stretch>
              </p:blipFill>
              <p:spPr>
                <a:xfrm>
                  <a:off x="11567265" y="4229490"/>
                  <a:ext cx="1087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211" name="Ink 210">
                  <a:extLst>
                    <a:ext uri="{FF2B5EF4-FFF2-40B4-BE49-F238E27FC236}">
                      <a16:creationId xmlns:a16="http://schemas.microsoft.com/office/drawing/2014/main" id="{E32C2AA2-C074-45CD-AE83-3D1DBE815635}"/>
                    </a:ext>
                  </a:extLst>
                </p14:cNvPr>
                <p14:cNvContentPartPr/>
                <p14:nvPr/>
              </p14:nvContentPartPr>
              <p14:xfrm>
                <a:off x="11666265" y="4129770"/>
                <a:ext cx="176400" cy="230040"/>
              </p14:xfrm>
            </p:contentPart>
          </mc:Choice>
          <mc:Fallback xmlns="">
            <p:pic>
              <p:nvPicPr>
                <p:cNvPr id="211" name="Ink 210">
                  <a:extLst>
                    <a:ext uri="{FF2B5EF4-FFF2-40B4-BE49-F238E27FC236}">
                      <a16:creationId xmlns:a16="http://schemas.microsoft.com/office/drawing/2014/main" id="{E32C2AA2-C074-45CD-AE83-3D1DBE815635}"/>
                    </a:ext>
                  </a:extLst>
                </p:cNvPr>
                <p:cNvPicPr/>
                <p:nvPr/>
              </p:nvPicPr>
              <p:blipFill>
                <a:blip r:embed="rId213"/>
                <a:stretch>
                  <a:fillRect/>
                </a:stretch>
              </p:blipFill>
              <p:spPr>
                <a:xfrm>
                  <a:off x="11648625" y="4111770"/>
                  <a:ext cx="21204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212" name="Ink 211">
                  <a:extLst>
                    <a:ext uri="{FF2B5EF4-FFF2-40B4-BE49-F238E27FC236}">
                      <a16:creationId xmlns:a16="http://schemas.microsoft.com/office/drawing/2014/main" id="{9229413F-7615-4160-9B3F-A6406693CE5E}"/>
                    </a:ext>
                  </a:extLst>
                </p14:cNvPr>
                <p14:cNvContentPartPr/>
                <p14:nvPr/>
              </p14:nvContentPartPr>
              <p14:xfrm>
                <a:off x="11893785" y="4081170"/>
                <a:ext cx="60480" cy="162000"/>
              </p14:xfrm>
            </p:contentPart>
          </mc:Choice>
          <mc:Fallback xmlns="">
            <p:pic>
              <p:nvPicPr>
                <p:cNvPr id="212" name="Ink 211">
                  <a:extLst>
                    <a:ext uri="{FF2B5EF4-FFF2-40B4-BE49-F238E27FC236}">
                      <a16:creationId xmlns:a16="http://schemas.microsoft.com/office/drawing/2014/main" id="{9229413F-7615-4160-9B3F-A6406693CE5E}"/>
                    </a:ext>
                  </a:extLst>
                </p:cNvPr>
                <p:cNvPicPr/>
                <p:nvPr/>
              </p:nvPicPr>
              <p:blipFill>
                <a:blip r:embed="rId215"/>
                <a:stretch>
                  <a:fillRect/>
                </a:stretch>
              </p:blipFill>
              <p:spPr>
                <a:xfrm>
                  <a:off x="11875785" y="4063530"/>
                  <a:ext cx="961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213" name="Ink 212">
                  <a:extLst>
                    <a:ext uri="{FF2B5EF4-FFF2-40B4-BE49-F238E27FC236}">
                      <a16:creationId xmlns:a16="http://schemas.microsoft.com/office/drawing/2014/main" id="{6018A381-E83A-43CA-9579-2D119F98810D}"/>
                    </a:ext>
                  </a:extLst>
                </p14:cNvPr>
                <p14:cNvContentPartPr/>
                <p14:nvPr/>
              </p14:nvContentPartPr>
              <p14:xfrm>
                <a:off x="11965785" y="4089090"/>
                <a:ext cx="96120" cy="244440"/>
              </p14:xfrm>
            </p:contentPart>
          </mc:Choice>
          <mc:Fallback xmlns="">
            <p:pic>
              <p:nvPicPr>
                <p:cNvPr id="213" name="Ink 212">
                  <a:extLst>
                    <a:ext uri="{FF2B5EF4-FFF2-40B4-BE49-F238E27FC236}">
                      <a16:creationId xmlns:a16="http://schemas.microsoft.com/office/drawing/2014/main" id="{6018A381-E83A-43CA-9579-2D119F98810D}"/>
                    </a:ext>
                  </a:extLst>
                </p:cNvPr>
                <p:cNvPicPr/>
                <p:nvPr/>
              </p:nvPicPr>
              <p:blipFill>
                <a:blip r:embed="rId217"/>
                <a:stretch>
                  <a:fillRect/>
                </a:stretch>
              </p:blipFill>
              <p:spPr>
                <a:xfrm>
                  <a:off x="11947785" y="4071090"/>
                  <a:ext cx="131760" cy="280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8">
            <p14:nvContentPartPr>
              <p14:cNvPr id="215" name="Ink 214">
                <a:extLst>
                  <a:ext uri="{FF2B5EF4-FFF2-40B4-BE49-F238E27FC236}">
                    <a16:creationId xmlns:a16="http://schemas.microsoft.com/office/drawing/2014/main" id="{13178250-6625-4BBD-836B-0F3856BFBDE2}"/>
                  </a:ext>
                </a:extLst>
              </p14:cNvPr>
              <p14:cNvContentPartPr/>
              <p14:nvPr/>
            </p14:nvContentPartPr>
            <p14:xfrm>
              <a:off x="11398065" y="4586250"/>
              <a:ext cx="65160" cy="200880"/>
            </p14:xfrm>
          </p:contentPart>
        </mc:Choice>
        <mc:Fallback xmlns="">
          <p:pic>
            <p:nvPicPr>
              <p:cNvPr id="215" name="Ink 214">
                <a:extLst>
                  <a:ext uri="{FF2B5EF4-FFF2-40B4-BE49-F238E27FC236}">
                    <a16:creationId xmlns:a16="http://schemas.microsoft.com/office/drawing/2014/main" id="{13178250-6625-4BBD-836B-0F3856BFBDE2}"/>
                  </a:ext>
                </a:extLst>
              </p:cNvPr>
              <p:cNvPicPr/>
              <p:nvPr/>
            </p:nvPicPr>
            <p:blipFill>
              <a:blip r:embed="rId219"/>
              <a:stretch>
                <a:fillRect/>
              </a:stretch>
            </p:blipFill>
            <p:spPr>
              <a:xfrm>
                <a:off x="11380425" y="4568610"/>
                <a:ext cx="100800" cy="236520"/>
              </a:xfrm>
              <a:prstGeom prst="rect">
                <a:avLst/>
              </a:prstGeom>
            </p:spPr>
          </p:pic>
        </mc:Fallback>
      </mc:AlternateContent>
      <p:grpSp>
        <p:nvGrpSpPr>
          <p:cNvPr id="220" name="Group 219">
            <a:extLst>
              <a:ext uri="{FF2B5EF4-FFF2-40B4-BE49-F238E27FC236}">
                <a16:creationId xmlns:a16="http://schemas.microsoft.com/office/drawing/2014/main" id="{BF26F2B5-724A-486F-899F-B0F7DC61DE62}"/>
              </a:ext>
            </a:extLst>
          </p:cNvPr>
          <p:cNvGrpSpPr/>
          <p:nvPr/>
        </p:nvGrpSpPr>
        <p:grpSpPr>
          <a:xfrm>
            <a:off x="11439105" y="4977210"/>
            <a:ext cx="225000" cy="670680"/>
            <a:chOff x="11439105" y="4977210"/>
            <a:chExt cx="225000" cy="670680"/>
          </a:xfrm>
        </p:grpSpPr>
        <mc:AlternateContent xmlns:mc="http://schemas.openxmlformats.org/markup-compatibility/2006" xmlns:p14="http://schemas.microsoft.com/office/powerpoint/2010/main">
          <mc:Choice Requires="p14">
            <p:contentPart p14:bwMode="auto" r:id="rId220">
              <p14:nvContentPartPr>
                <p14:cNvPr id="216" name="Ink 215">
                  <a:extLst>
                    <a:ext uri="{FF2B5EF4-FFF2-40B4-BE49-F238E27FC236}">
                      <a16:creationId xmlns:a16="http://schemas.microsoft.com/office/drawing/2014/main" id="{33B6C6C7-B9CC-4BE5-BCD6-A7BC276F8129}"/>
                    </a:ext>
                  </a:extLst>
                </p14:cNvPr>
                <p14:cNvContentPartPr/>
                <p14:nvPr/>
              </p14:nvContentPartPr>
              <p14:xfrm>
                <a:off x="11530185" y="4977210"/>
                <a:ext cx="9720" cy="58320"/>
              </p14:xfrm>
            </p:contentPart>
          </mc:Choice>
          <mc:Fallback xmlns="">
            <p:pic>
              <p:nvPicPr>
                <p:cNvPr id="216" name="Ink 215">
                  <a:extLst>
                    <a:ext uri="{FF2B5EF4-FFF2-40B4-BE49-F238E27FC236}">
                      <a16:creationId xmlns:a16="http://schemas.microsoft.com/office/drawing/2014/main" id="{33B6C6C7-B9CC-4BE5-BCD6-A7BC276F8129}"/>
                    </a:ext>
                  </a:extLst>
                </p:cNvPr>
                <p:cNvPicPr/>
                <p:nvPr/>
              </p:nvPicPr>
              <p:blipFill>
                <a:blip r:embed="rId221"/>
                <a:stretch>
                  <a:fillRect/>
                </a:stretch>
              </p:blipFill>
              <p:spPr>
                <a:xfrm>
                  <a:off x="11512185" y="4959570"/>
                  <a:ext cx="453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217" name="Ink 216">
                  <a:extLst>
                    <a:ext uri="{FF2B5EF4-FFF2-40B4-BE49-F238E27FC236}">
                      <a16:creationId xmlns:a16="http://schemas.microsoft.com/office/drawing/2014/main" id="{EE2FE954-4BB7-4901-BE4B-70824AEDD081}"/>
                    </a:ext>
                  </a:extLst>
                </p14:cNvPr>
                <p14:cNvContentPartPr/>
                <p14:nvPr/>
              </p14:nvContentPartPr>
              <p14:xfrm>
                <a:off x="11548905" y="5095650"/>
                <a:ext cx="32760" cy="261000"/>
              </p14:xfrm>
            </p:contentPart>
          </mc:Choice>
          <mc:Fallback xmlns="">
            <p:pic>
              <p:nvPicPr>
                <p:cNvPr id="217" name="Ink 216">
                  <a:extLst>
                    <a:ext uri="{FF2B5EF4-FFF2-40B4-BE49-F238E27FC236}">
                      <a16:creationId xmlns:a16="http://schemas.microsoft.com/office/drawing/2014/main" id="{EE2FE954-4BB7-4901-BE4B-70824AEDD081}"/>
                    </a:ext>
                  </a:extLst>
                </p:cNvPr>
                <p:cNvPicPr/>
                <p:nvPr/>
              </p:nvPicPr>
              <p:blipFill>
                <a:blip r:embed="rId223"/>
                <a:stretch>
                  <a:fillRect/>
                </a:stretch>
              </p:blipFill>
              <p:spPr>
                <a:xfrm>
                  <a:off x="11531265" y="5078010"/>
                  <a:ext cx="6840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218" name="Ink 217">
                  <a:extLst>
                    <a:ext uri="{FF2B5EF4-FFF2-40B4-BE49-F238E27FC236}">
                      <a16:creationId xmlns:a16="http://schemas.microsoft.com/office/drawing/2014/main" id="{9B8F8649-A55C-4833-A69D-2314F1E42558}"/>
                    </a:ext>
                  </a:extLst>
                </p14:cNvPr>
                <p14:cNvContentPartPr/>
                <p14:nvPr/>
              </p14:nvContentPartPr>
              <p14:xfrm>
                <a:off x="11496345" y="5545650"/>
                <a:ext cx="4320" cy="45000"/>
              </p14:xfrm>
            </p:contentPart>
          </mc:Choice>
          <mc:Fallback xmlns="">
            <p:pic>
              <p:nvPicPr>
                <p:cNvPr id="218" name="Ink 217">
                  <a:extLst>
                    <a:ext uri="{FF2B5EF4-FFF2-40B4-BE49-F238E27FC236}">
                      <a16:creationId xmlns:a16="http://schemas.microsoft.com/office/drawing/2014/main" id="{9B8F8649-A55C-4833-A69D-2314F1E42558}"/>
                    </a:ext>
                  </a:extLst>
                </p:cNvPr>
                <p:cNvPicPr/>
                <p:nvPr/>
              </p:nvPicPr>
              <p:blipFill>
                <a:blip r:embed="rId225"/>
                <a:stretch>
                  <a:fillRect/>
                </a:stretch>
              </p:blipFill>
              <p:spPr>
                <a:xfrm>
                  <a:off x="11478705" y="5528010"/>
                  <a:ext cx="399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219" name="Ink 218">
                  <a:extLst>
                    <a:ext uri="{FF2B5EF4-FFF2-40B4-BE49-F238E27FC236}">
                      <a16:creationId xmlns:a16="http://schemas.microsoft.com/office/drawing/2014/main" id="{2163A3CF-AF5B-4A49-895E-7A8844504649}"/>
                    </a:ext>
                  </a:extLst>
                </p14:cNvPr>
                <p14:cNvContentPartPr/>
                <p14:nvPr/>
              </p14:nvContentPartPr>
              <p14:xfrm>
                <a:off x="11439105" y="5428650"/>
                <a:ext cx="225000" cy="219240"/>
              </p14:xfrm>
            </p:contentPart>
          </mc:Choice>
          <mc:Fallback xmlns="">
            <p:pic>
              <p:nvPicPr>
                <p:cNvPr id="219" name="Ink 218">
                  <a:extLst>
                    <a:ext uri="{FF2B5EF4-FFF2-40B4-BE49-F238E27FC236}">
                      <a16:creationId xmlns:a16="http://schemas.microsoft.com/office/drawing/2014/main" id="{2163A3CF-AF5B-4A49-895E-7A8844504649}"/>
                    </a:ext>
                  </a:extLst>
                </p:cNvPr>
                <p:cNvPicPr/>
                <p:nvPr/>
              </p:nvPicPr>
              <p:blipFill>
                <a:blip r:embed="rId227"/>
                <a:stretch>
                  <a:fillRect/>
                </a:stretch>
              </p:blipFill>
              <p:spPr>
                <a:xfrm>
                  <a:off x="11421465" y="5410650"/>
                  <a:ext cx="260640" cy="254880"/>
                </a:xfrm>
                <a:prstGeom prst="rect">
                  <a:avLst/>
                </a:prstGeom>
              </p:spPr>
            </p:pic>
          </mc:Fallback>
        </mc:AlternateContent>
      </p:grpSp>
      <p:grpSp>
        <p:nvGrpSpPr>
          <p:cNvPr id="242" name="Group 241">
            <a:extLst>
              <a:ext uri="{FF2B5EF4-FFF2-40B4-BE49-F238E27FC236}">
                <a16:creationId xmlns:a16="http://schemas.microsoft.com/office/drawing/2014/main" id="{D9DB4B39-5774-4B33-A5F0-ED82F3ED7847}"/>
              </a:ext>
            </a:extLst>
          </p:cNvPr>
          <p:cNvGrpSpPr/>
          <p:nvPr/>
        </p:nvGrpSpPr>
        <p:grpSpPr>
          <a:xfrm>
            <a:off x="9107025" y="6135690"/>
            <a:ext cx="2149200" cy="491040"/>
            <a:chOff x="9107025" y="6135690"/>
            <a:chExt cx="2149200" cy="491040"/>
          </a:xfrm>
        </p:grpSpPr>
        <mc:AlternateContent xmlns:mc="http://schemas.openxmlformats.org/markup-compatibility/2006" xmlns:p14="http://schemas.microsoft.com/office/powerpoint/2010/main">
          <mc:Choice Requires="p14">
            <p:contentPart p14:bwMode="auto" r:id="rId228">
              <p14:nvContentPartPr>
                <p14:cNvPr id="221" name="Ink 220">
                  <a:extLst>
                    <a:ext uri="{FF2B5EF4-FFF2-40B4-BE49-F238E27FC236}">
                      <a16:creationId xmlns:a16="http://schemas.microsoft.com/office/drawing/2014/main" id="{311635D1-7E05-46AF-B57D-5B45DE075BF2}"/>
                    </a:ext>
                  </a:extLst>
                </p14:cNvPr>
                <p14:cNvContentPartPr/>
                <p14:nvPr/>
              </p14:nvContentPartPr>
              <p14:xfrm>
                <a:off x="9107025" y="6327570"/>
                <a:ext cx="124200" cy="299160"/>
              </p14:xfrm>
            </p:contentPart>
          </mc:Choice>
          <mc:Fallback xmlns="">
            <p:pic>
              <p:nvPicPr>
                <p:cNvPr id="221" name="Ink 220">
                  <a:extLst>
                    <a:ext uri="{FF2B5EF4-FFF2-40B4-BE49-F238E27FC236}">
                      <a16:creationId xmlns:a16="http://schemas.microsoft.com/office/drawing/2014/main" id="{311635D1-7E05-46AF-B57D-5B45DE075BF2}"/>
                    </a:ext>
                  </a:extLst>
                </p:cNvPr>
                <p:cNvPicPr/>
                <p:nvPr/>
              </p:nvPicPr>
              <p:blipFill>
                <a:blip r:embed="rId229"/>
                <a:stretch>
                  <a:fillRect/>
                </a:stretch>
              </p:blipFill>
              <p:spPr>
                <a:xfrm>
                  <a:off x="9089385" y="6309570"/>
                  <a:ext cx="15984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222" name="Ink 221">
                  <a:extLst>
                    <a:ext uri="{FF2B5EF4-FFF2-40B4-BE49-F238E27FC236}">
                      <a16:creationId xmlns:a16="http://schemas.microsoft.com/office/drawing/2014/main" id="{6E29FCE8-88E1-4237-A039-806396E19EB5}"/>
                    </a:ext>
                  </a:extLst>
                </p14:cNvPr>
                <p14:cNvContentPartPr/>
                <p14:nvPr/>
              </p14:nvContentPartPr>
              <p14:xfrm>
                <a:off x="9229065" y="6415410"/>
                <a:ext cx="121680" cy="144000"/>
              </p14:xfrm>
            </p:contentPart>
          </mc:Choice>
          <mc:Fallback xmlns="">
            <p:pic>
              <p:nvPicPr>
                <p:cNvPr id="222" name="Ink 221">
                  <a:extLst>
                    <a:ext uri="{FF2B5EF4-FFF2-40B4-BE49-F238E27FC236}">
                      <a16:creationId xmlns:a16="http://schemas.microsoft.com/office/drawing/2014/main" id="{6E29FCE8-88E1-4237-A039-806396E19EB5}"/>
                    </a:ext>
                  </a:extLst>
                </p:cNvPr>
                <p:cNvPicPr/>
                <p:nvPr/>
              </p:nvPicPr>
              <p:blipFill>
                <a:blip r:embed="rId231"/>
                <a:stretch>
                  <a:fillRect/>
                </a:stretch>
              </p:blipFill>
              <p:spPr>
                <a:xfrm>
                  <a:off x="9211425" y="6397410"/>
                  <a:ext cx="1573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223" name="Ink 222">
                  <a:extLst>
                    <a:ext uri="{FF2B5EF4-FFF2-40B4-BE49-F238E27FC236}">
                      <a16:creationId xmlns:a16="http://schemas.microsoft.com/office/drawing/2014/main" id="{93365F40-C66F-4194-BC38-F14F7EEFA5E5}"/>
                    </a:ext>
                  </a:extLst>
                </p14:cNvPr>
                <p14:cNvContentPartPr/>
                <p14:nvPr/>
              </p14:nvContentPartPr>
              <p14:xfrm>
                <a:off x="9401865" y="6431610"/>
                <a:ext cx="110160" cy="103680"/>
              </p14:xfrm>
            </p:contentPart>
          </mc:Choice>
          <mc:Fallback xmlns="">
            <p:pic>
              <p:nvPicPr>
                <p:cNvPr id="223" name="Ink 222">
                  <a:extLst>
                    <a:ext uri="{FF2B5EF4-FFF2-40B4-BE49-F238E27FC236}">
                      <a16:creationId xmlns:a16="http://schemas.microsoft.com/office/drawing/2014/main" id="{93365F40-C66F-4194-BC38-F14F7EEFA5E5}"/>
                    </a:ext>
                  </a:extLst>
                </p:cNvPr>
                <p:cNvPicPr/>
                <p:nvPr/>
              </p:nvPicPr>
              <p:blipFill>
                <a:blip r:embed="rId233"/>
                <a:stretch>
                  <a:fillRect/>
                </a:stretch>
              </p:blipFill>
              <p:spPr>
                <a:xfrm>
                  <a:off x="9384225" y="6413970"/>
                  <a:ext cx="1458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224" name="Ink 223">
                  <a:extLst>
                    <a:ext uri="{FF2B5EF4-FFF2-40B4-BE49-F238E27FC236}">
                      <a16:creationId xmlns:a16="http://schemas.microsoft.com/office/drawing/2014/main" id="{A2BF5B50-4CD5-481B-A4DB-E1E6EBAB8F77}"/>
                    </a:ext>
                  </a:extLst>
                </p14:cNvPr>
                <p14:cNvContentPartPr/>
                <p14:nvPr/>
              </p14:nvContentPartPr>
              <p14:xfrm>
                <a:off x="9577545" y="6374370"/>
                <a:ext cx="135360" cy="123120"/>
              </p14:xfrm>
            </p:contentPart>
          </mc:Choice>
          <mc:Fallback xmlns="">
            <p:pic>
              <p:nvPicPr>
                <p:cNvPr id="224" name="Ink 223">
                  <a:extLst>
                    <a:ext uri="{FF2B5EF4-FFF2-40B4-BE49-F238E27FC236}">
                      <a16:creationId xmlns:a16="http://schemas.microsoft.com/office/drawing/2014/main" id="{A2BF5B50-4CD5-481B-A4DB-E1E6EBAB8F77}"/>
                    </a:ext>
                  </a:extLst>
                </p:cNvPr>
                <p:cNvPicPr/>
                <p:nvPr/>
              </p:nvPicPr>
              <p:blipFill>
                <a:blip r:embed="rId235"/>
                <a:stretch>
                  <a:fillRect/>
                </a:stretch>
              </p:blipFill>
              <p:spPr>
                <a:xfrm>
                  <a:off x="9559905" y="6356730"/>
                  <a:ext cx="1710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225" name="Ink 224">
                  <a:extLst>
                    <a:ext uri="{FF2B5EF4-FFF2-40B4-BE49-F238E27FC236}">
                      <a16:creationId xmlns:a16="http://schemas.microsoft.com/office/drawing/2014/main" id="{F7A04EEF-3D09-4CF9-9307-6A599719C898}"/>
                    </a:ext>
                  </a:extLst>
                </p14:cNvPr>
                <p14:cNvContentPartPr/>
                <p14:nvPr/>
              </p14:nvContentPartPr>
              <p14:xfrm>
                <a:off x="9797145" y="6375090"/>
                <a:ext cx="26640" cy="105480"/>
              </p14:xfrm>
            </p:contentPart>
          </mc:Choice>
          <mc:Fallback xmlns="">
            <p:pic>
              <p:nvPicPr>
                <p:cNvPr id="225" name="Ink 224">
                  <a:extLst>
                    <a:ext uri="{FF2B5EF4-FFF2-40B4-BE49-F238E27FC236}">
                      <a16:creationId xmlns:a16="http://schemas.microsoft.com/office/drawing/2014/main" id="{F7A04EEF-3D09-4CF9-9307-6A599719C898}"/>
                    </a:ext>
                  </a:extLst>
                </p:cNvPr>
                <p:cNvPicPr/>
                <p:nvPr/>
              </p:nvPicPr>
              <p:blipFill>
                <a:blip r:embed="rId237"/>
                <a:stretch>
                  <a:fillRect/>
                </a:stretch>
              </p:blipFill>
              <p:spPr>
                <a:xfrm>
                  <a:off x="9779145" y="6357450"/>
                  <a:ext cx="622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226" name="Ink 225">
                  <a:extLst>
                    <a:ext uri="{FF2B5EF4-FFF2-40B4-BE49-F238E27FC236}">
                      <a16:creationId xmlns:a16="http://schemas.microsoft.com/office/drawing/2014/main" id="{D9AAEFDD-399B-4620-B5A6-38F58B7378A9}"/>
                    </a:ext>
                  </a:extLst>
                </p14:cNvPr>
                <p14:cNvContentPartPr/>
                <p14:nvPr/>
              </p14:nvContentPartPr>
              <p14:xfrm>
                <a:off x="9722985" y="6322530"/>
                <a:ext cx="150840" cy="60840"/>
              </p14:xfrm>
            </p:contentPart>
          </mc:Choice>
          <mc:Fallback xmlns="">
            <p:pic>
              <p:nvPicPr>
                <p:cNvPr id="226" name="Ink 225">
                  <a:extLst>
                    <a:ext uri="{FF2B5EF4-FFF2-40B4-BE49-F238E27FC236}">
                      <a16:creationId xmlns:a16="http://schemas.microsoft.com/office/drawing/2014/main" id="{D9AAEFDD-399B-4620-B5A6-38F58B7378A9}"/>
                    </a:ext>
                  </a:extLst>
                </p:cNvPr>
                <p:cNvPicPr/>
                <p:nvPr/>
              </p:nvPicPr>
              <p:blipFill>
                <a:blip r:embed="rId239"/>
                <a:stretch>
                  <a:fillRect/>
                </a:stretch>
              </p:blipFill>
              <p:spPr>
                <a:xfrm>
                  <a:off x="9705345" y="6304530"/>
                  <a:ext cx="1864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27" name="Ink 226">
                  <a:extLst>
                    <a:ext uri="{FF2B5EF4-FFF2-40B4-BE49-F238E27FC236}">
                      <a16:creationId xmlns:a16="http://schemas.microsoft.com/office/drawing/2014/main" id="{29BF387F-F154-4BD8-B5A5-0F4DB12329B4}"/>
                    </a:ext>
                  </a:extLst>
                </p14:cNvPr>
                <p14:cNvContentPartPr/>
                <p14:nvPr/>
              </p14:nvContentPartPr>
              <p14:xfrm>
                <a:off x="9902985" y="6361050"/>
                <a:ext cx="19800" cy="122760"/>
              </p14:xfrm>
            </p:contentPart>
          </mc:Choice>
          <mc:Fallback xmlns="">
            <p:pic>
              <p:nvPicPr>
                <p:cNvPr id="227" name="Ink 226">
                  <a:extLst>
                    <a:ext uri="{FF2B5EF4-FFF2-40B4-BE49-F238E27FC236}">
                      <a16:creationId xmlns:a16="http://schemas.microsoft.com/office/drawing/2014/main" id="{29BF387F-F154-4BD8-B5A5-0F4DB12329B4}"/>
                    </a:ext>
                  </a:extLst>
                </p:cNvPr>
                <p:cNvPicPr/>
                <p:nvPr/>
              </p:nvPicPr>
              <p:blipFill>
                <a:blip r:embed="rId241"/>
                <a:stretch>
                  <a:fillRect/>
                </a:stretch>
              </p:blipFill>
              <p:spPr>
                <a:xfrm>
                  <a:off x="9884985" y="6343050"/>
                  <a:ext cx="554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28" name="Ink 227">
                  <a:extLst>
                    <a:ext uri="{FF2B5EF4-FFF2-40B4-BE49-F238E27FC236}">
                      <a16:creationId xmlns:a16="http://schemas.microsoft.com/office/drawing/2014/main" id="{B6054D09-0DB6-47F6-8569-95E62FC61C21}"/>
                    </a:ext>
                  </a:extLst>
                </p14:cNvPr>
                <p14:cNvContentPartPr/>
                <p14:nvPr/>
              </p14:nvContentPartPr>
              <p14:xfrm>
                <a:off x="9906585" y="6322530"/>
                <a:ext cx="121680" cy="51840"/>
              </p14:xfrm>
            </p:contentPart>
          </mc:Choice>
          <mc:Fallback xmlns="">
            <p:pic>
              <p:nvPicPr>
                <p:cNvPr id="228" name="Ink 227">
                  <a:extLst>
                    <a:ext uri="{FF2B5EF4-FFF2-40B4-BE49-F238E27FC236}">
                      <a16:creationId xmlns:a16="http://schemas.microsoft.com/office/drawing/2014/main" id="{B6054D09-0DB6-47F6-8569-95E62FC61C21}"/>
                    </a:ext>
                  </a:extLst>
                </p:cNvPr>
                <p:cNvPicPr/>
                <p:nvPr/>
              </p:nvPicPr>
              <p:blipFill>
                <a:blip r:embed="rId243"/>
                <a:stretch>
                  <a:fillRect/>
                </a:stretch>
              </p:blipFill>
              <p:spPr>
                <a:xfrm>
                  <a:off x="9888945" y="6304530"/>
                  <a:ext cx="1573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229" name="Ink 228">
                  <a:extLst>
                    <a:ext uri="{FF2B5EF4-FFF2-40B4-BE49-F238E27FC236}">
                      <a16:creationId xmlns:a16="http://schemas.microsoft.com/office/drawing/2014/main" id="{A4A9F787-B5F0-4361-B4FD-1AB22A700B62}"/>
                    </a:ext>
                  </a:extLst>
                </p14:cNvPr>
                <p14:cNvContentPartPr/>
                <p14:nvPr/>
              </p14:nvContentPartPr>
              <p14:xfrm>
                <a:off x="9949065" y="6400290"/>
                <a:ext cx="58320" cy="11160"/>
              </p14:xfrm>
            </p:contentPart>
          </mc:Choice>
          <mc:Fallback xmlns="">
            <p:pic>
              <p:nvPicPr>
                <p:cNvPr id="229" name="Ink 228">
                  <a:extLst>
                    <a:ext uri="{FF2B5EF4-FFF2-40B4-BE49-F238E27FC236}">
                      <a16:creationId xmlns:a16="http://schemas.microsoft.com/office/drawing/2014/main" id="{A4A9F787-B5F0-4361-B4FD-1AB22A700B62}"/>
                    </a:ext>
                  </a:extLst>
                </p:cNvPr>
                <p:cNvPicPr/>
                <p:nvPr/>
              </p:nvPicPr>
              <p:blipFill>
                <a:blip r:embed="rId245"/>
                <a:stretch>
                  <a:fillRect/>
                </a:stretch>
              </p:blipFill>
              <p:spPr>
                <a:xfrm>
                  <a:off x="9931065" y="6382290"/>
                  <a:ext cx="939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230" name="Ink 229">
                  <a:extLst>
                    <a:ext uri="{FF2B5EF4-FFF2-40B4-BE49-F238E27FC236}">
                      <a16:creationId xmlns:a16="http://schemas.microsoft.com/office/drawing/2014/main" id="{9D2B2197-46FA-4024-B478-C666615675FF}"/>
                    </a:ext>
                  </a:extLst>
                </p14:cNvPr>
                <p14:cNvContentPartPr/>
                <p14:nvPr/>
              </p14:nvContentPartPr>
              <p14:xfrm>
                <a:off x="9929625" y="6435210"/>
                <a:ext cx="110160" cy="52920"/>
              </p14:xfrm>
            </p:contentPart>
          </mc:Choice>
          <mc:Fallback xmlns="">
            <p:pic>
              <p:nvPicPr>
                <p:cNvPr id="230" name="Ink 229">
                  <a:extLst>
                    <a:ext uri="{FF2B5EF4-FFF2-40B4-BE49-F238E27FC236}">
                      <a16:creationId xmlns:a16="http://schemas.microsoft.com/office/drawing/2014/main" id="{9D2B2197-46FA-4024-B478-C666615675FF}"/>
                    </a:ext>
                  </a:extLst>
                </p:cNvPr>
                <p:cNvPicPr/>
                <p:nvPr/>
              </p:nvPicPr>
              <p:blipFill>
                <a:blip r:embed="rId247"/>
                <a:stretch>
                  <a:fillRect/>
                </a:stretch>
              </p:blipFill>
              <p:spPr>
                <a:xfrm>
                  <a:off x="9911625" y="6417210"/>
                  <a:ext cx="1458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231" name="Ink 230">
                  <a:extLst>
                    <a:ext uri="{FF2B5EF4-FFF2-40B4-BE49-F238E27FC236}">
                      <a16:creationId xmlns:a16="http://schemas.microsoft.com/office/drawing/2014/main" id="{8EBF3E56-2AF5-422D-A2C4-EC1CE5AC1175}"/>
                    </a:ext>
                  </a:extLst>
                </p14:cNvPr>
                <p14:cNvContentPartPr/>
                <p14:nvPr/>
              </p14:nvContentPartPr>
              <p14:xfrm>
                <a:off x="10104945" y="6314610"/>
                <a:ext cx="156240" cy="144720"/>
              </p14:xfrm>
            </p:contentPart>
          </mc:Choice>
          <mc:Fallback xmlns="">
            <p:pic>
              <p:nvPicPr>
                <p:cNvPr id="231" name="Ink 230">
                  <a:extLst>
                    <a:ext uri="{FF2B5EF4-FFF2-40B4-BE49-F238E27FC236}">
                      <a16:creationId xmlns:a16="http://schemas.microsoft.com/office/drawing/2014/main" id="{8EBF3E56-2AF5-422D-A2C4-EC1CE5AC1175}"/>
                    </a:ext>
                  </a:extLst>
                </p:cNvPr>
                <p:cNvPicPr/>
                <p:nvPr/>
              </p:nvPicPr>
              <p:blipFill>
                <a:blip r:embed="rId249"/>
                <a:stretch>
                  <a:fillRect/>
                </a:stretch>
              </p:blipFill>
              <p:spPr>
                <a:xfrm>
                  <a:off x="10086945" y="6296610"/>
                  <a:ext cx="1918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232" name="Ink 231">
                  <a:extLst>
                    <a:ext uri="{FF2B5EF4-FFF2-40B4-BE49-F238E27FC236}">
                      <a16:creationId xmlns:a16="http://schemas.microsoft.com/office/drawing/2014/main" id="{94189E83-672B-444A-AA77-45D34DC39310}"/>
                    </a:ext>
                  </a:extLst>
                </p14:cNvPr>
                <p14:cNvContentPartPr/>
                <p14:nvPr/>
              </p14:nvContentPartPr>
              <p14:xfrm>
                <a:off x="10319145" y="6253050"/>
                <a:ext cx="105120" cy="183240"/>
              </p14:xfrm>
            </p:contentPart>
          </mc:Choice>
          <mc:Fallback xmlns="">
            <p:pic>
              <p:nvPicPr>
                <p:cNvPr id="232" name="Ink 231">
                  <a:extLst>
                    <a:ext uri="{FF2B5EF4-FFF2-40B4-BE49-F238E27FC236}">
                      <a16:creationId xmlns:a16="http://schemas.microsoft.com/office/drawing/2014/main" id="{94189E83-672B-444A-AA77-45D34DC39310}"/>
                    </a:ext>
                  </a:extLst>
                </p:cNvPr>
                <p:cNvPicPr/>
                <p:nvPr/>
              </p:nvPicPr>
              <p:blipFill>
                <a:blip r:embed="rId251"/>
                <a:stretch>
                  <a:fillRect/>
                </a:stretch>
              </p:blipFill>
              <p:spPr>
                <a:xfrm>
                  <a:off x="10301505" y="6235410"/>
                  <a:ext cx="1407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233" name="Ink 232">
                  <a:extLst>
                    <a:ext uri="{FF2B5EF4-FFF2-40B4-BE49-F238E27FC236}">
                      <a16:creationId xmlns:a16="http://schemas.microsoft.com/office/drawing/2014/main" id="{1D852A8C-BF57-4636-B2B3-85D1E510F493}"/>
                    </a:ext>
                  </a:extLst>
                </p14:cNvPr>
                <p14:cNvContentPartPr/>
                <p14:nvPr/>
              </p14:nvContentPartPr>
              <p14:xfrm>
                <a:off x="10462425" y="6294450"/>
                <a:ext cx="96120" cy="101520"/>
              </p14:xfrm>
            </p:contentPart>
          </mc:Choice>
          <mc:Fallback xmlns="">
            <p:pic>
              <p:nvPicPr>
                <p:cNvPr id="233" name="Ink 232">
                  <a:extLst>
                    <a:ext uri="{FF2B5EF4-FFF2-40B4-BE49-F238E27FC236}">
                      <a16:creationId xmlns:a16="http://schemas.microsoft.com/office/drawing/2014/main" id="{1D852A8C-BF57-4636-B2B3-85D1E510F493}"/>
                    </a:ext>
                  </a:extLst>
                </p:cNvPr>
                <p:cNvPicPr/>
                <p:nvPr/>
              </p:nvPicPr>
              <p:blipFill>
                <a:blip r:embed="rId253"/>
                <a:stretch>
                  <a:fillRect/>
                </a:stretch>
              </p:blipFill>
              <p:spPr>
                <a:xfrm>
                  <a:off x="10444785" y="6276810"/>
                  <a:ext cx="1317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234" name="Ink 233">
                  <a:extLst>
                    <a:ext uri="{FF2B5EF4-FFF2-40B4-BE49-F238E27FC236}">
                      <a16:creationId xmlns:a16="http://schemas.microsoft.com/office/drawing/2014/main" id="{5F6E1E38-48D5-4888-8262-61F10F86A4FD}"/>
                    </a:ext>
                  </a:extLst>
                </p14:cNvPr>
                <p14:cNvContentPartPr/>
                <p14:nvPr/>
              </p14:nvContentPartPr>
              <p14:xfrm>
                <a:off x="10630185" y="6245490"/>
                <a:ext cx="102240" cy="184320"/>
              </p14:xfrm>
            </p:contentPart>
          </mc:Choice>
          <mc:Fallback xmlns="">
            <p:pic>
              <p:nvPicPr>
                <p:cNvPr id="234" name="Ink 233">
                  <a:extLst>
                    <a:ext uri="{FF2B5EF4-FFF2-40B4-BE49-F238E27FC236}">
                      <a16:creationId xmlns:a16="http://schemas.microsoft.com/office/drawing/2014/main" id="{5F6E1E38-48D5-4888-8262-61F10F86A4FD}"/>
                    </a:ext>
                  </a:extLst>
                </p:cNvPr>
                <p:cNvPicPr/>
                <p:nvPr/>
              </p:nvPicPr>
              <p:blipFill>
                <a:blip r:embed="rId255"/>
                <a:stretch>
                  <a:fillRect/>
                </a:stretch>
              </p:blipFill>
              <p:spPr>
                <a:xfrm>
                  <a:off x="10612545" y="6227850"/>
                  <a:ext cx="1378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235" name="Ink 234">
                  <a:extLst>
                    <a:ext uri="{FF2B5EF4-FFF2-40B4-BE49-F238E27FC236}">
                      <a16:creationId xmlns:a16="http://schemas.microsoft.com/office/drawing/2014/main" id="{EFEEB833-A349-4EC4-9B9A-7F600B91A37A}"/>
                    </a:ext>
                  </a:extLst>
                </p14:cNvPr>
                <p14:cNvContentPartPr/>
                <p14:nvPr/>
              </p14:nvContentPartPr>
              <p14:xfrm>
                <a:off x="10666185" y="6339810"/>
                <a:ext cx="87480" cy="14040"/>
              </p14:xfrm>
            </p:contentPart>
          </mc:Choice>
          <mc:Fallback xmlns="">
            <p:pic>
              <p:nvPicPr>
                <p:cNvPr id="235" name="Ink 234">
                  <a:extLst>
                    <a:ext uri="{FF2B5EF4-FFF2-40B4-BE49-F238E27FC236}">
                      <a16:creationId xmlns:a16="http://schemas.microsoft.com/office/drawing/2014/main" id="{EFEEB833-A349-4EC4-9B9A-7F600B91A37A}"/>
                    </a:ext>
                  </a:extLst>
                </p:cNvPr>
                <p:cNvPicPr/>
                <p:nvPr/>
              </p:nvPicPr>
              <p:blipFill>
                <a:blip r:embed="rId257"/>
                <a:stretch>
                  <a:fillRect/>
                </a:stretch>
              </p:blipFill>
              <p:spPr>
                <a:xfrm>
                  <a:off x="10648545" y="6321810"/>
                  <a:ext cx="1231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36" name="Ink 235">
                  <a:extLst>
                    <a:ext uri="{FF2B5EF4-FFF2-40B4-BE49-F238E27FC236}">
                      <a16:creationId xmlns:a16="http://schemas.microsoft.com/office/drawing/2014/main" id="{4D03E82B-9600-4EE6-8C5F-2E7F2613646E}"/>
                    </a:ext>
                  </a:extLst>
                </p14:cNvPr>
                <p14:cNvContentPartPr/>
                <p14:nvPr/>
              </p14:nvContentPartPr>
              <p14:xfrm>
                <a:off x="10799025" y="6259530"/>
                <a:ext cx="14400" cy="111960"/>
              </p14:xfrm>
            </p:contentPart>
          </mc:Choice>
          <mc:Fallback xmlns="">
            <p:pic>
              <p:nvPicPr>
                <p:cNvPr id="236" name="Ink 235">
                  <a:extLst>
                    <a:ext uri="{FF2B5EF4-FFF2-40B4-BE49-F238E27FC236}">
                      <a16:creationId xmlns:a16="http://schemas.microsoft.com/office/drawing/2014/main" id="{4D03E82B-9600-4EE6-8C5F-2E7F2613646E}"/>
                    </a:ext>
                  </a:extLst>
                </p:cNvPr>
                <p:cNvPicPr/>
                <p:nvPr/>
              </p:nvPicPr>
              <p:blipFill>
                <a:blip r:embed="rId259"/>
                <a:stretch>
                  <a:fillRect/>
                </a:stretch>
              </p:blipFill>
              <p:spPr>
                <a:xfrm>
                  <a:off x="10781025" y="6241530"/>
                  <a:ext cx="500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37" name="Ink 236">
                  <a:extLst>
                    <a:ext uri="{FF2B5EF4-FFF2-40B4-BE49-F238E27FC236}">
                      <a16:creationId xmlns:a16="http://schemas.microsoft.com/office/drawing/2014/main" id="{C52417C7-05DC-4F64-9CAF-076684633B19}"/>
                    </a:ext>
                  </a:extLst>
                </p14:cNvPr>
                <p14:cNvContentPartPr/>
                <p14:nvPr/>
              </p14:nvContentPartPr>
              <p14:xfrm>
                <a:off x="10751865" y="6210210"/>
                <a:ext cx="159120" cy="153720"/>
              </p14:xfrm>
            </p:contentPart>
          </mc:Choice>
          <mc:Fallback xmlns="">
            <p:pic>
              <p:nvPicPr>
                <p:cNvPr id="237" name="Ink 236">
                  <a:extLst>
                    <a:ext uri="{FF2B5EF4-FFF2-40B4-BE49-F238E27FC236}">
                      <a16:creationId xmlns:a16="http://schemas.microsoft.com/office/drawing/2014/main" id="{C52417C7-05DC-4F64-9CAF-076684633B19}"/>
                    </a:ext>
                  </a:extLst>
                </p:cNvPr>
                <p:cNvPicPr/>
                <p:nvPr/>
              </p:nvPicPr>
              <p:blipFill>
                <a:blip r:embed="rId261"/>
                <a:stretch>
                  <a:fillRect/>
                </a:stretch>
              </p:blipFill>
              <p:spPr>
                <a:xfrm>
                  <a:off x="10733865" y="6192210"/>
                  <a:ext cx="1947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38" name="Ink 237">
                  <a:extLst>
                    <a:ext uri="{FF2B5EF4-FFF2-40B4-BE49-F238E27FC236}">
                      <a16:creationId xmlns:a16="http://schemas.microsoft.com/office/drawing/2014/main" id="{09FF75E6-121C-4073-B741-18631EF92A28}"/>
                    </a:ext>
                  </a:extLst>
                </p14:cNvPr>
                <p14:cNvContentPartPr/>
                <p14:nvPr/>
              </p14:nvContentPartPr>
              <p14:xfrm>
                <a:off x="10958865" y="6197250"/>
                <a:ext cx="93240" cy="155160"/>
              </p14:xfrm>
            </p:contentPart>
          </mc:Choice>
          <mc:Fallback xmlns="">
            <p:pic>
              <p:nvPicPr>
                <p:cNvPr id="238" name="Ink 237">
                  <a:extLst>
                    <a:ext uri="{FF2B5EF4-FFF2-40B4-BE49-F238E27FC236}">
                      <a16:creationId xmlns:a16="http://schemas.microsoft.com/office/drawing/2014/main" id="{09FF75E6-121C-4073-B741-18631EF92A28}"/>
                    </a:ext>
                  </a:extLst>
                </p:cNvPr>
                <p:cNvPicPr/>
                <p:nvPr/>
              </p:nvPicPr>
              <p:blipFill>
                <a:blip r:embed="rId263"/>
                <a:stretch>
                  <a:fillRect/>
                </a:stretch>
              </p:blipFill>
              <p:spPr>
                <a:xfrm>
                  <a:off x="10940865" y="6179610"/>
                  <a:ext cx="1288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39" name="Ink 238">
                  <a:extLst>
                    <a:ext uri="{FF2B5EF4-FFF2-40B4-BE49-F238E27FC236}">
                      <a16:creationId xmlns:a16="http://schemas.microsoft.com/office/drawing/2014/main" id="{D8B3F0DB-F9E3-4FF3-A68D-7A6BCC8971FC}"/>
                    </a:ext>
                  </a:extLst>
                </p14:cNvPr>
                <p14:cNvContentPartPr/>
                <p14:nvPr/>
              </p14:nvContentPartPr>
              <p14:xfrm>
                <a:off x="11122665" y="6135690"/>
                <a:ext cx="133560" cy="190080"/>
              </p14:xfrm>
            </p:contentPart>
          </mc:Choice>
          <mc:Fallback xmlns="">
            <p:pic>
              <p:nvPicPr>
                <p:cNvPr id="239" name="Ink 238">
                  <a:extLst>
                    <a:ext uri="{FF2B5EF4-FFF2-40B4-BE49-F238E27FC236}">
                      <a16:creationId xmlns:a16="http://schemas.microsoft.com/office/drawing/2014/main" id="{D8B3F0DB-F9E3-4FF3-A68D-7A6BCC8971FC}"/>
                    </a:ext>
                  </a:extLst>
                </p:cNvPr>
                <p:cNvPicPr/>
                <p:nvPr/>
              </p:nvPicPr>
              <p:blipFill>
                <a:blip r:embed="rId265"/>
                <a:stretch>
                  <a:fillRect/>
                </a:stretch>
              </p:blipFill>
              <p:spPr>
                <a:xfrm>
                  <a:off x="11104665" y="6118050"/>
                  <a:ext cx="1692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41" name="Ink 240">
                  <a:extLst>
                    <a:ext uri="{FF2B5EF4-FFF2-40B4-BE49-F238E27FC236}">
                      <a16:creationId xmlns:a16="http://schemas.microsoft.com/office/drawing/2014/main" id="{0C5EC30F-6066-420B-A541-D5792A9A3928}"/>
                    </a:ext>
                  </a:extLst>
                </p14:cNvPr>
                <p14:cNvContentPartPr/>
                <p14:nvPr/>
              </p14:nvContentPartPr>
              <p14:xfrm>
                <a:off x="10778865" y="6186450"/>
                <a:ext cx="86760" cy="42840"/>
              </p14:xfrm>
            </p:contentPart>
          </mc:Choice>
          <mc:Fallback xmlns="">
            <p:pic>
              <p:nvPicPr>
                <p:cNvPr id="241" name="Ink 240">
                  <a:extLst>
                    <a:ext uri="{FF2B5EF4-FFF2-40B4-BE49-F238E27FC236}">
                      <a16:creationId xmlns:a16="http://schemas.microsoft.com/office/drawing/2014/main" id="{0C5EC30F-6066-420B-A541-D5792A9A3928}"/>
                    </a:ext>
                  </a:extLst>
                </p:cNvPr>
                <p:cNvPicPr/>
                <p:nvPr/>
              </p:nvPicPr>
              <p:blipFill>
                <a:blip r:embed="rId267"/>
                <a:stretch>
                  <a:fillRect/>
                </a:stretch>
              </p:blipFill>
              <p:spPr>
                <a:xfrm>
                  <a:off x="10761225" y="6168810"/>
                  <a:ext cx="122400" cy="78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8">
            <p14:nvContentPartPr>
              <p14:cNvPr id="243" name="Ink 242">
                <a:extLst>
                  <a:ext uri="{FF2B5EF4-FFF2-40B4-BE49-F238E27FC236}">
                    <a16:creationId xmlns:a16="http://schemas.microsoft.com/office/drawing/2014/main" id="{97F18A49-1BF8-44F8-9915-901D7BB157A3}"/>
                  </a:ext>
                </a:extLst>
              </p14:cNvPr>
              <p14:cNvContentPartPr/>
              <p14:nvPr/>
            </p14:nvContentPartPr>
            <p14:xfrm>
              <a:off x="11246505" y="6017610"/>
              <a:ext cx="133920" cy="393120"/>
            </p14:xfrm>
          </p:contentPart>
        </mc:Choice>
        <mc:Fallback xmlns="">
          <p:pic>
            <p:nvPicPr>
              <p:cNvPr id="243" name="Ink 242">
                <a:extLst>
                  <a:ext uri="{FF2B5EF4-FFF2-40B4-BE49-F238E27FC236}">
                    <a16:creationId xmlns:a16="http://schemas.microsoft.com/office/drawing/2014/main" id="{97F18A49-1BF8-44F8-9915-901D7BB157A3}"/>
                  </a:ext>
                </a:extLst>
              </p:cNvPr>
              <p:cNvPicPr/>
              <p:nvPr/>
            </p:nvPicPr>
            <p:blipFill>
              <a:blip r:embed="rId269"/>
              <a:stretch>
                <a:fillRect/>
              </a:stretch>
            </p:blipFill>
            <p:spPr>
              <a:xfrm>
                <a:off x="11228505" y="5999610"/>
                <a:ext cx="169560" cy="428760"/>
              </a:xfrm>
              <a:prstGeom prst="rect">
                <a:avLst/>
              </a:prstGeom>
            </p:spPr>
          </p:pic>
        </mc:Fallback>
      </mc:AlternateContent>
      <p:grpSp>
        <p:nvGrpSpPr>
          <p:cNvPr id="260" name="Group 259">
            <a:extLst>
              <a:ext uri="{FF2B5EF4-FFF2-40B4-BE49-F238E27FC236}">
                <a16:creationId xmlns:a16="http://schemas.microsoft.com/office/drawing/2014/main" id="{B0AD399F-2B95-484E-8127-C0216696AA10}"/>
              </a:ext>
            </a:extLst>
          </p:cNvPr>
          <p:cNvGrpSpPr/>
          <p:nvPr/>
        </p:nvGrpSpPr>
        <p:grpSpPr>
          <a:xfrm>
            <a:off x="9590505" y="2900730"/>
            <a:ext cx="620280" cy="510480"/>
            <a:chOff x="9590505" y="2900730"/>
            <a:chExt cx="620280" cy="510480"/>
          </a:xfrm>
        </p:grpSpPr>
        <mc:AlternateContent xmlns:mc="http://schemas.openxmlformats.org/markup-compatibility/2006" xmlns:p14="http://schemas.microsoft.com/office/powerpoint/2010/main">
          <mc:Choice Requires="p14">
            <p:contentPart p14:bwMode="auto" r:id="rId270">
              <p14:nvContentPartPr>
                <p14:cNvPr id="244" name="Ink 243">
                  <a:extLst>
                    <a:ext uri="{FF2B5EF4-FFF2-40B4-BE49-F238E27FC236}">
                      <a16:creationId xmlns:a16="http://schemas.microsoft.com/office/drawing/2014/main" id="{26CB9A7A-1B43-4F44-A7D4-B35F36647015}"/>
                    </a:ext>
                  </a:extLst>
                </p14:cNvPr>
                <p14:cNvContentPartPr/>
                <p14:nvPr/>
              </p14:nvContentPartPr>
              <p14:xfrm>
                <a:off x="9812625" y="3089730"/>
                <a:ext cx="157320" cy="201600"/>
              </p14:xfrm>
            </p:contentPart>
          </mc:Choice>
          <mc:Fallback xmlns="">
            <p:pic>
              <p:nvPicPr>
                <p:cNvPr id="244" name="Ink 243">
                  <a:extLst>
                    <a:ext uri="{FF2B5EF4-FFF2-40B4-BE49-F238E27FC236}">
                      <a16:creationId xmlns:a16="http://schemas.microsoft.com/office/drawing/2014/main" id="{26CB9A7A-1B43-4F44-A7D4-B35F36647015}"/>
                    </a:ext>
                  </a:extLst>
                </p:cNvPr>
                <p:cNvPicPr/>
                <p:nvPr/>
              </p:nvPicPr>
              <p:blipFill>
                <a:blip r:embed="rId271"/>
                <a:stretch>
                  <a:fillRect/>
                </a:stretch>
              </p:blipFill>
              <p:spPr>
                <a:xfrm>
                  <a:off x="9794625" y="3071730"/>
                  <a:ext cx="1929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45" name="Ink 244">
                  <a:extLst>
                    <a:ext uri="{FF2B5EF4-FFF2-40B4-BE49-F238E27FC236}">
                      <a16:creationId xmlns:a16="http://schemas.microsoft.com/office/drawing/2014/main" id="{8D34B10D-5CA8-4B66-8F48-3D6D97863E5B}"/>
                    </a:ext>
                  </a:extLst>
                </p14:cNvPr>
                <p14:cNvContentPartPr/>
                <p14:nvPr/>
              </p14:nvContentPartPr>
              <p14:xfrm>
                <a:off x="9793185" y="3087210"/>
                <a:ext cx="170280" cy="144000"/>
              </p14:xfrm>
            </p:contentPart>
          </mc:Choice>
          <mc:Fallback xmlns="">
            <p:pic>
              <p:nvPicPr>
                <p:cNvPr id="245" name="Ink 244">
                  <a:extLst>
                    <a:ext uri="{FF2B5EF4-FFF2-40B4-BE49-F238E27FC236}">
                      <a16:creationId xmlns:a16="http://schemas.microsoft.com/office/drawing/2014/main" id="{8D34B10D-5CA8-4B66-8F48-3D6D97863E5B}"/>
                    </a:ext>
                  </a:extLst>
                </p:cNvPr>
                <p:cNvPicPr/>
                <p:nvPr/>
              </p:nvPicPr>
              <p:blipFill>
                <a:blip r:embed="rId273"/>
                <a:stretch>
                  <a:fillRect/>
                </a:stretch>
              </p:blipFill>
              <p:spPr>
                <a:xfrm>
                  <a:off x="9775545" y="3069570"/>
                  <a:ext cx="2059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46" name="Ink 245">
                  <a:extLst>
                    <a:ext uri="{FF2B5EF4-FFF2-40B4-BE49-F238E27FC236}">
                      <a16:creationId xmlns:a16="http://schemas.microsoft.com/office/drawing/2014/main" id="{E4802000-E4B4-4762-9750-F96C21A3A23F}"/>
                    </a:ext>
                  </a:extLst>
                </p14:cNvPr>
                <p14:cNvContentPartPr/>
                <p14:nvPr/>
              </p14:nvContentPartPr>
              <p14:xfrm>
                <a:off x="9820545" y="3117810"/>
                <a:ext cx="87480" cy="132840"/>
              </p14:xfrm>
            </p:contentPart>
          </mc:Choice>
          <mc:Fallback xmlns="">
            <p:pic>
              <p:nvPicPr>
                <p:cNvPr id="246" name="Ink 245">
                  <a:extLst>
                    <a:ext uri="{FF2B5EF4-FFF2-40B4-BE49-F238E27FC236}">
                      <a16:creationId xmlns:a16="http://schemas.microsoft.com/office/drawing/2014/main" id="{E4802000-E4B4-4762-9750-F96C21A3A23F}"/>
                    </a:ext>
                  </a:extLst>
                </p:cNvPr>
                <p:cNvPicPr/>
                <p:nvPr/>
              </p:nvPicPr>
              <p:blipFill>
                <a:blip r:embed="rId275"/>
                <a:stretch>
                  <a:fillRect/>
                </a:stretch>
              </p:blipFill>
              <p:spPr>
                <a:xfrm>
                  <a:off x="9802905" y="3099810"/>
                  <a:ext cx="1231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48" name="Ink 247">
                  <a:extLst>
                    <a:ext uri="{FF2B5EF4-FFF2-40B4-BE49-F238E27FC236}">
                      <a16:creationId xmlns:a16="http://schemas.microsoft.com/office/drawing/2014/main" id="{13CAA52E-E567-4CC5-825A-F965DD336A47}"/>
                    </a:ext>
                  </a:extLst>
                </p14:cNvPr>
                <p14:cNvContentPartPr/>
                <p14:nvPr/>
              </p14:nvContentPartPr>
              <p14:xfrm>
                <a:off x="9869145" y="2900730"/>
                <a:ext cx="6840" cy="44280"/>
              </p14:xfrm>
            </p:contentPart>
          </mc:Choice>
          <mc:Fallback xmlns="">
            <p:pic>
              <p:nvPicPr>
                <p:cNvPr id="248" name="Ink 247">
                  <a:extLst>
                    <a:ext uri="{FF2B5EF4-FFF2-40B4-BE49-F238E27FC236}">
                      <a16:creationId xmlns:a16="http://schemas.microsoft.com/office/drawing/2014/main" id="{13CAA52E-E567-4CC5-825A-F965DD336A47}"/>
                    </a:ext>
                  </a:extLst>
                </p:cNvPr>
                <p:cNvPicPr/>
                <p:nvPr/>
              </p:nvPicPr>
              <p:blipFill>
                <a:blip r:embed="rId277"/>
                <a:stretch>
                  <a:fillRect/>
                </a:stretch>
              </p:blipFill>
              <p:spPr>
                <a:xfrm>
                  <a:off x="9851505" y="2882730"/>
                  <a:ext cx="424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49" name="Ink 248">
                  <a:extLst>
                    <a:ext uri="{FF2B5EF4-FFF2-40B4-BE49-F238E27FC236}">
                      <a16:creationId xmlns:a16="http://schemas.microsoft.com/office/drawing/2014/main" id="{5905E6E9-6940-4CCC-9B5E-9B068653F631}"/>
                    </a:ext>
                  </a:extLst>
                </p14:cNvPr>
                <p14:cNvContentPartPr/>
                <p14:nvPr/>
              </p14:nvContentPartPr>
              <p14:xfrm>
                <a:off x="10007385" y="3002610"/>
                <a:ext cx="39960" cy="28440"/>
              </p14:xfrm>
            </p:contentPart>
          </mc:Choice>
          <mc:Fallback xmlns="">
            <p:pic>
              <p:nvPicPr>
                <p:cNvPr id="249" name="Ink 248">
                  <a:extLst>
                    <a:ext uri="{FF2B5EF4-FFF2-40B4-BE49-F238E27FC236}">
                      <a16:creationId xmlns:a16="http://schemas.microsoft.com/office/drawing/2014/main" id="{5905E6E9-6940-4CCC-9B5E-9B068653F631}"/>
                    </a:ext>
                  </a:extLst>
                </p:cNvPr>
                <p:cNvPicPr/>
                <p:nvPr/>
              </p:nvPicPr>
              <p:blipFill>
                <a:blip r:embed="rId279"/>
                <a:stretch>
                  <a:fillRect/>
                </a:stretch>
              </p:blipFill>
              <p:spPr>
                <a:xfrm>
                  <a:off x="9989745" y="2984610"/>
                  <a:ext cx="756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50" name="Ink 249">
                  <a:extLst>
                    <a:ext uri="{FF2B5EF4-FFF2-40B4-BE49-F238E27FC236}">
                      <a16:creationId xmlns:a16="http://schemas.microsoft.com/office/drawing/2014/main" id="{F809F675-DEDF-41D2-BB4C-AC8417668B2D}"/>
                    </a:ext>
                  </a:extLst>
                </p14:cNvPr>
                <p14:cNvContentPartPr/>
                <p14:nvPr/>
              </p14:nvContentPartPr>
              <p14:xfrm>
                <a:off x="10073625" y="3119250"/>
                <a:ext cx="45720" cy="18360"/>
              </p14:xfrm>
            </p:contentPart>
          </mc:Choice>
          <mc:Fallback xmlns="">
            <p:pic>
              <p:nvPicPr>
                <p:cNvPr id="250" name="Ink 249">
                  <a:extLst>
                    <a:ext uri="{FF2B5EF4-FFF2-40B4-BE49-F238E27FC236}">
                      <a16:creationId xmlns:a16="http://schemas.microsoft.com/office/drawing/2014/main" id="{F809F675-DEDF-41D2-BB4C-AC8417668B2D}"/>
                    </a:ext>
                  </a:extLst>
                </p:cNvPr>
                <p:cNvPicPr/>
                <p:nvPr/>
              </p:nvPicPr>
              <p:blipFill>
                <a:blip r:embed="rId281"/>
                <a:stretch>
                  <a:fillRect/>
                </a:stretch>
              </p:blipFill>
              <p:spPr>
                <a:xfrm>
                  <a:off x="10055985" y="3101610"/>
                  <a:ext cx="813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51" name="Ink 250">
                  <a:extLst>
                    <a:ext uri="{FF2B5EF4-FFF2-40B4-BE49-F238E27FC236}">
                      <a16:creationId xmlns:a16="http://schemas.microsoft.com/office/drawing/2014/main" id="{770AE4DB-6060-4D61-A1B7-D9B1288B2B83}"/>
                    </a:ext>
                  </a:extLst>
                </p14:cNvPr>
                <p14:cNvContentPartPr/>
                <p14:nvPr/>
              </p14:nvContentPartPr>
              <p14:xfrm>
                <a:off x="10010265" y="3263610"/>
                <a:ext cx="60480" cy="76320"/>
              </p14:xfrm>
            </p:contentPart>
          </mc:Choice>
          <mc:Fallback xmlns="">
            <p:pic>
              <p:nvPicPr>
                <p:cNvPr id="251" name="Ink 250">
                  <a:extLst>
                    <a:ext uri="{FF2B5EF4-FFF2-40B4-BE49-F238E27FC236}">
                      <a16:creationId xmlns:a16="http://schemas.microsoft.com/office/drawing/2014/main" id="{770AE4DB-6060-4D61-A1B7-D9B1288B2B83}"/>
                    </a:ext>
                  </a:extLst>
                </p:cNvPr>
                <p:cNvPicPr/>
                <p:nvPr/>
              </p:nvPicPr>
              <p:blipFill>
                <a:blip r:embed="rId283"/>
                <a:stretch>
                  <a:fillRect/>
                </a:stretch>
              </p:blipFill>
              <p:spPr>
                <a:xfrm>
                  <a:off x="9992265" y="3245610"/>
                  <a:ext cx="961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52" name="Ink 251">
                  <a:extLst>
                    <a:ext uri="{FF2B5EF4-FFF2-40B4-BE49-F238E27FC236}">
                      <a16:creationId xmlns:a16="http://schemas.microsoft.com/office/drawing/2014/main" id="{DA484215-55FF-4FF6-974E-75DAB87F91DF}"/>
                    </a:ext>
                  </a:extLst>
                </p14:cNvPr>
                <p14:cNvContentPartPr/>
                <p14:nvPr/>
              </p14:nvContentPartPr>
              <p14:xfrm>
                <a:off x="9762945" y="3304650"/>
                <a:ext cx="76320" cy="106560"/>
              </p14:xfrm>
            </p:contentPart>
          </mc:Choice>
          <mc:Fallback xmlns="">
            <p:pic>
              <p:nvPicPr>
                <p:cNvPr id="252" name="Ink 251">
                  <a:extLst>
                    <a:ext uri="{FF2B5EF4-FFF2-40B4-BE49-F238E27FC236}">
                      <a16:creationId xmlns:a16="http://schemas.microsoft.com/office/drawing/2014/main" id="{DA484215-55FF-4FF6-974E-75DAB87F91DF}"/>
                    </a:ext>
                  </a:extLst>
                </p:cNvPr>
                <p:cNvPicPr/>
                <p:nvPr/>
              </p:nvPicPr>
              <p:blipFill>
                <a:blip r:embed="rId285"/>
                <a:stretch>
                  <a:fillRect/>
                </a:stretch>
              </p:blipFill>
              <p:spPr>
                <a:xfrm>
                  <a:off x="9744945" y="3286650"/>
                  <a:ext cx="1119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53" name="Ink 252">
                  <a:extLst>
                    <a:ext uri="{FF2B5EF4-FFF2-40B4-BE49-F238E27FC236}">
                      <a16:creationId xmlns:a16="http://schemas.microsoft.com/office/drawing/2014/main" id="{D26C5E57-E6EB-4E03-B364-4A5BC841E807}"/>
                    </a:ext>
                  </a:extLst>
                </p14:cNvPr>
                <p14:cNvContentPartPr/>
                <p14:nvPr/>
              </p14:nvContentPartPr>
              <p14:xfrm>
                <a:off x="9590505" y="3205650"/>
                <a:ext cx="105480" cy="39960"/>
              </p14:xfrm>
            </p:contentPart>
          </mc:Choice>
          <mc:Fallback xmlns="">
            <p:pic>
              <p:nvPicPr>
                <p:cNvPr id="253" name="Ink 252">
                  <a:extLst>
                    <a:ext uri="{FF2B5EF4-FFF2-40B4-BE49-F238E27FC236}">
                      <a16:creationId xmlns:a16="http://schemas.microsoft.com/office/drawing/2014/main" id="{D26C5E57-E6EB-4E03-B364-4A5BC841E807}"/>
                    </a:ext>
                  </a:extLst>
                </p:cNvPr>
                <p:cNvPicPr/>
                <p:nvPr/>
              </p:nvPicPr>
              <p:blipFill>
                <a:blip r:embed="rId287"/>
                <a:stretch>
                  <a:fillRect/>
                </a:stretch>
              </p:blipFill>
              <p:spPr>
                <a:xfrm>
                  <a:off x="9572865" y="3188010"/>
                  <a:ext cx="1411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54" name="Ink 253">
                  <a:extLst>
                    <a:ext uri="{FF2B5EF4-FFF2-40B4-BE49-F238E27FC236}">
                      <a16:creationId xmlns:a16="http://schemas.microsoft.com/office/drawing/2014/main" id="{76BA3C91-44D9-431D-9A0C-63114D347E76}"/>
                    </a:ext>
                  </a:extLst>
                </p14:cNvPr>
                <p14:cNvContentPartPr/>
                <p14:nvPr/>
              </p14:nvContentPartPr>
              <p14:xfrm>
                <a:off x="9636225" y="3034290"/>
                <a:ext cx="88200" cy="54720"/>
              </p14:xfrm>
            </p:contentPart>
          </mc:Choice>
          <mc:Fallback xmlns="">
            <p:pic>
              <p:nvPicPr>
                <p:cNvPr id="254" name="Ink 253">
                  <a:extLst>
                    <a:ext uri="{FF2B5EF4-FFF2-40B4-BE49-F238E27FC236}">
                      <a16:creationId xmlns:a16="http://schemas.microsoft.com/office/drawing/2014/main" id="{76BA3C91-44D9-431D-9A0C-63114D347E76}"/>
                    </a:ext>
                  </a:extLst>
                </p:cNvPr>
                <p:cNvPicPr/>
                <p:nvPr/>
              </p:nvPicPr>
              <p:blipFill>
                <a:blip r:embed="rId289"/>
                <a:stretch>
                  <a:fillRect/>
                </a:stretch>
              </p:blipFill>
              <p:spPr>
                <a:xfrm>
                  <a:off x="9618585" y="3016290"/>
                  <a:ext cx="1238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55" name="Ink 254">
                  <a:extLst>
                    <a:ext uri="{FF2B5EF4-FFF2-40B4-BE49-F238E27FC236}">
                      <a16:creationId xmlns:a16="http://schemas.microsoft.com/office/drawing/2014/main" id="{C49D8296-C620-42BC-BC43-4139CA810833}"/>
                    </a:ext>
                  </a:extLst>
                </p14:cNvPr>
                <p14:cNvContentPartPr/>
                <p14:nvPr/>
              </p14:nvContentPartPr>
              <p14:xfrm>
                <a:off x="9725865" y="2932050"/>
                <a:ext cx="32760" cy="53640"/>
              </p14:xfrm>
            </p:contentPart>
          </mc:Choice>
          <mc:Fallback xmlns="">
            <p:pic>
              <p:nvPicPr>
                <p:cNvPr id="255" name="Ink 254">
                  <a:extLst>
                    <a:ext uri="{FF2B5EF4-FFF2-40B4-BE49-F238E27FC236}">
                      <a16:creationId xmlns:a16="http://schemas.microsoft.com/office/drawing/2014/main" id="{C49D8296-C620-42BC-BC43-4139CA810833}"/>
                    </a:ext>
                  </a:extLst>
                </p:cNvPr>
                <p:cNvPicPr/>
                <p:nvPr/>
              </p:nvPicPr>
              <p:blipFill>
                <a:blip r:embed="rId291"/>
                <a:stretch>
                  <a:fillRect/>
                </a:stretch>
              </p:blipFill>
              <p:spPr>
                <a:xfrm>
                  <a:off x="9708225" y="2914410"/>
                  <a:ext cx="684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56" name="Ink 255">
                  <a:extLst>
                    <a:ext uri="{FF2B5EF4-FFF2-40B4-BE49-F238E27FC236}">
                      <a16:creationId xmlns:a16="http://schemas.microsoft.com/office/drawing/2014/main" id="{ED5D6530-0FBA-4015-AC66-9238827D2171}"/>
                    </a:ext>
                  </a:extLst>
                </p14:cNvPr>
                <p14:cNvContentPartPr/>
                <p14:nvPr/>
              </p14:nvContentPartPr>
              <p14:xfrm>
                <a:off x="9982545" y="2927730"/>
                <a:ext cx="74520" cy="106560"/>
              </p14:xfrm>
            </p:contentPart>
          </mc:Choice>
          <mc:Fallback xmlns="">
            <p:pic>
              <p:nvPicPr>
                <p:cNvPr id="256" name="Ink 255">
                  <a:extLst>
                    <a:ext uri="{FF2B5EF4-FFF2-40B4-BE49-F238E27FC236}">
                      <a16:creationId xmlns:a16="http://schemas.microsoft.com/office/drawing/2014/main" id="{ED5D6530-0FBA-4015-AC66-9238827D2171}"/>
                    </a:ext>
                  </a:extLst>
                </p:cNvPr>
                <p:cNvPicPr/>
                <p:nvPr/>
              </p:nvPicPr>
              <p:blipFill>
                <a:blip r:embed="rId293"/>
                <a:stretch>
                  <a:fillRect/>
                </a:stretch>
              </p:blipFill>
              <p:spPr>
                <a:xfrm>
                  <a:off x="9964905" y="2910090"/>
                  <a:ext cx="1101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58" name="Ink 257">
                  <a:extLst>
                    <a:ext uri="{FF2B5EF4-FFF2-40B4-BE49-F238E27FC236}">
                      <a16:creationId xmlns:a16="http://schemas.microsoft.com/office/drawing/2014/main" id="{F1A781F8-DF52-48BD-9F7D-D19DD4D8F942}"/>
                    </a:ext>
                  </a:extLst>
                </p14:cNvPr>
                <p14:cNvContentPartPr/>
                <p14:nvPr/>
              </p14:nvContentPartPr>
              <p14:xfrm>
                <a:off x="10088745" y="3074610"/>
                <a:ext cx="122040" cy="66960"/>
              </p14:xfrm>
            </p:contentPart>
          </mc:Choice>
          <mc:Fallback xmlns="">
            <p:pic>
              <p:nvPicPr>
                <p:cNvPr id="258" name="Ink 257">
                  <a:extLst>
                    <a:ext uri="{FF2B5EF4-FFF2-40B4-BE49-F238E27FC236}">
                      <a16:creationId xmlns:a16="http://schemas.microsoft.com/office/drawing/2014/main" id="{F1A781F8-DF52-48BD-9F7D-D19DD4D8F942}"/>
                    </a:ext>
                  </a:extLst>
                </p:cNvPr>
                <p:cNvPicPr/>
                <p:nvPr/>
              </p:nvPicPr>
              <p:blipFill>
                <a:blip r:embed="rId295"/>
                <a:stretch>
                  <a:fillRect/>
                </a:stretch>
              </p:blipFill>
              <p:spPr>
                <a:xfrm>
                  <a:off x="10071105" y="3056970"/>
                  <a:ext cx="1576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59" name="Ink 258">
                  <a:extLst>
                    <a:ext uri="{FF2B5EF4-FFF2-40B4-BE49-F238E27FC236}">
                      <a16:creationId xmlns:a16="http://schemas.microsoft.com/office/drawing/2014/main" id="{78B7BA9C-D532-467E-8B5B-996038157851}"/>
                    </a:ext>
                  </a:extLst>
                </p14:cNvPr>
                <p14:cNvContentPartPr/>
                <p14:nvPr/>
              </p14:nvContentPartPr>
              <p14:xfrm>
                <a:off x="10026825" y="3269730"/>
                <a:ext cx="60120" cy="95760"/>
              </p14:xfrm>
            </p:contentPart>
          </mc:Choice>
          <mc:Fallback xmlns="">
            <p:pic>
              <p:nvPicPr>
                <p:cNvPr id="259" name="Ink 258">
                  <a:extLst>
                    <a:ext uri="{FF2B5EF4-FFF2-40B4-BE49-F238E27FC236}">
                      <a16:creationId xmlns:a16="http://schemas.microsoft.com/office/drawing/2014/main" id="{78B7BA9C-D532-467E-8B5B-996038157851}"/>
                    </a:ext>
                  </a:extLst>
                </p:cNvPr>
                <p:cNvPicPr/>
                <p:nvPr/>
              </p:nvPicPr>
              <p:blipFill>
                <a:blip r:embed="rId297"/>
                <a:stretch>
                  <a:fillRect/>
                </a:stretch>
              </p:blipFill>
              <p:spPr>
                <a:xfrm>
                  <a:off x="10009185" y="3251730"/>
                  <a:ext cx="95760" cy="131400"/>
                </a:xfrm>
                <a:prstGeom prst="rect">
                  <a:avLst/>
                </a:prstGeom>
              </p:spPr>
            </p:pic>
          </mc:Fallback>
        </mc:AlternateContent>
      </p:grpSp>
      <p:pic>
        <p:nvPicPr>
          <p:cNvPr id="261" name="Picture 260">
            <a:extLst>
              <a:ext uri="{FF2B5EF4-FFF2-40B4-BE49-F238E27FC236}">
                <a16:creationId xmlns:a16="http://schemas.microsoft.com/office/drawing/2014/main" id="{2C173655-865C-43CF-8848-838BCD71E7BF}"/>
              </a:ext>
            </a:extLst>
          </p:cNvPr>
          <p:cNvPicPr>
            <a:picLocks noChangeAspect="1"/>
          </p:cNvPicPr>
          <p:nvPr/>
        </p:nvPicPr>
        <p:blipFill>
          <a:blip r:embed="rId298"/>
          <a:stretch>
            <a:fillRect/>
          </a:stretch>
        </p:blipFill>
        <p:spPr>
          <a:xfrm>
            <a:off x="5847825" y="125430"/>
            <a:ext cx="2438400" cy="2124075"/>
          </a:xfrm>
          <a:prstGeom prst="rect">
            <a:avLst/>
          </a:prstGeom>
        </p:spPr>
      </p:pic>
    </p:spTree>
    <p:extLst>
      <p:ext uri="{BB962C8B-B14F-4D97-AF65-F5344CB8AC3E}">
        <p14:creationId xmlns:p14="http://schemas.microsoft.com/office/powerpoint/2010/main" val="946553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C13EC6-673F-4C7F-B9C0-9BC7413672AD}"/>
              </a:ext>
            </a:extLst>
          </p:cNvPr>
          <p:cNvPicPr>
            <a:picLocks noChangeAspect="1"/>
          </p:cNvPicPr>
          <p:nvPr/>
        </p:nvPicPr>
        <p:blipFill rotWithShape="1">
          <a:blip r:embed="rId2">
            <a:alphaModFix/>
          </a:blip>
          <a:srcRect l="2352" r="12105" b="2"/>
          <a:stretch/>
        </p:blipFill>
        <p:spPr>
          <a:xfrm>
            <a:off x="5797543"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A5A8A00E-3067-4F92-9936-7ADA0E97F516}"/>
              </a:ext>
            </a:extLst>
          </p:cNvPr>
          <p:cNvSpPr>
            <a:spLocks noGrp="1"/>
          </p:cNvSpPr>
          <p:nvPr>
            <p:ph type="title"/>
          </p:nvPr>
        </p:nvSpPr>
        <p:spPr>
          <a:xfrm>
            <a:off x="804998" y="798445"/>
            <a:ext cx="4803636" cy="1311664"/>
          </a:xfrm>
        </p:spPr>
        <p:txBody>
          <a:bodyPr>
            <a:normAutofit/>
          </a:bodyPr>
          <a:lstStyle/>
          <a:p>
            <a:r>
              <a:rPr lang="en-US" sz="4400">
                <a:solidFill>
                  <a:srgbClr val="000000"/>
                </a:solidFill>
              </a:rPr>
              <a:t>Thomas Aquinas 1225-1274</a:t>
            </a:r>
          </a:p>
        </p:txBody>
      </p:sp>
      <p:sp>
        <p:nvSpPr>
          <p:cNvPr id="3" name="Content Placeholder 2">
            <a:extLst>
              <a:ext uri="{FF2B5EF4-FFF2-40B4-BE49-F238E27FC236}">
                <a16:creationId xmlns:a16="http://schemas.microsoft.com/office/drawing/2014/main" id="{F452D0F7-02FE-45C0-A202-88A9C5AC4774}"/>
              </a:ext>
            </a:extLst>
          </p:cNvPr>
          <p:cNvSpPr>
            <a:spLocks noGrp="1"/>
          </p:cNvSpPr>
          <p:nvPr>
            <p:ph idx="1"/>
          </p:nvPr>
        </p:nvSpPr>
        <p:spPr>
          <a:xfrm>
            <a:off x="804997" y="2272143"/>
            <a:ext cx="4706803" cy="3788830"/>
          </a:xfrm>
        </p:spPr>
        <p:txBody>
          <a:bodyPr anchor="ctr">
            <a:normAutofit/>
          </a:bodyPr>
          <a:lstStyle/>
          <a:p>
            <a:r>
              <a:rPr lang="en-US" sz="1900">
                <a:solidFill>
                  <a:srgbClr val="000000"/>
                </a:solidFill>
              </a:rPr>
              <a:t>Faith &amp; Reason</a:t>
            </a:r>
          </a:p>
          <a:p>
            <a:pPr lvl="1"/>
            <a:r>
              <a:rPr lang="en-US" sz="1900">
                <a:solidFill>
                  <a:srgbClr val="000000"/>
                </a:solidFill>
              </a:rPr>
              <a:t>Natural law (derived from nature by reason/argument/thinking)</a:t>
            </a:r>
          </a:p>
          <a:p>
            <a:pPr lvl="1"/>
            <a:r>
              <a:rPr lang="en-US" sz="1900">
                <a:solidFill>
                  <a:srgbClr val="000000"/>
                </a:solidFill>
              </a:rPr>
              <a:t>Divine law (God’s revelation); faith</a:t>
            </a:r>
          </a:p>
          <a:p>
            <a:r>
              <a:rPr lang="en-US" sz="1900">
                <a:solidFill>
                  <a:srgbClr val="000000"/>
                </a:solidFill>
              </a:rPr>
              <a:t>Historically, </a:t>
            </a:r>
            <a:r>
              <a:rPr lang="en-US" sz="1900" b="1">
                <a:solidFill>
                  <a:srgbClr val="000000"/>
                </a:solidFill>
              </a:rPr>
              <a:t>natural law</a:t>
            </a:r>
            <a:r>
              <a:rPr lang="en-US" sz="1900">
                <a:solidFill>
                  <a:srgbClr val="000000"/>
                </a:solidFill>
              </a:rPr>
              <a:t> refers to the use of reason to analyze the meaning and purpose of human being and to logically deduce binding rules of moral behavior from God's creation of the natural world. The </a:t>
            </a:r>
            <a:r>
              <a:rPr lang="en-US" sz="1900" b="1">
                <a:solidFill>
                  <a:srgbClr val="000000"/>
                </a:solidFill>
              </a:rPr>
              <a:t>concept of natural law</a:t>
            </a:r>
            <a:r>
              <a:rPr lang="en-US" sz="1900">
                <a:solidFill>
                  <a:srgbClr val="000000"/>
                </a:solidFill>
              </a:rPr>
              <a:t> was articulated in ancient Greek philosophy, including Aristotle &amp; the Stoics, and was referred to in Roman philosophy by Cicero.</a:t>
            </a:r>
          </a:p>
        </p:txBody>
      </p:sp>
    </p:spTree>
    <p:extLst>
      <p:ext uri="{BB962C8B-B14F-4D97-AF65-F5344CB8AC3E}">
        <p14:creationId xmlns:p14="http://schemas.microsoft.com/office/powerpoint/2010/main" val="3679133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38D45B1-65E2-43C3-AFCE-EC603CC682D7}"/>
              </a:ext>
            </a:extLst>
          </p:cNvPr>
          <p:cNvSpPr>
            <a:spLocks noGrp="1"/>
          </p:cNvSpPr>
          <p:nvPr>
            <p:ph type="title"/>
          </p:nvPr>
        </p:nvSpPr>
        <p:spPr>
          <a:xfrm>
            <a:off x="640079" y="2053641"/>
            <a:ext cx="3669161" cy="2760098"/>
          </a:xfrm>
        </p:spPr>
        <p:txBody>
          <a:bodyPr>
            <a:normAutofit/>
          </a:bodyPr>
          <a:lstStyle/>
          <a:p>
            <a:r>
              <a:rPr lang="en-US" sz="2400">
                <a:solidFill>
                  <a:srgbClr val="FFFFFF"/>
                </a:solidFill>
              </a:rPr>
              <a:t>Scholasticism/dominated Medieval education</a:t>
            </a:r>
          </a:p>
        </p:txBody>
      </p:sp>
      <p:sp>
        <p:nvSpPr>
          <p:cNvPr id="3" name="Content Placeholder 2">
            <a:extLst>
              <a:ext uri="{FF2B5EF4-FFF2-40B4-BE49-F238E27FC236}">
                <a16:creationId xmlns:a16="http://schemas.microsoft.com/office/drawing/2014/main" id="{60DFA08D-D7EC-40B1-9217-58A2BC5BD83F}"/>
              </a:ext>
            </a:extLst>
          </p:cNvPr>
          <p:cNvSpPr>
            <a:spLocks noGrp="1"/>
          </p:cNvSpPr>
          <p:nvPr>
            <p:ph idx="1"/>
          </p:nvPr>
        </p:nvSpPr>
        <p:spPr>
          <a:xfrm>
            <a:off x="6090574" y="801866"/>
            <a:ext cx="5306084" cy="5230634"/>
          </a:xfrm>
        </p:spPr>
        <p:txBody>
          <a:bodyPr anchor="ctr">
            <a:normAutofit/>
          </a:bodyPr>
          <a:lstStyle/>
          <a:p>
            <a:r>
              <a:rPr lang="en-US" sz="2400">
                <a:solidFill>
                  <a:srgbClr val="000000"/>
                </a:solidFill>
                <a:latin typeface="medium-content-serif-font"/>
              </a:rPr>
              <a:t>Scholasticism was a </a:t>
            </a:r>
            <a:r>
              <a:rPr lang="en-US" sz="2400" b="1">
                <a:solidFill>
                  <a:srgbClr val="000000"/>
                </a:solidFill>
                <a:latin typeface="medium-content-serif-font"/>
              </a:rPr>
              <a:t>tool</a:t>
            </a:r>
            <a:r>
              <a:rPr lang="en-US" sz="2400">
                <a:solidFill>
                  <a:srgbClr val="000000"/>
                </a:solidFill>
                <a:latin typeface="medium-content-serif-font"/>
              </a:rPr>
              <a:t> and method for learning which places emphasis on </a:t>
            </a:r>
            <a:r>
              <a:rPr lang="en-US" sz="2400" b="1">
                <a:solidFill>
                  <a:srgbClr val="000000"/>
                </a:solidFill>
                <a:latin typeface="medium-content-serif-font"/>
              </a:rPr>
              <a:t>dialectical reasoning</a:t>
            </a:r>
            <a:r>
              <a:rPr lang="en-US" sz="2400">
                <a:solidFill>
                  <a:srgbClr val="000000"/>
                </a:solidFill>
                <a:latin typeface="medium-content-serif-font"/>
              </a:rPr>
              <a:t> (the exchange of argument, or </a:t>
            </a:r>
            <a:r>
              <a:rPr lang="en-US" sz="2400" b="1">
                <a:solidFill>
                  <a:srgbClr val="000000"/>
                </a:solidFill>
                <a:latin typeface="medium-content-serif-font"/>
              </a:rPr>
              <a:t>thesis</a:t>
            </a:r>
            <a:r>
              <a:rPr lang="en-US" sz="2400">
                <a:solidFill>
                  <a:srgbClr val="000000"/>
                </a:solidFill>
                <a:latin typeface="medium-content-serif-font"/>
              </a:rPr>
              <a:t>, and counter argument, or </a:t>
            </a:r>
            <a:r>
              <a:rPr lang="en-US" sz="2400" b="1">
                <a:solidFill>
                  <a:srgbClr val="000000"/>
                </a:solidFill>
                <a:latin typeface="medium-content-serif-font"/>
              </a:rPr>
              <a:t>antithesis</a:t>
            </a:r>
            <a:r>
              <a:rPr lang="en-US" sz="2400">
                <a:solidFill>
                  <a:srgbClr val="000000"/>
                </a:solidFill>
                <a:latin typeface="medium-content-serif-font"/>
              </a:rPr>
              <a:t>, in pursuit of a conclusion, or </a:t>
            </a:r>
            <a:r>
              <a:rPr lang="en-US" sz="2400" b="1">
                <a:solidFill>
                  <a:srgbClr val="000000"/>
                </a:solidFill>
                <a:latin typeface="medium-content-serif-font"/>
              </a:rPr>
              <a:t>synthesis</a:t>
            </a:r>
            <a:r>
              <a:rPr lang="en-US" sz="2400">
                <a:solidFill>
                  <a:srgbClr val="000000"/>
                </a:solidFill>
                <a:latin typeface="medium-content-serif-font"/>
              </a:rPr>
              <a:t>), directed at answering questions or resolving contradictions. In medieval Europe, </a:t>
            </a:r>
            <a:r>
              <a:rPr lang="en-US" sz="2400" b="1">
                <a:solidFill>
                  <a:srgbClr val="000000"/>
                </a:solidFill>
                <a:latin typeface="medium-content-serif-font"/>
              </a:rPr>
              <a:t>dialectics</a:t>
            </a:r>
            <a:r>
              <a:rPr lang="en-US" sz="2400">
                <a:solidFill>
                  <a:srgbClr val="000000"/>
                </a:solidFill>
                <a:latin typeface="medium-content-serif-font"/>
              </a:rPr>
              <a:t> (or logic) was one of the three original </a:t>
            </a:r>
            <a:r>
              <a:rPr lang="en-US" sz="2400" b="1">
                <a:solidFill>
                  <a:srgbClr val="000000"/>
                </a:solidFill>
                <a:latin typeface="medium-content-serif-font"/>
              </a:rPr>
              <a:t>liberal arts</a:t>
            </a:r>
            <a:r>
              <a:rPr lang="en-US" sz="2400">
                <a:solidFill>
                  <a:srgbClr val="000000"/>
                </a:solidFill>
                <a:latin typeface="medium-content-serif-font"/>
              </a:rPr>
              <a:t> (the </a:t>
            </a:r>
            <a:r>
              <a:rPr lang="en-US" sz="2400" b="1">
                <a:solidFill>
                  <a:srgbClr val="000000"/>
                </a:solidFill>
                <a:latin typeface="medium-content-serif-font"/>
              </a:rPr>
              <a:t>"trivium"</a:t>
            </a:r>
            <a:r>
              <a:rPr lang="en-US" sz="2400">
                <a:solidFill>
                  <a:srgbClr val="000000"/>
                </a:solidFill>
                <a:latin typeface="medium-content-serif-font"/>
              </a:rPr>
              <a:t>), in addition to </a:t>
            </a:r>
            <a:r>
              <a:rPr lang="en-US" sz="2400" b="1">
                <a:solidFill>
                  <a:srgbClr val="000000"/>
                </a:solidFill>
                <a:latin typeface="medium-content-serif-font"/>
              </a:rPr>
              <a:t>rhetoric</a:t>
            </a:r>
            <a:r>
              <a:rPr lang="en-US" sz="2400">
                <a:solidFill>
                  <a:srgbClr val="000000"/>
                </a:solidFill>
                <a:latin typeface="medium-content-serif-font"/>
              </a:rPr>
              <a:t> and </a:t>
            </a:r>
            <a:r>
              <a:rPr lang="en-US" sz="2400" b="1">
                <a:solidFill>
                  <a:srgbClr val="000000"/>
                </a:solidFill>
                <a:latin typeface="medium-content-serif-font"/>
              </a:rPr>
              <a:t>grammar</a:t>
            </a:r>
            <a:r>
              <a:rPr lang="en-US" sz="2400">
                <a:solidFill>
                  <a:srgbClr val="000000"/>
                </a:solidFill>
                <a:latin typeface="medium-content-serif-font"/>
              </a:rPr>
              <a:t>.</a:t>
            </a:r>
            <a:endParaRPr lang="en-US" sz="2400">
              <a:solidFill>
                <a:srgbClr val="000000"/>
              </a:solidFill>
            </a:endParaRPr>
          </a:p>
        </p:txBody>
      </p:sp>
    </p:spTree>
    <p:extLst>
      <p:ext uri="{BB962C8B-B14F-4D97-AF65-F5344CB8AC3E}">
        <p14:creationId xmlns:p14="http://schemas.microsoft.com/office/powerpoint/2010/main" val="2681607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B23C4234-DAA5-48C1-81FE-418D639B4CC5}"/>
              </a:ext>
            </a:extLst>
          </p:cNvPr>
          <p:cNvSpPr>
            <a:spLocks noGrp="1"/>
          </p:cNvSpPr>
          <p:nvPr>
            <p:ph type="title"/>
          </p:nvPr>
        </p:nvSpPr>
        <p:spPr>
          <a:xfrm>
            <a:off x="904877" y="2415322"/>
            <a:ext cx="3451730" cy="2399869"/>
          </a:xfrm>
        </p:spPr>
        <p:txBody>
          <a:bodyPr>
            <a:normAutofit/>
          </a:bodyPr>
          <a:lstStyle/>
          <a:p>
            <a:pPr algn="ctr"/>
            <a:r>
              <a:rPr lang="en-US" sz="4000" dirty="0">
                <a:solidFill>
                  <a:srgbClr val="FFFFFF"/>
                </a:solidFill>
              </a:rPr>
              <a:t>Scholasticism, main tenets</a:t>
            </a:r>
          </a:p>
        </p:txBody>
      </p:sp>
      <p:sp>
        <p:nvSpPr>
          <p:cNvPr id="3" name="Content Placeholder 2">
            <a:extLst>
              <a:ext uri="{FF2B5EF4-FFF2-40B4-BE49-F238E27FC236}">
                <a16:creationId xmlns:a16="http://schemas.microsoft.com/office/drawing/2014/main" id="{5630C346-D702-41E0-89D4-F5F96207979F}"/>
              </a:ext>
            </a:extLst>
          </p:cNvPr>
          <p:cNvSpPr>
            <a:spLocks noGrp="1"/>
          </p:cNvSpPr>
          <p:nvPr>
            <p:ph idx="1"/>
          </p:nvPr>
        </p:nvSpPr>
        <p:spPr>
          <a:xfrm>
            <a:off x="5120640" y="804672"/>
            <a:ext cx="6281928" cy="5248656"/>
          </a:xfrm>
        </p:spPr>
        <p:txBody>
          <a:bodyPr anchor="ctr">
            <a:normAutofit/>
          </a:bodyPr>
          <a:lstStyle/>
          <a:p>
            <a:r>
              <a:rPr lang="en-US" sz="2000" dirty="0">
                <a:latin typeface="medium-content-serif-font"/>
              </a:rPr>
              <a:t>An acceptance of the prevailing </a:t>
            </a:r>
            <a:r>
              <a:rPr lang="en-US" sz="2000" b="1" dirty="0">
                <a:latin typeface="medium-content-serif-font"/>
              </a:rPr>
              <a:t>Catholic orthodoxy</a:t>
            </a:r>
            <a:r>
              <a:rPr lang="en-US" sz="2000" dirty="0">
                <a:latin typeface="medium-content-serif-font"/>
              </a:rPr>
              <a:t>.</a:t>
            </a:r>
          </a:p>
          <a:p>
            <a:r>
              <a:rPr lang="en-US" sz="2000" dirty="0">
                <a:latin typeface="medium-content-serif-font"/>
              </a:rPr>
              <a:t>Within this orthodoxy, an acceptance of </a:t>
            </a:r>
            <a:r>
              <a:rPr lang="en-US" sz="2000" dirty="0">
                <a:latin typeface="medium-content-serif-font"/>
                <a:hlinkClick r:id="rId2">
                  <a:extLst>
                    <a:ext uri="{A12FA001-AC4F-418D-AE19-62706E023703}">
                      <ahyp:hlinkClr xmlns:ahyp="http://schemas.microsoft.com/office/drawing/2018/hyperlinkcolor" val="tx"/>
                    </a:ext>
                  </a:extLst>
                </a:hlinkClick>
              </a:rPr>
              <a:t>Aristotle</a:t>
            </a:r>
            <a:r>
              <a:rPr lang="en-US" sz="2000" dirty="0">
                <a:latin typeface="medium-content-serif-font"/>
              </a:rPr>
              <a:t> as a </a:t>
            </a:r>
            <a:r>
              <a:rPr lang="en-US" sz="2000" b="1" dirty="0">
                <a:latin typeface="medium-content-serif-font"/>
              </a:rPr>
              <a:t>greater thinker</a:t>
            </a:r>
            <a:r>
              <a:rPr lang="en-US" sz="2000" dirty="0">
                <a:latin typeface="medium-content-serif-font"/>
              </a:rPr>
              <a:t> than </a:t>
            </a:r>
            <a:r>
              <a:rPr lang="en-US" sz="2000" dirty="0">
                <a:latin typeface="medium-content-serif-font"/>
                <a:hlinkClick r:id="rId3">
                  <a:extLst>
                    <a:ext uri="{A12FA001-AC4F-418D-AE19-62706E023703}">
                      <ahyp:hlinkClr xmlns:ahyp="http://schemas.microsoft.com/office/drawing/2018/hyperlinkcolor" val="tx"/>
                    </a:ext>
                  </a:extLst>
                </a:hlinkClick>
              </a:rPr>
              <a:t>Plato</a:t>
            </a:r>
            <a:r>
              <a:rPr lang="en-US" sz="2000" dirty="0">
                <a:latin typeface="medium-content-serif-font"/>
              </a:rPr>
              <a:t>.</a:t>
            </a:r>
          </a:p>
          <a:p>
            <a:r>
              <a:rPr lang="en-US" sz="2000" dirty="0">
                <a:latin typeface="medium-content-serif-font"/>
              </a:rPr>
              <a:t>The recognition that </a:t>
            </a:r>
            <a:r>
              <a:rPr lang="en-US" sz="2000" dirty="0">
                <a:latin typeface="medium-content-serif-font"/>
                <a:hlinkClick r:id="rId2">
                  <a:extLst>
                    <a:ext uri="{A12FA001-AC4F-418D-AE19-62706E023703}">
                      <ahyp:hlinkClr xmlns:ahyp="http://schemas.microsoft.com/office/drawing/2018/hyperlinkcolor" val="tx"/>
                    </a:ext>
                  </a:extLst>
                </a:hlinkClick>
              </a:rPr>
              <a:t>Aristotle</a:t>
            </a:r>
            <a:r>
              <a:rPr lang="en-US" sz="2000" dirty="0">
                <a:latin typeface="medium-content-serif-font"/>
              </a:rPr>
              <a:t> and </a:t>
            </a:r>
            <a:r>
              <a:rPr lang="en-US" sz="2000" dirty="0">
                <a:latin typeface="medium-content-serif-font"/>
                <a:hlinkClick r:id="rId3">
                  <a:extLst>
                    <a:ext uri="{A12FA001-AC4F-418D-AE19-62706E023703}">
                      <ahyp:hlinkClr xmlns:ahyp="http://schemas.microsoft.com/office/drawing/2018/hyperlinkcolor" val="tx"/>
                    </a:ext>
                  </a:extLst>
                </a:hlinkClick>
              </a:rPr>
              <a:t>Plato</a:t>
            </a:r>
            <a:r>
              <a:rPr lang="en-US" sz="2000" dirty="0">
                <a:latin typeface="medium-content-serif-font"/>
              </a:rPr>
              <a:t> </a:t>
            </a:r>
            <a:r>
              <a:rPr lang="en-US" sz="2000" b="1" dirty="0">
                <a:latin typeface="medium-content-serif-font"/>
              </a:rPr>
              <a:t>disagreed</a:t>
            </a:r>
            <a:r>
              <a:rPr lang="en-US" sz="2000" dirty="0">
                <a:latin typeface="medium-content-serif-font"/>
              </a:rPr>
              <a:t> about the notion of </a:t>
            </a:r>
            <a:r>
              <a:rPr lang="en-US" sz="2000" b="1" dirty="0">
                <a:latin typeface="medium-content-serif-font"/>
              </a:rPr>
              <a:t>universals</a:t>
            </a:r>
            <a:r>
              <a:rPr lang="en-US" sz="2000" dirty="0">
                <a:latin typeface="medium-content-serif-font"/>
              </a:rPr>
              <a:t>, and that this was a vital question to resolve.</a:t>
            </a:r>
          </a:p>
          <a:p>
            <a:r>
              <a:rPr lang="en-US" sz="2000" dirty="0">
                <a:latin typeface="medium-content-serif-font"/>
              </a:rPr>
              <a:t>Giving prominence to </a:t>
            </a:r>
            <a:r>
              <a:rPr lang="en-US" sz="2000" b="1" dirty="0">
                <a:latin typeface="medium-content-serif-font"/>
              </a:rPr>
              <a:t>dialectical thinking</a:t>
            </a:r>
            <a:r>
              <a:rPr lang="en-US" sz="2000" dirty="0">
                <a:latin typeface="medium-content-serif-font"/>
              </a:rPr>
              <a:t> and </a:t>
            </a:r>
            <a:r>
              <a:rPr lang="en-US" sz="2000" b="1" dirty="0">
                <a:latin typeface="medium-content-serif-font"/>
              </a:rPr>
              <a:t>syllogistic reasoning</a:t>
            </a:r>
            <a:r>
              <a:rPr lang="en-US" sz="2000" dirty="0">
                <a:latin typeface="medium-content-serif-font"/>
              </a:rPr>
              <a:t>.</a:t>
            </a:r>
          </a:p>
          <a:p>
            <a:r>
              <a:rPr lang="en-US" sz="2000" dirty="0">
                <a:latin typeface="medium-content-serif-font"/>
              </a:rPr>
              <a:t>An acceptance of the distinction between </a:t>
            </a:r>
            <a:r>
              <a:rPr lang="en-US" sz="2000" b="1" dirty="0">
                <a:latin typeface="medium-content-serif-font"/>
              </a:rPr>
              <a:t>"natural"</a:t>
            </a:r>
            <a:r>
              <a:rPr lang="en-US" sz="2000" dirty="0">
                <a:latin typeface="medium-content-serif-font"/>
              </a:rPr>
              <a:t> and </a:t>
            </a:r>
            <a:r>
              <a:rPr lang="en-US" sz="2000" b="1" dirty="0">
                <a:latin typeface="medium-content-serif-font"/>
              </a:rPr>
              <a:t>"revealed"</a:t>
            </a:r>
            <a:r>
              <a:rPr lang="en-US" sz="2000" dirty="0">
                <a:latin typeface="medium-content-serif-font"/>
              </a:rPr>
              <a:t> theology.</a:t>
            </a:r>
          </a:p>
          <a:p>
            <a:r>
              <a:rPr lang="en-US" sz="2000" dirty="0">
                <a:latin typeface="medium-content-serif-font"/>
              </a:rPr>
              <a:t>A tendency to </a:t>
            </a:r>
            <a:r>
              <a:rPr lang="en-US" sz="2000" b="1" dirty="0">
                <a:latin typeface="medium-content-serif-font"/>
              </a:rPr>
              <a:t>dispute everything</a:t>
            </a:r>
            <a:r>
              <a:rPr lang="en-US" sz="2000" dirty="0">
                <a:latin typeface="medium-content-serif-font"/>
              </a:rPr>
              <a:t> at great length and in </a:t>
            </a:r>
            <a:r>
              <a:rPr lang="en-US" sz="2000" b="1" dirty="0">
                <a:latin typeface="medium-content-serif-font"/>
              </a:rPr>
              <a:t>minute detail</a:t>
            </a:r>
            <a:r>
              <a:rPr lang="en-US" sz="2000" dirty="0">
                <a:latin typeface="medium-content-serif-font"/>
              </a:rPr>
              <a:t>, often involving subtle word-play.</a:t>
            </a:r>
          </a:p>
          <a:p>
            <a:endParaRPr lang="en-US" sz="2000" dirty="0"/>
          </a:p>
        </p:txBody>
      </p:sp>
    </p:spTree>
    <p:extLst>
      <p:ext uri="{BB962C8B-B14F-4D97-AF65-F5344CB8AC3E}">
        <p14:creationId xmlns:p14="http://schemas.microsoft.com/office/powerpoint/2010/main" val="3583876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07BEC1-09E6-4FA0-96DA-49BCC93A735F}"/>
              </a:ext>
            </a:extLst>
          </p:cNvPr>
          <p:cNvPicPr>
            <a:picLocks noChangeAspect="1"/>
          </p:cNvPicPr>
          <p:nvPr/>
        </p:nvPicPr>
        <p:blipFill rotWithShape="1">
          <a:blip r:embed="rId2"/>
          <a:srcRect b="14608"/>
          <a:stretch/>
        </p:blipFill>
        <p:spPr>
          <a:xfrm>
            <a:off x="5867400" y="10"/>
            <a:ext cx="6324601" cy="6857990"/>
          </a:xfrm>
          <a:prstGeom prst="rect">
            <a:avLst/>
          </a:prstGeom>
        </p:spPr>
      </p:pic>
      <p:pic>
        <p:nvPicPr>
          <p:cNvPr id="21" name="Picture 20">
            <a:extLst>
              <a:ext uri="{FF2B5EF4-FFF2-40B4-BE49-F238E27FC236}">
                <a16:creationId xmlns:a16="http://schemas.microsoft.com/office/drawing/2014/main" id="{19AE98B8-B73A-4724-B639-017087F923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39F1E29E-3C14-4509-A853-1CEF88E5A979}"/>
              </a:ext>
            </a:extLst>
          </p:cNvPr>
          <p:cNvSpPr>
            <a:spLocks noGrp="1"/>
          </p:cNvSpPr>
          <p:nvPr>
            <p:ph type="title"/>
          </p:nvPr>
        </p:nvSpPr>
        <p:spPr>
          <a:xfrm>
            <a:off x="838200" y="4560914"/>
            <a:ext cx="4869179" cy="1325563"/>
          </a:xfrm>
        </p:spPr>
        <p:txBody>
          <a:bodyPr>
            <a:normAutofit/>
          </a:bodyPr>
          <a:lstStyle/>
          <a:p>
            <a:r>
              <a:rPr lang="en-US" sz="4400" dirty="0">
                <a:solidFill>
                  <a:srgbClr val="000000"/>
                </a:solidFill>
              </a:rPr>
              <a:t>René Descartes 1596-1650</a:t>
            </a:r>
          </a:p>
        </p:txBody>
      </p:sp>
      <p:sp>
        <p:nvSpPr>
          <p:cNvPr id="3" name="Content Placeholder 2">
            <a:extLst>
              <a:ext uri="{FF2B5EF4-FFF2-40B4-BE49-F238E27FC236}">
                <a16:creationId xmlns:a16="http://schemas.microsoft.com/office/drawing/2014/main" id="{5BA42666-5432-4454-A51F-9EEAD1C51B46}"/>
              </a:ext>
            </a:extLst>
          </p:cNvPr>
          <p:cNvSpPr>
            <a:spLocks noGrp="1"/>
          </p:cNvSpPr>
          <p:nvPr>
            <p:ph idx="1"/>
          </p:nvPr>
        </p:nvSpPr>
        <p:spPr>
          <a:xfrm>
            <a:off x="838201" y="1382165"/>
            <a:ext cx="4869179" cy="2580235"/>
          </a:xfrm>
        </p:spPr>
        <p:txBody>
          <a:bodyPr anchor="b">
            <a:normAutofit fontScale="92500" lnSpcReduction="20000"/>
          </a:bodyPr>
          <a:lstStyle/>
          <a:p>
            <a:r>
              <a:rPr lang="en-US" sz="1800" dirty="0"/>
              <a:t>Renaissance 14</a:t>
            </a:r>
            <a:r>
              <a:rPr lang="en-US" sz="1800" baseline="30000" dirty="0"/>
              <a:t>th</a:t>
            </a:r>
            <a:r>
              <a:rPr lang="en-US" sz="1800" dirty="0"/>
              <a:t> – 17th</a:t>
            </a:r>
            <a:endParaRPr lang="en-US" sz="1800" dirty="0">
              <a:solidFill>
                <a:srgbClr val="000000"/>
              </a:solidFill>
            </a:endParaRPr>
          </a:p>
          <a:p>
            <a:r>
              <a:rPr lang="en-US" sz="1800" dirty="0">
                <a:solidFill>
                  <a:srgbClr val="000000"/>
                </a:solidFill>
              </a:rPr>
              <a:t>Beginning of modern era (Modern Philosophy)</a:t>
            </a:r>
          </a:p>
          <a:p>
            <a:r>
              <a:rPr lang="en-US" sz="1800" dirty="0"/>
              <a:t>D’s interests: Mathematics, natural science, metaphysics</a:t>
            </a:r>
            <a:endParaRPr lang="en-US" sz="1800" dirty="0">
              <a:solidFill>
                <a:srgbClr val="000000"/>
              </a:solidFill>
            </a:endParaRPr>
          </a:p>
          <a:p>
            <a:r>
              <a:rPr lang="en-US" sz="1800" dirty="0">
                <a:solidFill>
                  <a:srgbClr val="000000"/>
                </a:solidFill>
              </a:rPr>
              <a:t>Rationalism / dualism</a:t>
            </a:r>
          </a:p>
          <a:p>
            <a:r>
              <a:rPr lang="en-US" sz="1800" dirty="0">
                <a:solidFill>
                  <a:srgbClr val="000000"/>
                </a:solidFill>
              </a:rPr>
              <a:t>Method of Doubt</a:t>
            </a:r>
          </a:p>
          <a:p>
            <a:r>
              <a:rPr lang="en-US" sz="1800" dirty="0">
                <a:solidFill>
                  <a:srgbClr val="000000"/>
                </a:solidFill>
              </a:rPr>
              <a:t>Reasoning from self-evident first principles v God/revelation/authority/tradition/ natural law</a:t>
            </a:r>
          </a:p>
          <a:p>
            <a:r>
              <a:rPr lang="en-US" sz="1800" dirty="0">
                <a:solidFill>
                  <a:srgbClr val="000000"/>
                </a:solidFill>
              </a:rPr>
              <a:t>I think therefore I am</a:t>
            </a:r>
          </a:p>
        </p:txBody>
      </p:sp>
    </p:spTree>
    <p:extLst>
      <p:ext uri="{BB962C8B-B14F-4D97-AF65-F5344CB8AC3E}">
        <p14:creationId xmlns:p14="http://schemas.microsoft.com/office/powerpoint/2010/main" val="2854086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AEBFE-6319-4714-8FCB-59B848796F6B}"/>
              </a:ext>
            </a:extLst>
          </p:cNvPr>
          <p:cNvSpPr>
            <a:spLocks noGrp="1"/>
          </p:cNvSpPr>
          <p:nvPr>
            <p:ph type="title"/>
          </p:nvPr>
        </p:nvSpPr>
        <p:spPr/>
        <p:txBody>
          <a:bodyPr/>
          <a:lstStyle/>
          <a:p>
            <a:r>
              <a:rPr lang="en-US" dirty="0"/>
              <a:t>Descartes </a:t>
            </a:r>
            <a:r>
              <a:rPr lang="en-US" sz="1800" dirty="0">
                <a:solidFill>
                  <a:srgbClr val="000000"/>
                </a:solidFill>
              </a:rPr>
              <a:t>1596-1650</a:t>
            </a:r>
            <a:endParaRPr lang="en-US" sz="1800" dirty="0"/>
          </a:p>
        </p:txBody>
      </p:sp>
      <p:sp>
        <p:nvSpPr>
          <p:cNvPr id="3" name="Content Placeholder 2">
            <a:extLst>
              <a:ext uri="{FF2B5EF4-FFF2-40B4-BE49-F238E27FC236}">
                <a16:creationId xmlns:a16="http://schemas.microsoft.com/office/drawing/2014/main" id="{15405670-7309-44AC-A36C-A7D42D02A5C7}"/>
              </a:ext>
            </a:extLst>
          </p:cNvPr>
          <p:cNvSpPr>
            <a:spLocks noGrp="1"/>
          </p:cNvSpPr>
          <p:nvPr>
            <p:ph idx="1"/>
          </p:nvPr>
        </p:nvSpPr>
        <p:spPr>
          <a:xfrm>
            <a:off x="838200" y="1552575"/>
            <a:ext cx="10515600" cy="4624388"/>
          </a:xfrm>
        </p:spPr>
        <p:txBody>
          <a:bodyPr>
            <a:normAutofit fontScale="47500" lnSpcReduction="20000"/>
          </a:bodyPr>
          <a:lstStyle/>
          <a:p>
            <a:r>
              <a:rPr lang="en-US" dirty="0"/>
              <a:t>D’s interests: Mathematics, natural science, metaphysics</a:t>
            </a:r>
          </a:p>
          <a:p>
            <a:r>
              <a:rPr lang="en-US" dirty="0"/>
              <a:t>1614 – leaves La </a:t>
            </a:r>
            <a:r>
              <a:rPr lang="en-US" dirty="0" err="1"/>
              <a:t>Flèche</a:t>
            </a:r>
            <a:endParaRPr lang="en-US" dirty="0"/>
          </a:p>
          <a:p>
            <a:r>
              <a:rPr lang="en-US" dirty="0"/>
              <a:t>1618 – law degree; joins army in Netherlands</a:t>
            </a:r>
          </a:p>
          <a:p>
            <a:r>
              <a:rPr lang="en-US" dirty="0"/>
              <a:t>1619 – Ulm - three dreams</a:t>
            </a:r>
          </a:p>
          <a:p>
            <a:pPr lvl="1"/>
            <a:r>
              <a:rPr lang="en-US" dirty="0"/>
              <a:t>New philosophy; apply math model to philosophy; find single truth &amp; all else will follow</a:t>
            </a:r>
          </a:p>
          <a:p>
            <a:r>
              <a:rPr lang="en-US" dirty="0"/>
              <a:t>1619-1628 – travels in Europe; ends up in Netherlands</a:t>
            </a:r>
          </a:p>
          <a:p>
            <a:r>
              <a:rPr lang="en-US" dirty="0"/>
              <a:t>1633 – </a:t>
            </a:r>
            <a:r>
              <a:rPr lang="en-US" i="1" dirty="0"/>
              <a:t>The World</a:t>
            </a:r>
            <a:r>
              <a:rPr lang="en-US" dirty="0"/>
              <a:t> (suppressed by D → [Galileo])</a:t>
            </a:r>
          </a:p>
          <a:p>
            <a:pPr lvl="1"/>
            <a:r>
              <a:rPr lang="en-US" dirty="0"/>
              <a:t>Copernican heliocentrism v Aristotelian </a:t>
            </a:r>
            <a:r>
              <a:rPr lang="en-US" dirty="0" err="1"/>
              <a:t>geocentrism</a:t>
            </a:r>
            <a:endParaRPr lang="en-US" dirty="0"/>
          </a:p>
          <a:p>
            <a:pPr lvl="2"/>
            <a:r>
              <a:rPr lang="en-US" dirty="0">
                <a:hlinkClick r:id="rId2"/>
              </a:rPr>
              <a:t>Giordano Bruno: executed 1600</a:t>
            </a:r>
            <a:endParaRPr lang="en-US" dirty="0"/>
          </a:p>
          <a:p>
            <a:pPr lvl="2"/>
            <a:r>
              <a:rPr lang="en-US" dirty="0"/>
              <a:t>Galileo Galilei: house arrest for life 1633</a:t>
            </a:r>
          </a:p>
          <a:p>
            <a:r>
              <a:rPr lang="en-US" dirty="0">
                <a:hlinkClick r:id="rId3"/>
              </a:rPr>
              <a:t>Criticizes Scholasticism</a:t>
            </a:r>
            <a:endParaRPr lang="en-US" dirty="0"/>
          </a:p>
          <a:p>
            <a:pPr lvl="1"/>
            <a:r>
              <a:rPr lang="en-US" dirty="0"/>
              <a:t>Aristotle’s (prime matter) final cause theory; hylomorphism (matter/form); substantial form theory (tells us nothing new about the thing…thus no new knowledge)</a:t>
            </a:r>
          </a:p>
          <a:p>
            <a:pPr lvl="1"/>
            <a:r>
              <a:rPr lang="en-US" dirty="0"/>
              <a:t>Induction from sensory data (= probabilism); mechanistic model better (+ mind/body dualism)</a:t>
            </a:r>
          </a:p>
          <a:p>
            <a:pPr lvl="1"/>
            <a:r>
              <a:rPr lang="en-US" dirty="0"/>
              <a:t>Syllogistic logic ineffective in science  </a:t>
            </a:r>
          </a:p>
          <a:p>
            <a:r>
              <a:rPr lang="en-US" dirty="0"/>
              <a:t>1635 – daughter (with servant girl </a:t>
            </a:r>
            <a:r>
              <a:rPr lang="nl-NL" dirty="0"/>
              <a:t>Helena Jans van der Strom</a:t>
            </a:r>
            <a:r>
              <a:rPr lang="en-US" dirty="0"/>
              <a:t>; Francine dies at 5)</a:t>
            </a:r>
          </a:p>
          <a:p>
            <a:r>
              <a:rPr lang="en-US" dirty="0"/>
              <a:t>1637 – </a:t>
            </a:r>
            <a:r>
              <a:rPr lang="en-US" i="1" dirty="0"/>
              <a:t>Discourse on Method </a:t>
            </a:r>
            <a:r>
              <a:rPr lang="en-US" dirty="0"/>
              <a:t>(“Rules for Direction of Mind”)</a:t>
            </a:r>
          </a:p>
          <a:p>
            <a:r>
              <a:rPr lang="en-US" dirty="0"/>
              <a:t>1639 – </a:t>
            </a:r>
            <a:r>
              <a:rPr lang="en-US" i="1" dirty="0"/>
              <a:t>Meditations on First Philosophy</a:t>
            </a:r>
          </a:p>
          <a:p>
            <a:r>
              <a:rPr lang="en-US" i="1" dirty="0"/>
              <a:t>1649 – Passions of the Soul </a:t>
            </a:r>
            <a:r>
              <a:rPr lang="en-US" dirty="0"/>
              <a:t>(Princess Elisabeth of Bohemia); moves to Sweden (Queen Christina)</a:t>
            </a:r>
          </a:p>
          <a:p>
            <a:r>
              <a:rPr lang="en-US" i="1" dirty="0"/>
              <a:t>1650 – dies in Sweden</a:t>
            </a:r>
          </a:p>
        </p:txBody>
      </p:sp>
    </p:spTree>
    <p:extLst>
      <p:ext uri="{BB962C8B-B14F-4D97-AF65-F5344CB8AC3E}">
        <p14:creationId xmlns:p14="http://schemas.microsoft.com/office/powerpoint/2010/main" val="39684082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737</TotalTime>
  <Words>1091</Words>
  <Application>Microsoft Office PowerPoint</Application>
  <PresentationFormat>Widescreen</PresentationFormat>
  <Paragraphs>133</Paragraphs>
  <Slides>15</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medium-content-serif-font</vt:lpstr>
      <vt:lpstr>Office Theme</vt:lpstr>
      <vt:lpstr>From Greek World to the Modern World</vt:lpstr>
      <vt:lpstr>European history</vt:lpstr>
      <vt:lpstr>Stoic reflection exercises/meditations/practices</vt:lpstr>
      <vt:lpstr>Plotinus (204-270)</vt:lpstr>
      <vt:lpstr>Thomas Aquinas 1225-1274</vt:lpstr>
      <vt:lpstr>Scholasticism/dominated Medieval education</vt:lpstr>
      <vt:lpstr>Scholasticism, main tenets</vt:lpstr>
      <vt:lpstr>René Descartes 1596-1650</vt:lpstr>
      <vt:lpstr>Descartes 1596-1650</vt:lpstr>
      <vt:lpstr>PowerPoint Presentation</vt:lpstr>
      <vt:lpstr>Meditations on First Philosophy</vt:lpstr>
      <vt:lpstr>Meditations continued</vt:lpstr>
      <vt:lpstr>After Descartes (Modern Philosophy – 17th to early 20th) The ‘Age of Reason’ (17th &amp; 18th)</vt:lpstr>
      <vt:lpstr>Phenomenology</vt:lpstr>
      <vt:lpstr>Existentialism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Greek World to the Modern World</dc:title>
  <dc:creator>robert walsh</dc:creator>
  <cp:lastModifiedBy>robert walsh</cp:lastModifiedBy>
  <cp:revision>5</cp:revision>
  <dcterms:created xsi:type="dcterms:W3CDTF">2019-10-15T23:00:22Z</dcterms:created>
  <dcterms:modified xsi:type="dcterms:W3CDTF">2019-10-24T23:22:18Z</dcterms:modified>
</cp:coreProperties>
</file>