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524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0A768-5295-4537-A6F5-0A557DB9D20E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035A-45CC-48D9-B3B7-11A350D8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98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0A768-5295-4537-A6F5-0A557DB9D20E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035A-45CC-48D9-B3B7-11A350D8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0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0A768-5295-4537-A6F5-0A557DB9D20E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035A-45CC-48D9-B3B7-11A350D8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5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0A768-5295-4537-A6F5-0A557DB9D20E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035A-45CC-48D9-B3B7-11A350D8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72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0A768-5295-4537-A6F5-0A557DB9D20E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035A-45CC-48D9-B3B7-11A350D8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25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0A768-5295-4537-A6F5-0A557DB9D20E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035A-45CC-48D9-B3B7-11A350D8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0A768-5295-4537-A6F5-0A557DB9D20E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035A-45CC-48D9-B3B7-11A350D8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76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0A768-5295-4537-A6F5-0A557DB9D20E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035A-45CC-48D9-B3B7-11A350D8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85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0A768-5295-4537-A6F5-0A557DB9D20E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035A-45CC-48D9-B3B7-11A350D8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42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0A768-5295-4537-A6F5-0A557DB9D20E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035A-45CC-48D9-B3B7-11A350D8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526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0A768-5295-4537-A6F5-0A557DB9D20E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035A-45CC-48D9-B3B7-11A350D8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151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0A768-5295-4537-A6F5-0A557DB9D20E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D035A-45CC-48D9-B3B7-11A350D81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898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914400"/>
            <a:ext cx="6172200" cy="603461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University Hospital will be hosting                                           </a:t>
            </a:r>
          </a:p>
          <a:p>
            <a:pPr marL="0" indent="0" algn="ctr">
              <a:buNone/>
            </a:pPr>
            <a:r>
              <a:rPr lang="en-US" sz="3000" b="1" i="1" dirty="0">
                <a:latin typeface="Arial" pitchFamily="34" charset="0"/>
                <a:cs typeface="Arial" pitchFamily="34" charset="0"/>
              </a:rPr>
              <a:t>The Georgia Stroke Core </a:t>
            </a:r>
          </a:p>
          <a:p>
            <a:pPr marL="0" indent="0" algn="ctr">
              <a:buNone/>
            </a:pPr>
            <a:r>
              <a:rPr lang="en-US" sz="3000" b="1" i="1" dirty="0">
                <a:latin typeface="Arial" pitchFamily="34" charset="0"/>
                <a:cs typeface="Arial" pitchFamily="34" charset="0"/>
              </a:rPr>
              <a:t>Curriculum Provider Class</a:t>
            </a:r>
          </a:p>
          <a:p>
            <a:pPr marL="0" indent="0" algn="ctr">
              <a:buNone/>
            </a:pPr>
            <a:endParaRPr lang="en-US" sz="3000" b="1" i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sz="3000" b="1" i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sz="7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\</a:t>
            </a:r>
          </a:p>
          <a:p>
            <a:pPr marL="0" indent="0"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November 6, 2019</a:t>
            </a:r>
          </a:p>
          <a:p>
            <a:pPr marL="0" indent="0" algn="ctr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8 a.m. – 3 p.m.</a:t>
            </a:r>
          </a:p>
          <a:p>
            <a:pPr marL="0" indent="0" algn="ctr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Levi Hill Auditorium</a:t>
            </a:r>
          </a:p>
          <a:p>
            <a:pPr marL="0" indent="0" algn="ctr">
              <a:buNone/>
            </a:pPr>
            <a:endParaRPr lang="en-US" sz="10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sz="10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sz="1300" i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2600" i="1" dirty="0">
                <a:latin typeface="Arial" pitchFamily="34" charset="0"/>
                <a:cs typeface="Arial" pitchFamily="34" charset="0"/>
              </a:rPr>
              <a:t>CEU Credit Course: 6.25 hours</a:t>
            </a:r>
          </a:p>
          <a:p>
            <a:pPr marL="0" indent="0" algn="ctr">
              <a:buNone/>
            </a:pPr>
            <a:endParaRPr lang="en-US" sz="1100" i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RSVP by October 30</a:t>
            </a:r>
            <a:r>
              <a:rPr lang="en-US" sz="2600" baseline="30000" dirty="0">
                <a:latin typeface="Arial" pitchFamily="34" charset="0"/>
                <a:cs typeface="Arial" pitchFamily="34" charset="0"/>
              </a:rPr>
              <a:t>th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to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Kachiri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Jackson at KachiriJackson@uh.org</a:t>
            </a:r>
          </a:p>
          <a:p>
            <a:pPr marL="0" indent="0" algn="ctr">
              <a:buNone/>
            </a:pPr>
            <a:endParaRPr lang="en-US" sz="22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sz="22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228600"/>
            <a:ext cx="5334000" cy="584775"/>
          </a:xfrm>
          <a:prstGeom prst="rect">
            <a:avLst/>
          </a:prstGeom>
          <a:solidFill>
            <a:srgbClr val="0066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ATTENTION!!!</a:t>
            </a:r>
          </a:p>
        </p:txBody>
      </p:sp>
      <p:pic>
        <p:nvPicPr>
          <p:cNvPr id="1026" name="Picture 2" descr="http://w3.uh.org/uhcsweb/CorpComm/UniversityHospital_VERTICAL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602" y="7848600"/>
            <a:ext cx="1776309" cy="1192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01787" y="7004043"/>
            <a:ext cx="50883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itchFamily="34" charset="0"/>
                <a:cs typeface="Arial" pitchFamily="34" charset="0"/>
              </a:rPr>
              <a:t>**If you are interested in becoming a Georgia Stroke Core Curriculum (GSCC) instructor,  there will be an instructor class on November 7</a:t>
            </a:r>
            <a:r>
              <a:rPr lang="en-US" sz="1600" baseline="30000" dirty="0">
                <a:latin typeface="Arial" pitchFamily="34" charset="0"/>
                <a:cs typeface="Arial" pitchFamily="34" charset="0"/>
              </a:rPr>
              <a:t>th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at 9 a.m.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22852" y="5095648"/>
            <a:ext cx="4114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Arial" pitchFamily="34" charset="0"/>
                <a:cs typeface="Arial" pitchFamily="34" charset="0"/>
              </a:rPr>
              <a:t>1350 WALTON WAY, AUGUSTA, GA 30901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326" y="2286000"/>
            <a:ext cx="2104571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8601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92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Health Care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Kachiri Jackson</dc:creator>
  <cp:lastModifiedBy>Goings.Denise</cp:lastModifiedBy>
  <cp:revision>8</cp:revision>
  <cp:lastPrinted>2019-09-27T20:08:10Z</cp:lastPrinted>
  <dcterms:created xsi:type="dcterms:W3CDTF">2019-09-27T19:28:19Z</dcterms:created>
  <dcterms:modified xsi:type="dcterms:W3CDTF">2019-09-30T14:10:55Z</dcterms:modified>
</cp:coreProperties>
</file>