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33FB91-30BF-4806-A459-10AA2CE8716C}" v="2" dt="2024-12-16T00:35:58.4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8" d="100"/>
          <a:sy n="108" d="100"/>
        </p:scale>
        <p:origin x="5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3277726"/>
            <a:ext cx="10058400" cy="1047385"/>
          </a:xfrm>
        </p:spPr>
        <p:txBody>
          <a:bodyPr anchor="b">
            <a:normAutofit/>
          </a:bodyPr>
          <a:lstStyle>
            <a:lvl1pPr algn="l">
              <a:lnSpc>
                <a:spcPct val="85000"/>
              </a:lnSpc>
              <a:defRPr sz="4400" spc="-50" baseline="0">
                <a:solidFill>
                  <a:schemeClr val="tx1">
                    <a:lumMod val="85000"/>
                    <a:lumOff val="15000"/>
                  </a:schemeClr>
                </a:solidFill>
                <a:latin typeface="+mn-lt"/>
              </a:defRPr>
            </a:lvl1pPr>
          </a:lstStyle>
          <a:p>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807A2FFC-45ED-4861-9F0A-AB6630DFE312}"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69371-282D-436B-A739-753EA5E6E11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D2D33426-44ED-1B8C-A097-8A94E5B6E866}"/>
              </a:ext>
            </a:extLst>
          </p:cNvPr>
          <p:cNvPicPr>
            <a:picLocks noChangeAspect="1"/>
          </p:cNvPicPr>
          <p:nvPr userDrawn="1"/>
        </p:nvPicPr>
        <p:blipFill>
          <a:blip r:embed="rId2"/>
          <a:stretch>
            <a:fillRect/>
          </a:stretch>
        </p:blipFill>
        <p:spPr>
          <a:xfrm>
            <a:off x="2708989" y="140529"/>
            <a:ext cx="6078027" cy="2401503"/>
          </a:xfrm>
          <a:prstGeom prst="rect">
            <a:avLst/>
          </a:prstGeom>
        </p:spPr>
      </p:pic>
    </p:spTree>
    <p:extLst>
      <p:ext uri="{BB962C8B-B14F-4D97-AF65-F5344CB8AC3E}">
        <p14:creationId xmlns:p14="http://schemas.microsoft.com/office/powerpoint/2010/main" val="139223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A2FFC-45ED-4861-9F0A-AB6630DFE312}"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69371-282D-436B-A739-753EA5E6E115}" type="slidenum">
              <a:rPr lang="en-US" smtClean="0"/>
              <a:t>‹#›</a:t>
            </a:fld>
            <a:endParaRPr lang="en-US"/>
          </a:p>
        </p:txBody>
      </p:sp>
    </p:spTree>
    <p:extLst>
      <p:ext uri="{BB962C8B-B14F-4D97-AF65-F5344CB8AC3E}">
        <p14:creationId xmlns:p14="http://schemas.microsoft.com/office/powerpoint/2010/main" val="242222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A2FFC-45ED-4861-9F0A-AB6630DFE312}"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69371-282D-436B-A739-753EA5E6E115}" type="slidenum">
              <a:rPr lang="en-US" smtClean="0"/>
              <a:t>‹#›</a:t>
            </a:fld>
            <a:endParaRPr lang="en-US"/>
          </a:p>
        </p:txBody>
      </p:sp>
    </p:spTree>
    <p:extLst>
      <p:ext uri="{BB962C8B-B14F-4D97-AF65-F5344CB8AC3E}">
        <p14:creationId xmlns:p14="http://schemas.microsoft.com/office/powerpoint/2010/main" val="422391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07A2FFC-45ED-4861-9F0A-AB6630DFE312}"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69371-282D-436B-A739-753EA5E6E115}" type="slidenum">
              <a:rPr lang="en-US" smtClean="0"/>
              <a:t>‹#›</a:t>
            </a:fld>
            <a:endParaRPr lang="en-US"/>
          </a:p>
        </p:txBody>
      </p:sp>
      <p:pic>
        <p:nvPicPr>
          <p:cNvPr id="8" name="Content Placeholder 4" descr="A logo with a map and text&#10;&#10;Description automatically generated">
            <a:extLst>
              <a:ext uri="{FF2B5EF4-FFF2-40B4-BE49-F238E27FC236}">
                <a16:creationId xmlns:a16="http://schemas.microsoft.com/office/drawing/2014/main" id="{AB86C56F-BD32-A940-B2A3-716997FFDF8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0625"/>
          <a:stretch/>
        </p:blipFill>
        <p:spPr>
          <a:xfrm>
            <a:off x="9127273" y="5130757"/>
            <a:ext cx="2993656" cy="1186774"/>
          </a:xfrm>
          <a:prstGeom prst="rect">
            <a:avLst/>
          </a:prstGeom>
        </p:spPr>
      </p:pic>
    </p:spTree>
    <p:extLst>
      <p:ext uri="{BB962C8B-B14F-4D97-AF65-F5344CB8AC3E}">
        <p14:creationId xmlns:p14="http://schemas.microsoft.com/office/powerpoint/2010/main" val="28596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7A2FFC-45ED-4861-9F0A-AB6630DFE312}" type="datetimeFigureOut">
              <a:rPr lang="en-US" smtClean="0"/>
              <a:t>6/4/2025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69371-282D-436B-A739-753EA5E6E11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Content Placeholder 4" descr="A logo with a map and text&#10;&#10;Description automatically generated">
            <a:extLst>
              <a:ext uri="{FF2B5EF4-FFF2-40B4-BE49-F238E27FC236}">
                <a16:creationId xmlns:a16="http://schemas.microsoft.com/office/drawing/2014/main" id="{9C83EC42-EA1C-746E-B70B-AE7C56C224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0625"/>
          <a:stretch/>
        </p:blipFill>
        <p:spPr>
          <a:xfrm>
            <a:off x="9127273" y="5130757"/>
            <a:ext cx="2993656" cy="1186774"/>
          </a:xfrm>
          <a:prstGeom prst="rect">
            <a:avLst/>
          </a:prstGeom>
        </p:spPr>
      </p:pic>
    </p:spTree>
    <p:extLst>
      <p:ext uri="{BB962C8B-B14F-4D97-AF65-F5344CB8AC3E}">
        <p14:creationId xmlns:p14="http://schemas.microsoft.com/office/powerpoint/2010/main" val="3593466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7A2FFC-45ED-4861-9F0A-AB6630DFE312}"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69371-282D-436B-A739-753EA5E6E115}" type="slidenum">
              <a:rPr lang="en-US" smtClean="0"/>
              <a:t>‹#›</a:t>
            </a:fld>
            <a:endParaRPr lang="en-US"/>
          </a:p>
        </p:txBody>
      </p:sp>
      <p:pic>
        <p:nvPicPr>
          <p:cNvPr id="2" name="Content Placeholder 4" descr="A logo with a map and text&#10;&#10;Description automatically generated">
            <a:extLst>
              <a:ext uri="{FF2B5EF4-FFF2-40B4-BE49-F238E27FC236}">
                <a16:creationId xmlns:a16="http://schemas.microsoft.com/office/drawing/2014/main" id="{47DC3D29-1266-83B6-CD47-1749B40F232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0625"/>
          <a:stretch/>
        </p:blipFill>
        <p:spPr>
          <a:xfrm>
            <a:off x="9127273" y="5130757"/>
            <a:ext cx="2993656" cy="1186774"/>
          </a:xfrm>
          <a:prstGeom prst="rect">
            <a:avLst/>
          </a:prstGeom>
        </p:spPr>
      </p:pic>
    </p:spTree>
    <p:extLst>
      <p:ext uri="{BB962C8B-B14F-4D97-AF65-F5344CB8AC3E}">
        <p14:creationId xmlns:p14="http://schemas.microsoft.com/office/powerpoint/2010/main" val="2643525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7A2FFC-45ED-4861-9F0A-AB6630DFE312}" type="datetimeFigureOut">
              <a:rPr lang="en-US" smtClean="0"/>
              <a:t>6/4/2025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69371-282D-436B-A739-753EA5E6E115}" type="slidenum">
              <a:rPr lang="en-US" smtClean="0"/>
              <a:t>‹#›</a:t>
            </a:fld>
            <a:endParaRPr lang="en-US"/>
          </a:p>
        </p:txBody>
      </p:sp>
    </p:spTree>
    <p:extLst>
      <p:ext uri="{BB962C8B-B14F-4D97-AF65-F5344CB8AC3E}">
        <p14:creationId xmlns:p14="http://schemas.microsoft.com/office/powerpoint/2010/main" val="190225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7A2FFC-45ED-4861-9F0A-AB6630DFE312}" type="datetimeFigureOut">
              <a:rPr lang="en-US" smtClean="0"/>
              <a:t>6/4/2025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E69371-282D-436B-A739-753EA5E6E115}" type="slidenum">
              <a:rPr lang="en-US" smtClean="0"/>
              <a:t>‹#›</a:t>
            </a:fld>
            <a:endParaRPr lang="en-US"/>
          </a:p>
        </p:txBody>
      </p:sp>
      <p:pic>
        <p:nvPicPr>
          <p:cNvPr id="6" name="Content Placeholder 4" descr="A logo with a map and text&#10;&#10;Description automatically generated">
            <a:extLst>
              <a:ext uri="{FF2B5EF4-FFF2-40B4-BE49-F238E27FC236}">
                <a16:creationId xmlns:a16="http://schemas.microsoft.com/office/drawing/2014/main" id="{D21E8AFD-FE7E-70AC-308B-39AA2D0E466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0625"/>
          <a:stretch/>
        </p:blipFill>
        <p:spPr>
          <a:xfrm>
            <a:off x="9127273" y="5130757"/>
            <a:ext cx="2993656" cy="1186774"/>
          </a:xfrm>
          <a:prstGeom prst="rect">
            <a:avLst/>
          </a:prstGeom>
        </p:spPr>
      </p:pic>
    </p:spTree>
    <p:extLst>
      <p:ext uri="{BB962C8B-B14F-4D97-AF65-F5344CB8AC3E}">
        <p14:creationId xmlns:p14="http://schemas.microsoft.com/office/powerpoint/2010/main" val="4098272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7A2FFC-45ED-4861-9F0A-AB6630DFE312}" type="datetimeFigureOut">
              <a:rPr lang="en-US" smtClean="0"/>
              <a:t>6/4/2025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0E69371-282D-436B-A739-753EA5E6E115}" type="slidenum">
              <a:rPr lang="en-US" smtClean="0"/>
              <a:t>‹#›</a:t>
            </a:fld>
            <a:endParaRPr lang="en-US"/>
          </a:p>
        </p:txBody>
      </p:sp>
      <p:pic>
        <p:nvPicPr>
          <p:cNvPr id="2" name="Content Placeholder 4" descr="A logo with a map and text&#10;&#10;Description automatically generated">
            <a:extLst>
              <a:ext uri="{FF2B5EF4-FFF2-40B4-BE49-F238E27FC236}">
                <a16:creationId xmlns:a16="http://schemas.microsoft.com/office/drawing/2014/main" id="{29750B1D-1BDC-BE85-9A12-4E6373FD1D1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0625"/>
          <a:stretch/>
        </p:blipFill>
        <p:spPr>
          <a:xfrm>
            <a:off x="9127273" y="5130757"/>
            <a:ext cx="2993656" cy="1186774"/>
          </a:xfrm>
          <a:prstGeom prst="rect">
            <a:avLst/>
          </a:prstGeom>
        </p:spPr>
      </p:pic>
    </p:spTree>
    <p:extLst>
      <p:ext uri="{BB962C8B-B14F-4D97-AF65-F5344CB8AC3E}">
        <p14:creationId xmlns:p14="http://schemas.microsoft.com/office/powerpoint/2010/main" val="646306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07A2FFC-45ED-4861-9F0A-AB6630DFE312}" type="datetimeFigureOut">
              <a:rPr lang="en-US" smtClean="0"/>
              <a:t>6/4/2025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0E69371-282D-436B-A739-753EA5E6E115}" type="slidenum">
              <a:rPr lang="en-US" smtClean="0"/>
              <a:t>‹#›</a:t>
            </a:fld>
            <a:endParaRPr lang="en-US"/>
          </a:p>
        </p:txBody>
      </p:sp>
    </p:spTree>
    <p:extLst>
      <p:ext uri="{BB962C8B-B14F-4D97-AF65-F5344CB8AC3E}">
        <p14:creationId xmlns:p14="http://schemas.microsoft.com/office/powerpoint/2010/main" val="2139026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7A2FFC-45ED-4861-9F0A-AB6630DFE312}" type="datetimeFigureOut">
              <a:rPr lang="en-US" smtClean="0"/>
              <a:t>6/4/2025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69371-282D-436B-A739-753EA5E6E115}" type="slidenum">
              <a:rPr lang="en-US" smtClean="0"/>
              <a:t>‹#›</a:t>
            </a:fld>
            <a:endParaRPr lang="en-US"/>
          </a:p>
        </p:txBody>
      </p:sp>
    </p:spTree>
    <p:extLst>
      <p:ext uri="{BB962C8B-B14F-4D97-AF65-F5344CB8AC3E}">
        <p14:creationId xmlns:p14="http://schemas.microsoft.com/office/powerpoint/2010/main" val="121161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07A2FFC-45ED-4861-9F0A-AB6630DFE312}" type="datetimeFigureOut">
              <a:rPr lang="en-US" smtClean="0"/>
              <a:t>6/4/2025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0E69371-282D-436B-A739-753EA5E6E11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624069"/>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abnncertification.org/scrn/exa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39FAE-6A3F-634C-300E-33D2C661227A}"/>
              </a:ext>
            </a:extLst>
          </p:cNvPr>
          <p:cNvSpPr>
            <a:spLocks noGrp="1"/>
          </p:cNvSpPr>
          <p:nvPr>
            <p:ph type="title"/>
          </p:nvPr>
        </p:nvSpPr>
        <p:spPr>
          <a:xfrm>
            <a:off x="1097280" y="286604"/>
            <a:ext cx="10058400" cy="1097580"/>
          </a:xfrm>
        </p:spPr>
        <p:txBody>
          <a:bodyPr>
            <a:normAutofit/>
          </a:bodyPr>
          <a:lstStyle/>
          <a:p>
            <a:r>
              <a:rPr lang="en-US" sz="3600" dirty="0"/>
              <a:t>SAVE THE DATE:  SCRN REVIEW COURSE 2025</a:t>
            </a:r>
          </a:p>
        </p:txBody>
      </p:sp>
      <p:sp>
        <p:nvSpPr>
          <p:cNvPr id="3" name="Content Placeholder 2">
            <a:extLst>
              <a:ext uri="{FF2B5EF4-FFF2-40B4-BE49-F238E27FC236}">
                <a16:creationId xmlns:a16="http://schemas.microsoft.com/office/drawing/2014/main" id="{28C73173-421A-5839-C687-D642DFEA7F07}"/>
              </a:ext>
            </a:extLst>
          </p:cNvPr>
          <p:cNvSpPr>
            <a:spLocks noGrp="1"/>
          </p:cNvSpPr>
          <p:nvPr>
            <p:ph idx="1"/>
          </p:nvPr>
        </p:nvSpPr>
        <p:spPr>
          <a:xfrm>
            <a:off x="612396" y="1761688"/>
            <a:ext cx="10543284" cy="4403722"/>
          </a:xfrm>
        </p:spPr>
        <p:txBody>
          <a:bodyPr>
            <a:normAutofit lnSpcReduction="10000"/>
          </a:bodyPr>
          <a:lstStyle/>
          <a:p>
            <a:r>
              <a:rPr lang="en-US" sz="1700" i="1" dirty="0"/>
              <a:t>Are you preparing to take the SCRN exam?  Join us for our hybrid SCRN review course!  The format and material are designed to help you prepare and focus your preparation for the exam.  We will discuss important topics related to the care of a stroke patient and answer your questions with the goal of improving your confidence to pass the SCRN exam.</a:t>
            </a:r>
          </a:p>
          <a:p>
            <a:pPr>
              <a:lnSpc>
                <a:spcPct val="100000"/>
              </a:lnSpc>
              <a:spcBef>
                <a:spcPts val="600"/>
              </a:spcBef>
            </a:pPr>
            <a:r>
              <a:rPr lang="en-US" sz="1600" b="1" dirty="0">
                <a:solidFill>
                  <a:srgbClr val="0070C0"/>
                </a:solidFill>
              </a:rPr>
              <a:t>There is no fee for this class</a:t>
            </a:r>
          </a:p>
          <a:p>
            <a:pPr>
              <a:lnSpc>
                <a:spcPct val="100000"/>
              </a:lnSpc>
              <a:spcBef>
                <a:spcPts val="600"/>
              </a:spcBef>
            </a:pPr>
            <a:r>
              <a:rPr lang="en-US" sz="1600" dirty="0"/>
              <a:t>Date:  July 22, 2025</a:t>
            </a:r>
          </a:p>
          <a:p>
            <a:pPr>
              <a:lnSpc>
                <a:spcPct val="100000"/>
              </a:lnSpc>
              <a:spcBef>
                <a:spcPts val="600"/>
              </a:spcBef>
            </a:pPr>
            <a:r>
              <a:rPr lang="en-US" sz="1600" dirty="0"/>
              <a:t>Time: 8:00 – 4:00pm</a:t>
            </a:r>
          </a:p>
          <a:p>
            <a:pPr>
              <a:lnSpc>
                <a:spcPct val="100000"/>
              </a:lnSpc>
              <a:spcBef>
                <a:spcPts val="600"/>
              </a:spcBef>
            </a:pPr>
            <a:r>
              <a:rPr lang="en-US" sz="1600" dirty="0"/>
              <a:t>Format:  Hybrid, Teams and In-person at 1800 Parkway Place, Marietta GA  30067.  </a:t>
            </a:r>
          </a:p>
          <a:p>
            <a:pPr>
              <a:lnSpc>
                <a:spcPct val="100000"/>
              </a:lnSpc>
              <a:spcBef>
                <a:spcPts val="600"/>
              </a:spcBef>
            </a:pPr>
            <a:r>
              <a:rPr lang="en-US" sz="1600" dirty="0"/>
              <a:t>River Birch Room, 2</a:t>
            </a:r>
            <a:r>
              <a:rPr lang="en-US" sz="1600" baseline="30000" dirty="0"/>
              <a:t>nd</a:t>
            </a:r>
            <a:r>
              <a:rPr lang="en-US" sz="1600" dirty="0"/>
              <a:t> floor</a:t>
            </a:r>
          </a:p>
          <a:p>
            <a:pPr>
              <a:lnSpc>
                <a:spcPct val="100000"/>
              </a:lnSpc>
              <a:spcBef>
                <a:spcPts val="600"/>
              </a:spcBef>
            </a:pPr>
            <a:r>
              <a:rPr lang="en-US" sz="1600" dirty="0"/>
              <a:t>CEUs have been requested for this course</a:t>
            </a:r>
          </a:p>
          <a:p>
            <a:pPr>
              <a:lnSpc>
                <a:spcPct val="100000"/>
              </a:lnSpc>
              <a:spcBef>
                <a:spcPts val="600"/>
              </a:spcBef>
            </a:pPr>
            <a:r>
              <a:rPr lang="en-US" sz="1600" dirty="0"/>
              <a:t>*Registration closes July 15</a:t>
            </a:r>
            <a:r>
              <a:rPr lang="en-US" sz="1600" baseline="30000" dirty="0"/>
              <a:t>th</a:t>
            </a:r>
            <a:r>
              <a:rPr lang="en-US" sz="1600" dirty="0"/>
              <a:t>, 2025</a:t>
            </a:r>
          </a:p>
          <a:p>
            <a:pPr>
              <a:lnSpc>
                <a:spcPct val="100000"/>
              </a:lnSpc>
              <a:spcBef>
                <a:spcPts val="600"/>
              </a:spcBef>
            </a:pPr>
            <a:endParaRPr lang="en-US" sz="1600" dirty="0"/>
          </a:p>
          <a:p>
            <a:pPr>
              <a:lnSpc>
                <a:spcPct val="100000"/>
              </a:lnSpc>
              <a:spcBef>
                <a:spcPts val="600"/>
              </a:spcBef>
            </a:pPr>
            <a:r>
              <a:rPr lang="en-US" sz="1600" dirty="0"/>
              <a:t>Breakfast and lunch will be provided</a:t>
            </a:r>
          </a:p>
          <a:p>
            <a:pPr>
              <a:lnSpc>
                <a:spcPct val="100000"/>
              </a:lnSpc>
              <a:spcBef>
                <a:spcPts val="600"/>
              </a:spcBef>
            </a:pPr>
            <a:r>
              <a:rPr lang="en-US" sz="1600" dirty="0">
                <a:hlinkClick r:id="rId2"/>
              </a:rPr>
              <a:t>LINK </a:t>
            </a:r>
            <a:r>
              <a:rPr lang="en-US" sz="1600" dirty="0"/>
              <a:t>to AANN SCRN Exam information</a:t>
            </a:r>
          </a:p>
          <a:p>
            <a:pPr>
              <a:lnSpc>
                <a:spcPct val="100000"/>
              </a:lnSpc>
              <a:spcBef>
                <a:spcPts val="600"/>
              </a:spcBef>
            </a:pPr>
            <a:r>
              <a:rPr lang="en-US" sz="1600" dirty="0"/>
              <a:t>Questions? Email Susan.Zimmermann@wellstar.org</a:t>
            </a:r>
          </a:p>
        </p:txBody>
      </p:sp>
      <p:pic>
        <p:nvPicPr>
          <p:cNvPr id="6" name="Picture 5">
            <a:extLst>
              <a:ext uri="{FF2B5EF4-FFF2-40B4-BE49-F238E27FC236}">
                <a16:creationId xmlns:a16="http://schemas.microsoft.com/office/drawing/2014/main" id="{25923EC6-68D1-8313-19D6-22C60A5A9E3C}"/>
              </a:ext>
            </a:extLst>
          </p:cNvPr>
          <p:cNvPicPr>
            <a:picLocks noChangeAspect="1"/>
          </p:cNvPicPr>
          <p:nvPr/>
        </p:nvPicPr>
        <p:blipFill>
          <a:blip r:embed="rId3"/>
          <a:stretch>
            <a:fillRect/>
          </a:stretch>
        </p:blipFill>
        <p:spPr>
          <a:xfrm>
            <a:off x="6404020" y="4052236"/>
            <a:ext cx="2100048" cy="2113174"/>
          </a:xfrm>
          <a:prstGeom prst="rect">
            <a:avLst/>
          </a:prstGeom>
        </p:spPr>
      </p:pic>
    </p:spTree>
    <p:extLst>
      <p:ext uri="{BB962C8B-B14F-4D97-AF65-F5344CB8AC3E}">
        <p14:creationId xmlns:p14="http://schemas.microsoft.com/office/powerpoint/2010/main" val="76655559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TM02900769[[fn=Retrospect]]</Template>
  <TotalTime>375</TotalTime>
  <Words>150</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Calibri Light</vt:lpstr>
      <vt:lpstr>Retrospect</vt:lpstr>
      <vt:lpstr>SAVE THE DATE:  SCRN REVIEW COURSE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Goings, Denise</dc:creator>
  <cp:lastModifiedBy>Goings, Denise</cp:lastModifiedBy>
  <cp:revision>7</cp:revision>
  <dcterms:created xsi:type="dcterms:W3CDTF">2024-02-20T16:58:59Z</dcterms:created>
  <dcterms:modified xsi:type="dcterms:W3CDTF">2025-06-04T19:48:39Z</dcterms:modified>
</cp:coreProperties>
</file>