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7" r:id="rId4"/>
  </p:sldMasterIdLst>
  <p:notesMasterIdLst>
    <p:notesMasterId r:id="rId10"/>
  </p:notesMasterIdLst>
  <p:handoutMasterIdLst>
    <p:handoutMasterId r:id="rId11"/>
  </p:handoutMasterIdLst>
  <p:sldIdLst>
    <p:sldId id="2147481624" r:id="rId5"/>
    <p:sldId id="2082" r:id="rId6"/>
    <p:sldId id="2147481606" r:id="rId7"/>
    <p:sldId id="644" r:id="rId8"/>
    <p:sldId id="32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0C30B7-41B3-45D5-A9BB-10F1A7519033}">
          <p14:sldIdLst>
            <p14:sldId id="2147481624"/>
            <p14:sldId id="2082"/>
            <p14:sldId id="2147481606"/>
            <p14:sldId id="644"/>
            <p14:sldId id="328"/>
          </p14:sldIdLst>
        </p14:section>
        <p14:section name="Untitled Section" id="{32158962-DFEC-46CE-97B2-E0FCBB23B0A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8C9572-DF77-D353-5E45-122BCD720711}" name="Fryer, Rachel" initials="FR" userId="S::rachel.fryer@redcross.org::b4b7ace1-7019-4625-a81f-66a4228ac8d1" providerId="AD"/>
  <p188:author id="{20F35D9E-1690-9BE1-C06B-C3072C313723}" name="Gasbarro, Jenni" initials="GJ" userId="S::jenni.gasbarro@redcross.org::2d727172-0049-491f-845d-d67cf60a0e70" providerId="AD"/>
  <p188:author id="{E5EBD0AA-3A49-2D4B-FC4B-6C8E0D5B4F83}" name="Velazquez, Marissa" initials="MV" userId="S::marissa.velazquez@redcross.org::5864de23-5335-4058-997d-9bf84d82fa8a" providerId="AD"/>
  <p188:author id="{99BB91FD-1183-F5D5-B804-2C3B56E8F546}" name="Dite, Steffi" initials="DS" userId="S::steffi.dite@redcross.org::87d27d3c-247d-4e14-b267-fc43aa1d53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9E7CF4-5588-453A-967F-08A245B748B3}" v="17" dt="2026-02-17T18:14:27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naker, Courtney" userId="c5cfc422-8046-4794-ab94-7dd743f78855" providerId="ADAL" clId="{CBF746B0-41C4-46F1-9D81-C44FAF3E3AA0}"/>
    <pc:docChg chg="undo custSel addSld delSld modSld modSection">
      <pc:chgData name="Slanaker, Courtney" userId="c5cfc422-8046-4794-ab94-7dd743f78855" providerId="ADAL" clId="{CBF746B0-41C4-46F1-9D81-C44FAF3E3AA0}" dt="2026-02-17T18:15:00.610" v="125" actId="20577"/>
      <pc:docMkLst>
        <pc:docMk/>
      </pc:docMkLst>
      <pc:sldChg chg="addSp modSp">
        <pc:chgData name="Slanaker, Courtney" userId="c5cfc422-8046-4794-ab94-7dd743f78855" providerId="ADAL" clId="{CBF746B0-41C4-46F1-9D81-C44FAF3E3AA0}" dt="2026-02-17T18:12:04.110" v="20" actId="1076"/>
        <pc:sldMkLst>
          <pc:docMk/>
          <pc:sldMk cId="2688064406" sldId="328"/>
        </pc:sldMkLst>
        <pc:picChg chg="add mod">
          <ac:chgData name="Slanaker, Courtney" userId="c5cfc422-8046-4794-ab94-7dd743f78855" providerId="ADAL" clId="{CBF746B0-41C4-46F1-9D81-C44FAF3E3AA0}" dt="2026-02-17T18:12:04.110" v="20" actId="1076"/>
          <ac:picMkLst>
            <pc:docMk/>
            <pc:sldMk cId="2688064406" sldId="328"/>
            <ac:picMk id="2" creationId="{9DAE4AF8-962B-A035-D032-7250952DF5D0}"/>
          </ac:picMkLst>
        </pc:picChg>
      </pc:sldChg>
      <pc:sldChg chg="del">
        <pc:chgData name="Slanaker, Courtney" userId="c5cfc422-8046-4794-ab94-7dd743f78855" providerId="ADAL" clId="{CBF746B0-41C4-46F1-9D81-C44FAF3E3AA0}" dt="2026-02-17T18:11:28.723" v="10" actId="47"/>
        <pc:sldMkLst>
          <pc:docMk/>
          <pc:sldMk cId="1264031464" sldId="600"/>
        </pc:sldMkLst>
      </pc:sldChg>
      <pc:sldChg chg="del">
        <pc:chgData name="Slanaker, Courtney" userId="c5cfc422-8046-4794-ab94-7dd743f78855" providerId="ADAL" clId="{CBF746B0-41C4-46F1-9D81-C44FAF3E3AA0}" dt="2026-02-17T18:11:23.135" v="7" actId="47"/>
        <pc:sldMkLst>
          <pc:docMk/>
          <pc:sldMk cId="199898779" sldId="628"/>
        </pc:sldMkLst>
      </pc:sldChg>
      <pc:sldChg chg="del">
        <pc:chgData name="Slanaker, Courtney" userId="c5cfc422-8046-4794-ab94-7dd743f78855" providerId="ADAL" clId="{CBF746B0-41C4-46F1-9D81-C44FAF3E3AA0}" dt="2026-02-17T18:10:16.875" v="0" actId="47"/>
        <pc:sldMkLst>
          <pc:docMk/>
          <pc:sldMk cId="2389712039" sldId="641"/>
        </pc:sldMkLst>
      </pc:sldChg>
      <pc:sldChg chg="del">
        <pc:chgData name="Slanaker, Courtney" userId="c5cfc422-8046-4794-ab94-7dd743f78855" providerId="ADAL" clId="{CBF746B0-41C4-46F1-9D81-C44FAF3E3AA0}" dt="2026-02-17T18:11:29.468" v="11" actId="47"/>
        <pc:sldMkLst>
          <pc:docMk/>
          <pc:sldMk cId="2304790534" sldId="643"/>
        </pc:sldMkLst>
      </pc:sldChg>
      <pc:sldChg chg="add del">
        <pc:chgData name="Slanaker, Courtney" userId="c5cfc422-8046-4794-ab94-7dd743f78855" providerId="ADAL" clId="{CBF746B0-41C4-46F1-9D81-C44FAF3E3AA0}" dt="2026-02-17T18:11:32.764" v="14" actId="47"/>
        <pc:sldMkLst>
          <pc:docMk/>
          <pc:sldMk cId="1268311956" sldId="644"/>
        </pc:sldMkLst>
      </pc:sldChg>
      <pc:sldChg chg="del">
        <pc:chgData name="Slanaker, Courtney" userId="c5cfc422-8046-4794-ab94-7dd743f78855" providerId="ADAL" clId="{CBF746B0-41C4-46F1-9D81-C44FAF3E3AA0}" dt="2026-02-17T18:11:26.284" v="8" actId="47"/>
        <pc:sldMkLst>
          <pc:docMk/>
          <pc:sldMk cId="3237144688" sldId="646"/>
        </pc:sldMkLst>
      </pc:sldChg>
      <pc:sldChg chg="modNotesTx">
        <pc:chgData name="Slanaker, Courtney" userId="c5cfc422-8046-4794-ab94-7dd743f78855" providerId="ADAL" clId="{CBF746B0-41C4-46F1-9D81-C44FAF3E3AA0}" dt="2026-02-17T18:11:20.834" v="6" actId="20577"/>
        <pc:sldMkLst>
          <pc:docMk/>
          <pc:sldMk cId="3158107312" sldId="2082"/>
        </pc:sldMkLst>
      </pc:sldChg>
      <pc:sldChg chg="modNotesTx">
        <pc:chgData name="Slanaker, Courtney" userId="c5cfc422-8046-4794-ab94-7dd743f78855" providerId="ADAL" clId="{CBF746B0-41C4-46F1-9D81-C44FAF3E3AA0}" dt="2026-02-17T18:15:00.610" v="125" actId="20577"/>
        <pc:sldMkLst>
          <pc:docMk/>
          <pc:sldMk cId="1310777624" sldId="2147481606"/>
        </pc:sldMkLst>
      </pc:sldChg>
      <pc:sldChg chg="addSp modSp mod">
        <pc:chgData name="Slanaker, Courtney" userId="c5cfc422-8046-4794-ab94-7dd743f78855" providerId="ADAL" clId="{CBF746B0-41C4-46F1-9D81-C44FAF3E3AA0}" dt="2026-02-17T18:14:27.564" v="73" actId="1076"/>
        <pc:sldMkLst>
          <pc:docMk/>
          <pc:sldMk cId="0" sldId="2147481624"/>
        </pc:sldMkLst>
        <pc:spChg chg="mod">
          <ac:chgData name="Slanaker, Courtney" userId="c5cfc422-8046-4794-ab94-7dd743f78855" providerId="ADAL" clId="{CBF746B0-41C4-46F1-9D81-C44FAF3E3AA0}" dt="2026-02-17T18:14:27.564" v="73" actId="1076"/>
          <ac:spMkLst>
            <pc:docMk/>
            <pc:sldMk cId="0" sldId="2147481624"/>
            <ac:spMk id="5" creationId="{6886C15F-9322-A943-B4FC-32BE3D32904B}"/>
          </ac:spMkLst>
        </pc:spChg>
        <pc:picChg chg="add mod">
          <ac:chgData name="Slanaker, Courtney" userId="c5cfc422-8046-4794-ab94-7dd743f78855" providerId="ADAL" clId="{CBF746B0-41C4-46F1-9D81-C44FAF3E3AA0}" dt="2026-02-17T18:13:29.350" v="25" actId="14100"/>
          <ac:picMkLst>
            <pc:docMk/>
            <pc:sldMk cId="0" sldId="2147481624"/>
            <ac:picMk id="1026" creationId="{285D23DB-ACD2-3FF1-5D7F-0F0521FE4D9E}"/>
          </ac:picMkLst>
        </pc:picChg>
      </pc:sldChg>
      <pc:sldChg chg="del">
        <pc:chgData name="Slanaker, Courtney" userId="c5cfc422-8046-4794-ab94-7dd743f78855" providerId="ADAL" clId="{CBF746B0-41C4-46F1-9D81-C44FAF3E3AA0}" dt="2026-02-17T18:11:42.961" v="15" actId="47"/>
        <pc:sldMkLst>
          <pc:docMk/>
          <pc:sldMk cId="2352242565" sldId="2147481626"/>
        </pc:sldMkLst>
      </pc:sldChg>
      <pc:sldChg chg="del">
        <pc:chgData name="Slanaker, Courtney" userId="c5cfc422-8046-4794-ab94-7dd743f78855" providerId="ADAL" clId="{CBF746B0-41C4-46F1-9D81-C44FAF3E3AA0}" dt="2026-02-17T18:11:30.786" v="12" actId="47"/>
        <pc:sldMkLst>
          <pc:docMk/>
          <pc:sldMk cId="1131641096" sldId="2147481632"/>
        </pc:sldMkLst>
      </pc:sldChg>
      <pc:sldChg chg="del">
        <pc:chgData name="Slanaker, Courtney" userId="c5cfc422-8046-4794-ab94-7dd743f78855" providerId="ADAL" clId="{CBF746B0-41C4-46F1-9D81-C44FAF3E3AA0}" dt="2026-02-17T18:11:27.262" v="9" actId="47"/>
        <pc:sldMkLst>
          <pc:docMk/>
          <pc:sldMk cId="3898211003" sldId="2147481633"/>
        </pc:sldMkLst>
      </pc:sldChg>
      <pc:sldChg chg="del">
        <pc:chgData name="Slanaker, Courtney" userId="c5cfc422-8046-4794-ab94-7dd743f78855" providerId="ADAL" clId="{CBF746B0-41C4-46F1-9D81-C44FAF3E3AA0}" dt="2026-02-17T18:10:31.102" v="1" actId="47"/>
        <pc:sldMkLst>
          <pc:docMk/>
          <pc:sldMk cId="992421088" sldId="2147481634"/>
        </pc:sldMkLst>
      </pc:sldChg>
      <pc:sldMasterChg chg="delSldLayout">
        <pc:chgData name="Slanaker, Courtney" userId="c5cfc422-8046-4794-ab94-7dd743f78855" providerId="ADAL" clId="{CBF746B0-41C4-46F1-9D81-C44FAF3E3AA0}" dt="2026-02-17T18:11:42.961" v="15" actId="47"/>
        <pc:sldMasterMkLst>
          <pc:docMk/>
          <pc:sldMasterMk cId="1650393697" sldId="2147483817"/>
        </pc:sldMasterMkLst>
        <pc:sldLayoutChg chg="del">
          <pc:chgData name="Slanaker, Courtney" userId="c5cfc422-8046-4794-ab94-7dd743f78855" providerId="ADAL" clId="{CBF746B0-41C4-46F1-9D81-C44FAF3E3AA0}" dt="2026-02-17T18:11:23.135" v="7" actId="47"/>
          <pc:sldLayoutMkLst>
            <pc:docMk/>
            <pc:sldMasterMk cId="1650393697" sldId="2147483817"/>
            <pc:sldLayoutMk cId="3173069439" sldId="2147483662"/>
          </pc:sldLayoutMkLst>
        </pc:sldLayoutChg>
        <pc:sldLayoutChg chg="del">
          <pc:chgData name="Slanaker, Courtney" userId="c5cfc422-8046-4794-ab94-7dd743f78855" providerId="ADAL" clId="{CBF746B0-41C4-46F1-9D81-C44FAF3E3AA0}" dt="2026-02-17T18:10:31.102" v="1" actId="47"/>
          <pc:sldLayoutMkLst>
            <pc:docMk/>
            <pc:sldMasterMk cId="1650393697" sldId="2147483817"/>
            <pc:sldLayoutMk cId="2259326029" sldId="2147483665"/>
          </pc:sldLayoutMkLst>
        </pc:sldLayoutChg>
        <pc:sldLayoutChg chg="del">
          <pc:chgData name="Slanaker, Courtney" userId="c5cfc422-8046-4794-ab94-7dd743f78855" providerId="ADAL" clId="{CBF746B0-41C4-46F1-9D81-C44FAF3E3AA0}" dt="2026-02-17T18:11:42.961" v="15" actId="47"/>
          <pc:sldLayoutMkLst>
            <pc:docMk/>
            <pc:sldMasterMk cId="1650393697" sldId="2147483817"/>
            <pc:sldLayoutMk cId="2316053516" sldId="214748383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E68620-73F6-1A91-4DC7-7F5ED2D4E1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2AB945-6009-F180-CDFC-FCBAF9D0A1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4F745-83C2-4494-8E72-4097143F9EE6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66624-51E0-E6DE-AA8D-6E5A2A6F47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0D89C-7E4E-E20E-83B2-15213707D6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2DBE5-9E33-43AF-95A7-9050DB1B4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926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53810-8151-4B73-9FD2-0FDB82A402D1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B753-EC54-42B9-9AFD-81F9F0B98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632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147365-E455-3545-B722-CC3F3EF8BD1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F89F3-4786-BE33-4106-465BAC619C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0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500 blood drives daily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We collect about 40 percent of the nation’s blood supply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Annually, that adds up to: More than 4.5 million blood donations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Nearly 1 million platelet donations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From nearly 2.6 million volunteer donors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FFFF"/>
              </a:solidFill>
              <a:latin typeface="Arial"/>
              <a:ea typeface="+mn-ea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81BA3F-54D8-44D3-9B0A-79E91CF0420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294E78-26FE-DEE6-DB46-0EA0A8D071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7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A1C testing</a:t>
            </a:r>
          </a:p>
          <a:p>
            <a:r>
              <a:rPr lang="en-US" dirty="0"/>
              <a:t>Blood pressure screening</a:t>
            </a:r>
          </a:p>
          <a:p>
            <a:r>
              <a:rPr lang="en-US" dirty="0"/>
              <a:t>Health insights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B753-EC54-42B9-9AFD-81F9F0B985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0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ARC_Logo_Bttn_HorizStkd_RGB.png">
            <a:extLst>
              <a:ext uri="{FF2B5EF4-FFF2-40B4-BE49-F238E27FC236}">
                <a16:creationId xmlns:a16="http://schemas.microsoft.com/office/drawing/2014/main" id="{7802CF1C-BEE9-BF4A-131B-FED31CADBA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1" y="835026"/>
            <a:ext cx="67183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799167" y="3157539"/>
            <a:ext cx="8593667" cy="2397125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352249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253237" y="1001182"/>
            <a:ext cx="5266267" cy="2771391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800"/>
              </a:spcAft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CE69A9C-A608-4C4F-9880-C354F38D3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3237" y="3675038"/>
            <a:ext cx="5266267" cy="709084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  <a:lvl2pPr marL="243834" indent="0" algn="ctr">
              <a:buNone/>
              <a:defRPr>
                <a:solidFill>
                  <a:schemeClr val="bg1"/>
                </a:solidFill>
              </a:defRPr>
            </a:lvl2pPr>
            <a:lvl3pPr marL="487668" indent="0" algn="ctr">
              <a:buNone/>
              <a:defRPr>
                <a:solidFill>
                  <a:schemeClr val="bg1"/>
                </a:solidFill>
              </a:defRPr>
            </a:lvl3pPr>
            <a:lvl4pPr marL="1828754" indent="0" algn="ctr">
              <a:buNone/>
              <a:defRPr>
                <a:solidFill>
                  <a:schemeClr val="bg1"/>
                </a:solidFill>
              </a:defRPr>
            </a:lvl4pPr>
            <a:lvl5pPr marL="2438339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5DF22A-6A87-0D40-A09D-0C78223E5E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604" y="4729335"/>
            <a:ext cx="3045533" cy="1385333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883C929-E525-EF4C-BE12-6BF3FAE5E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3225" y="-23225"/>
            <a:ext cx="5486400" cy="4267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Placeholder 9">
            <a:extLst>
              <a:ext uri="{FF2B5EF4-FFF2-40B4-BE49-F238E27FC236}">
                <a16:creationId xmlns:a16="http://schemas.microsoft.com/office/drawing/2014/main" id="{FD8969BD-DF2E-DC47-9F72-5F4A8876CB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3225" y="4243976"/>
            <a:ext cx="2743200" cy="26140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Placeholder 11">
            <a:extLst>
              <a:ext uri="{FF2B5EF4-FFF2-40B4-BE49-F238E27FC236}">
                <a16:creationId xmlns:a16="http://schemas.microsoft.com/office/drawing/2014/main" id="{218FD956-F760-4049-A6D6-D4629E1A9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19975" y="4243974"/>
            <a:ext cx="2743200" cy="26140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8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1F94F-00BA-1581-20FC-E5477EB7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8D03C-FB48-2FEC-F4F6-353D236C2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A7663-73F3-237E-D674-6C1BE5E2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D1F19-1D6F-BD3D-0E69-EE7AD5B4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9E537-454D-0AF2-4845-34A5A19F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7D17C-2668-4E53-BA86-C7A3B70BDA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9D6589-429E-5F15-412F-2053435BB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856" y="6059424"/>
            <a:ext cx="1761744" cy="7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85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419" y="514449"/>
            <a:ext cx="6036013" cy="729236"/>
          </a:xfrm>
        </p:spPr>
        <p:txBody>
          <a:bodyPr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419" y="2094921"/>
            <a:ext cx="6036013" cy="3936128"/>
          </a:xfrm>
        </p:spPr>
        <p:txBody>
          <a:bodyPr/>
          <a:lstStyle>
            <a:lvl1pPr>
              <a:defRPr sz="1715">
                <a:solidFill>
                  <a:srgbClr val="717073"/>
                </a:solidFill>
              </a:defRPr>
            </a:lvl1pPr>
            <a:lvl2pPr>
              <a:defRPr sz="1500">
                <a:solidFill>
                  <a:srgbClr val="717073"/>
                </a:solidFill>
              </a:defRPr>
            </a:lvl2pPr>
            <a:lvl3pPr>
              <a:defRPr sz="1285">
                <a:solidFill>
                  <a:srgbClr val="717073"/>
                </a:solidFill>
              </a:defRPr>
            </a:lvl3pPr>
            <a:lvl4pPr>
              <a:defRPr sz="1285">
                <a:solidFill>
                  <a:srgbClr val="717073"/>
                </a:solidFill>
              </a:defRPr>
            </a:lvl4pPr>
            <a:lvl5pPr>
              <a:defRPr sz="1285">
                <a:solidFill>
                  <a:srgbClr val="71707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3B8CCD-FF45-814D-A6BF-C0D737F88F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4188" y="1286345"/>
            <a:ext cx="6035571" cy="541716"/>
          </a:xfrm>
        </p:spPr>
        <p:txBody>
          <a:bodyPr>
            <a:noAutofit/>
          </a:bodyPr>
          <a:lstStyle>
            <a:lvl1pPr marL="0" indent="0">
              <a:buNone/>
              <a:defRPr sz="2143" b="1">
                <a:solidFill>
                  <a:srgbClr val="717073"/>
                </a:solidFill>
              </a:defRPr>
            </a:lvl1pPr>
            <a:lvl2pPr marL="404137" indent="0">
              <a:buNone/>
              <a:defRPr/>
            </a:lvl2pPr>
            <a:lvl3pPr marL="808273" indent="0">
              <a:buNone/>
              <a:defRPr/>
            </a:lvl3pPr>
            <a:lvl4pPr marL="1212410" indent="0">
              <a:buNone/>
              <a:defRPr/>
            </a:lvl4pPr>
            <a:lvl5pPr marL="1616546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logo with a red cross&#10;&#10;AI-generated content may be incorrect.">
            <a:extLst>
              <a:ext uri="{FF2B5EF4-FFF2-40B4-BE49-F238E27FC236}">
                <a16:creationId xmlns:a16="http://schemas.microsoft.com/office/drawing/2014/main" id="{80900FB9-DEE4-20DF-7BFB-0765F8F4FB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328" y="5954849"/>
            <a:ext cx="1761744" cy="79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3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cons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837" y="487682"/>
            <a:ext cx="10972800" cy="543287"/>
          </a:xfrm>
          <a:prstGeom prst="rect">
            <a:avLst/>
          </a:prstGeom>
        </p:spPr>
        <p:txBody>
          <a:bodyPr wrap="square" lIns="0" rIns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710267" y="4576678"/>
            <a:ext cx="2438400" cy="1185333"/>
          </a:xfrm>
        </p:spPr>
        <p:txBody>
          <a:bodyPr wrap="square"/>
          <a:lstStyle>
            <a:lvl1pPr marL="0" indent="0" algn="ctr">
              <a:buNone/>
              <a:defRPr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1C6C0D-F237-DD44-814A-F06293C63A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6837" y="1079208"/>
            <a:ext cx="10972800" cy="421216"/>
          </a:xfrm>
        </p:spPr>
        <p:txBody>
          <a:bodyPr wrap="square" lIns="0" rIns="0"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AF4C3-6161-1649-A6E1-9C61937CB6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0267" y="3778251"/>
            <a:ext cx="2438400" cy="764560"/>
          </a:xfrm>
        </p:spPr>
        <p:txBody>
          <a:bodyPr/>
          <a:lstStyle>
            <a:lvl1pPr marL="0" indent="0" algn="ctr">
              <a:buNone/>
              <a:defRPr sz="4667" b="1">
                <a:solidFill>
                  <a:srgbClr val="ED1B2E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B9FB3B1-AC20-4740-A2CB-5FAFCFAE75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877" y="4576678"/>
            <a:ext cx="2438400" cy="1185333"/>
          </a:xfrm>
        </p:spPr>
        <p:txBody>
          <a:bodyPr wrap="square"/>
          <a:lstStyle>
            <a:lvl1pPr marL="0" indent="0" algn="ctr">
              <a:buNone/>
              <a:defRPr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DFE5B0D-EF65-3147-9E4C-A00FFDCB28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54877" y="3778251"/>
            <a:ext cx="2438400" cy="764560"/>
          </a:xfrm>
        </p:spPr>
        <p:txBody>
          <a:bodyPr/>
          <a:lstStyle>
            <a:lvl1pPr marL="0" indent="0" algn="ctr">
              <a:buNone/>
              <a:defRPr sz="4667" b="1">
                <a:solidFill>
                  <a:srgbClr val="004B79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DDB03D0-30C0-6148-B2C8-90AE0D4768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99488" y="4576678"/>
            <a:ext cx="2438400" cy="1185333"/>
          </a:xfrm>
        </p:spPr>
        <p:txBody>
          <a:bodyPr wrap="square"/>
          <a:lstStyle>
            <a:lvl1pPr marL="0" indent="0" algn="ctr">
              <a:buNone/>
              <a:defRPr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25F9999-EB16-A74C-914A-CA9D8337F0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99488" y="3778251"/>
            <a:ext cx="2438400" cy="764560"/>
          </a:xfrm>
        </p:spPr>
        <p:txBody>
          <a:bodyPr/>
          <a:lstStyle>
            <a:lvl1pPr marL="0" indent="0" algn="ctr">
              <a:buNone/>
              <a:defRPr sz="4667" b="1">
                <a:solidFill>
                  <a:srgbClr val="537B35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E15B2D4E-D31F-8E48-9A58-ADF70491A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8232" y="6354301"/>
            <a:ext cx="393899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33">
                <a:solidFill>
                  <a:srgbClr val="C0C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602A7E9-85B4-EB4A-8CED-A3527A5FD6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34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C10C86-872F-E449-B336-8D2DCCE894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643" y="2751908"/>
            <a:ext cx="3045533" cy="1385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AD8A72-59D7-4D42-8A8B-FC12A0A502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769" t="20923" r="36461" b="24239"/>
          <a:stretch/>
        </p:blipFill>
        <p:spPr>
          <a:xfrm>
            <a:off x="1079305" y="1434905"/>
            <a:ext cx="6311705" cy="3760764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775B3AB0-A98F-004C-995F-B26014FD131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83192" y="6354301"/>
            <a:ext cx="393899" cy="366184"/>
          </a:xfrm>
        </p:spPr>
        <p:txBody>
          <a:bodyPr/>
          <a:lstStyle>
            <a:lvl1pPr>
              <a:defRPr/>
            </a:lvl1pPr>
          </a:lstStyle>
          <a:p>
            <a:fld id="{C602A7E9-85B4-EB4A-8CED-A3527A5FD66A}" type="slidenum">
              <a:rPr lang="en-US" altLang="en-US" smtClean="0"/>
              <a:pPr/>
              <a:t>‹#›</a:t>
            </a:fld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2521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4C2072-4868-044A-9689-357AA0951E50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838" y="487682"/>
            <a:ext cx="5178700" cy="1103084"/>
          </a:xfrm>
          <a:prstGeom prst="rect">
            <a:avLst/>
          </a:prstGeom>
        </p:spPr>
        <p:txBody>
          <a:bodyPr wrap="square" lIns="0" rIns="0" anchor="t">
            <a:noAutofit/>
          </a:bodyPr>
          <a:lstStyle/>
          <a:p>
            <a:r>
              <a:rPr lang="en-US"/>
              <a:t>Click to edit Master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536838" y="1810045"/>
            <a:ext cx="5178700" cy="3956025"/>
          </a:xfrm>
        </p:spPr>
        <p:txBody>
          <a:bodyPr wrap="square"/>
          <a:lstStyle>
            <a:lvl3pPr marL="731502" marR="0" indent="-243834" algn="l" defTabSz="609585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D1B2E"/>
              </a:buClr>
              <a:buSzPct val="75000"/>
              <a:buFont typeface="Arial" panose="020B0604020202020204" pitchFamily="34" charset="0"/>
              <a:buChar char="•"/>
              <a:tabLst/>
              <a:defRPr/>
            </a:lvl3pPr>
          </a:lstStyle>
          <a:p>
            <a:pPr lvl="0"/>
            <a:r>
              <a:rPr lang="en-US"/>
              <a:t>Click to edit Master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0F8F083-292E-A34D-8543-B00A497431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5370" y="2347290"/>
            <a:ext cx="1979745" cy="1199084"/>
          </a:xfrm>
        </p:spPr>
        <p:txBody>
          <a:bodyPr wrap="square"/>
          <a:lstStyle>
            <a:lvl1pPr marL="0" indent="0" algn="ctr">
              <a:buNone/>
              <a:defRPr sz="1467"/>
            </a:lvl1pPr>
            <a:lvl2pPr algn="ctr">
              <a:defRPr sz="1467"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6A73461-DDCE-8741-819D-4FC747354F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75370" y="1811387"/>
            <a:ext cx="1979745" cy="476069"/>
          </a:xfrm>
        </p:spPr>
        <p:txBody>
          <a:bodyPr/>
          <a:lstStyle>
            <a:lvl1pPr marL="0" indent="0" algn="ctr">
              <a:buNone/>
              <a:defRPr sz="3733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BD13B9-D2CA-6B41-9AD6-E48D6E86D4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5370" y="5366257"/>
            <a:ext cx="1979745" cy="1199084"/>
          </a:xfrm>
        </p:spPr>
        <p:txBody>
          <a:bodyPr wrap="square"/>
          <a:lstStyle>
            <a:lvl1pPr marL="0" indent="0" algn="ctr">
              <a:buNone/>
              <a:defRPr sz="1467"/>
            </a:lvl1pPr>
            <a:lvl2pPr algn="ctr">
              <a:defRPr sz="1467"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6043861-4750-EE4B-8EF0-829CB6CDA2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75370" y="4830354"/>
            <a:ext cx="1979745" cy="476069"/>
          </a:xfrm>
        </p:spPr>
        <p:txBody>
          <a:bodyPr/>
          <a:lstStyle>
            <a:lvl1pPr marL="0" indent="0" algn="ctr">
              <a:buNone/>
              <a:defRPr sz="3733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EB2720E-87E2-014D-9AAC-5E79889285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32788" y="5366257"/>
            <a:ext cx="1979745" cy="1199084"/>
          </a:xfrm>
        </p:spPr>
        <p:txBody>
          <a:bodyPr wrap="square"/>
          <a:lstStyle>
            <a:lvl1pPr marL="0" indent="0" algn="ctr">
              <a:buNone/>
              <a:defRPr sz="1467"/>
            </a:lvl1pPr>
            <a:lvl2pPr algn="ctr">
              <a:defRPr sz="1467"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6836389-23EF-C64E-8FAE-DBA2DA72A2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32788" y="4830354"/>
            <a:ext cx="1979745" cy="476069"/>
          </a:xfrm>
        </p:spPr>
        <p:txBody>
          <a:bodyPr/>
          <a:lstStyle>
            <a:lvl1pPr marL="0" indent="0" algn="ctr">
              <a:buNone/>
              <a:defRPr sz="37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CBC0872-3274-E54B-BA22-5F09DA1A61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32786" y="2347290"/>
            <a:ext cx="1979745" cy="1199084"/>
          </a:xfrm>
        </p:spPr>
        <p:txBody>
          <a:bodyPr wrap="square"/>
          <a:lstStyle>
            <a:lvl1pPr marL="0" indent="0" algn="ctr">
              <a:buNone/>
              <a:defRPr sz="1467"/>
            </a:lvl1pPr>
            <a:lvl2pPr algn="ctr">
              <a:defRPr sz="1467"/>
            </a:lvl2pPr>
          </a:lstStyle>
          <a:p>
            <a:pPr lvl="0"/>
            <a:r>
              <a:rPr lang="en-US"/>
              <a:t>Click to edit Master text</a:t>
            </a:r>
          </a:p>
          <a:p>
            <a:pPr lvl="1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95CD4F1-2091-4547-987D-643452234A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732786" y="1811387"/>
            <a:ext cx="1979745" cy="476069"/>
          </a:xfrm>
        </p:spPr>
        <p:txBody>
          <a:bodyPr/>
          <a:lstStyle>
            <a:lvl1pPr marL="0" indent="0" algn="ctr">
              <a:buNone/>
              <a:defRPr sz="3733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956357D0-B881-544A-87EA-1C4E5649A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8232" y="6354301"/>
            <a:ext cx="393899" cy="36618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33">
                <a:solidFill>
                  <a:srgbClr val="C0C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602A7E9-85B4-EB4A-8CED-A3527A5FD6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043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" y="1592263"/>
            <a:ext cx="10972800" cy="4089400"/>
          </a:xfrm>
        </p:spPr>
        <p:txBody>
          <a:bodyPr/>
          <a:lstStyle/>
          <a:p>
            <a:pPr lvl="0"/>
            <a:r>
              <a:rPr lang="en-US"/>
              <a:t>Click to edit Master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A9A97B-8636-7C4A-A8E4-49D1755101D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CEF30EF7-48AD-4143-8ADA-2B7D3101FBE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816C5-B87D-1F42-A30B-923C7FF15A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93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B90BE09-E554-0C65-0FBC-581380D8FC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7F34BB3-2DCC-E32C-5E53-EFA3B890C0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ABA48-5E94-D886-EAD4-170A6882A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920DB-0971-602F-108D-FC73C3AD9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4E237B-FA5B-4684-AC9C-971E84B4D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9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9" r:id="rId6"/>
    <p:sldLayoutId id="2147483663" r:id="rId7"/>
    <p:sldLayoutId id="2147483666" r:id="rId8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Aril"/>
          <a:ea typeface="Aril"/>
          <a:cs typeface="Ari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l"/>
          <a:ea typeface="Aril"/>
          <a:cs typeface="Aril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86C15F-9322-A943-B4FC-32BE3D3290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8119" y="434722"/>
            <a:ext cx="5266267" cy="2771391"/>
          </a:xfrm>
        </p:spPr>
        <p:txBody>
          <a:bodyPr/>
          <a:lstStyle/>
          <a:p>
            <a:r>
              <a:rPr lang="en-US" sz="4800" dirty="0">
                <a:solidFill>
                  <a:schemeClr val="accent6"/>
                </a:solidFill>
                <a:latin typeface="Bell MT" panose="02020503060305020303" pitchFamily="18" charset="0"/>
                <a:ea typeface="+mj-ea"/>
                <a:cs typeface="Arial" panose="020B0604020202020204" pitchFamily="34" charset="0"/>
              </a:rPr>
              <a:t>Joining </a:t>
            </a:r>
          </a:p>
          <a:p>
            <a:r>
              <a:rPr lang="en-US" sz="4800" dirty="0">
                <a:solidFill>
                  <a:schemeClr val="accent6"/>
                </a:solidFill>
                <a:latin typeface="Bell MT" panose="02020503060305020303" pitchFamily="18" charset="0"/>
                <a:ea typeface="+mj-ea"/>
                <a:cs typeface="Arial" panose="020B0604020202020204" pitchFamily="34" charset="0"/>
              </a:rPr>
              <a:t>forces with </a:t>
            </a:r>
          </a:p>
          <a:p>
            <a:r>
              <a:rPr lang="en-US" sz="4800" dirty="0">
                <a:solidFill>
                  <a:schemeClr val="accent6"/>
                </a:solidFill>
                <a:latin typeface="Bell MT" panose="02020503060305020303" pitchFamily="18" charset="0"/>
                <a:ea typeface="+mj-ea"/>
                <a:cs typeface="Arial" panose="020B0604020202020204" pitchFamily="34" charset="0"/>
              </a:rPr>
              <a:t>The </a:t>
            </a:r>
            <a:r>
              <a:rPr lang="en-US" sz="4800" dirty="0" err="1">
                <a:solidFill>
                  <a:schemeClr val="accent6"/>
                </a:solidFill>
                <a:latin typeface="Bell MT" panose="02020503060305020303" pitchFamily="18" charset="0"/>
                <a:ea typeface="+mj-ea"/>
                <a:cs typeface="Arial" panose="020B0604020202020204" pitchFamily="34" charset="0"/>
              </a:rPr>
              <a:t>Gaymber</a:t>
            </a:r>
            <a:r>
              <a:rPr lang="en-US" sz="4800" dirty="0">
                <a:solidFill>
                  <a:schemeClr val="accent6"/>
                </a:solidFill>
                <a:latin typeface="Bell MT" panose="02020503060305020303" pitchFamily="18" charset="0"/>
                <a:ea typeface="+mj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8" name="Picture 7" descr="A person and person holding signs in front of a building&#10;&#10;AI-generated content may be incorrect.">
            <a:extLst>
              <a:ext uri="{FF2B5EF4-FFF2-40B4-BE49-F238E27FC236}">
                <a16:creationId xmlns:a16="http://schemas.microsoft.com/office/drawing/2014/main" id="{4CD72E78-F0FC-A9C3-DEA8-E276AFC785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8" t="3155" r="-126" b="-384"/>
          <a:stretch/>
        </p:blipFill>
        <p:spPr>
          <a:xfrm>
            <a:off x="-1794" y="953"/>
            <a:ext cx="5487348" cy="4249508"/>
          </a:xfrm>
          <a:prstGeom prst="rect">
            <a:avLst/>
          </a:prstGeom>
        </p:spPr>
      </p:pic>
      <p:pic>
        <p:nvPicPr>
          <p:cNvPr id="10" name="Picture 9" descr="A person sitting in a chair holding a sign&#10;&#10;AI-generated content may be incorrect.">
            <a:extLst>
              <a:ext uri="{FF2B5EF4-FFF2-40B4-BE49-F238E27FC236}">
                <a16:creationId xmlns:a16="http://schemas.microsoft.com/office/drawing/2014/main" id="{1748E051-1F2D-768C-0E53-DFAEA5EA2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76" t="595" r="7256" b="3278"/>
          <a:stretch/>
        </p:blipFill>
        <p:spPr>
          <a:xfrm>
            <a:off x="2724475" y="4251054"/>
            <a:ext cx="2750717" cy="2604084"/>
          </a:xfrm>
          <a:prstGeom prst="rect">
            <a:avLst/>
          </a:prstGeom>
        </p:spPr>
      </p:pic>
      <p:pic>
        <p:nvPicPr>
          <p:cNvPr id="2" name="Picture 1" descr="A person getting a blood sample from a nurse&#10;&#10;AI-generated content may be incorrect.">
            <a:extLst>
              <a:ext uri="{FF2B5EF4-FFF2-40B4-BE49-F238E27FC236}">
                <a16:creationId xmlns:a16="http://schemas.microsoft.com/office/drawing/2014/main" id="{B4AD5543-5FA9-052F-AEF3-E42C6718A5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791" t="-386" r="9882" b="-392"/>
          <a:stretch/>
        </p:blipFill>
        <p:spPr>
          <a:xfrm>
            <a:off x="-1125" y="4233201"/>
            <a:ext cx="2743189" cy="2620975"/>
          </a:xfrm>
          <a:prstGeom prst="rect">
            <a:avLst/>
          </a:prstGeom>
        </p:spPr>
      </p:pic>
      <p:pic>
        <p:nvPicPr>
          <p:cNvPr id="1026" name="Picture 2" descr="2 CHAMBER TEST">
            <a:extLst>
              <a:ext uri="{FF2B5EF4-FFF2-40B4-BE49-F238E27FC236}">
                <a16:creationId xmlns:a16="http://schemas.microsoft.com/office/drawing/2014/main" id="{285D23DB-ACD2-3FF1-5D7F-0F0521FE4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36" y="3367578"/>
            <a:ext cx="1820635" cy="130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DDC53F-C673-B944-AEE2-99F89647A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78" y="1436732"/>
            <a:ext cx="6036013" cy="3984535"/>
          </a:xfrm>
        </p:spPr>
        <p:txBody>
          <a:bodyPr vert="horz" wrap="square" lIns="97972" tIns="48985" rIns="97972" bIns="48985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643"/>
              </a:spcBef>
              <a:spcAft>
                <a:spcPts val="1072"/>
              </a:spcAft>
              <a:buSzPct val="100000"/>
              <a:buNone/>
            </a:pPr>
            <a:r>
              <a:rPr lang="en-US" sz="2000" b="1">
                <a:solidFill>
                  <a:schemeClr val="accent6"/>
                </a:solidFill>
              </a:rPr>
              <a:t>Every 2 seconds, someone in the U.S. needs blood</a:t>
            </a:r>
            <a:endParaRPr lang="en-US" sz="2000">
              <a:solidFill>
                <a:schemeClr val="accent6"/>
              </a:solidFill>
            </a:endParaRPr>
          </a:p>
          <a:p>
            <a:pPr algn="l">
              <a:spcBef>
                <a:spcPts val="643"/>
              </a:spcBef>
              <a:spcAft>
                <a:spcPts val="1072"/>
              </a:spcAft>
              <a:buSzPct val="100000"/>
            </a:pP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Patients battling cancer</a:t>
            </a:r>
          </a:p>
          <a:p>
            <a:pPr algn="l">
              <a:spcBef>
                <a:spcPts val="643"/>
              </a:spcBef>
              <a:spcAft>
                <a:spcPts val="1072"/>
              </a:spcAft>
              <a:buSzPct val="100000"/>
            </a:pP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People coping with sickle cell or </a:t>
            </a:r>
            <a:br>
              <a:rPr lang="en-US" sz="24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heart disease  </a:t>
            </a:r>
          </a:p>
          <a:p>
            <a:pPr>
              <a:spcBef>
                <a:spcPts val="643"/>
              </a:spcBef>
              <a:spcAft>
                <a:spcPts val="1072"/>
              </a:spcAft>
              <a:buSzPct val="100000"/>
            </a:pP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Patients recovering from traumatic accidents </a:t>
            </a:r>
          </a:p>
          <a:p>
            <a:pPr algn="l">
              <a:spcBef>
                <a:spcPts val="643"/>
              </a:spcBef>
              <a:spcAft>
                <a:spcPts val="1072"/>
              </a:spcAft>
              <a:buSzPct val="100000"/>
            </a:pP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People giving birth and babies </a:t>
            </a:r>
            <a:br>
              <a:rPr lang="en-US" sz="24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born premature</a:t>
            </a:r>
          </a:p>
          <a:p>
            <a:pPr algn="l">
              <a:spcBef>
                <a:spcPts val="643"/>
              </a:spcBef>
              <a:spcAft>
                <a:spcPts val="1072"/>
              </a:spcAft>
              <a:buSzPct val="100000"/>
            </a:pP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Individuals impacted by disasters — </a:t>
            </a:r>
            <a:br>
              <a:rPr lang="en-US" sz="24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0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natural or man-made </a:t>
            </a:r>
          </a:p>
          <a:p>
            <a:pPr marL="372159" indent="-372159" algn="l">
              <a:buNone/>
            </a:pPr>
            <a:endParaRPr lang="en-US" sz="1928"/>
          </a:p>
        </p:txBody>
      </p:sp>
      <p:pic>
        <p:nvPicPr>
          <p:cNvPr id="9" name="Picture 8" descr="A person in a yellow shirt sitting in a chair&#10;&#10;AI-generated content may be incorrect.">
            <a:extLst>
              <a:ext uri="{FF2B5EF4-FFF2-40B4-BE49-F238E27FC236}">
                <a16:creationId xmlns:a16="http://schemas.microsoft.com/office/drawing/2014/main" id="{D555C073-7065-2548-BA75-6DC697DB3A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09984" y="1436732"/>
            <a:ext cx="3338931" cy="4319255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21BF49-06DC-7646-89CE-B3672D4604B8}"/>
              </a:ext>
            </a:extLst>
          </p:cNvPr>
          <p:cNvSpPr/>
          <p:nvPr/>
        </p:nvSpPr>
        <p:spPr>
          <a:xfrm>
            <a:off x="7109986" y="4525355"/>
            <a:ext cx="3338930" cy="12306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317500" dist="139700" dir="2700000" algn="tl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Gary Jamison started donating blood in the 1990s and he says he was compelled to remain a committed donor for decades. But little did he know, one day being a blood donor would save his own life.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1571A1-43E3-E44B-AC93-7FAEC63B9736}"/>
              </a:ext>
            </a:extLst>
          </p:cNvPr>
          <p:cNvSpPr txBox="1"/>
          <p:nvPr/>
        </p:nvSpPr>
        <p:spPr>
          <a:xfrm>
            <a:off x="6765291" y="5047687"/>
            <a:ext cx="3903809" cy="17918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l">
              <a:lnSpc>
                <a:spcPct val="107000"/>
              </a:lnSpc>
            </a:pPr>
            <a:endParaRPr 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C14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lang="en-US" sz="2800" b="1">
                <a:latin typeface="Arial"/>
                <a:cs typeface="Arial"/>
              </a:rPr>
              <a:t>Blood Services – Meeting the Need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10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-up of a medical chart&#10;&#10;AI-generated content may be incorrect.">
            <a:extLst>
              <a:ext uri="{FF2B5EF4-FFF2-40B4-BE49-F238E27FC236}">
                <a16:creationId xmlns:a16="http://schemas.microsoft.com/office/drawing/2014/main" id="{DEEFEBB4-3091-EB26-1CB7-30F167CDF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300" y="1108346"/>
            <a:ext cx="10287000" cy="50149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C14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Expanding the Donor Base: Securing a Sustainable Blood Supply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77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A red drop of blood with a white text on it&#10;&#10;AI-generated content may be incorrect.">
            <a:extLst>
              <a:ext uri="{FF2B5EF4-FFF2-40B4-BE49-F238E27FC236}">
                <a16:creationId xmlns:a16="http://schemas.microsoft.com/office/drawing/2014/main" id="{5D445C61-FEB7-E0C6-766C-4F358831193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159" y="3866570"/>
            <a:ext cx="2065527" cy="2064775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AF3D9-9593-0B1E-E8DC-1AB616890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62" y="1323896"/>
            <a:ext cx="6394862" cy="49289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800" b="1" ker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 You Know?</a:t>
            </a:r>
          </a:p>
          <a:p>
            <a:r>
              <a:rPr lang="en-US" sz="1800">
                <a:solidFill>
                  <a:srgbClr val="000000"/>
                </a:solidFill>
                <a:ea typeface="ＭＳ Ｐゴシック"/>
              </a:rPr>
              <a:t>LGBTQ+ individuals have long been a part of our mission to serve the community. The Red Cross is now excited to welcome more LGBTQ+ individuals as newly eligible blood donors as well. Our LGBTQ+ engagement efforts work to share the good news of change and welcome with the LGBTQ+ community.</a:t>
            </a:r>
          </a:p>
          <a:p>
            <a:pPr algn="l">
              <a:lnSpc>
                <a:spcPct val="100000"/>
              </a:lnSpc>
            </a:pPr>
            <a:endParaRPr lang="en-US" sz="180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ea typeface="ＭＳ Ｐゴシック"/>
              </a:rPr>
              <a:t>With the FDA change in policy in 2023 to eliminate blood donation eligibility criteria based on sexual orientation, more people are now able to donate blood.</a:t>
            </a:r>
          </a:p>
          <a:p>
            <a:pPr marL="742950" lvl="1" indent="-285750" algn="l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More than 10% of individuals who had previously been unable to give under the prior policy, and who we informed of the change, have returned to donate blood.</a:t>
            </a:r>
          </a:p>
          <a:p>
            <a:pPr marL="742950" lvl="1" indent="-285750" algn="l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About 60% of these individuals have donated more than once since the change.</a:t>
            </a:r>
          </a:p>
          <a:p>
            <a:pPr algn="l"/>
            <a:endParaRPr lang="en-US" sz="1600">
              <a:solidFill>
                <a:srgbClr val="6D6E7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C14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LGBTQ+ Engagement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person holding a sign&#10;&#10;AI-generated content may be incorrect.">
            <a:extLst>
              <a:ext uri="{FF2B5EF4-FFF2-40B4-BE49-F238E27FC236}">
                <a16:creationId xmlns:a16="http://schemas.microsoft.com/office/drawing/2014/main" id="{86B62F3E-9A52-0405-04BF-EB0274D67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6382"/>
          <a:stretch>
            <a:fillRect/>
          </a:stretch>
        </p:blipFill>
        <p:spPr>
          <a:xfrm>
            <a:off x="7133694" y="1160646"/>
            <a:ext cx="3832823" cy="2788225"/>
          </a:xfrm>
          <a:prstGeom prst="rect">
            <a:avLst/>
          </a:prstGeom>
          <a:ln>
            <a:noFill/>
          </a:ln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Content Placeholder 7" descr="A person sitting in a chair holding a sign&#10;&#10;Description automatically generated">
            <a:extLst>
              <a:ext uri="{FF2B5EF4-FFF2-40B4-BE49-F238E27FC236}">
                <a16:creationId xmlns:a16="http://schemas.microsoft.com/office/drawing/2014/main" id="{9C8B60B5-E14E-0B7B-6247-A714E9095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133694" y="3924103"/>
            <a:ext cx="2165465" cy="238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311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2" descr="A red drop of blood with a white text on it&#10;&#10;AI-generated content may be incorrect.">
            <a:extLst>
              <a:ext uri="{FF2B5EF4-FFF2-40B4-BE49-F238E27FC236}">
                <a16:creationId xmlns:a16="http://schemas.microsoft.com/office/drawing/2014/main" id="{9DAE4AF8-962B-A035-D032-7250952DF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7445" y="1613126"/>
            <a:ext cx="3633069" cy="3631747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064406"/>
      </p:ext>
    </p:extLst>
  </p:cSld>
  <p:clrMapOvr>
    <a:masterClrMapping/>
  </p:clrMapOvr>
</p:sld>
</file>

<file path=ppt/theme/theme1.xml><?xml version="1.0" encoding="utf-8"?>
<a:theme xmlns:a="http://schemas.openxmlformats.org/drawingml/2006/main" name="Red Cross Theme">
  <a:themeElements>
    <a:clrScheme name="Custom 2">
      <a:dk1>
        <a:srgbClr val="6D6E70"/>
      </a:dk1>
      <a:lt1>
        <a:sysClr val="window" lastClr="FFFFFF"/>
      </a:lt1>
      <a:dk2>
        <a:srgbClr val="6D6E70"/>
      </a:dk2>
      <a:lt2>
        <a:srgbClr val="F8F8F8"/>
      </a:lt2>
      <a:accent1>
        <a:srgbClr val="D33320"/>
      </a:accent1>
      <a:accent2>
        <a:srgbClr val="ED1B2E"/>
      </a:accent2>
      <a:accent3>
        <a:srgbClr val="6D6E70"/>
      </a:accent3>
      <a:accent4>
        <a:srgbClr val="9F9FA3"/>
      </a:accent4>
      <a:accent5>
        <a:srgbClr val="D7D7D8"/>
      </a:accent5>
      <a:accent6>
        <a:srgbClr val="000000"/>
      </a:accent6>
      <a:hlink>
        <a:srgbClr val="0091CD"/>
      </a:hlink>
      <a:folHlink>
        <a:srgbClr val="004B79"/>
      </a:folHlink>
    </a:clrScheme>
    <a:fontScheme name="Fonts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2D368D574F774D95D0D93FC8E73A1A" ma:contentTypeVersion="14" ma:contentTypeDescription="Create a new document." ma:contentTypeScope="" ma:versionID="ffc2a27fc58506f9bccbc8047be9c7b2">
  <xsd:schema xmlns:xsd="http://www.w3.org/2001/XMLSchema" xmlns:xs="http://www.w3.org/2001/XMLSchema" xmlns:p="http://schemas.microsoft.com/office/2006/metadata/properties" xmlns:ns2="7a934072-16f8-463f-86a5-a5f8073bd264" xmlns:ns3="8d8c8f5d-aaf8-4772-a9d6-e0a3c9150ef4" targetNamespace="http://schemas.microsoft.com/office/2006/metadata/properties" ma:root="true" ma:fieldsID="01e10ca4ce4438061f7585da8594634e" ns2:_="" ns3:_="">
    <xsd:import namespace="7a934072-16f8-463f-86a5-a5f8073bd264"/>
    <xsd:import namespace="8d8c8f5d-aaf8-4772-a9d6-e0a3c9150e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34072-16f8-463f-86a5-a5f8073bd2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0885467-fdf6-42e8-a23e-67efc3f39a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8c8f5d-aaf8-4772-a9d6-e0a3c9150ef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455200a-fc6f-43b9-b3ed-a66475494bad}" ma:internalName="TaxCatchAll" ma:showField="CatchAllData" ma:web="8d8c8f5d-aaf8-4772-a9d6-e0a3c9150e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d8c8f5d-aaf8-4772-a9d6-e0a3c9150ef4" xsi:nil="true"/>
    <lcf76f155ced4ddcb4097134ff3c332f xmlns="7a934072-16f8-463f-86a5-a5f8073bd26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452D22-99BD-4B1C-A159-594B4EFF84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2FD46-091D-4596-8E1E-1EFA674B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934072-16f8-463f-86a5-a5f8073bd264"/>
    <ds:schemaRef ds:uri="8d8c8f5d-aaf8-4772-a9d6-e0a3c9150e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45000B-DF8C-45B0-97CE-AA977D40AB14}">
  <ds:schemaRefs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8d8c8f5d-aaf8-4772-a9d6-e0a3c9150ef4"/>
    <ds:schemaRef ds:uri="http://purl.org/dc/terms/"/>
    <ds:schemaRef ds:uri="http://schemas.microsoft.com/office/2006/documentManagement/types"/>
    <ds:schemaRef ds:uri="7a934072-16f8-463f-86a5-a5f8073bd264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296</Words>
  <Application>Microsoft Office PowerPoint</Application>
  <PresentationFormat>Widescreen</PresentationFormat>
  <Paragraphs>34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ＭＳ Ｐゴシック</vt:lpstr>
      <vt:lpstr>Aptos</vt:lpstr>
      <vt:lpstr>Arial</vt:lpstr>
      <vt:lpstr>Aril</vt:lpstr>
      <vt:lpstr>Bell MT</vt:lpstr>
      <vt:lpstr>Calibri</vt:lpstr>
      <vt:lpstr>Georgia</vt:lpstr>
      <vt:lpstr>Wingdings</vt:lpstr>
      <vt:lpstr>Red Cross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American Red Cross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Velazquez, Marissa</dc:creator>
  <cp:lastModifiedBy>Slanaker, Courtney</cp:lastModifiedBy>
  <cp:revision>21</cp:revision>
  <dcterms:created xsi:type="dcterms:W3CDTF">2025-05-28T23:42:04Z</dcterms:created>
  <dcterms:modified xsi:type="dcterms:W3CDTF">2026-02-17T18:15:05Z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0x0101004B2D368D574F774D95D0D93FC8E73A1A</vt:lpwstr>
  </property>
  <property fmtid="{D5CDD505-2E9C-101B-9397-08002B2CF9AE}" pid="3" name="MediaServiceImageTags">
    <vt:lpwstr/>
  </property>
</Properties>
</file>