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71" r:id="rId1"/>
  </p:sldMasterIdLst>
  <p:sldIdLst>
    <p:sldId id="259"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46"/>
  </p:normalViewPr>
  <p:slideViewPr>
    <p:cSldViewPr snapToGrid="0" snapToObjects="1">
      <p:cViewPr varScale="1">
        <p:scale>
          <a:sx n="76" d="100"/>
          <a:sy n="76" d="100"/>
        </p:scale>
        <p:origin x="2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18433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2234195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5192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1636703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7973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2784689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3815895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147118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1460515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C1AC3-FB0D-0C47-892F-F5C62FF79E36}" type="datetimeFigureOut">
              <a:rPr lang="en-US" smtClean="0"/>
              <a:t>3/5/19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2546547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BC1AC3-FB0D-0C47-892F-F5C62FF79E36}"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225907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BC1AC3-FB0D-0C47-892F-F5C62FF79E36}" type="datetimeFigureOut">
              <a:rPr lang="en-US" smtClean="0"/>
              <a:t>3/5/19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185819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BC1AC3-FB0D-0C47-892F-F5C62FF79E36}" type="datetimeFigureOut">
              <a:rPr lang="en-US" smtClean="0"/>
              <a:t>3/5/19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78415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C1AC3-FB0D-0C47-892F-F5C62FF79E36}" type="datetimeFigureOut">
              <a:rPr lang="en-US" smtClean="0"/>
              <a:t>3/5/19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413232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BC1AC3-FB0D-0C47-892F-F5C62FF79E36}" type="datetimeFigureOut">
              <a:rPr lang="en-US" smtClean="0"/>
              <a:t>3/5/19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449002-ABB6-1040-B0B4-E6967E5B60BF}" type="slidenum">
              <a:rPr lang="en-US" smtClean="0"/>
              <a:t>‹#›</a:t>
            </a:fld>
            <a:endParaRPr lang="en-US"/>
          </a:p>
        </p:txBody>
      </p:sp>
    </p:spTree>
    <p:extLst>
      <p:ext uri="{BB962C8B-B14F-4D97-AF65-F5344CB8AC3E}">
        <p14:creationId xmlns:p14="http://schemas.microsoft.com/office/powerpoint/2010/main" val="1786917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449002-ABB6-1040-B0B4-E6967E5B60BF}" type="slidenum">
              <a:rPr lang="en-US" smtClean="0"/>
              <a:t>‹#›</a:t>
            </a:fld>
            <a:endParaRPr lang="en-US"/>
          </a:p>
        </p:txBody>
      </p:sp>
      <p:sp>
        <p:nvSpPr>
          <p:cNvPr id="5" name="Date Placeholder 4"/>
          <p:cNvSpPr>
            <a:spLocks noGrp="1"/>
          </p:cNvSpPr>
          <p:nvPr>
            <p:ph type="dt" sz="half" idx="10"/>
          </p:nvPr>
        </p:nvSpPr>
        <p:spPr/>
        <p:txBody>
          <a:bodyPr/>
          <a:lstStyle/>
          <a:p>
            <a:fld id="{2EBC1AC3-FB0D-0C47-892F-F5C62FF79E36}" type="datetimeFigureOut">
              <a:rPr lang="en-US" smtClean="0"/>
              <a:t>3/5/19</a:t>
            </a:fld>
            <a:endParaRPr lang="en-US"/>
          </a:p>
        </p:txBody>
      </p:sp>
    </p:spTree>
    <p:extLst>
      <p:ext uri="{BB962C8B-B14F-4D97-AF65-F5344CB8AC3E}">
        <p14:creationId xmlns:p14="http://schemas.microsoft.com/office/powerpoint/2010/main" val="250418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EBC1AC3-FB0D-0C47-892F-F5C62FF79E36}" type="datetimeFigureOut">
              <a:rPr lang="en-US" smtClean="0"/>
              <a:t>3/5/19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0449002-ABB6-1040-B0B4-E6967E5B60BF}" type="slidenum">
              <a:rPr lang="en-US" smtClean="0"/>
              <a:t>‹#›</a:t>
            </a:fld>
            <a:endParaRPr lang="en-US"/>
          </a:p>
        </p:txBody>
      </p:sp>
    </p:spTree>
    <p:extLst>
      <p:ext uri="{BB962C8B-B14F-4D97-AF65-F5344CB8AC3E}">
        <p14:creationId xmlns:p14="http://schemas.microsoft.com/office/powerpoint/2010/main" val="1215900006"/>
      </p:ext>
    </p:extLst>
  </p:cSld>
  <p:clrMap bg1="lt1" tx1="dk1" bg2="lt2" tx2="dk2" accent1="accent1" accent2="accent2" accent3="accent3" accent4="accent4" accent5="accent5" accent6="accent6" hlink="hlink" folHlink="folHlink"/>
  <p:sldLayoutIdLst>
    <p:sldLayoutId id="2147484172" r:id="rId1"/>
    <p:sldLayoutId id="2147484173" r:id="rId2"/>
    <p:sldLayoutId id="2147484174" r:id="rId3"/>
    <p:sldLayoutId id="2147484175" r:id="rId4"/>
    <p:sldLayoutId id="2147484176" r:id="rId5"/>
    <p:sldLayoutId id="2147484177" r:id="rId6"/>
    <p:sldLayoutId id="2147484178" r:id="rId7"/>
    <p:sldLayoutId id="2147484179" r:id="rId8"/>
    <p:sldLayoutId id="2147484180" r:id="rId9"/>
    <p:sldLayoutId id="2147484181" r:id="rId10"/>
    <p:sldLayoutId id="2147484182" r:id="rId11"/>
    <p:sldLayoutId id="2147484183" r:id="rId12"/>
    <p:sldLayoutId id="2147484184" r:id="rId13"/>
    <p:sldLayoutId id="2147484185" r:id="rId14"/>
    <p:sldLayoutId id="2147484186" r:id="rId15"/>
    <p:sldLayoutId id="214748418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3E855-B3BB-DF4C-BD70-CBB652318B66}"/>
              </a:ext>
            </a:extLst>
          </p:cNvPr>
          <p:cNvSpPr>
            <a:spLocks noGrp="1"/>
          </p:cNvSpPr>
          <p:nvPr>
            <p:ph type="title"/>
          </p:nvPr>
        </p:nvSpPr>
        <p:spPr>
          <a:xfrm>
            <a:off x="4803813" y="838200"/>
            <a:ext cx="3351794" cy="706964"/>
          </a:xfrm>
        </p:spPr>
        <p:txBody>
          <a:bodyPr vert="horz" lIns="91440" tIns="45720" rIns="91440" bIns="45720" rtlCol="0">
            <a:normAutofit/>
          </a:bodyPr>
          <a:lstStyle/>
          <a:p>
            <a:pPr algn="ctr"/>
            <a:r>
              <a:rPr lang="en-US" kern="1200" dirty="0">
                <a:solidFill>
                  <a:schemeClr val="accent2">
                    <a:lumMod val="75000"/>
                  </a:schemeClr>
                </a:solidFill>
                <a:latin typeface="+mj-lt"/>
                <a:ea typeface="+mj-ea"/>
                <a:cs typeface="+mj-cs"/>
              </a:rPr>
              <a:t>Our Mission</a:t>
            </a:r>
          </a:p>
        </p:txBody>
      </p:sp>
      <p:sp>
        <p:nvSpPr>
          <p:cNvPr id="3" name="Content Placeholder 2">
            <a:extLst>
              <a:ext uri="{FF2B5EF4-FFF2-40B4-BE49-F238E27FC236}">
                <a16:creationId xmlns:a16="http://schemas.microsoft.com/office/drawing/2014/main" id="{11A9DD70-D367-CA4D-82D3-16F482A3805C}"/>
              </a:ext>
            </a:extLst>
          </p:cNvPr>
          <p:cNvSpPr>
            <a:spLocks noGrp="1"/>
          </p:cNvSpPr>
          <p:nvPr>
            <p:ph idx="1"/>
          </p:nvPr>
        </p:nvSpPr>
        <p:spPr>
          <a:xfrm>
            <a:off x="1154954" y="2319867"/>
            <a:ext cx="6397313" cy="3699933"/>
          </a:xfrm>
        </p:spPr>
        <p:txBody>
          <a:bodyPr vert="horz" lIns="91440" tIns="45720" rIns="91440" bIns="45720" rtlCol="0" anchor="ctr">
            <a:normAutofit/>
          </a:bodyPr>
          <a:lstStyle/>
          <a:p>
            <a:pPr marL="0" indent="0">
              <a:lnSpc>
                <a:spcPct val="90000"/>
              </a:lnSpc>
              <a:buNone/>
            </a:pPr>
            <a:r>
              <a:rPr lang="en-US" sz="1700" dirty="0"/>
              <a:t>Our company originated in China. At the time of our conception, sleep was perceived completely differently by the Chinese people. They had become used to sleeping on harder, more cheaply made beds that provided zero support for their body. We entered the market with our Memory Foam product at a time when people did not understand the beneﬁts of a proper mattress or what sleep meant for their performance. We had an uphill battle ahead of us in regards to cultural expectations of the entire industry. Thus, the term ‘Redeﬁning Sleep’ was born, as we set out to change a culture and a perception on sleep. We set out to educate the Chinese people, and to present them with a product that changed their expectations of beds and just how they sleep.</a:t>
            </a:r>
          </a:p>
          <a:p>
            <a:pPr>
              <a:lnSpc>
                <a:spcPct val="90000"/>
              </a:lnSpc>
            </a:pPr>
            <a:endParaRPr lang="en-US" sz="1700" dirty="0"/>
          </a:p>
        </p:txBody>
      </p:sp>
      <p:pic>
        <p:nvPicPr>
          <p:cNvPr id="8" name="Picture 7" descr="A close up of a logo&#13;&#10;&#13;&#10;Description automatically generated">
            <a:extLst>
              <a:ext uri="{FF2B5EF4-FFF2-40B4-BE49-F238E27FC236}">
                <a16:creationId xmlns:a16="http://schemas.microsoft.com/office/drawing/2014/main" id="{9ECE5931-852D-1340-B2FE-DFF9096631EC}"/>
              </a:ext>
            </a:extLst>
          </p:cNvPr>
          <p:cNvPicPr>
            <a:picLocks noChangeAspect="1"/>
          </p:cNvPicPr>
          <p:nvPr/>
        </p:nvPicPr>
        <p:blipFill>
          <a:blip r:embed="rId2"/>
          <a:stretch>
            <a:fillRect/>
          </a:stretch>
        </p:blipFill>
        <p:spPr>
          <a:xfrm>
            <a:off x="8155607" y="2498280"/>
            <a:ext cx="3521520" cy="3521520"/>
          </a:xfrm>
          <a:prstGeom prst="roundRect">
            <a:avLst>
              <a:gd name="adj" fmla="val 1858"/>
            </a:avLst>
          </a:prstGeom>
          <a:effectLst>
            <a:outerShdw blurRad="50800" dist="50800" dir="5400000" algn="tl" rotWithShape="0">
              <a:srgbClr val="000000">
                <a:alpha val="43000"/>
              </a:srgbClr>
            </a:outerShdw>
          </a:effectLst>
        </p:spPr>
      </p:pic>
      <p:pic>
        <p:nvPicPr>
          <p:cNvPr id="12" name="Picture 11" descr="A picture containing clipart&#13;&#10;&#13;&#10;Description automatically generated">
            <a:extLst>
              <a:ext uri="{FF2B5EF4-FFF2-40B4-BE49-F238E27FC236}">
                <a16:creationId xmlns:a16="http://schemas.microsoft.com/office/drawing/2014/main" id="{DF71DB32-B6E7-AE4B-952E-EB7FCD57C34C}"/>
              </a:ext>
            </a:extLst>
          </p:cNvPr>
          <p:cNvPicPr>
            <a:picLocks noChangeAspect="1"/>
          </p:cNvPicPr>
          <p:nvPr/>
        </p:nvPicPr>
        <p:blipFill>
          <a:blip r:embed="rId3"/>
          <a:stretch>
            <a:fillRect/>
          </a:stretch>
        </p:blipFill>
        <p:spPr>
          <a:xfrm>
            <a:off x="408023" y="305842"/>
            <a:ext cx="3735219" cy="1895491"/>
          </a:xfrm>
          <a:prstGeom prst="rect">
            <a:avLst/>
          </a:prstGeom>
        </p:spPr>
      </p:pic>
    </p:spTree>
    <p:extLst>
      <p:ext uri="{BB962C8B-B14F-4D97-AF65-F5344CB8AC3E}">
        <p14:creationId xmlns:p14="http://schemas.microsoft.com/office/powerpoint/2010/main" val="18800263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{80B6A4C5-40A2-A94F-9638-2A4B8BBAEF46}tf10001060</Template>
  <TotalTime>4</TotalTime>
  <Words>148</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Trebuchet MS</vt:lpstr>
      <vt:lpstr>Wingdings 3</vt:lpstr>
      <vt:lpstr>Facet</vt:lpstr>
      <vt:lpstr>Our 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Mission</dc:title>
  <dc:creator>Lorene Smith</dc:creator>
  <cp:lastModifiedBy>Lorene Smith</cp:lastModifiedBy>
  <cp:revision>4</cp:revision>
  <dcterms:created xsi:type="dcterms:W3CDTF">2019-03-05T18:45:01Z</dcterms:created>
  <dcterms:modified xsi:type="dcterms:W3CDTF">2019-03-05T18:51:00Z</dcterms:modified>
</cp:coreProperties>
</file>