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6"/>
  </p:normalViewPr>
  <p:slideViewPr>
    <p:cSldViewPr snapToGrid="0" snapToObjects="1">
      <p:cViewPr varScale="1">
        <p:scale>
          <a:sx n="76" d="100"/>
          <a:sy n="76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43FC-7135-9D4E-A7FF-4E939AF95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A1E50F-E700-6D4C-B2D9-4DCEDB09D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566B8-F060-D94B-8D16-1553A105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1734E-E02A-D54C-95EA-2FA0DD229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BD9DC-0CD6-F149-B727-392417824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7126D-4E20-8F42-B870-46413CEE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D061B1-A377-E148-9BA3-7A30EFF51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D386F-3578-5B41-997C-65F0708B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53AA2-2181-4D47-B920-9BAA61D7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8E815-0325-4648-942B-FBF17607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5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2D6AF-6622-C146-AC9F-F22429038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B12E4-A034-484E-9250-223E18D1A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8E9E7-D7CA-424B-B695-00031159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A36C3-0798-E143-AA59-3F2B531F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A95C1-C0BE-1745-A1C0-84924C510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8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ABA50-004C-9146-A38F-7B5989F4A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B798F-56B7-014E-9E6D-CBBD387D3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262F6-1952-F64B-8EA5-21328AB90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467CA-C142-6F4A-88A0-928BA385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500C3-D9B1-BF4E-9D5F-DA0FB0A5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2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F4601-4FCA-754E-A9A7-5643F0E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2B100-DB8A-1B4D-9443-D6FD82051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8B443-E6D4-7443-A62D-26B356577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E46F6-31FC-7147-80C5-9DFAFF63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045B7-CED0-6D49-8EAA-A70C917E9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0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447BB-DDDC-6247-947F-CF9B62EE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5A3A0-6572-2342-A5D7-CB3846357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46D29-5713-7D44-97DE-D75A33F9E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1AF87-0655-5548-84E6-C966A1F2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1F7CB-F23A-894F-94B0-3C6936162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DE8B7-359E-454B-BEE7-5C989B85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1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B931-373C-9A46-A911-39F818B0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CC6BB-94E1-8747-81E5-5B0522CEA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393AF-60F3-784D-9896-8DAC6FB3E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46839-2048-BB42-88C9-90B744486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2650A-DD1D-E344-B3E7-FAA4AF80C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ACDEDD-4007-D143-B83C-62B73085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5CC689-87D9-CF43-8A7A-600C97698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C1CAE-547F-4F42-97FD-8602F47A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2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8E44B-4C7B-9F4D-9063-16B573AC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88278-3B02-144D-86EA-8A19B6C4C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56D2E1-200B-FB4A-9D70-E638CC848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8210E-333C-5D47-B2AB-6886519D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9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E1751-FE8B-854C-B75D-6BA9621C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3FD21-CAE7-C64B-8CB1-81A60843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F7DB7-A6AD-3A4A-B7E7-DCA479368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2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E1415-81EC-3F44-BD59-A8D7F91A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6ED76-F627-9045-807D-A4E4D8FA0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5A7E4-1A49-E844-BE1B-F83628CAF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61410-EDA3-4048-A641-627DFD9F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833E2-548F-6B4E-B90E-DD61662E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E99E7-D650-1343-9EA2-0402FC0E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0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23174-8FD1-B343-9077-DDBC035A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8E359-7B4C-C245-A8F8-1860F321D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1D783-6940-E44F-A87B-741E9830D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2AC43-0A09-0C49-A837-AF1B5A83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39C88-B1B7-2843-80E5-E16717AF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26D44-75AE-4E4E-A111-E6AC04E5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7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66F509-AECB-4744-B57E-55618AE08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99D7C-5A90-D54D-A5C9-84442F76F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95246-60DE-BA42-B9C9-2EAD06E32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3C11-0985-F540-BF8C-99B028838F85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19A06-EE27-9D4E-9A8B-1FA807EE3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D7136-63E3-6E4A-BDEE-CEABDBFB0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B26AE-6057-F743-AFC1-F5A9C544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6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certipur.us/about-the-se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1A6BE7-4A90-6944-B899-CC1858E1E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327836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✓ Made without ozone </a:t>
            </a:r>
            <a:r>
              <a:rPr lang="en-US" dirty="0" err="1"/>
              <a:t>depleters</a:t>
            </a:r>
            <a:endParaRPr lang="en-US" dirty="0"/>
          </a:p>
          <a:p>
            <a:r>
              <a:rPr lang="en-US" dirty="0"/>
              <a:t>✓ Made without PBDEs, TDCPP or TCEP (”Tris”) flame retardants</a:t>
            </a:r>
          </a:p>
          <a:p>
            <a:r>
              <a:rPr lang="en-US" dirty="0"/>
              <a:t>✓ Made without mercury, lead, and other heavy metals</a:t>
            </a:r>
          </a:p>
          <a:p>
            <a:r>
              <a:rPr lang="en-US" dirty="0"/>
              <a:t>✓ Made without formaldehyde</a:t>
            </a:r>
          </a:p>
          <a:p>
            <a:r>
              <a:rPr lang="en-US" dirty="0"/>
              <a:t>✓ Made without phthalates regulated by the Consumer Product Safety Commission</a:t>
            </a:r>
          </a:p>
          <a:p>
            <a:r>
              <a:rPr lang="en-US" dirty="0"/>
              <a:t>✓ Low VOC (Volatile Organic Compound) emissions for indoor air quality (less than 0.5 parts per million)</a:t>
            </a:r>
          </a:p>
          <a:p>
            <a:r>
              <a:rPr lang="en-US" dirty="0">
                <a:hlinkClick r:id="rId2"/>
              </a:rPr>
              <a:t>https://certipur.us/about-the-seal/</a:t>
            </a:r>
            <a:r>
              <a:rPr lang="en-US" dirty="0"/>
              <a:t>  learn more about memory foams.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3E12E1-B018-2448-A838-B00833CEE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6709" y="178826"/>
            <a:ext cx="2663952" cy="26639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492EA8-54E6-8D48-8978-4C8A10441F71}"/>
              </a:ext>
            </a:extLst>
          </p:cNvPr>
          <p:cNvSpPr txBox="1"/>
          <p:nvPr/>
        </p:nvSpPr>
        <p:spPr>
          <a:xfrm>
            <a:off x="566928" y="486526"/>
            <a:ext cx="88949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CertiPUR</a:t>
            </a:r>
            <a:r>
              <a:rPr lang="en-US" sz="4000" b="1" dirty="0"/>
              <a:t>-US certified foams are: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5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Lorene Smith</dc:creator>
  <cp:lastModifiedBy>Lorene Smith</cp:lastModifiedBy>
  <cp:revision>1</cp:revision>
  <dcterms:created xsi:type="dcterms:W3CDTF">2019-03-05T18:34:18Z</dcterms:created>
  <dcterms:modified xsi:type="dcterms:W3CDTF">2019-03-05T18:36:29Z</dcterms:modified>
</cp:coreProperties>
</file>