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6" r:id="rId2"/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1BF13-4D4A-4649-8BFF-DEC4851B8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ECB29-02C0-CB4B-974E-C85C1EDC5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852F1-B664-9C44-83D8-6F14D7032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88261-7ED1-6841-A920-1FE9FE99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819D9-03D4-5E4E-A7E2-3DB7F2E8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1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AB49-EF5C-714F-A340-13113D2F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47C49-F2CC-2E45-BC78-5F9B5D34A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9966F-D2B3-3342-AD2E-39D63DA0B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E5DC9-303B-EE4F-8387-DE5B3EB8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7F82-93B9-C647-978A-5EBB0DC2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9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A460-3E15-804F-8846-ECC1A1638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A506C-C20B-3D42-BCED-E3A7B4866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3E88-E7F4-4B41-80DF-01F1B611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07639-6C3F-2040-803F-C84221B8D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8CB12-96BA-8B46-BBB6-9708C92B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2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1428-67DF-9140-A493-40363185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2CB41-E5C0-8F4E-9773-60DB72C7A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6ECE7-E7C1-1E45-885D-79308622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63FC6-5097-1343-8108-B1D4AEA5C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11835-1D40-F343-9171-C0A8041EA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67982-3396-7740-A127-039147DF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6F0AD-D822-2C47-BD6E-16D8D1D11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9E81-A791-3646-B4FF-E067926B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D54E4-A0AC-4A4A-8B39-CF022413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38884-A527-DB4E-A74A-DC508790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87BB-14DC-574C-B96C-C4879C8B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C20BC-325B-AA4C-9ADE-5EC71B3AE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7F39-3A1A-B941-A146-A1D32DFEF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44EB5-F4C7-EA44-8D7D-80ABDDB8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90B20-F372-FF44-8FE2-05C8A2C5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AF148-F853-C44D-A3C0-E1EE1981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E564-988B-8D44-BD87-5864CD1C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5FBB4-EACA-E149-99D9-E65F4BE7D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4BAC0-0F38-244D-9408-3F1710570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E1AA5-8813-564D-89F0-561CA1EB6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032166-F58C-C34D-9677-1627DEAD3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90B6CE-4D69-F44F-B100-BABD23CF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442A2D-DCCA-B644-A07C-53BB6AB7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95185-2C08-B14D-B8C9-692AAC87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588F-B7B5-D34B-985F-9737D383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EBA78A-21DC-9048-B8CC-17223F968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F70C2-2B82-4F4D-98E9-4BE3D169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AFA4C-BB8D-5044-BCB3-8504CF98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9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6FDA8C-E696-2142-9022-8EEB5A79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EFEE2-3A31-C249-B131-5884FAE2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F1589-3D46-E546-A7C7-EFB9B9F49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8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B35E-6526-5E47-BBA4-1449E68E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832C7-AD43-524A-BB89-3FC42EAF2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98691-D12C-0349-9C64-2121234DD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D572B-B7A7-B24A-85F1-BE9A3000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1E94A-2D3B-7D47-8D9A-125CEF65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F022F-075E-1D47-8BBA-C7CF5967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5AF1-1E52-3045-AC74-FDF94DAD2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27FEC-8C2C-CC4C-9313-5F04CD81DC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60DE0-8C40-AA4D-9AB4-AAE1E917F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62049-5C4B-0345-AD7A-2F5D68CC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B453B-ADAC-AD4D-8CC9-0222B270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4CD75-FCC9-E14D-AE66-036A2DE5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2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1C06C-20DE-B34B-A81C-FF409095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7E38B-FC8D-1C48-B0B6-FDC411675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9F888-133F-164A-8A6E-B8114D017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F1BE9-701B-DC49-A5A1-01EA6052765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4A818-E89E-FA4A-817F-1811C565A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DB8E5-62A0-5A4C-919E-6E7C71EB6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ABFF1-E961-9843-849E-31276793D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6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8D5B5-E4D9-974E-A185-F6B60193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b="1" dirty="0"/>
              <a:t>The S750 Malouf Adjustable base- Level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F080-14C8-FE44-B1FB-68FC9FFE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43818"/>
            <a:ext cx="6163056" cy="48923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pinnacle of relaxation and luxury, the Structures™ S750 Adjustable Bed Base gives you everything you ever wanted in a bed. Find the perfect resting position with the basic adjustable head and foot panels plus head tilt and lumbar support. The Reach Assist™ feature pulls the bed back toward the wall as you incline for easy access to your nightstand. Built-in Bluetooth® connectivity makes it easy to customize your sleep experience with the Malouf Base app. Plus, the app alarm option allows you to select a time and preset or memory position and the S750 gently raises you up every morning; available only on iOS devices.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pic>
        <p:nvPicPr>
          <p:cNvPr id="12" name="Picture 11" descr="A room filled with furniture and a large window&#13;&#10;&#13;&#10;Description automatically generated">
            <a:extLst>
              <a:ext uri="{FF2B5EF4-FFF2-40B4-BE49-F238E27FC236}">
                <a16:creationId xmlns:a16="http://schemas.microsoft.com/office/drawing/2014/main" id="{8613AAEB-38C2-B945-91F8-7FD52B44D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256" y="1343818"/>
            <a:ext cx="4736592" cy="473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0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42F7-C43F-604A-9863-CE617AF42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440267"/>
            <a:ext cx="9767147" cy="15239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/>
              <a:t>Malouf Adjustable Base Features- Level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1D4-603A-0343-9328-E49FD0189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500" dirty="0"/>
              <a:t>Adjustable head tilt and lumbar support with Reach Assist™</a:t>
            </a:r>
          </a:p>
          <a:p>
            <a:r>
              <a:rPr lang="en-US" sz="1500" dirty="0"/>
              <a:t>Bluetooth® built-in with free Malouf Base app, available only on iOS devices</a:t>
            </a:r>
          </a:p>
          <a:p>
            <a:r>
              <a:rPr lang="en-US" sz="1500" dirty="0"/>
              <a:t>5 preset positions including Zero Gravity; including  2 memory positions</a:t>
            </a:r>
          </a:p>
          <a:p>
            <a:r>
              <a:rPr lang="en-US" sz="1500" dirty="0"/>
              <a:t>36 dual-zone luxurious massage options: 4 programs, 3 intensities, 3 timers</a:t>
            </a:r>
          </a:p>
          <a:p>
            <a:r>
              <a:rPr lang="en-US" sz="1500" dirty="0"/>
              <a:t>Motion activated LED backlit wireless remote control</a:t>
            </a:r>
          </a:p>
          <a:p>
            <a:r>
              <a:rPr lang="en-US" sz="1500" dirty="0"/>
              <a:t>2 dual USB charging ports; child-lock safety feature; under-bed LED nightlights</a:t>
            </a:r>
          </a:p>
          <a:p>
            <a:r>
              <a:rPr lang="en-US" sz="1500" dirty="0"/>
              <a:t>Headboard brackets and 3-inch leg adapters available upon request</a:t>
            </a:r>
          </a:p>
          <a:p>
            <a:r>
              <a:rPr lang="en-US" sz="1500" dirty="0"/>
              <a:t>Top-of-the-line </a:t>
            </a:r>
            <a:r>
              <a:rPr lang="en-US" sz="1500" dirty="0" err="1"/>
              <a:t>Okin</a:t>
            </a:r>
            <a:r>
              <a:rPr lang="en-US" sz="1500" dirty="0"/>
              <a:t> motors; 850-pound weight capacity on all sizes; 20-year warranty</a:t>
            </a:r>
          </a:p>
          <a:p>
            <a:r>
              <a:rPr lang="en-US" sz="1500" dirty="0"/>
              <a:t>. Independent head incline extends from 0 to 60 degrees, with foot incline of 0 to 45 degrees. </a:t>
            </a:r>
          </a:p>
          <a:p>
            <a:endParaRPr lang="en-US" sz="15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furniture&#10;&#10;Description automatically generated">
            <a:extLst>
              <a:ext uri="{FF2B5EF4-FFF2-40B4-BE49-F238E27FC236}">
                <a16:creationId xmlns:a16="http://schemas.microsoft.com/office/drawing/2014/main" id="{FE32B02B-1036-E349-B6EE-8AFAAABFE5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r="-3" b="157"/>
          <a:stretch/>
        </p:blipFill>
        <p:spPr>
          <a:xfrm>
            <a:off x="9030743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2AE1A7-09F1-DE4B-9700-4F7989A165B7}"/>
              </a:ext>
            </a:extLst>
          </p:cNvPr>
          <p:cNvSpPr txBox="1"/>
          <p:nvPr/>
        </p:nvSpPr>
        <p:spPr>
          <a:xfrm>
            <a:off x="1828800" y="1078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4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S750 Malouf Adjustable base- Level 4</vt:lpstr>
      <vt:lpstr>Malouf Adjustable Base Features- Level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S750 Malouf Adjustable base</dc:title>
  <dc:creator>Lorene Smith</dc:creator>
  <cp:lastModifiedBy>Lorene Smith</cp:lastModifiedBy>
  <cp:revision>3</cp:revision>
  <dcterms:created xsi:type="dcterms:W3CDTF">2019-03-06T21:21:44Z</dcterms:created>
  <dcterms:modified xsi:type="dcterms:W3CDTF">2019-03-06T21:23:21Z</dcterms:modified>
</cp:coreProperties>
</file>