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46"/>
  </p:normalViewPr>
  <p:slideViewPr>
    <p:cSldViewPr snapToGrid="0" snapToObjects="1">
      <p:cViewPr varScale="1">
        <p:scale>
          <a:sx n="76" d="100"/>
          <a:sy n="76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C0201-FA96-3341-9D4C-FA527D05D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CF286-03E5-0943-A688-CC27A3A63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19CBE-270E-3348-838F-B99A4440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CA08D-F4BE-9F4B-A0AE-95715C7B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C2BD-A910-E044-A46E-26643CFF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157D-A29F-5646-BC37-19D424E5E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F386D0-F342-564A-BA6F-C5CCC16B2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69CAD-CB8B-D447-94E5-97BAE64BD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46F59-B6A3-3344-9D70-56818F3AA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3491D-AFC0-4A46-B106-925B1667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9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4DC564-1D03-1A42-8555-E8BC9E905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0DC9C-3219-454B-B11F-D1DD6F749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7E7DE-CD93-5341-826C-625545B6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AF79-4B8B-6745-896F-1C488496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3E1B2-4EBC-DD4B-B0C7-163AF700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9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945DA-5F99-E04D-BE6E-DCC2276C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676BC-A0F7-864C-9AB7-B3653825E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5FFC8-352A-9A45-9A5C-CB2112AB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95A8-AC2E-464C-8213-99F8E33F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A1DB3-F98A-2640-B9B8-30E0B0AF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9188C-5F6F-194E-907B-360116DC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015E9-CF03-B34E-9400-7E29356F1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A649-E3D4-7D48-BF42-1FA2EE22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E3E38-9E6A-BD48-B885-3063E192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749D2-03C2-4548-8DA7-D0567D50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3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0DA30-5F4B-5640-A53B-6115774DB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E660-C42D-A940-8D2C-2501ECC9C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83DA0-173E-E141-940E-F9E90543C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E550B-36ED-0E45-A28C-CF861316E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0E7A6-FCF5-5F4F-9428-A353C0A36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EF6D6-A6F6-754E-B5E7-193FFA02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80DC-A86B-594D-AEEB-FA8832194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82C4B-D50E-5745-9B96-59FE3A00C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5801D-D410-A74D-98D9-A9BA802E3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482E3-5D13-8B48-A634-A4333E2BC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2B041-3C5F-5545-AE8B-290A2E27B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EACC0F-0583-004D-998E-8DC6193A0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1026F-B6C4-D040-929F-01B6FDA3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A74219-7B3E-2D49-89E3-429409CEA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2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2089E-E9ED-4D4F-9B8A-A9A1209D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1FD267-1954-C542-96AB-6923C207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77909-B347-D141-9773-63C43E28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D28C9-82C5-8E4C-B934-A9FBC6E8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8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6221CB-7B81-044A-94B3-B73AB43B4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A681C0-3FB5-364F-B27C-4B857BFB4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9BDFF-CC64-0745-A7B1-89DEB386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0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2FB01-1F5D-5E42-89CD-E08E81E05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AEB73-72C9-6B47-8A09-0F367E861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C89E68-8410-E344-86E2-57782890F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DF7CE-A3F4-664E-8537-F73DA8B4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E2B05-ECD7-EE40-B88D-9491AD9C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6F0EC-6646-EB4D-962A-58C29E65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7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4BEB5-F949-7345-A7F2-6669B36D8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434D2-74A6-D347-AA23-F0E604256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D0880-A20E-FB4E-8694-603811D21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09E97-0EDC-2F45-BE32-CAAB10E9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36E5F-F226-154D-A8B0-5571B5E5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BE040-7C7B-8143-893A-9DDD04FAE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4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7B8C2-FC09-D24E-857A-35C7A90A7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D7B75-DA49-D342-BFD4-47EEF3F1C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27D6D-1B23-5C4C-BBD5-27C000FDD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E68C0-F462-E344-A2C1-5B3F8A0B6580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EBDB6-EE36-584F-97FD-86C86B0A0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F1FF-8F01-7F42-A2C7-8DC3B3A0B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4478F-2581-7F4E-9628-7723E350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3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86034AF-F092-B64E-A8A0-EB76D4F2D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281" y="643466"/>
            <a:ext cx="2624663" cy="2624663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714EAB7C-358C-E24D-B9D5-94B5CDCCE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301" y="643466"/>
            <a:ext cx="2629921" cy="2624662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967E541E-A491-3049-BDC6-30BA4370E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942" y="643466"/>
            <a:ext cx="2619412" cy="2624662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23B114-DB19-B045-BB98-052FE19CB4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0280" y="3589863"/>
            <a:ext cx="2624665" cy="26246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1F1A2E7-AED6-D347-A1BF-7A5D7F7E80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3266" y="3589863"/>
            <a:ext cx="2643993" cy="26439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4AF7B1F-32DC-324A-95B4-A440B69ADB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09295" y="3589863"/>
            <a:ext cx="2638704" cy="264399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6F685F9-20C0-D540-AA57-AB52EAEAD7CF}"/>
              </a:ext>
            </a:extLst>
          </p:cNvPr>
          <p:cNvSpPr txBox="1"/>
          <p:nvPr/>
        </p:nvSpPr>
        <p:spPr>
          <a:xfrm>
            <a:off x="4129915" y="159433"/>
            <a:ext cx="3894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Mlily</a:t>
            </a:r>
            <a:r>
              <a:rPr lang="en-US" sz="3600" dirty="0"/>
              <a:t> Features</a:t>
            </a:r>
          </a:p>
        </p:txBody>
      </p:sp>
    </p:spTree>
    <p:extLst>
      <p:ext uri="{BB962C8B-B14F-4D97-AF65-F5344CB8AC3E}">
        <p14:creationId xmlns:p14="http://schemas.microsoft.com/office/powerpoint/2010/main" val="99557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Lorene Smith</dc:creator>
  <cp:lastModifiedBy>Lorene Smith</cp:lastModifiedBy>
  <cp:revision>2</cp:revision>
  <dcterms:created xsi:type="dcterms:W3CDTF">2019-03-05T18:40:22Z</dcterms:created>
  <dcterms:modified xsi:type="dcterms:W3CDTF">2019-03-05T18:41:13Z</dcterms:modified>
</cp:coreProperties>
</file>