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46"/>
  </p:normalViewPr>
  <p:slideViewPr>
    <p:cSldViewPr snapToGrid="0" snapToObjects="1">
      <p:cViewPr varScale="1">
        <p:scale>
          <a:sx n="76" d="100"/>
          <a:sy n="76" d="100"/>
        </p:scale>
        <p:origin x="216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1A51B-1F29-9042-8E16-562FD45A5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47D083-B007-7F45-B366-587212CE3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1A805-6EEF-2D44-AFE5-95B154FC1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91422-3C91-5948-AFF9-E19E7F60A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C5E79-897B-8E48-BED1-3681ECA5B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9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8C50F-4A66-164B-9339-09901CF5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A5CF80-0A7E-5F49-B250-C7000A3C76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CEB6D-9D92-3B4F-8537-51C14BE7B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F3BD9-BDD6-A644-B34B-CE3010A4F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D9609-38C2-1541-90F8-A1C0EECE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90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66050D-1EE4-6341-A91B-922D18F3F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40F6A-F0A0-0A4D-BD04-74D521DE8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4E060-1A40-7C4D-A62E-4D19F0F4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847C2-2754-664F-83F6-ACC0A19C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931B9-E49A-0643-ACE0-ED49F3DDD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253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F08A-FFE4-5C44-A8CC-06438576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27092-1FF3-FB4D-A3A6-87B2D6286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9246A-318D-8C4C-BBB7-3F9D519CE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04361-BC86-0946-B313-2827A3EC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3D96-FE5B-054C-9A58-5F8EE9254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20817-9518-D44F-A9D4-9944475F3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5CD3F-17C3-B940-A83E-BE712AE628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363AF-270A-E044-8E76-E9427D9FA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8C1C3-B3CA-3A46-8078-A43E75558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FA60C-743E-244B-9BBC-440D00A4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5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4C034-CE3E-C644-8E49-AFD27B5FF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A4494-545D-D44E-8C37-6B99B2DA7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666CF-2F3A-B944-8D57-3929F6A4F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11D23-3DD9-D543-AFF0-1B17D4E3E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7463DC-23E2-4649-834F-1E4854C87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7458C-77BD-5646-AFF3-DBC971085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4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AF04D-8B24-B441-81C1-364675800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F44412-0D54-CB46-9D1A-0E7582203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E4CAD1-1571-6E43-8642-5E6565911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2A09C-8706-7F48-83A6-F032A4126C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DED031-AD24-974B-826E-FF316FA15B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C7D24-A080-F645-AED5-C9F7A7B49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A6ECF4-0E5C-4F49-A1EF-8DA1DDA0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01A84E-34A7-314C-99EE-883CAACDA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84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1B200-1642-994D-B7C0-20202EEB7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1CE91E-B24D-F649-9592-7412A0251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24B7AF-9234-6F48-BE31-AF4C60E1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E8B958-4EFE-4649-A9D8-F3DED951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7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99A336-D426-1A49-A6EA-2BF29ACA7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1631AE-5B27-824F-8EA3-209481875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747F6A-0355-3945-BDD6-6BF66746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40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BEA80-0765-5043-B399-DF98FA2DE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BCE06-D39D-C944-AD68-34BDBAD33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78831E-C02F-4146-9D12-4C9D6ECC8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94990-F529-7648-B0DF-BB79BD809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372D22-6FCD-6645-954E-DFDFFA84F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F3277-29BF-6F4B-A288-1AABD2A0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0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1EF48-3C39-4F49-A50A-87E5A407A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23A34C-F87A-6A47-8051-2FF425B5D2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996DF5-8FDF-4749-87F7-C1BC245C1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D705E-8FE1-7D4B-AB1C-4CF19A69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0BD7F-3DCC-1E4D-8D18-B2320397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B30FD-48F1-2C43-8F37-5CFF77993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3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114E57-8782-ED41-8DF5-7A2CEE822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4906D-1DE9-2247-B207-8CBD42E2D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76553-05EA-D04E-81C3-61F9A2718B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FED64-F64F-7C48-8C40-CA577C3D1007}" type="datetimeFigureOut">
              <a:rPr lang="en-US" smtClean="0"/>
              <a:t>3/5/19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4B6C4-A6AF-6143-A4EC-B46A4A4387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84B2E-0B72-5B42-876B-45C14DF16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3211C-9B27-F64D-8F81-CD38AED91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31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D5C95-01ED-3444-8812-8CB860BBE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6218"/>
            <a:ext cx="5314536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Mattress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27D5F-BDBE-054D-AC5B-B80DE25C4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13467"/>
            <a:ext cx="6620933" cy="4284133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sz="2000" b="1" dirty="0">
                <a:solidFill>
                  <a:schemeClr val="bg1"/>
                </a:solidFill>
              </a:rPr>
              <a:t>Do I need to flip my mattress?</a:t>
            </a:r>
          </a:p>
          <a:p>
            <a:pPr lvl="1" fontAlgn="base"/>
            <a:r>
              <a:rPr lang="en-US" sz="2000" dirty="0" err="1">
                <a:solidFill>
                  <a:schemeClr val="bg1"/>
                </a:solidFill>
              </a:rPr>
              <a:t>Mlily</a:t>
            </a:r>
            <a:r>
              <a:rPr lang="en-US" sz="2000" dirty="0">
                <a:solidFill>
                  <a:schemeClr val="bg1"/>
                </a:solidFill>
              </a:rPr>
              <a:t> mattresses are designed with a single sleeping surface, so there is no need to flip your mattress.</a:t>
            </a:r>
          </a:p>
          <a:p>
            <a:pPr fontAlgn="base"/>
            <a:r>
              <a:rPr lang="en-US" sz="2000" b="1" dirty="0">
                <a:solidFill>
                  <a:schemeClr val="bg1"/>
                </a:solidFill>
              </a:rPr>
              <a:t>How often should I rotate my mattress?</a:t>
            </a:r>
          </a:p>
          <a:p>
            <a:pPr lvl="1" fontAlgn="base"/>
            <a:r>
              <a:rPr lang="en-US" sz="2000" dirty="0">
                <a:solidFill>
                  <a:schemeClr val="bg1"/>
                </a:solidFill>
              </a:rPr>
              <a:t>To promote longevity and even wearing, your mattress should be rotated 180 degrees every 3 months but in first 3 months it should be biweekly.</a:t>
            </a:r>
          </a:p>
          <a:p>
            <a:pPr fontAlgn="base"/>
            <a:r>
              <a:rPr lang="en-US" sz="2000" b="1" dirty="0">
                <a:solidFill>
                  <a:schemeClr val="bg1"/>
                </a:solidFill>
              </a:rPr>
              <a:t>Can the mattress cover be cleaned?</a:t>
            </a:r>
          </a:p>
          <a:p>
            <a:pPr lvl="1" fontAlgn="base"/>
            <a:r>
              <a:rPr lang="en-US" sz="2000" dirty="0">
                <a:solidFill>
                  <a:schemeClr val="bg1"/>
                </a:solidFill>
              </a:rPr>
              <a:t>Most MLILY models feature a removable cover which can be dry cleaned. We do not recommend using an at home washing machine, as our quilted foams can become dislodged.</a:t>
            </a:r>
          </a:p>
          <a:p>
            <a:endParaRPr lang="en-US" sz="1500" dirty="0"/>
          </a:p>
        </p:txBody>
      </p:sp>
      <p:pic>
        <p:nvPicPr>
          <p:cNvPr id="6" name="Picture 5" descr="A large bed in a room&#13;&#10;&#13;&#10;Description automatically generated">
            <a:extLst>
              <a:ext uri="{FF2B5EF4-FFF2-40B4-BE49-F238E27FC236}">
                <a16:creationId xmlns:a16="http://schemas.microsoft.com/office/drawing/2014/main" id="{F522C48A-26CB-8047-A51B-5BFBB7DF4E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864" r="19615" b="1"/>
          <a:stretch/>
        </p:blipFill>
        <p:spPr>
          <a:xfrm>
            <a:off x="6572667" y="-2"/>
            <a:ext cx="5619334" cy="5839364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478133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104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Mattress Maintenance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Mattress Maintenance</dc:title>
  <dc:creator>Lorene Smith</dc:creator>
  <cp:lastModifiedBy>Lorene Smith</cp:lastModifiedBy>
  <cp:revision>2</cp:revision>
  <dcterms:created xsi:type="dcterms:W3CDTF">2019-03-05T18:37:13Z</dcterms:created>
  <dcterms:modified xsi:type="dcterms:W3CDTF">2019-03-05T18:40:02Z</dcterms:modified>
</cp:coreProperties>
</file>