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46"/>
  </p:normalViewPr>
  <p:slideViewPr>
    <p:cSldViewPr snapToGrid="0" snapToObjects="1">
      <p:cViewPr varScale="1">
        <p:scale>
          <a:sx n="76" d="100"/>
          <a:sy n="76" d="100"/>
        </p:scale>
        <p:origin x="216" y="5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D00C-EAFA-5149-9DE6-2D9DF304105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CD91F16-5A9E-1844-98AA-606622962F2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5BDEF90-8390-0B41-BD56-A95342EBB838}"/>
              </a:ext>
            </a:extLst>
          </p:cNvPr>
          <p:cNvSpPr>
            <a:spLocks noGrp="1"/>
          </p:cNvSpPr>
          <p:nvPr>
            <p:ph type="dt" sz="half" idx="10"/>
          </p:nvPr>
        </p:nvSpPr>
        <p:spPr/>
        <p:txBody>
          <a:bodyPr/>
          <a:lstStyle/>
          <a:p>
            <a:fld id="{578DA78C-BA70-DA44-BA94-A96D1C6F16AC}" type="datetimeFigureOut">
              <a:rPr lang="en-US" smtClean="0"/>
              <a:t>3/5/19</a:t>
            </a:fld>
            <a:endParaRPr lang="en-US"/>
          </a:p>
        </p:txBody>
      </p:sp>
      <p:sp>
        <p:nvSpPr>
          <p:cNvPr id="5" name="Footer Placeholder 4">
            <a:extLst>
              <a:ext uri="{FF2B5EF4-FFF2-40B4-BE49-F238E27FC236}">
                <a16:creationId xmlns:a16="http://schemas.microsoft.com/office/drawing/2014/main" id="{D2BEDD0E-8706-4A41-9110-903A21F14A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38FAE1F-9A06-FB4F-84C5-B35245D9D298}"/>
              </a:ext>
            </a:extLst>
          </p:cNvPr>
          <p:cNvSpPr>
            <a:spLocks noGrp="1"/>
          </p:cNvSpPr>
          <p:nvPr>
            <p:ph type="sldNum" sz="quarter" idx="12"/>
          </p:nvPr>
        </p:nvSpPr>
        <p:spPr/>
        <p:txBody>
          <a:bodyPr/>
          <a:lstStyle/>
          <a:p>
            <a:fld id="{244ABBCF-9622-4740-961D-11EE21A1CEE2}" type="slidenum">
              <a:rPr lang="en-US" smtClean="0"/>
              <a:t>‹#›</a:t>
            </a:fld>
            <a:endParaRPr lang="en-US"/>
          </a:p>
        </p:txBody>
      </p:sp>
    </p:spTree>
    <p:extLst>
      <p:ext uri="{BB962C8B-B14F-4D97-AF65-F5344CB8AC3E}">
        <p14:creationId xmlns:p14="http://schemas.microsoft.com/office/powerpoint/2010/main" val="18838704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3FB3F-C3F7-1E4A-990E-F1C644E4B04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D7D7506-2EBB-F44E-9711-C2E2629BEB5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D58458-3107-184B-8608-0D3204AB4625}"/>
              </a:ext>
            </a:extLst>
          </p:cNvPr>
          <p:cNvSpPr>
            <a:spLocks noGrp="1"/>
          </p:cNvSpPr>
          <p:nvPr>
            <p:ph type="dt" sz="half" idx="10"/>
          </p:nvPr>
        </p:nvSpPr>
        <p:spPr/>
        <p:txBody>
          <a:bodyPr/>
          <a:lstStyle/>
          <a:p>
            <a:fld id="{578DA78C-BA70-DA44-BA94-A96D1C6F16AC}" type="datetimeFigureOut">
              <a:rPr lang="en-US" smtClean="0"/>
              <a:t>3/5/19</a:t>
            </a:fld>
            <a:endParaRPr lang="en-US"/>
          </a:p>
        </p:txBody>
      </p:sp>
      <p:sp>
        <p:nvSpPr>
          <p:cNvPr id="5" name="Footer Placeholder 4">
            <a:extLst>
              <a:ext uri="{FF2B5EF4-FFF2-40B4-BE49-F238E27FC236}">
                <a16:creationId xmlns:a16="http://schemas.microsoft.com/office/drawing/2014/main" id="{7D303169-B3E3-A74D-988D-D65CFCD01B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8157CB-6300-C94A-8357-345AC0D65941}"/>
              </a:ext>
            </a:extLst>
          </p:cNvPr>
          <p:cNvSpPr>
            <a:spLocks noGrp="1"/>
          </p:cNvSpPr>
          <p:nvPr>
            <p:ph type="sldNum" sz="quarter" idx="12"/>
          </p:nvPr>
        </p:nvSpPr>
        <p:spPr/>
        <p:txBody>
          <a:bodyPr/>
          <a:lstStyle/>
          <a:p>
            <a:fld id="{244ABBCF-9622-4740-961D-11EE21A1CEE2}" type="slidenum">
              <a:rPr lang="en-US" smtClean="0"/>
              <a:t>‹#›</a:t>
            </a:fld>
            <a:endParaRPr lang="en-US"/>
          </a:p>
        </p:txBody>
      </p:sp>
    </p:spTree>
    <p:extLst>
      <p:ext uri="{BB962C8B-B14F-4D97-AF65-F5344CB8AC3E}">
        <p14:creationId xmlns:p14="http://schemas.microsoft.com/office/powerpoint/2010/main" val="3924677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1006A92-760A-944B-B47D-464E6BA76A7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DFC1C8E-1B70-4140-910E-8175CAF504A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DEC378-83F0-374A-B04C-3E7D4C1E74F5}"/>
              </a:ext>
            </a:extLst>
          </p:cNvPr>
          <p:cNvSpPr>
            <a:spLocks noGrp="1"/>
          </p:cNvSpPr>
          <p:nvPr>
            <p:ph type="dt" sz="half" idx="10"/>
          </p:nvPr>
        </p:nvSpPr>
        <p:spPr/>
        <p:txBody>
          <a:bodyPr/>
          <a:lstStyle/>
          <a:p>
            <a:fld id="{578DA78C-BA70-DA44-BA94-A96D1C6F16AC}" type="datetimeFigureOut">
              <a:rPr lang="en-US" smtClean="0"/>
              <a:t>3/5/19</a:t>
            </a:fld>
            <a:endParaRPr lang="en-US"/>
          </a:p>
        </p:txBody>
      </p:sp>
      <p:sp>
        <p:nvSpPr>
          <p:cNvPr id="5" name="Footer Placeholder 4">
            <a:extLst>
              <a:ext uri="{FF2B5EF4-FFF2-40B4-BE49-F238E27FC236}">
                <a16:creationId xmlns:a16="http://schemas.microsoft.com/office/drawing/2014/main" id="{69D240DD-2FE6-5C4E-A752-016ED3D73B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9FC88D-5860-384C-BE63-84DFE2BFFF49}"/>
              </a:ext>
            </a:extLst>
          </p:cNvPr>
          <p:cNvSpPr>
            <a:spLocks noGrp="1"/>
          </p:cNvSpPr>
          <p:nvPr>
            <p:ph type="sldNum" sz="quarter" idx="12"/>
          </p:nvPr>
        </p:nvSpPr>
        <p:spPr/>
        <p:txBody>
          <a:bodyPr/>
          <a:lstStyle/>
          <a:p>
            <a:fld id="{244ABBCF-9622-4740-961D-11EE21A1CEE2}" type="slidenum">
              <a:rPr lang="en-US" smtClean="0"/>
              <a:t>‹#›</a:t>
            </a:fld>
            <a:endParaRPr lang="en-US"/>
          </a:p>
        </p:txBody>
      </p:sp>
    </p:spTree>
    <p:extLst>
      <p:ext uri="{BB962C8B-B14F-4D97-AF65-F5344CB8AC3E}">
        <p14:creationId xmlns:p14="http://schemas.microsoft.com/office/powerpoint/2010/main" val="1881073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AF24E-9A8D-D748-A73C-BF5D947877E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7E14ABF-12C9-D548-B5A9-A1755C73D44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C74BF4-6A94-924F-8E93-1A59DF05AF0A}"/>
              </a:ext>
            </a:extLst>
          </p:cNvPr>
          <p:cNvSpPr>
            <a:spLocks noGrp="1"/>
          </p:cNvSpPr>
          <p:nvPr>
            <p:ph type="dt" sz="half" idx="10"/>
          </p:nvPr>
        </p:nvSpPr>
        <p:spPr/>
        <p:txBody>
          <a:bodyPr/>
          <a:lstStyle/>
          <a:p>
            <a:fld id="{578DA78C-BA70-DA44-BA94-A96D1C6F16AC}" type="datetimeFigureOut">
              <a:rPr lang="en-US" smtClean="0"/>
              <a:t>3/5/19</a:t>
            </a:fld>
            <a:endParaRPr lang="en-US"/>
          </a:p>
        </p:txBody>
      </p:sp>
      <p:sp>
        <p:nvSpPr>
          <p:cNvPr id="5" name="Footer Placeholder 4">
            <a:extLst>
              <a:ext uri="{FF2B5EF4-FFF2-40B4-BE49-F238E27FC236}">
                <a16:creationId xmlns:a16="http://schemas.microsoft.com/office/drawing/2014/main" id="{04132A54-5F37-B44F-B790-5B8D3C7E37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B4BC98-5A7C-B146-BC04-6AFC8BB2D63E}"/>
              </a:ext>
            </a:extLst>
          </p:cNvPr>
          <p:cNvSpPr>
            <a:spLocks noGrp="1"/>
          </p:cNvSpPr>
          <p:nvPr>
            <p:ph type="sldNum" sz="quarter" idx="12"/>
          </p:nvPr>
        </p:nvSpPr>
        <p:spPr/>
        <p:txBody>
          <a:bodyPr/>
          <a:lstStyle/>
          <a:p>
            <a:fld id="{244ABBCF-9622-4740-961D-11EE21A1CEE2}" type="slidenum">
              <a:rPr lang="en-US" smtClean="0"/>
              <a:t>‹#›</a:t>
            </a:fld>
            <a:endParaRPr lang="en-US"/>
          </a:p>
        </p:txBody>
      </p:sp>
    </p:spTree>
    <p:extLst>
      <p:ext uri="{BB962C8B-B14F-4D97-AF65-F5344CB8AC3E}">
        <p14:creationId xmlns:p14="http://schemas.microsoft.com/office/powerpoint/2010/main" val="1794083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AD40C-1CA7-B044-AA05-907FF55932A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0D8FD5A-956C-1147-83B0-44CE007CB72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C606EF7-B100-5644-8BD1-77D3A000CDDE}"/>
              </a:ext>
            </a:extLst>
          </p:cNvPr>
          <p:cNvSpPr>
            <a:spLocks noGrp="1"/>
          </p:cNvSpPr>
          <p:nvPr>
            <p:ph type="dt" sz="half" idx="10"/>
          </p:nvPr>
        </p:nvSpPr>
        <p:spPr/>
        <p:txBody>
          <a:bodyPr/>
          <a:lstStyle/>
          <a:p>
            <a:fld id="{578DA78C-BA70-DA44-BA94-A96D1C6F16AC}" type="datetimeFigureOut">
              <a:rPr lang="en-US" smtClean="0"/>
              <a:t>3/5/19</a:t>
            </a:fld>
            <a:endParaRPr lang="en-US"/>
          </a:p>
        </p:txBody>
      </p:sp>
      <p:sp>
        <p:nvSpPr>
          <p:cNvPr id="5" name="Footer Placeholder 4">
            <a:extLst>
              <a:ext uri="{FF2B5EF4-FFF2-40B4-BE49-F238E27FC236}">
                <a16:creationId xmlns:a16="http://schemas.microsoft.com/office/drawing/2014/main" id="{E3F55933-EDAE-7045-B5C3-F62CA63643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C89122-224B-1C42-A55D-5B93364AC0BE}"/>
              </a:ext>
            </a:extLst>
          </p:cNvPr>
          <p:cNvSpPr>
            <a:spLocks noGrp="1"/>
          </p:cNvSpPr>
          <p:nvPr>
            <p:ph type="sldNum" sz="quarter" idx="12"/>
          </p:nvPr>
        </p:nvSpPr>
        <p:spPr/>
        <p:txBody>
          <a:bodyPr/>
          <a:lstStyle/>
          <a:p>
            <a:fld id="{244ABBCF-9622-4740-961D-11EE21A1CEE2}" type="slidenum">
              <a:rPr lang="en-US" smtClean="0"/>
              <a:t>‹#›</a:t>
            </a:fld>
            <a:endParaRPr lang="en-US"/>
          </a:p>
        </p:txBody>
      </p:sp>
    </p:spTree>
    <p:extLst>
      <p:ext uri="{BB962C8B-B14F-4D97-AF65-F5344CB8AC3E}">
        <p14:creationId xmlns:p14="http://schemas.microsoft.com/office/powerpoint/2010/main" val="3008504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7ABD6B-0028-7C46-B7C1-5F796E53589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E90EF7E-7FB5-8845-AACE-E716B2BD1DF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9B88A3D-C7BB-5F46-BAC5-566AFB1BB34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13B9B85-CF16-CF46-BE28-D0988FF49620}"/>
              </a:ext>
            </a:extLst>
          </p:cNvPr>
          <p:cNvSpPr>
            <a:spLocks noGrp="1"/>
          </p:cNvSpPr>
          <p:nvPr>
            <p:ph type="dt" sz="half" idx="10"/>
          </p:nvPr>
        </p:nvSpPr>
        <p:spPr/>
        <p:txBody>
          <a:bodyPr/>
          <a:lstStyle/>
          <a:p>
            <a:fld id="{578DA78C-BA70-DA44-BA94-A96D1C6F16AC}" type="datetimeFigureOut">
              <a:rPr lang="en-US" smtClean="0"/>
              <a:t>3/5/19</a:t>
            </a:fld>
            <a:endParaRPr lang="en-US"/>
          </a:p>
        </p:txBody>
      </p:sp>
      <p:sp>
        <p:nvSpPr>
          <p:cNvPr id="6" name="Footer Placeholder 5">
            <a:extLst>
              <a:ext uri="{FF2B5EF4-FFF2-40B4-BE49-F238E27FC236}">
                <a16:creationId xmlns:a16="http://schemas.microsoft.com/office/drawing/2014/main" id="{768386DD-0EDC-0541-ACE8-99531F4FC3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8E1FE2-3FCF-A148-AD55-55454100C497}"/>
              </a:ext>
            </a:extLst>
          </p:cNvPr>
          <p:cNvSpPr>
            <a:spLocks noGrp="1"/>
          </p:cNvSpPr>
          <p:nvPr>
            <p:ph type="sldNum" sz="quarter" idx="12"/>
          </p:nvPr>
        </p:nvSpPr>
        <p:spPr/>
        <p:txBody>
          <a:bodyPr/>
          <a:lstStyle/>
          <a:p>
            <a:fld id="{244ABBCF-9622-4740-961D-11EE21A1CEE2}" type="slidenum">
              <a:rPr lang="en-US" smtClean="0"/>
              <a:t>‹#›</a:t>
            </a:fld>
            <a:endParaRPr lang="en-US"/>
          </a:p>
        </p:txBody>
      </p:sp>
    </p:spTree>
    <p:extLst>
      <p:ext uri="{BB962C8B-B14F-4D97-AF65-F5344CB8AC3E}">
        <p14:creationId xmlns:p14="http://schemas.microsoft.com/office/powerpoint/2010/main" val="22847395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77663-141E-AD4E-8E11-3DF5C604265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445253F-3ED2-284D-90DA-07C85102144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71424C1-0B94-2445-97A6-7930BB4EF1C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C905F1F-09AF-CD41-9719-12895635865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EBA1A36-3F9B-BA45-9977-FC3A46C5687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65EE218-AAE5-6A41-91CD-B368680C95D1}"/>
              </a:ext>
            </a:extLst>
          </p:cNvPr>
          <p:cNvSpPr>
            <a:spLocks noGrp="1"/>
          </p:cNvSpPr>
          <p:nvPr>
            <p:ph type="dt" sz="half" idx="10"/>
          </p:nvPr>
        </p:nvSpPr>
        <p:spPr/>
        <p:txBody>
          <a:bodyPr/>
          <a:lstStyle/>
          <a:p>
            <a:fld id="{578DA78C-BA70-DA44-BA94-A96D1C6F16AC}" type="datetimeFigureOut">
              <a:rPr lang="en-US" smtClean="0"/>
              <a:t>3/5/19</a:t>
            </a:fld>
            <a:endParaRPr lang="en-US"/>
          </a:p>
        </p:txBody>
      </p:sp>
      <p:sp>
        <p:nvSpPr>
          <p:cNvPr id="8" name="Footer Placeholder 7">
            <a:extLst>
              <a:ext uri="{FF2B5EF4-FFF2-40B4-BE49-F238E27FC236}">
                <a16:creationId xmlns:a16="http://schemas.microsoft.com/office/drawing/2014/main" id="{BB89B9E5-6186-554F-83BA-E3DA48B59CC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9301D34-C497-0344-9B41-29C208C9B18B}"/>
              </a:ext>
            </a:extLst>
          </p:cNvPr>
          <p:cNvSpPr>
            <a:spLocks noGrp="1"/>
          </p:cNvSpPr>
          <p:nvPr>
            <p:ph type="sldNum" sz="quarter" idx="12"/>
          </p:nvPr>
        </p:nvSpPr>
        <p:spPr/>
        <p:txBody>
          <a:bodyPr/>
          <a:lstStyle/>
          <a:p>
            <a:fld id="{244ABBCF-9622-4740-961D-11EE21A1CEE2}" type="slidenum">
              <a:rPr lang="en-US" smtClean="0"/>
              <a:t>‹#›</a:t>
            </a:fld>
            <a:endParaRPr lang="en-US"/>
          </a:p>
        </p:txBody>
      </p:sp>
    </p:spTree>
    <p:extLst>
      <p:ext uri="{BB962C8B-B14F-4D97-AF65-F5344CB8AC3E}">
        <p14:creationId xmlns:p14="http://schemas.microsoft.com/office/powerpoint/2010/main" val="4185529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6CBCFC-E0A8-E74A-A415-DDF49466E39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4C2D482-F2F2-894C-8193-A1F547499A31}"/>
              </a:ext>
            </a:extLst>
          </p:cNvPr>
          <p:cNvSpPr>
            <a:spLocks noGrp="1"/>
          </p:cNvSpPr>
          <p:nvPr>
            <p:ph type="dt" sz="half" idx="10"/>
          </p:nvPr>
        </p:nvSpPr>
        <p:spPr/>
        <p:txBody>
          <a:bodyPr/>
          <a:lstStyle/>
          <a:p>
            <a:fld id="{578DA78C-BA70-DA44-BA94-A96D1C6F16AC}" type="datetimeFigureOut">
              <a:rPr lang="en-US" smtClean="0"/>
              <a:t>3/5/19</a:t>
            </a:fld>
            <a:endParaRPr lang="en-US"/>
          </a:p>
        </p:txBody>
      </p:sp>
      <p:sp>
        <p:nvSpPr>
          <p:cNvPr id="4" name="Footer Placeholder 3">
            <a:extLst>
              <a:ext uri="{FF2B5EF4-FFF2-40B4-BE49-F238E27FC236}">
                <a16:creationId xmlns:a16="http://schemas.microsoft.com/office/drawing/2014/main" id="{6FA49522-7891-7A41-8BF1-60E5F76DB64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BA2C037-08F8-6542-8F56-2D324A663489}"/>
              </a:ext>
            </a:extLst>
          </p:cNvPr>
          <p:cNvSpPr>
            <a:spLocks noGrp="1"/>
          </p:cNvSpPr>
          <p:nvPr>
            <p:ph type="sldNum" sz="quarter" idx="12"/>
          </p:nvPr>
        </p:nvSpPr>
        <p:spPr/>
        <p:txBody>
          <a:bodyPr/>
          <a:lstStyle/>
          <a:p>
            <a:fld id="{244ABBCF-9622-4740-961D-11EE21A1CEE2}" type="slidenum">
              <a:rPr lang="en-US" smtClean="0"/>
              <a:t>‹#›</a:t>
            </a:fld>
            <a:endParaRPr lang="en-US"/>
          </a:p>
        </p:txBody>
      </p:sp>
    </p:spTree>
    <p:extLst>
      <p:ext uri="{BB962C8B-B14F-4D97-AF65-F5344CB8AC3E}">
        <p14:creationId xmlns:p14="http://schemas.microsoft.com/office/powerpoint/2010/main" val="486409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D1F45AC-EDC4-A644-A56B-6F04DBD0A338}"/>
              </a:ext>
            </a:extLst>
          </p:cNvPr>
          <p:cNvSpPr>
            <a:spLocks noGrp="1"/>
          </p:cNvSpPr>
          <p:nvPr>
            <p:ph type="dt" sz="half" idx="10"/>
          </p:nvPr>
        </p:nvSpPr>
        <p:spPr/>
        <p:txBody>
          <a:bodyPr/>
          <a:lstStyle/>
          <a:p>
            <a:fld id="{578DA78C-BA70-DA44-BA94-A96D1C6F16AC}" type="datetimeFigureOut">
              <a:rPr lang="en-US" smtClean="0"/>
              <a:t>3/5/19</a:t>
            </a:fld>
            <a:endParaRPr lang="en-US"/>
          </a:p>
        </p:txBody>
      </p:sp>
      <p:sp>
        <p:nvSpPr>
          <p:cNvPr id="3" name="Footer Placeholder 2">
            <a:extLst>
              <a:ext uri="{FF2B5EF4-FFF2-40B4-BE49-F238E27FC236}">
                <a16:creationId xmlns:a16="http://schemas.microsoft.com/office/drawing/2014/main" id="{502A1E26-E369-0F42-BE89-8FC83C24BFB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5FD34F8-B854-0D42-BC0C-AD81EFDCCC4F}"/>
              </a:ext>
            </a:extLst>
          </p:cNvPr>
          <p:cNvSpPr>
            <a:spLocks noGrp="1"/>
          </p:cNvSpPr>
          <p:nvPr>
            <p:ph type="sldNum" sz="quarter" idx="12"/>
          </p:nvPr>
        </p:nvSpPr>
        <p:spPr/>
        <p:txBody>
          <a:bodyPr/>
          <a:lstStyle/>
          <a:p>
            <a:fld id="{244ABBCF-9622-4740-961D-11EE21A1CEE2}" type="slidenum">
              <a:rPr lang="en-US" smtClean="0"/>
              <a:t>‹#›</a:t>
            </a:fld>
            <a:endParaRPr lang="en-US"/>
          </a:p>
        </p:txBody>
      </p:sp>
    </p:spTree>
    <p:extLst>
      <p:ext uri="{BB962C8B-B14F-4D97-AF65-F5344CB8AC3E}">
        <p14:creationId xmlns:p14="http://schemas.microsoft.com/office/powerpoint/2010/main" val="3915841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E1999-FAC3-604E-80FD-C6A82118F83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5DBC0B7-E8E5-1344-B1DF-B5E98D2BE85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A425BA7-B7A5-DB49-9F28-4777071813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4BF2C0-F77C-B34C-8F7C-48148B6C9E63}"/>
              </a:ext>
            </a:extLst>
          </p:cNvPr>
          <p:cNvSpPr>
            <a:spLocks noGrp="1"/>
          </p:cNvSpPr>
          <p:nvPr>
            <p:ph type="dt" sz="half" idx="10"/>
          </p:nvPr>
        </p:nvSpPr>
        <p:spPr/>
        <p:txBody>
          <a:bodyPr/>
          <a:lstStyle/>
          <a:p>
            <a:fld id="{578DA78C-BA70-DA44-BA94-A96D1C6F16AC}" type="datetimeFigureOut">
              <a:rPr lang="en-US" smtClean="0"/>
              <a:t>3/5/19</a:t>
            </a:fld>
            <a:endParaRPr lang="en-US"/>
          </a:p>
        </p:txBody>
      </p:sp>
      <p:sp>
        <p:nvSpPr>
          <p:cNvPr id="6" name="Footer Placeholder 5">
            <a:extLst>
              <a:ext uri="{FF2B5EF4-FFF2-40B4-BE49-F238E27FC236}">
                <a16:creationId xmlns:a16="http://schemas.microsoft.com/office/drawing/2014/main" id="{7D22C5F6-395D-3F45-8307-CD0C93C0041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7BC251E-04DD-7245-9490-33E9C1763B4E}"/>
              </a:ext>
            </a:extLst>
          </p:cNvPr>
          <p:cNvSpPr>
            <a:spLocks noGrp="1"/>
          </p:cNvSpPr>
          <p:nvPr>
            <p:ph type="sldNum" sz="quarter" idx="12"/>
          </p:nvPr>
        </p:nvSpPr>
        <p:spPr/>
        <p:txBody>
          <a:bodyPr/>
          <a:lstStyle/>
          <a:p>
            <a:fld id="{244ABBCF-9622-4740-961D-11EE21A1CEE2}" type="slidenum">
              <a:rPr lang="en-US" smtClean="0"/>
              <a:t>‹#›</a:t>
            </a:fld>
            <a:endParaRPr lang="en-US"/>
          </a:p>
        </p:txBody>
      </p:sp>
    </p:spTree>
    <p:extLst>
      <p:ext uri="{BB962C8B-B14F-4D97-AF65-F5344CB8AC3E}">
        <p14:creationId xmlns:p14="http://schemas.microsoft.com/office/powerpoint/2010/main" val="523094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08798-C675-0F49-93F7-127E6E9D93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2103ADB-C821-7B4A-A60F-C5A81495AFF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04E39CC-9668-4F40-BD79-F562242F85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D7B049B-F00A-8043-BCEB-9FC8356AEEDD}"/>
              </a:ext>
            </a:extLst>
          </p:cNvPr>
          <p:cNvSpPr>
            <a:spLocks noGrp="1"/>
          </p:cNvSpPr>
          <p:nvPr>
            <p:ph type="dt" sz="half" idx="10"/>
          </p:nvPr>
        </p:nvSpPr>
        <p:spPr/>
        <p:txBody>
          <a:bodyPr/>
          <a:lstStyle/>
          <a:p>
            <a:fld id="{578DA78C-BA70-DA44-BA94-A96D1C6F16AC}" type="datetimeFigureOut">
              <a:rPr lang="en-US" smtClean="0"/>
              <a:t>3/5/19</a:t>
            </a:fld>
            <a:endParaRPr lang="en-US"/>
          </a:p>
        </p:txBody>
      </p:sp>
      <p:sp>
        <p:nvSpPr>
          <p:cNvPr id="6" name="Footer Placeholder 5">
            <a:extLst>
              <a:ext uri="{FF2B5EF4-FFF2-40B4-BE49-F238E27FC236}">
                <a16:creationId xmlns:a16="http://schemas.microsoft.com/office/drawing/2014/main" id="{2082AC1E-D255-8C47-BF7E-723445E7914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AC83AF2-6C45-564D-9180-78FC25C1918F}"/>
              </a:ext>
            </a:extLst>
          </p:cNvPr>
          <p:cNvSpPr>
            <a:spLocks noGrp="1"/>
          </p:cNvSpPr>
          <p:nvPr>
            <p:ph type="sldNum" sz="quarter" idx="12"/>
          </p:nvPr>
        </p:nvSpPr>
        <p:spPr/>
        <p:txBody>
          <a:bodyPr/>
          <a:lstStyle/>
          <a:p>
            <a:fld id="{244ABBCF-9622-4740-961D-11EE21A1CEE2}" type="slidenum">
              <a:rPr lang="en-US" smtClean="0"/>
              <a:t>‹#›</a:t>
            </a:fld>
            <a:endParaRPr lang="en-US"/>
          </a:p>
        </p:txBody>
      </p:sp>
    </p:spTree>
    <p:extLst>
      <p:ext uri="{BB962C8B-B14F-4D97-AF65-F5344CB8AC3E}">
        <p14:creationId xmlns:p14="http://schemas.microsoft.com/office/powerpoint/2010/main" val="490449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86B4C47-BE7F-344F-9A8E-BB02B8A071D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568A666-22F6-FE4F-8711-77AB6776E24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FAFCE6-8858-EE47-96F2-12152BFAA9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8DA78C-BA70-DA44-BA94-A96D1C6F16AC}" type="datetimeFigureOut">
              <a:rPr lang="en-US" smtClean="0"/>
              <a:t>3/5/19</a:t>
            </a:fld>
            <a:endParaRPr lang="en-US"/>
          </a:p>
        </p:txBody>
      </p:sp>
      <p:sp>
        <p:nvSpPr>
          <p:cNvPr id="5" name="Footer Placeholder 4">
            <a:extLst>
              <a:ext uri="{FF2B5EF4-FFF2-40B4-BE49-F238E27FC236}">
                <a16:creationId xmlns:a16="http://schemas.microsoft.com/office/drawing/2014/main" id="{38B868A3-2B2C-DB42-BD06-044D4BA944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8EC25CF-2FD4-5E46-A7C0-152518929B6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4ABBCF-9622-4740-961D-11EE21A1CEE2}" type="slidenum">
              <a:rPr lang="en-US" smtClean="0"/>
              <a:t>‹#›</a:t>
            </a:fld>
            <a:endParaRPr lang="en-US"/>
          </a:p>
        </p:txBody>
      </p:sp>
    </p:spTree>
    <p:extLst>
      <p:ext uri="{BB962C8B-B14F-4D97-AF65-F5344CB8AC3E}">
        <p14:creationId xmlns:p14="http://schemas.microsoft.com/office/powerpoint/2010/main" val="36919213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s://mlilyusa.com/warranty-clai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13EEF-4066-4845-A30F-C99511D26734}"/>
              </a:ext>
            </a:extLst>
          </p:cNvPr>
          <p:cNvSpPr>
            <a:spLocks noGrp="1"/>
          </p:cNvSpPr>
          <p:nvPr>
            <p:ph type="title"/>
          </p:nvPr>
        </p:nvSpPr>
        <p:spPr>
          <a:xfrm>
            <a:off x="-1024128" y="313532"/>
            <a:ext cx="10515600" cy="1325563"/>
          </a:xfrm>
        </p:spPr>
        <p:txBody>
          <a:bodyPr/>
          <a:lstStyle/>
          <a:p>
            <a:pPr algn="ctr"/>
            <a:r>
              <a:rPr lang="en-US" b="1" dirty="0"/>
              <a:t>Warranty Questions</a:t>
            </a:r>
          </a:p>
        </p:txBody>
      </p:sp>
      <p:sp>
        <p:nvSpPr>
          <p:cNvPr id="3" name="Content Placeholder 2">
            <a:extLst>
              <a:ext uri="{FF2B5EF4-FFF2-40B4-BE49-F238E27FC236}">
                <a16:creationId xmlns:a16="http://schemas.microsoft.com/office/drawing/2014/main" id="{F6FE401E-97C1-E04B-9D8B-FDB662711974}"/>
              </a:ext>
            </a:extLst>
          </p:cNvPr>
          <p:cNvSpPr>
            <a:spLocks noGrp="1"/>
          </p:cNvSpPr>
          <p:nvPr>
            <p:ph idx="1"/>
          </p:nvPr>
        </p:nvSpPr>
        <p:spPr>
          <a:xfrm>
            <a:off x="838200" y="1690688"/>
            <a:ext cx="8305800" cy="4892992"/>
          </a:xfrm>
        </p:spPr>
        <p:txBody>
          <a:bodyPr>
            <a:normAutofit fontScale="92500" lnSpcReduction="20000"/>
          </a:bodyPr>
          <a:lstStyle/>
          <a:p>
            <a:pPr fontAlgn="base"/>
            <a:r>
              <a:rPr lang="en-US" dirty="0"/>
              <a:t>How long is the warranty on my mattress?</a:t>
            </a:r>
          </a:p>
          <a:p>
            <a:pPr lvl="1" fontAlgn="base"/>
            <a:r>
              <a:rPr lang="en-US" dirty="0"/>
              <a:t>Your new memory foam mattress is covered by a </a:t>
            </a:r>
            <a:r>
              <a:rPr lang="en-US" b="1" dirty="0"/>
              <a:t>15 year non-prorated </a:t>
            </a:r>
            <a:r>
              <a:rPr lang="en-US" dirty="0"/>
              <a:t>limited warranty. Please retain your receipt as your warranty record.</a:t>
            </a:r>
          </a:p>
          <a:p>
            <a:pPr fontAlgn="base"/>
            <a:r>
              <a:rPr lang="en-US" dirty="0"/>
              <a:t>What does the warranty cover?</a:t>
            </a:r>
          </a:p>
          <a:p>
            <a:pPr lvl="1" fontAlgn="base"/>
            <a:r>
              <a:rPr lang="en-US" dirty="0"/>
              <a:t>This limited warranty covers workmanship, manufacturer’s defects, and materials for a period of </a:t>
            </a:r>
            <a:r>
              <a:rPr lang="en-US" b="1" dirty="0"/>
              <a:t>15 years (non-prorated</a:t>
            </a:r>
            <a:r>
              <a:rPr lang="en-US" dirty="0"/>
              <a:t>). Sorry, there is no comfort guarantee expressed or implied by Mlily.</a:t>
            </a:r>
          </a:p>
          <a:p>
            <a:pPr fontAlgn="base"/>
            <a:r>
              <a:rPr lang="en-US" dirty="0"/>
              <a:t>Experiencing an issue with your purchase?</a:t>
            </a:r>
          </a:p>
          <a:p>
            <a:pPr lvl="1" fontAlgn="base"/>
            <a:r>
              <a:rPr lang="en-US" dirty="0"/>
              <a:t>You can begin a warranty claim by calling the Retailer where you purchased. You will be required to provide proof of original purchase from an Authorized Retailer, or MLILY USA. If retailer is no longer available then </a:t>
            </a:r>
            <a:r>
              <a:rPr lang="en-US" dirty="0">
                <a:hlinkClick r:id="rId2"/>
              </a:rPr>
              <a:t>https://mlilyusa.com/warranty-claim</a:t>
            </a:r>
            <a:r>
              <a:rPr lang="en-US" dirty="0"/>
              <a:t>  You may also need to supply images of your mattress and a description of the issue you have encountered.</a:t>
            </a:r>
          </a:p>
          <a:p>
            <a:endParaRPr lang="en-US" dirty="0"/>
          </a:p>
        </p:txBody>
      </p:sp>
      <p:pic>
        <p:nvPicPr>
          <p:cNvPr id="9" name="Picture 8" descr="A close up of a logo&#13;&#10;&#13;&#10;Description automatically generated">
            <a:extLst>
              <a:ext uri="{FF2B5EF4-FFF2-40B4-BE49-F238E27FC236}">
                <a16:creationId xmlns:a16="http://schemas.microsoft.com/office/drawing/2014/main" id="{4B2ACC49-38CB-A348-A465-82207EF52304}"/>
              </a:ext>
            </a:extLst>
          </p:cNvPr>
          <p:cNvPicPr>
            <a:picLocks noChangeAspect="1"/>
          </p:cNvPicPr>
          <p:nvPr/>
        </p:nvPicPr>
        <p:blipFill>
          <a:blip r:embed="rId3"/>
          <a:stretch>
            <a:fillRect/>
          </a:stretch>
        </p:blipFill>
        <p:spPr>
          <a:xfrm>
            <a:off x="8834438" y="261938"/>
            <a:ext cx="3167062" cy="3167062"/>
          </a:xfrm>
          <a:prstGeom prst="rect">
            <a:avLst/>
          </a:prstGeom>
        </p:spPr>
      </p:pic>
    </p:spTree>
    <p:extLst>
      <p:ext uri="{BB962C8B-B14F-4D97-AF65-F5344CB8AC3E}">
        <p14:creationId xmlns:p14="http://schemas.microsoft.com/office/powerpoint/2010/main" val="42817956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148</Words>
  <Application>Microsoft Macintosh PowerPoint</Application>
  <PresentationFormat>Widescreen</PresentationFormat>
  <Paragraphs>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Warranty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Warranty Questions</dc:title>
  <dc:creator>Lorene Smith</dc:creator>
  <cp:lastModifiedBy>Lorene Smith</cp:lastModifiedBy>
  <cp:revision>2</cp:revision>
  <dcterms:created xsi:type="dcterms:W3CDTF">2019-03-05T18:31:48Z</dcterms:created>
  <dcterms:modified xsi:type="dcterms:W3CDTF">2019-03-05T18:33:42Z</dcterms:modified>
</cp:coreProperties>
</file>