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46"/>
  </p:normalViewPr>
  <p:slideViewPr>
    <p:cSldViewPr snapToGrid="0" snapToObjects="1">
      <p:cViewPr varScale="1">
        <p:scale>
          <a:sx n="76" d="100"/>
          <a:sy n="76"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A957A-C72E-CD40-8350-6DCE6EDE05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483A1B-3EC0-1C4E-B6A8-4550C4B6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870BBA-806E-E74E-BE04-03A8D5F13093}"/>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BFBD8E9B-EC6B-2B44-8C04-2749C89EC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4C1281-052E-A345-BCB4-57D360311767}"/>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678215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67C5-3E0D-7E4D-B421-B66DCB17D0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1A3E49-0F54-1945-9AD3-47D533C481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E6985-2E16-CB40-853E-19FDF0EE2581}"/>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E64EC5D3-E44A-1741-8B56-9DB5BD56F0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E00E6A-CB68-E442-A8B3-578F85BAA4CC}"/>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111343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18B867-441B-8547-B3E9-F9B5C01562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3E8B04-A202-5E47-A1BD-9FE955573C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152B31-3514-A046-9C5D-EB98F05DF7A6}"/>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AE2305D6-B4BC-6441-BCBD-D0161000D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A71C8-FAAF-B649-BDB9-383D239F64A4}"/>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151722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90DEB-C622-4241-8871-C693202076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D2C9DC-90E7-2947-A7DF-F5AFD33761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1979B0-7216-1E4E-9DEB-503F0650F8E7}"/>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325454CE-FA32-BA42-A5D9-1BDAE4BC3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84295-991C-FD4D-A3CD-4F5F48A0C77E}"/>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248334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58718-A19E-384C-940D-AFD9219660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B281D-3B28-7946-A2A1-D23F16EF6C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933211-4D1D-2E46-98FE-C949E78901CE}"/>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15906290-A9EA-9E44-A519-17A376363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AEFD7-83BB-774A-9C5A-716920125D8A}"/>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275130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12778-4394-8B46-824B-4477D601B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70A608-1D1C-D547-B823-EED3F1A27C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7F4A03-4131-6046-997C-FCA57C4FEB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9A0F75-E2B2-6248-86B2-3FDBE83398D9}"/>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6" name="Footer Placeholder 5">
            <a:extLst>
              <a:ext uri="{FF2B5EF4-FFF2-40B4-BE49-F238E27FC236}">
                <a16:creationId xmlns:a16="http://schemas.microsoft.com/office/drawing/2014/main" id="{1BA6D252-5884-1544-A5F3-878227B5CF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4230CD-E7D2-C140-822C-1A1BB9DA0D4C}"/>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243088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AEACF-5EF8-F644-9F1C-AEEF4E3C01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87AEE0-F332-3747-A101-44911D41A2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328C83-23D5-754D-875F-A96152DEB7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659D0E-35D9-A345-979C-C838E9BCE1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BD6F58-E5DB-DA4D-8F49-25E26AFD11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1E2970-B9EB-2A4B-80ED-903DC510C2A5}"/>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8" name="Footer Placeholder 7">
            <a:extLst>
              <a:ext uri="{FF2B5EF4-FFF2-40B4-BE49-F238E27FC236}">
                <a16:creationId xmlns:a16="http://schemas.microsoft.com/office/drawing/2014/main" id="{D6297380-97FE-DF43-AB39-EFF91D9B09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E61CC4-610A-A344-908D-DFCB18D4727D}"/>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108936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B688E-1F94-8649-9AEE-88C8269A2C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D3B904-8839-5C48-8C12-729B8BEDF123}"/>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4" name="Footer Placeholder 3">
            <a:extLst>
              <a:ext uri="{FF2B5EF4-FFF2-40B4-BE49-F238E27FC236}">
                <a16:creationId xmlns:a16="http://schemas.microsoft.com/office/drawing/2014/main" id="{F5F3EEB9-4FD4-1540-B20E-DAA57AD5AD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FE87B5-A982-1545-A9ED-0C8E0A695E53}"/>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119142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5BF777-3C4F-3A48-B45F-FDDFD9DB7836}"/>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3" name="Footer Placeholder 2">
            <a:extLst>
              <a:ext uri="{FF2B5EF4-FFF2-40B4-BE49-F238E27FC236}">
                <a16:creationId xmlns:a16="http://schemas.microsoft.com/office/drawing/2014/main" id="{A8809B75-8813-D44D-B326-05B21E9603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A70B44-F5C4-6A48-81EB-57CD174CC941}"/>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2743478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0E5E-1724-AA42-BE9C-AB6D0704A8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C00D87-82FA-2947-982E-9C33811CE2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B68D0E-9F78-454A-8478-3A5036939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5A059F-CACD-D64C-AC0B-409D7CE78228}"/>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6" name="Footer Placeholder 5">
            <a:extLst>
              <a:ext uri="{FF2B5EF4-FFF2-40B4-BE49-F238E27FC236}">
                <a16:creationId xmlns:a16="http://schemas.microsoft.com/office/drawing/2014/main" id="{4B89CFAB-291E-F244-B694-993EA0F45A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3FEFA7-DF28-7443-84BE-65178E0DE796}"/>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169434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89CB-E114-4145-A082-55CE0BB192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2D13D3-311F-7C4C-83C6-20F816F05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279813-35EB-6146-8C68-9FB89E64E4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6D57FC-0406-0542-9AD6-9D59122EC915}"/>
              </a:ext>
            </a:extLst>
          </p:cNvPr>
          <p:cNvSpPr>
            <a:spLocks noGrp="1"/>
          </p:cNvSpPr>
          <p:nvPr>
            <p:ph type="dt" sz="half" idx="10"/>
          </p:nvPr>
        </p:nvSpPr>
        <p:spPr/>
        <p:txBody>
          <a:bodyPr/>
          <a:lstStyle/>
          <a:p>
            <a:fld id="{B901B5CD-5416-064A-8F2D-55F6C8322A11}" type="datetimeFigureOut">
              <a:rPr lang="en-US" smtClean="0"/>
              <a:t>3/5/19</a:t>
            </a:fld>
            <a:endParaRPr lang="en-US"/>
          </a:p>
        </p:txBody>
      </p:sp>
      <p:sp>
        <p:nvSpPr>
          <p:cNvPr id="6" name="Footer Placeholder 5">
            <a:extLst>
              <a:ext uri="{FF2B5EF4-FFF2-40B4-BE49-F238E27FC236}">
                <a16:creationId xmlns:a16="http://schemas.microsoft.com/office/drawing/2014/main" id="{D4343886-EAE3-DC4A-8C87-67F3D7DE90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07576D-8C9D-754D-AEA2-4DA256B100BA}"/>
              </a:ext>
            </a:extLst>
          </p:cNvPr>
          <p:cNvSpPr>
            <a:spLocks noGrp="1"/>
          </p:cNvSpPr>
          <p:nvPr>
            <p:ph type="sldNum" sz="quarter" idx="12"/>
          </p:nvPr>
        </p:nvSpPr>
        <p:spPr/>
        <p:txBody>
          <a:bodyPr/>
          <a:lstStyle/>
          <a:p>
            <a:fld id="{0A95D244-2100-D74D-A508-FBD8B507A4B5}" type="slidenum">
              <a:rPr lang="en-US" smtClean="0"/>
              <a:t>‹#›</a:t>
            </a:fld>
            <a:endParaRPr lang="en-US"/>
          </a:p>
        </p:txBody>
      </p:sp>
    </p:spTree>
    <p:extLst>
      <p:ext uri="{BB962C8B-B14F-4D97-AF65-F5344CB8AC3E}">
        <p14:creationId xmlns:p14="http://schemas.microsoft.com/office/powerpoint/2010/main" val="785259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4608DC-BD5A-4B43-A446-D70D5DD436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BF5BE3-9379-0548-8D66-25BF89FEFA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24C6B-AA66-AF42-A362-3BFA907101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1B5CD-5416-064A-8F2D-55F6C8322A11}" type="datetimeFigureOut">
              <a:rPr lang="en-US" smtClean="0"/>
              <a:t>3/5/19</a:t>
            </a:fld>
            <a:endParaRPr lang="en-US"/>
          </a:p>
        </p:txBody>
      </p:sp>
      <p:sp>
        <p:nvSpPr>
          <p:cNvPr id="5" name="Footer Placeholder 4">
            <a:extLst>
              <a:ext uri="{FF2B5EF4-FFF2-40B4-BE49-F238E27FC236}">
                <a16:creationId xmlns:a16="http://schemas.microsoft.com/office/drawing/2014/main" id="{4D90F881-9F95-3341-A877-EBAB25A2AD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ADE602-26F1-5F4F-9CDE-7440EDA212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5D244-2100-D74D-A508-FBD8B507A4B5}" type="slidenum">
              <a:rPr lang="en-US" smtClean="0"/>
              <a:t>‹#›</a:t>
            </a:fld>
            <a:endParaRPr lang="en-US"/>
          </a:p>
        </p:txBody>
      </p:sp>
    </p:spTree>
    <p:extLst>
      <p:ext uri="{BB962C8B-B14F-4D97-AF65-F5344CB8AC3E}">
        <p14:creationId xmlns:p14="http://schemas.microsoft.com/office/powerpoint/2010/main" val="327352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E801-520D-C14C-9A65-F0F6244409F2}"/>
              </a:ext>
            </a:extLst>
          </p:cNvPr>
          <p:cNvSpPr>
            <a:spLocks noGrp="1"/>
          </p:cNvSpPr>
          <p:nvPr>
            <p:ph type="title"/>
          </p:nvPr>
        </p:nvSpPr>
        <p:spPr>
          <a:xfrm>
            <a:off x="-1063899" y="588232"/>
            <a:ext cx="10515600" cy="1325563"/>
          </a:xfrm>
        </p:spPr>
        <p:txBody>
          <a:bodyPr/>
          <a:lstStyle/>
          <a:p>
            <a:pPr algn="ctr"/>
            <a:r>
              <a:rPr lang="en-US" b="1" dirty="0"/>
              <a:t>Unpacking your mattress</a:t>
            </a:r>
          </a:p>
        </p:txBody>
      </p:sp>
      <p:sp>
        <p:nvSpPr>
          <p:cNvPr id="3" name="Content Placeholder 2">
            <a:extLst>
              <a:ext uri="{FF2B5EF4-FFF2-40B4-BE49-F238E27FC236}">
                <a16:creationId xmlns:a16="http://schemas.microsoft.com/office/drawing/2014/main" id="{E0A72CCA-3BBC-F24A-8757-D7F8ED5FC77E}"/>
              </a:ext>
            </a:extLst>
          </p:cNvPr>
          <p:cNvSpPr>
            <a:spLocks noGrp="1"/>
          </p:cNvSpPr>
          <p:nvPr>
            <p:ph idx="1"/>
          </p:nvPr>
        </p:nvSpPr>
        <p:spPr>
          <a:xfrm>
            <a:off x="530733" y="1251014"/>
            <a:ext cx="11130534" cy="5659882"/>
          </a:xfrm>
        </p:spPr>
        <p:txBody>
          <a:bodyPr>
            <a:normAutofit fontScale="85000" lnSpcReduction="20000"/>
          </a:bodyPr>
          <a:lstStyle/>
          <a:p>
            <a:pPr fontAlgn="base"/>
            <a:endParaRPr lang="en-US" dirty="0"/>
          </a:p>
          <a:p>
            <a:pPr fontAlgn="base"/>
            <a:endParaRPr lang="en-US" dirty="0"/>
          </a:p>
          <a:p>
            <a:pPr fontAlgn="base"/>
            <a:endParaRPr lang="en-US" dirty="0"/>
          </a:p>
          <a:p>
            <a:pPr fontAlgn="base"/>
            <a:r>
              <a:rPr lang="en-US" dirty="0"/>
              <a:t>Where should I unpack the mattress?</a:t>
            </a:r>
          </a:p>
          <a:p>
            <a:pPr fontAlgn="base"/>
            <a:r>
              <a:rPr lang="en-US" dirty="0"/>
              <a:t>Unpack your mattress in a well ventilated area such as an open garage or porch, before moving it to your living space.</a:t>
            </a:r>
          </a:p>
          <a:p>
            <a:pPr fontAlgn="base"/>
            <a:r>
              <a:rPr lang="en-US" dirty="0"/>
              <a:t>How long should I allow my mattress to ‘air out’?</a:t>
            </a:r>
          </a:p>
          <a:p>
            <a:pPr fontAlgn="base"/>
            <a:r>
              <a:rPr lang="en-US" dirty="0"/>
              <a:t>An hour or two of fresh air will allow the slight ‘new mattress smell’ to dissipate. We strongly recommend waiting at least one hour before moving the mattress into your home or bedroom. Compressed foam particles need ventilation to expand, and can become trapped in closed spaces.</a:t>
            </a:r>
          </a:p>
          <a:p>
            <a:pPr fontAlgn="base"/>
            <a:r>
              <a:rPr lang="en-US" dirty="0"/>
              <a:t>When will my mattress be ready to sleep on?</a:t>
            </a:r>
          </a:p>
          <a:p>
            <a:pPr fontAlgn="base"/>
            <a:r>
              <a:rPr lang="en-US" dirty="0"/>
              <a:t>Your mattress should be fully decompressed in about 24 hours, returning to its normal shape and size. Walking on the surface of your mattress, while it is positioned on the floor can speed this process but do not recommend this with Mlily mattresses with coils.</a:t>
            </a:r>
          </a:p>
          <a:p>
            <a:endParaRPr lang="en-US" dirty="0"/>
          </a:p>
        </p:txBody>
      </p:sp>
      <p:pic>
        <p:nvPicPr>
          <p:cNvPr id="5" name="Picture 4" descr="A close up of a box&#13;&#10;&#13;&#10;Description automatically generated">
            <a:extLst>
              <a:ext uri="{FF2B5EF4-FFF2-40B4-BE49-F238E27FC236}">
                <a16:creationId xmlns:a16="http://schemas.microsoft.com/office/drawing/2014/main" id="{A24FA62F-A68A-974E-A2E3-BA620C444D80}"/>
              </a:ext>
            </a:extLst>
          </p:cNvPr>
          <p:cNvPicPr>
            <a:picLocks noChangeAspect="1"/>
          </p:cNvPicPr>
          <p:nvPr/>
        </p:nvPicPr>
        <p:blipFill>
          <a:blip r:embed="rId2"/>
          <a:stretch>
            <a:fillRect/>
          </a:stretch>
        </p:blipFill>
        <p:spPr>
          <a:xfrm>
            <a:off x="7857068" y="273659"/>
            <a:ext cx="3804200" cy="2269484"/>
          </a:xfrm>
          <a:prstGeom prst="rect">
            <a:avLst/>
          </a:prstGeom>
        </p:spPr>
      </p:pic>
    </p:spTree>
    <p:extLst>
      <p:ext uri="{BB962C8B-B14F-4D97-AF65-F5344CB8AC3E}">
        <p14:creationId xmlns:p14="http://schemas.microsoft.com/office/powerpoint/2010/main" val="1813159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158</Words>
  <Application>Microsoft Macintosh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Unpacking your mattress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Unpacking your mattress</dc:title>
  <dc:creator>Lorene Smith</dc:creator>
  <cp:lastModifiedBy>Lorene Smith</cp:lastModifiedBy>
  <cp:revision>2</cp:revision>
  <dcterms:created xsi:type="dcterms:W3CDTF">2019-03-05T18:29:08Z</dcterms:created>
  <dcterms:modified xsi:type="dcterms:W3CDTF">2019-03-05T18:31:23Z</dcterms:modified>
</cp:coreProperties>
</file>