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</p:sldIdLst>
  <p:sldSz cx="9144000" cy="118872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00852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201704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802557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403409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004261" algn="l" defTabSz="120170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3605113" algn="l" defTabSz="120170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4205966" algn="l" defTabSz="120170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4806818" algn="l" defTabSz="120170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990000"/>
    <a:srgbClr val="33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33" d="100"/>
          <a:sy n="33" d="100"/>
        </p:scale>
        <p:origin x="2264" y="256"/>
      </p:cViewPr>
      <p:guideLst>
        <p:guide orient="horz" pos="374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92049"/>
            <a:ext cx="7772400" cy="25487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736080"/>
            <a:ext cx="6400800" cy="3037840"/>
          </a:xfrm>
        </p:spPr>
        <p:txBody>
          <a:bodyPr/>
          <a:lstStyle>
            <a:lvl1pPr marL="0" indent="0" algn="ctr">
              <a:buNone/>
              <a:defRPr/>
            </a:lvl1pPr>
            <a:lvl2pPr marL="600852" indent="0" algn="ctr">
              <a:buNone/>
              <a:defRPr/>
            </a:lvl2pPr>
            <a:lvl3pPr marL="1201704" indent="0" algn="ctr">
              <a:buNone/>
              <a:defRPr/>
            </a:lvl3pPr>
            <a:lvl4pPr marL="1802557" indent="0" algn="ctr">
              <a:buNone/>
              <a:defRPr/>
            </a:lvl4pPr>
            <a:lvl5pPr marL="2403409" indent="0" algn="ctr">
              <a:buNone/>
              <a:defRPr/>
            </a:lvl5pPr>
            <a:lvl6pPr marL="3004261" indent="0" algn="ctr">
              <a:buNone/>
              <a:defRPr/>
            </a:lvl6pPr>
            <a:lvl7pPr marL="3605113" indent="0" algn="ctr">
              <a:buNone/>
              <a:defRPr/>
            </a:lvl7pPr>
            <a:lvl8pPr marL="4205966" indent="0" algn="ctr">
              <a:buNone/>
              <a:defRPr/>
            </a:lvl8pPr>
            <a:lvl9pPr marL="480681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B8395-CD35-4584-A8E9-D02CFF426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0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2759C-FE23-40A7-8CFC-A06D9AE1D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3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76727"/>
            <a:ext cx="2057400" cy="1014126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6727"/>
            <a:ext cx="5969000" cy="1014126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A9A93-6564-47FB-B459-9D9150E29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6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595AD-13A7-470D-86B5-F03017467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3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84" y="7637939"/>
            <a:ext cx="7772400" cy="236093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784" y="5037614"/>
            <a:ext cx="7772400" cy="2600325"/>
          </a:xfrm>
        </p:spPr>
        <p:txBody>
          <a:bodyPr anchor="b"/>
          <a:lstStyle>
            <a:lvl1pPr marL="0" indent="0">
              <a:buNone/>
              <a:defRPr sz="2600"/>
            </a:lvl1pPr>
            <a:lvl2pPr marL="600852" indent="0">
              <a:buNone/>
              <a:defRPr sz="2400"/>
            </a:lvl2pPr>
            <a:lvl3pPr marL="1201704" indent="0">
              <a:buNone/>
              <a:defRPr sz="2100"/>
            </a:lvl3pPr>
            <a:lvl4pPr marL="1802557" indent="0">
              <a:buNone/>
              <a:defRPr sz="1800"/>
            </a:lvl4pPr>
            <a:lvl5pPr marL="2403409" indent="0">
              <a:buNone/>
              <a:defRPr sz="1800"/>
            </a:lvl5pPr>
            <a:lvl6pPr marL="3004261" indent="0">
              <a:buNone/>
              <a:defRPr sz="1800"/>
            </a:lvl6pPr>
            <a:lvl7pPr marL="3605113" indent="0">
              <a:buNone/>
              <a:defRPr sz="1800"/>
            </a:lvl7pPr>
            <a:lvl8pPr marL="4205966" indent="0">
              <a:buNone/>
              <a:defRPr sz="1800"/>
            </a:lvl8pPr>
            <a:lvl9pPr marL="4806818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FA111-385E-415E-A857-68260C026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8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73680"/>
            <a:ext cx="4013200" cy="7844314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2773680"/>
            <a:ext cx="4013200" cy="7844314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C71CB-C9E2-4EFF-84E6-CD10A4F4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2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660175"/>
            <a:ext cx="4040717" cy="111029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70472"/>
            <a:ext cx="4040717" cy="6847523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6085" y="2660175"/>
            <a:ext cx="4040716" cy="111029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085" y="3770472"/>
            <a:ext cx="4040716" cy="6847523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45E09-E405-4AA1-8A43-606FD7725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2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60972-E3D3-491D-AA5E-3C6599A7A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9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7BA7C-6057-44D1-AE64-EA696C0CD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7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2599"/>
            <a:ext cx="3007784" cy="201422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472599"/>
            <a:ext cx="5111749" cy="10145395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86819"/>
            <a:ext cx="3007784" cy="8131175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720AA-5F89-432C-A71A-18F41108A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0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17" y="8321040"/>
            <a:ext cx="5486400" cy="98234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17" y="1062832"/>
            <a:ext cx="5486400" cy="7132320"/>
          </a:xfrm>
        </p:spPr>
        <p:txBody>
          <a:bodyPr/>
          <a:lstStyle>
            <a:lvl1pPr marL="0" indent="0">
              <a:buNone/>
              <a:defRPr sz="4200"/>
            </a:lvl1pPr>
            <a:lvl2pPr marL="600852" indent="0">
              <a:buNone/>
              <a:defRPr sz="3700"/>
            </a:lvl2pPr>
            <a:lvl3pPr marL="1201704" indent="0">
              <a:buNone/>
              <a:defRPr sz="3200"/>
            </a:lvl3pPr>
            <a:lvl4pPr marL="1802557" indent="0">
              <a:buNone/>
              <a:defRPr sz="2600"/>
            </a:lvl4pPr>
            <a:lvl5pPr marL="2403409" indent="0">
              <a:buNone/>
              <a:defRPr sz="2600"/>
            </a:lvl5pPr>
            <a:lvl6pPr marL="3004261" indent="0">
              <a:buNone/>
              <a:defRPr sz="2600"/>
            </a:lvl6pPr>
            <a:lvl7pPr marL="3605113" indent="0">
              <a:buNone/>
              <a:defRPr sz="2600"/>
            </a:lvl7pPr>
            <a:lvl8pPr marL="4205966" indent="0">
              <a:buNone/>
              <a:defRPr sz="2600"/>
            </a:lvl8pPr>
            <a:lvl9pPr marL="4806818" indent="0">
              <a:buNone/>
              <a:defRPr sz="2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17" y="9303385"/>
            <a:ext cx="5486400" cy="1395095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04BCD-FE19-4493-8C03-8A1789402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9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76727"/>
            <a:ext cx="8229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0170" tIns="60085" rIns="120170" bIns="600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773680"/>
            <a:ext cx="8229600" cy="7844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10824369"/>
            <a:ext cx="21336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>
            <a:lvl1pPr algn="l">
              <a:defRPr sz="18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10824369"/>
            <a:ext cx="28956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>
            <a:lvl1pPr>
              <a:defRPr sz="18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10824369"/>
            <a:ext cx="21336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>
            <a:lvl1pPr algn="r">
              <a:defRPr sz="1800" smtClean="0"/>
            </a:lvl1pPr>
          </a:lstStyle>
          <a:p>
            <a:pPr>
              <a:defRPr/>
            </a:pPr>
            <a:fld id="{5A62FFFE-E4CB-419C-B7AB-8AD9C5095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" charset="0"/>
        </a:defRPr>
      </a:lvl5pPr>
      <a:lvl6pPr marL="600852" algn="ctr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" charset="0"/>
        </a:defRPr>
      </a:lvl6pPr>
      <a:lvl7pPr marL="1201704" algn="ctr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" charset="0"/>
        </a:defRPr>
      </a:lvl7pPr>
      <a:lvl8pPr marL="1802557" algn="ctr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" charset="0"/>
        </a:defRPr>
      </a:lvl8pPr>
      <a:lvl9pPr marL="2403409" algn="ctr" rtl="0" fontAlgn="base">
        <a:spcBef>
          <a:spcPct val="0"/>
        </a:spcBef>
        <a:spcAft>
          <a:spcPct val="0"/>
        </a:spcAft>
        <a:defRPr sz="5800">
          <a:solidFill>
            <a:schemeClr val="tx2"/>
          </a:solidFill>
          <a:latin typeface="Arial" charset="0"/>
        </a:defRPr>
      </a:lvl9pPr>
    </p:titleStyle>
    <p:bodyStyle>
      <a:lvl1pPr marL="450639" indent="-450639" algn="l" rtl="0" eaLnBrk="0" fontAlgn="base" hangingPunct="0">
        <a:spcBef>
          <a:spcPct val="20000"/>
        </a:spcBef>
        <a:spcAft>
          <a:spcPct val="0"/>
        </a:spcAft>
        <a:buChar char="•"/>
        <a:defRPr sz="4200">
          <a:solidFill>
            <a:schemeClr val="tx1"/>
          </a:solidFill>
          <a:latin typeface="+mn-lt"/>
          <a:ea typeface="+mn-ea"/>
          <a:cs typeface="+mn-cs"/>
        </a:defRPr>
      </a:lvl1pPr>
      <a:lvl2pPr marL="976385" indent="-375533" algn="l" rtl="0" eaLnBrk="0" fontAlgn="base" hangingPunct="0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502131" indent="-300426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02983" indent="-300426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4pPr>
      <a:lvl5pPr marL="2703835" indent="-300426" algn="l" rtl="0" eaLnBrk="0" fontAlgn="base" hangingPunct="0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5pPr>
      <a:lvl6pPr marL="3304687" indent="-300426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6pPr>
      <a:lvl7pPr marL="3905540" indent="-300426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7pPr>
      <a:lvl8pPr marL="4506392" indent="-300426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8pPr>
      <a:lvl9pPr marL="5107244" indent="-300426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852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704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2557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3409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4261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5113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5966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6818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s://pixabay.com/en/golden-laurel-wreath-conquest-326473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4A29DB8F-C6FF-4FF4-A6BE-E986BAC84F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14" y="915736"/>
            <a:ext cx="2096386" cy="118773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A90D247-E7F7-4E45-B286-E30FA19E5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7157" y="211874"/>
            <a:ext cx="2910363" cy="3215639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E11FE52C-970F-4674-A4B4-1D633EC4C3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521" y="8665526"/>
            <a:ext cx="2910363" cy="22312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43315" y="721358"/>
            <a:ext cx="4775832" cy="952340"/>
          </a:xfrm>
          <a:prstGeom prst="rect">
            <a:avLst/>
          </a:prstGeom>
          <a:ln w="12700">
            <a:noFill/>
          </a:ln>
        </p:spPr>
        <p:txBody>
          <a:bodyPr wrap="square" lIns="120170" tIns="60085" rIns="120170" bIns="60085">
            <a:spAutoFit/>
          </a:bodyPr>
          <a:lstStyle/>
          <a:p>
            <a:r>
              <a:rPr lang="en-US" sz="1400" dirty="0"/>
              <a:t>Why do we let our </a:t>
            </a:r>
            <a:r>
              <a:rPr lang="en-US" sz="1400" b="1" i="1" u="sng" dirty="0"/>
              <a:t>FEARS</a:t>
            </a:r>
            <a:r>
              <a:rPr lang="en-US" sz="1400" dirty="0"/>
              <a:t> Disempower US? What has happened to our </a:t>
            </a:r>
            <a:r>
              <a:rPr lang="en-US" sz="1400" b="1" i="1" u="sng" dirty="0"/>
              <a:t>SUCCESS</a:t>
            </a:r>
            <a:r>
              <a:rPr lang="en-US" sz="1400" dirty="0"/>
              <a:t> and how we can </a:t>
            </a:r>
            <a:r>
              <a:rPr lang="en-US" sz="1400" b="1" i="1" u="sng" dirty="0"/>
              <a:t>EMPOWER</a:t>
            </a:r>
            <a:r>
              <a:rPr lang="en-US" sz="1400" dirty="0"/>
              <a:t> it </a:t>
            </a:r>
            <a:r>
              <a:rPr lang="en-US" sz="1400" b="1" i="1" dirty="0"/>
              <a:t>NOW</a:t>
            </a:r>
            <a:r>
              <a:rPr lang="en-US" sz="1400" dirty="0"/>
              <a:t>!  </a:t>
            </a:r>
          </a:p>
          <a:p>
            <a:endParaRPr lang="en-US" sz="1200" b="1" dirty="0"/>
          </a:p>
        </p:txBody>
      </p:sp>
      <p:sp>
        <p:nvSpPr>
          <p:cNvPr id="5" name="Rectangle 4"/>
          <p:cNvSpPr/>
          <p:nvPr/>
        </p:nvSpPr>
        <p:spPr>
          <a:xfrm>
            <a:off x="301109" y="3457724"/>
            <a:ext cx="2559196" cy="4645659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 lIns="120170" tIns="60085" rIns="120170" bIns="60085">
            <a:spAutoFit/>
          </a:bodyPr>
          <a:lstStyle/>
          <a:p>
            <a:r>
              <a:rPr lang="en-US" sz="1400" b="1" u="sng" dirty="0"/>
              <a:t>Toshar is a Leading expert in the field of Empowerment, Purpose, and Adding Value into Peoples Lives. </a:t>
            </a:r>
            <a:endParaRPr lang="en-US" sz="1400" dirty="0"/>
          </a:p>
          <a:p>
            <a:r>
              <a:rPr lang="en-US" sz="1400" dirty="0"/>
              <a:t>Specializing in </a:t>
            </a:r>
            <a:r>
              <a:rPr lang="en-US" sz="1400" b="1" dirty="0"/>
              <a:t>Strategies that Creates Success</a:t>
            </a:r>
            <a:r>
              <a:rPr lang="en-US" sz="1400" dirty="0"/>
              <a:t>, and Author of </a:t>
            </a:r>
            <a:r>
              <a:rPr lang="en-US" sz="1400" b="1" dirty="0"/>
              <a:t>“From Welfare to Queen”</a:t>
            </a:r>
            <a:r>
              <a:rPr lang="en-US" sz="1400" dirty="0"/>
              <a:t>, &amp; </a:t>
            </a:r>
            <a:r>
              <a:rPr lang="en-US" sz="1400" b="1" dirty="0"/>
              <a:t>“The Comfort Zone L.E.A.P.”</a:t>
            </a:r>
            <a:endParaRPr lang="en-US" sz="1400" dirty="0"/>
          </a:p>
          <a:p>
            <a:r>
              <a:rPr lang="en-US" sz="1400" dirty="0"/>
              <a:t>Sought after by </a:t>
            </a:r>
            <a:r>
              <a:rPr lang="en-US" sz="1400" b="1" dirty="0"/>
              <a:t>diverse organizations</a:t>
            </a:r>
            <a:r>
              <a:rPr lang="en-US" sz="1400" dirty="0"/>
              <a:t> to teach people how to Empower their Purpose in Life. </a:t>
            </a:r>
          </a:p>
          <a:p>
            <a:r>
              <a:rPr lang="en-US" sz="1400" dirty="0"/>
              <a:t>Did you know that the </a:t>
            </a:r>
            <a:r>
              <a:rPr lang="en-US" sz="1400" b="1" dirty="0"/>
              <a:t>#1 cause</a:t>
            </a:r>
            <a:r>
              <a:rPr lang="en-US" sz="1400" dirty="0"/>
              <a:t> for people not to pursue their Dreams in Life is due to FEAR?</a:t>
            </a:r>
          </a:p>
          <a:p>
            <a:r>
              <a:rPr lang="en-US" sz="1400" dirty="0"/>
              <a:t>Learn How to make the IMPOSSIBLE into the </a:t>
            </a:r>
            <a:r>
              <a:rPr lang="en-US" sz="1400" b="1" dirty="0"/>
              <a:t>IM’POSSIBLE</a:t>
            </a:r>
            <a:r>
              <a:rPr lang="en-US" sz="1400" dirty="0"/>
              <a:t>!</a:t>
            </a:r>
          </a:p>
        </p:txBody>
      </p:sp>
      <p:sp>
        <p:nvSpPr>
          <p:cNvPr id="6" name="Rectangle 5"/>
          <p:cNvSpPr/>
          <p:nvPr/>
        </p:nvSpPr>
        <p:spPr>
          <a:xfrm>
            <a:off x="3086100" y="1673698"/>
            <a:ext cx="5715000" cy="63076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lIns="120170" tIns="60085" rIns="120170" bIns="60085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1400" b="1" u="sng" dirty="0"/>
              <a:t>Prime Pitch</a:t>
            </a:r>
            <a:r>
              <a:rPr lang="en-US" sz="1400" dirty="0"/>
              <a:t>: My name is </a:t>
            </a:r>
            <a:r>
              <a:rPr lang="en-US" sz="1400" b="1" dirty="0"/>
              <a:t>Toshar</a:t>
            </a:r>
            <a:r>
              <a:rPr lang="en-US" sz="1400" dirty="0"/>
              <a:t>, </a:t>
            </a:r>
            <a:r>
              <a:rPr lang="en-US" sz="1400" b="1" dirty="0"/>
              <a:t>“Transformation Queen  of Empowerment Strategies that Creates Success!!!”  </a:t>
            </a:r>
            <a:r>
              <a:rPr lang="en-US" sz="1400" dirty="0"/>
              <a:t>Teaching your audience techniques to </a:t>
            </a:r>
            <a:r>
              <a:rPr lang="en-US" sz="1400" b="1" dirty="0"/>
              <a:t>“Transform their Obstacles into Opportunities!!!”  </a:t>
            </a:r>
          </a:p>
          <a:p>
            <a:pPr algn="l">
              <a:lnSpc>
                <a:spcPct val="150000"/>
              </a:lnSpc>
            </a:pPr>
            <a:r>
              <a:rPr lang="en-US" sz="1400" dirty="0"/>
              <a:t>Staying stuck in what may seem like an obstacle is just an opportunity waiting to be discovered under the many layers where our </a:t>
            </a:r>
            <a:r>
              <a:rPr lang="en-US" sz="1400" b="1" dirty="0"/>
              <a:t>Victory Awaits!!</a:t>
            </a:r>
            <a:r>
              <a:rPr lang="en-US" sz="1100" b="1" dirty="0"/>
              <a:t> </a:t>
            </a:r>
          </a:p>
          <a:p>
            <a:endParaRPr lang="en-US" sz="1100" u="sng" dirty="0"/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400" b="1" u="sng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 Will Engage Your Audience on How to Convert Obstacles into Opportunities</a:t>
            </a:r>
            <a:r>
              <a:rPr lang="en-US" sz="1400" u="sng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By applying the same techniques that Journeyed me out of Oppressive Environments, and the stigma from Social Injustices into an </a:t>
            </a:r>
            <a:r>
              <a:rPr lang="en-US" sz="14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Empowerment Speaker</a:t>
            </a:r>
            <a:r>
              <a:rPr lang="en-US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en-US" sz="14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Coach</a:t>
            </a:r>
            <a:r>
              <a:rPr lang="en-US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en-US" sz="14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Consultant </a:t>
            </a:r>
            <a:r>
              <a:rPr lang="en-US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| and </a:t>
            </a:r>
            <a:r>
              <a:rPr lang="en-US" sz="14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Trailblazer </a:t>
            </a:r>
            <a:r>
              <a:rPr lang="en-US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 anyone who is Ready to Transform their Obstacles into Opportunities!!!</a:t>
            </a:r>
            <a:endParaRPr lang="en-US" sz="1100" u="sng" dirty="0"/>
          </a:p>
          <a:p>
            <a:endParaRPr lang="en-US" sz="1100" u="sng" dirty="0"/>
          </a:p>
          <a:p>
            <a:endParaRPr lang="en-US" sz="1100" u="sng" dirty="0"/>
          </a:p>
          <a:p>
            <a:pPr algn="l"/>
            <a:endParaRPr lang="en-US" sz="1200" b="1" u="sng" dirty="0"/>
          </a:p>
          <a:p>
            <a:pPr algn="l"/>
            <a:r>
              <a:rPr lang="en-US" sz="1400" b="1" u="sng" dirty="0"/>
              <a:t>Current Performance Topics:</a:t>
            </a:r>
          </a:p>
          <a:p>
            <a:pPr algn="l"/>
            <a:r>
              <a:rPr lang="en-US" sz="1400" b="1" dirty="0"/>
              <a:t>  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sz="1400" dirty="0"/>
              <a:t>Your Why…Why knowing Your Purpose in Life is key to your Success!!!</a:t>
            </a:r>
          </a:p>
          <a:p>
            <a:pPr algn="l"/>
            <a:endParaRPr lang="en-US" sz="1400" dirty="0"/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sz="1400" dirty="0"/>
              <a:t>How knowing Your Value Empowers your Vision, Goals, and Direction in Life!!! </a:t>
            </a:r>
          </a:p>
          <a:p>
            <a:pPr algn="l"/>
            <a:endParaRPr lang="en-US" sz="1400" dirty="0"/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sz="1400" dirty="0"/>
              <a:t>De-Stress Your Life and Live on Purpose each and every day!!!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0" y="11002649"/>
            <a:ext cx="5753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“EMPOWERING YOUR PERSONAL &amp; PROFESSIONAL SUCCESS”</a:t>
            </a:r>
            <a:r>
              <a:rPr lang="en-US" sz="1400" dirty="0"/>
              <a:t>     </a:t>
            </a:r>
          </a:p>
          <a:p>
            <a:r>
              <a:rPr lang="en-US" sz="1400" dirty="0"/>
              <a:t>Toshar@Toshar.net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6705600" y="8733768"/>
            <a:ext cx="1917554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4000" b="1" dirty="0">
                <a:solidFill>
                  <a:srgbClr val="000066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Garamond" pitchFamily="18" charset="0"/>
              </a:rPr>
              <a:t>7 </a:t>
            </a:r>
            <a:r>
              <a:rPr lang="en-US" altLang="en-US" b="1" dirty="0">
                <a:solidFill>
                  <a:srgbClr val="000066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Garamond" pitchFamily="18" charset="0"/>
              </a:rPr>
              <a:t>Techniques 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rgbClr val="000066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Garamond" pitchFamily="18" charset="0"/>
              </a:rPr>
              <a:t>To Create Empowerment with Your Personal &amp; Professional Life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6600" y="10656094"/>
            <a:ext cx="254339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/>
              <a:t>“</a:t>
            </a:r>
            <a:r>
              <a:rPr lang="en-US" sz="1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Her empowerment strategies are a source of inspiration, action and reliability.”</a:t>
            </a:r>
          </a:p>
          <a:p>
            <a:pPr algn="l"/>
            <a:r>
              <a:rPr lang="en-US" sz="1200" dirty="0">
                <a:latin typeface="+mn-lt"/>
              </a:rPr>
              <a:t>--Kevin T. Robertson, Celebrity Insider/Consultant/Professional Speaker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V="1">
            <a:off x="3099513" y="8650286"/>
            <a:ext cx="5753100" cy="0"/>
          </a:xfrm>
          <a:prstGeom prst="line">
            <a:avLst/>
          </a:prstGeom>
          <a:noFill/>
          <a:ln w="508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3124913" y="10859544"/>
            <a:ext cx="5727700" cy="12700"/>
          </a:xfrm>
          <a:prstGeom prst="line">
            <a:avLst/>
          </a:prstGeom>
          <a:noFill/>
          <a:ln w="5080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02282" y="8018890"/>
            <a:ext cx="5715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u="sng" dirty="0"/>
              <a:t>Shine the Light of </a:t>
            </a:r>
            <a:r>
              <a:rPr lang="en-US" sz="1400" b="1" u="sng" dirty="0" err="1"/>
              <a:t>Toshar’s</a:t>
            </a:r>
            <a:r>
              <a:rPr lang="en-US" sz="1400" b="1" u="sng" dirty="0"/>
              <a:t> Empowerment Expertise onto  the Path of Your Audience </a:t>
            </a:r>
          </a:p>
          <a:p>
            <a:endParaRPr lang="en-US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FA7952D-5291-45B3-93FF-8408529F7FD4}"/>
              </a:ext>
            </a:extLst>
          </p:cNvPr>
          <p:cNvSpPr txBox="1"/>
          <p:nvPr/>
        </p:nvSpPr>
        <p:spPr>
          <a:xfrm>
            <a:off x="802303" y="2718593"/>
            <a:ext cx="1447800" cy="369332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b="1" dirty="0"/>
              <a:t>#1 CHOICE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DBC46005-C0C4-42E2-A6CD-2656E61D961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8848090"/>
            <a:ext cx="1917554" cy="1917554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09420FD1-4FDD-4DE4-9819-D502FCDE01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09" y="8837233"/>
            <a:ext cx="2114550" cy="1885950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5DBF345-B754-4E80-BD74-F5451AC4A08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850" y="8670424"/>
            <a:ext cx="1184101" cy="57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1814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00000"/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800000"/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23461</TotalTime>
  <Words>345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Garamond</vt:lpstr>
      <vt:lpstr>Wingdings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KTR</dc:creator>
  <cp:lastModifiedBy>Toshar Bryant</cp:lastModifiedBy>
  <cp:revision>100</cp:revision>
  <cp:lastPrinted>2019-10-07T10:44:26Z</cp:lastPrinted>
  <dcterms:created xsi:type="dcterms:W3CDTF">2008-07-13T00:26:31Z</dcterms:created>
  <dcterms:modified xsi:type="dcterms:W3CDTF">2025-05-31T16:14:56Z</dcterms:modified>
</cp:coreProperties>
</file>