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330" r:id="rId2"/>
    <p:sldId id="331" r:id="rId3"/>
    <p:sldId id="332" r:id="rId4"/>
    <p:sldId id="333" r:id="rId5"/>
    <p:sldId id="334" r:id="rId6"/>
    <p:sldId id="336" r:id="rId7"/>
    <p:sldId id="335" r:id="rId8"/>
    <p:sldId id="337" r:id="rId9"/>
    <p:sldId id="338" r:id="rId10"/>
    <p:sldId id="349" r:id="rId11"/>
    <p:sldId id="350" r:id="rId12"/>
    <p:sldId id="339" r:id="rId13"/>
    <p:sldId id="341" r:id="rId14"/>
    <p:sldId id="342" r:id="rId15"/>
    <p:sldId id="343" r:id="rId16"/>
    <p:sldId id="344" r:id="rId17"/>
    <p:sldId id="345" r:id="rId18"/>
    <p:sldId id="346" r:id="rId19"/>
    <p:sldId id="347" r:id="rId20"/>
    <p:sldId id="348" r:id="rId21"/>
  </p:sldIdLst>
  <p:sldSz cx="9144000" cy="11887200"/>
  <p:notesSz cx="6858000" cy="9144000"/>
  <p:defaultTex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600852" algn="ctr" rtl="0" fontAlgn="base">
      <a:spcBef>
        <a:spcPct val="0"/>
      </a:spcBef>
      <a:spcAft>
        <a:spcPct val="0"/>
      </a:spcAft>
      <a:defRPr kern="1200">
        <a:solidFill>
          <a:schemeClr val="tx1"/>
        </a:solidFill>
        <a:latin typeface="Arial" charset="0"/>
        <a:ea typeface="+mn-ea"/>
        <a:cs typeface="+mn-cs"/>
      </a:defRPr>
    </a:lvl2pPr>
    <a:lvl3pPr marL="1201704" algn="ctr" rtl="0" fontAlgn="base">
      <a:spcBef>
        <a:spcPct val="0"/>
      </a:spcBef>
      <a:spcAft>
        <a:spcPct val="0"/>
      </a:spcAft>
      <a:defRPr kern="1200">
        <a:solidFill>
          <a:schemeClr val="tx1"/>
        </a:solidFill>
        <a:latin typeface="Arial" charset="0"/>
        <a:ea typeface="+mn-ea"/>
        <a:cs typeface="+mn-cs"/>
      </a:defRPr>
    </a:lvl3pPr>
    <a:lvl4pPr marL="1802557" algn="ctr" rtl="0" fontAlgn="base">
      <a:spcBef>
        <a:spcPct val="0"/>
      </a:spcBef>
      <a:spcAft>
        <a:spcPct val="0"/>
      </a:spcAft>
      <a:defRPr kern="1200">
        <a:solidFill>
          <a:schemeClr val="tx1"/>
        </a:solidFill>
        <a:latin typeface="Arial" charset="0"/>
        <a:ea typeface="+mn-ea"/>
        <a:cs typeface="+mn-cs"/>
      </a:defRPr>
    </a:lvl4pPr>
    <a:lvl5pPr marL="2403409" algn="ctr" rtl="0" fontAlgn="base">
      <a:spcBef>
        <a:spcPct val="0"/>
      </a:spcBef>
      <a:spcAft>
        <a:spcPct val="0"/>
      </a:spcAft>
      <a:defRPr kern="1200">
        <a:solidFill>
          <a:schemeClr val="tx1"/>
        </a:solidFill>
        <a:latin typeface="Arial" charset="0"/>
        <a:ea typeface="+mn-ea"/>
        <a:cs typeface="+mn-cs"/>
      </a:defRPr>
    </a:lvl5pPr>
    <a:lvl6pPr marL="3004261" algn="l" defTabSz="1201704" rtl="0" eaLnBrk="1" latinLnBrk="0" hangingPunct="1">
      <a:defRPr kern="1200">
        <a:solidFill>
          <a:schemeClr val="tx1"/>
        </a:solidFill>
        <a:latin typeface="Arial" charset="0"/>
        <a:ea typeface="+mn-ea"/>
        <a:cs typeface="+mn-cs"/>
      </a:defRPr>
    </a:lvl6pPr>
    <a:lvl7pPr marL="3605113" algn="l" defTabSz="1201704" rtl="0" eaLnBrk="1" latinLnBrk="0" hangingPunct="1">
      <a:defRPr kern="1200">
        <a:solidFill>
          <a:schemeClr val="tx1"/>
        </a:solidFill>
        <a:latin typeface="Arial" charset="0"/>
        <a:ea typeface="+mn-ea"/>
        <a:cs typeface="+mn-cs"/>
      </a:defRPr>
    </a:lvl7pPr>
    <a:lvl8pPr marL="4205966" algn="l" defTabSz="1201704" rtl="0" eaLnBrk="1" latinLnBrk="0" hangingPunct="1">
      <a:defRPr kern="1200">
        <a:solidFill>
          <a:schemeClr val="tx1"/>
        </a:solidFill>
        <a:latin typeface="Arial" charset="0"/>
        <a:ea typeface="+mn-ea"/>
        <a:cs typeface="+mn-cs"/>
      </a:defRPr>
    </a:lvl8pPr>
    <a:lvl9pPr marL="4806818" algn="l" defTabSz="1201704"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3744">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33"/>
    <a:srgbClr val="993300"/>
    <a:srgbClr val="1884CE"/>
    <a:srgbClr val="34349C"/>
    <a:srgbClr val="990000"/>
    <a:srgbClr val="000066"/>
    <a:srgbClr val="3366FF"/>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479D7C-F6F6-4D0F-8011-BB4E451B52A8}" v="44" dt="2025-04-21T10:24:58.5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p:scale>
          <a:sx n="62" d="100"/>
          <a:sy n="62" d="100"/>
        </p:scale>
        <p:origin x="1424" y="-1564"/>
      </p:cViewPr>
      <p:guideLst>
        <p:guide orient="horz" pos="3744"/>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shar Bryant" userId="7026897fe07d5fa0" providerId="LiveId" clId="{7F479D7C-F6F6-4D0F-8011-BB4E451B52A8}"/>
    <pc:docChg chg="custSel modSld">
      <pc:chgData name="Toshar Bryant" userId="7026897fe07d5fa0" providerId="LiveId" clId="{7F479D7C-F6F6-4D0F-8011-BB4E451B52A8}" dt="2025-04-21T10:25:02.353" v="131" actId="20577"/>
      <pc:docMkLst>
        <pc:docMk/>
      </pc:docMkLst>
      <pc:sldChg chg="addSp delSp modSp mod">
        <pc:chgData name="Toshar Bryant" userId="7026897fe07d5fa0" providerId="LiveId" clId="{7F479D7C-F6F6-4D0F-8011-BB4E451B52A8}" dt="2025-04-21T10:25:02.353" v="131" actId="20577"/>
        <pc:sldMkLst>
          <pc:docMk/>
          <pc:sldMk cId="3999111561" sldId="330"/>
        </pc:sldMkLst>
        <pc:spChg chg="add mod">
          <ac:chgData name="Toshar Bryant" userId="7026897fe07d5fa0" providerId="LiveId" clId="{7F479D7C-F6F6-4D0F-8011-BB4E451B52A8}" dt="2025-04-21T10:24:58.542" v="130" actId="20577"/>
          <ac:spMkLst>
            <pc:docMk/>
            <pc:sldMk cId="3999111561" sldId="330"/>
            <ac:spMk id="3" creationId="{310D95CE-7956-EC43-6ED0-0F10D8061D64}"/>
          </ac:spMkLst>
        </pc:spChg>
        <pc:spChg chg="del mod">
          <ac:chgData name="Toshar Bryant" userId="7026897fe07d5fa0" providerId="LiveId" clId="{7F479D7C-F6F6-4D0F-8011-BB4E451B52A8}" dt="2025-04-21T10:18:56.059" v="62" actId="478"/>
          <ac:spMkLst>
            <pc:docMk/>
            <pc:sldMk cId="3999111561" sldId="330"/>
            <ac:spMk id="31" creationId="{00000000-0000-0000-0000-000000000000}"/>
          </ac:spMkLst>
        </pc:spChg>
        <pc:spChg chg="mod">
          <ac:chgData name="Toshar Bryant" userId="7026897fe07d5fa0" providerId="LiveId" clId="{7F479D7C-F6F6-4D0F-8011-BB4E451B52A8}" dt="2025-04-21T10:25:02.353" v="131" actId="20577"/>
          <ac:spMkLst>
            <pc:docMk/>
            <pc:sldMk cId="3999111561" sldId="330"/>
            <ac:spMk id="37" creationId="{00000000-0000-0000-0000-000000000000}"/>
          </ac:spMkLst>
        </pc:spChg>
      </pc:sldChg>
      <pc:sldChg chg="addSp delSp modSp mod">
        <pc:chgData name="Toshar Bryant" userId="7026897fe07d5fa0" providerId="LiveId" clId="{7F479D7C-F6F6-4D0F-8011-BB4E451B52A8}" dt="2025-04-21T10:24:52.046" v="129" actId="20577"/>
        <pc:sldMkLst>
          <pc:docMk/>
          <pc:sldMk cId="1091208572" sldId="331"/>
        </pc:sldMkLst>
        <pc:spChg chg="add mod">
          <ac:chgData name="Toshar Bryant" userId="7026897fe07d5fa0" providerId="LiveId" clId="{7F479D7C-F6F6-4D0F-8011-BB4E451B52A8}" dt="2025-04-21T10:24:52.046" v="129" actId="20577"/>
          <ac:spMkLst>
            <pc:docMk/>
            <pc:sldMk cId="1091208572" sldId="331"/>
            <ac:spMk id="4" creationId="{A3D20FFE-A38B-C5E1-75D8-674560E0E69D}"/>
          </ac:spMkLst>
        </pc:spChg>
        <pc:spChg chg="del">
          <ac:chgData name="Toshar Bryant" userId="7026897fe07d5fa0" providerId="LiveId" clId="{7F479D7C-F6F6-4D0F-8011-BB4E451B52A8}" dt="2025-04-21T10:19:03.104" v="64" actId="478"/>
          <ac:spMkLst>
            <pc:docMk/>
            <pc:sldMk cId="1091208572" sldId="331"/>
            <ac:spMk id="29" creationId="{254F091B-0638-428B-B238-BF88CAEDB87F}"/>
          </ac:spMkLst>
        </pc:spChg>
      </pc:sldChg>
      <pc:sldChg chg="addSp delSp modSp mod">
        <pc:chgData name="Toshar Bryant" userId="7026897fe07d5fa0" providerId="LiveId" clId="{7F479D7C-F6F6-4D0F-8011-BB4E451B52A8}" dt="2025-04-21T10:24:48.779" v="128" actId="20577"/>
        <pc:sldMkLst>
          <pc:docMk/>
          <pc:sldMk cId="4039318898" sldId="332"/>
        </pc:sldMkLst>
        <pc:spChg chg="add mod">
          <ac:chgData name="Toshar Bryant" userId="7026897fe07d5fa0" providerId="LiveId" clId="{7F479D7C-F6F6-4D0F-8011-BB4E451B52A8}" dt="2025-04-21T10:24:48.779" v="128" actId="20577"/>
          <ac:spMkLst>
            <pc:docMk/>
            <pc:sldMk cId="4039318898" sldId="332"/>
            <ac:spMk id="4" creationId="{13167655-844B-8FA5-D924-C3914DD2E539}"/>
          </ac:spMkLst>
        </pc:spChg>
        <pc:spChg chg="del mod">
          <ac:chgData name="Toshar Bryant" userId="7026897fe07d5fa0" providerId="LiveId" clId="{7F479D7C-F6F6-4D0F-8011-BB4E451B52A8}" dt="2025-04-21T10:19:18.194" v="68" actId="478"/>
          <ac:spMkLst>
            <pc:docMk/>
            <pc:sldMk cId="4039318898" sldId="332"/>
            <ac:spMk id="28" creationId="{49DCB64E-FC64-4F67-A7B9-A6990E9B31A2}"/>
          </ac:spMkLst>
        </pc:spChg>
      </pc:sldChg>
      <pc:sldChg chg="addSp delSp modSp mod">
        <pc:chgData name="Toshar Bryant" userId="7026897fe07d5fa0" providerId="LiveId" clId="{7F479D7C-F6F6-4D0F-8011-BB4E451B52A8}" dt="2025-04-21T10:24:45.630" v="127" actId="20577"/>
        <pc:sldMkLst>
          <pc:docMk/>
          <pc:sldMk cId="2184376587" sldId="333"/>
        </pc:sldMkLst>
        <pc:spChg chg="add mod">
          <ac:chgData name="Toshar Bryant" userId="7026897fe07d5fa0" providerId="LiveId" clId="{7F479D7C-F6F6-4D0F-8011-BB4E451B52A8}" dt="2025-04-21T10:24:45.630" v="127" actId="20577"/>
          <ac:spMkLst>
            <pc:docMk/>
            <pc:sldMk cId="2184376587" sldId="333"/>
            <ac:spMk id="8" creationId="{D248E1AD-DC7D-98A3-8C2B-8FF367902B63}"/>
          </ac:spMkLst>
        </pc:spChg>
        <pc:spChg chg="del mod">
          <ac:chgData name="Toshar Bryant" userId="7026897fe07d5fa0" providerId="LiveId" clId="{7F479D7C-F6F6-4D0F-8011-BB4E451B52A8}" dt="2025-04-21T10:19:27.848" v="70" actId="478"/>
          <ac:spMkLst>
            <pc:docMk/>
            <pc:sldMk cId="2184376587" sldId="333"/>
            <ac:spMk id="28" creationId="{499E4C6B-8479-4F4C-A87F-5FBB8BF6F59E}"/>
          </ac:spMkLst>
        </pc:spChg>
      </pc:sldChg>
      <pc:sldChg chg="addSp delSp modSp mod">
        <pc:chgData name="Toshar Bryant" userId="7026897fe07d5fa0" providerId="LiveId" clId="{7F479D7C-F6F6-4D0F-8011-BB4E451B52A8}" dt="2025-04-21T10:24:41.793" v="126" actId="20577"/>
        <pc:sldMkLst>
          <pc:docMk/>
          <pc:sldMk cId="3221195976" sldId="334"/>
        </pc:sldMkLst>
        <pc:spChg chg="add mod">
          <ac:chgData name="Toshar Bryant" userId="7026897fe07d5fa0" providerId="LiveId" clId="{7F479D7C-F6F6-4D0F-8011-BB4E451B52A8}" dt="2025-04-21T10:24:41.793" v="126" actId="20577"/>
          <ac:spMkLst>
            <pc:docMk/>
            <pc:sldMk cId="3221195976" sldId="334"/>
            <ac:spMk id="8" creationId="{BD34D938-973B-FD80-F5FA-2304918E0344}"/>
          </ac:spMkLst>
        </pc:spChg>
        <pc:spChg chg="del">
          <ac:chgData name="Toshar Bryant" userId="7026897fe07d5fa0" providerId="LiveId" clId="{7F479D7C-F6F6-4D0F-8011-BB4E451B52A8}" dt="2025-04-21T10:19:36.174" v="72" actId="478"/>
          <ac:spMkLst>
            <pc:docMk/>
            <pc:sldMk cId="3221195976" sldId="334"/>
            <ac:spMk id="28" creationId="{B3010F54-1996-4B9C-84B8-161F7E27AD72}"/>
          </ac:spMkLst>
        </pc:spChg>
      </pc:sldChg>
      <pc:sldChg chg="addSp delSp modSp mod">
        <pc:chgData name="Toshar Bryant" userId="7026897fe07d5fa0" providerId="LiveId" clId="{7F479D7C-F6F6-4D0F-8011-BB4E451B52A8}" dt="2025-04-21T10:24:28.453" v="124" actId="20577"/>
        <pc:sldMkLst>
          <pc:docMk/>
          <pc:sldMk cId="177144130" sldId="335"/>
        </pc:sldMkLst>
        <pc:spChg chg="add mod">
          <ac:chgData name="Toshar Bryant" userId="7026897fe07d5fa0" providerId="LiveId" clId="{7F479D7C-F6F6-4D0F-8011-BB4E451B52A8}" dt="2025-04-21T10:24:28.453" v="124" actId="20577"/>
          <ac:spMkLst>
            <pc:docMk/>
            <pc:sldMk cId="177144130" sldId="335"/>
            <ac:spMk id="10" creationId="{EC65F56E-EBF0-0EC1-9C71-94C49A1D0BB8}"/>
          </ac:spMkLst>
        </pc:spChg>
        <pc:spChg chg="del">
          <ac:chgData name="Toshar Bryant" userId="7026897fe07d5fa0" providerId="LiveId" clId="{7F479D7C-F6F6-4D0F-8011-BB4E451B52A8}" dt="2025-04-21T10:19:49.489" v="76" actId="478"/>
          <ac:spMkLst>
            <pc:docMk/>
            <pc:sldMk cId="177144130" sldId="335"/>
            <ac:spMk id="26" creationId="{A837BCD5-E1DE-44FA-BC5C-4C082F7A3A94}"/>
          </ac:spMkLst>
        </pc:spChg>
      </pc:sldChg>
      <pc:sldChg chg="addSp delSp modSp mod">
        <pc:chgData name="Toshar Bryant" userId="7026897fe07d5fa0" providerId="LiveId" clId="{7F479D7C-F6F6-4D0F-8011-BB4E451B52A8}" dt="2025-04-21T10:24:35.580" v="125" actId="20577"/>
        <pc:sldMkLst>
          <pc:docMk/>
          <pc:sldMk cId="3170600899" sldId="336"/>
        </pc:sldMkLst>
        <pc:spChg chg="add mod">
          <ac:chgData name="Toshar Bryant" userId="7026897fe07d5fa0" providerId="LiveId" clId="{7F479D7C-F6F6-4D0F-8011-BB4E451B52A8}" dt="2025-04-21T10:24:35.580" v="125" actId="20577"/>
          <ac:spMkLst>
            <pc:docMk/>
            <pc:sldMk cId="3170600899" sldId="336"/>
            <ac:spMk id="8" creationId="{08EF7A1F-B5E3-D39D-1E59-986ED405A7DD}"/>
          </ac:spMkLst>
        </pc:spChg>
        <pc:spChg chg="del">
          <ac:chgData name="Toshar Bryant" userId="7026897fe07d5fa0" providerId="LiveId" clId="{7F479D7C-F6F6-4D0F-8011-BB4E451B52A8}" dt="2025-04-21T10:19:41.670" v="74" actId="478"/>
          <ac:spMkLst>
            <pc:docMk/>
            <pc:sldMk cId="3170600899" sldId="336"/>
            <ac:spMk id="29" creationId="{C5687932-1D48-4723-A896-81A2E990F60C}"/>
          </ac:spMkLst>
        </pc:spChg>
      </pc:sldChg>
      <pc:sldChg chg="addSp delSp modSp mod">
        <pc:chgData name="Toshar Bryant" userId="7026897fe07d5fa0" providerId="LiveId" clId="{7F479D7C-F6F6-4D0F-8011-BB4E451B52A8}" dt="2025-04-21T10:24:03.033" v="121" actId="20577"/>
        <pc:sldMkLst>
          <pc:docMk/>
          <pc:sldMk cId="2872341671" sldId="337"/>
        </pc:sldMkLst>
        <pc:spChg chg="add mod">
          <ac:chgData name="Toshar Bryant" userId="7026897fe07d5fa0" providerId="LiveId" clId="{7F479D7C-F6F6-4D0F-8011-BB4E451B52A8}" dt="2025-04-21T10:24:03.033" v="121" actId="20577"/>
          <ac:spMkLst>
            <pc:docMk/>
            <pc:sldMk cId="2872341671" sldId="337"/>
            <ac:spMk id="2" creationId="{C602AECD-AEA9-D9C3-4CD6-D7A20ED64430}"/>
          </ac:spMkLst>
        </pc:spChg>
        <pc:spChg chg="del">
          <ac:chgData name="Toshar Bryant" userId="7026897fe07d5fa0" providerId="LiveId" clId="{7F479D7C-F6F6-4D0F-8011-BB4E451B52A8}" dt="2025-04-21T10:19:58.270" v="78" actId="478"/>
          <ac:spMkLst>
            <pc:docMk/>
            <pc:sldMk cId="2872341671" sldId="337"/>
            <ac:spMk id="11" creationId="{9A927D22-5989-4BC5-BAD1-020CE17BA0BB}"/>
          </ac:spMkLst>
        </pc:spChg>
      </pc:sldChg>
      <pc:sldChg chg="addSp delSp modSp mod">
        <pc:chgData name="Toshar Bryant" userId="7026897fe07d5fa0" providerId="LiveId" clId="{7F479D7C-F6F6-4D0F-8011-BB4E451B52A8}" dt="2025-04-21T10:24:17.335" v="123" actId="20577"/>
        <pc:sldMkLst>
          <pc:docMk/>
          <pc:sldMk cId="3509486366" sldId="338"/>
        </pc:sldMkLst>
        <pc:spChg chg="add mod">
          <ac:chgData name="Toshar Bryant" userId="7026897fe07d5fa0" providerId="LiveId" clId="{7F479D7C-F6F6-4D0F-8011-BB4E451B52A8}" dt="2025-04-21T10:24:17.335" v="123" actId="20577"/>
          <ac:spMkLst>
            <pc:docMk/>
            <pc:sldMk cId="3509486366" sldId="338"/>
            <ac:spMk id="3" creationId="{59114B08-C57E-A652-4E90-53FAC0FDC317}"/>
          </ac:spMkLst>
        </pc:spChg>
        <pc:spChg chg="del">
          <ac:chgData name="Toshar Bryant" userId="7026897fe07d5fa0" providerId="LiveId" clId="{7F479D7C-F6F6-4D0F-8011-BB4E451B52A8}" dt="2025-04-21T10:20:02.950" v="80" actId="478"/>
          <ac:spMkLst>
            <pc:docMk/>
            <pc:sldMk cId="3509486366" sldId="338"/>
            <ac:spMk id="19" creationId="{D7CD9BC0-66CE-4AA8-A72F-D26EA8380000}"/>
          </ac:spMkLst>
        </pc:spChg>
      </pc:sldChg>
      <pc:sldChg chg="addSp delSp modSp mod">
        <pc:chgData name="Toshar Bryant" userId="7026897fe07d5fa0" providerId="LiveId" clId="{7F479D7C-F6F6-4D0F-8011-BB4E451B52A8}" dt="2025-04-21T10:20:58.644" v="92" actId="20577"/>
        <pc:sldMkLst>
          <pc:docMk/>
          <pc:sldMk cId="3051763632" sldId="339"/>
        </pc:sldMkLst>
        <pc:spChg chg="add mod">
          <ac:chgData name="Toshar Bryant" userId="7026897fe07d5fa0" providerId="LiveId" clId="{7F479D7C-F6F6-4D0F-8011-BB4E451B52A8}" dt="2025-04-21T10:20:58.644" v="92" actId="20577"/>
          <ac:spMkLst>
            <pc:docMk/>
            <pc:sldMk cId="3051763632" sldId="339"/>
            <ac:spMk id="2" creationId="{FD4214A1-FCF1-69F2-5666-63116DD2EF24}"/>
          </ac:spMkLst>
        </pc:spChg>
        <pc:spChg chg="del">
          <ac:chgData name="Toshar Bryant" userId="7026897fe07d5fa0" providerId="LiveId" clId="{7F479D7C-F6F6-4D0F-8011-BB4E451B52A8}" dt="2025-04-21T10:20:54.474" v="90" actId="478"/>
          <ac:spMkLst>
            <pc:docMk/>
            <pc:sldMk cId="3051763632" sldId="339"/>
            <ac:spMk id="8" creationId="{C0EA514A-1881-4791-894A-87AAA3B62B39}"/>
          </ac:spMkLst>
        </pc:spChg>
      </pc:sldChg>
      <pc:sldChg chg="addSp delSp modSp mod">
        <pc:chgData name="Toshar Bryant" userId="7026897fe07d5fa0" providerId="LiveId" clId="{7F479D7C-F6F6-4D0F-8011-BB4E451B52A8}" dt="2025-04-21T10:21:08.648" v="95" actId="20577"/>
        <pc:sldMkLst>
          <pc:docMk/>
          <pc:sldMk cId="2005384093" sldId="341"/>
        </pc:sldMkLst>
        <pc:spChg chg="add mod">
          <ac:chgData name="Toshar Bryant" userId="7026897fe07d5fa0" providerId="LiveId" clId="{7F479D7C-F6F6-4D0F-8011-BB4E451B52A8}" dt="2025-04-21T10:21:08.648" v="95" actId="20577"/>
          <ac:spMkLst>
            <pc:docMk/>
            <pc:sldMk cId="2005384093" sldId="341"/>
            <ac:spMk id="2" creationId="{D1564BAC-C28F-4E70-820D-FC826B7CF03B}"/>
          </ac:spMkLst>
        </pc:spChg>
        <pc:spChg chg="del">
          <ac:chgData name="Toshar Bryant" userId="7026897fe07d5fa0" providerId="LiveId" clId="{7F479D7C-F6F6-4D0F-8011-BB4E451B52A8}" dt="2025-04-21T10:21:03.766" v="93" actId="478"/>
          <ac:spMkLst>
            <pc:docMk/>
            <pc:sldMk cId="2005384093" sldId="341"/>
            <ac:spMk id="8" creationId="{A1382429-A185-4B3D-876D-30868BCA19B0}"/>
          </ac:spMkLst>
        </pc:spChg>
      </pc:sldChg>
      <pc:sldChg chg="addSp delSp modSp mod">
        <pc:chgData name="Toshar Bryant" userId="7026897fe07d5fa0" providerId="LiveId" clId="{7F479D7C-F6F6-4D0F-8011-BB4E451B52A8}" dt="2025-04-21T10:21:18.609" v="98" actId="20577"/>
        <pc:sldMkLst>
          <pc:docMk/>
          <pc:sldMk cId="2371517564" sldId="342"/>
        </pc:sldMkLst>
        <pc:spChg chg="add mod">
          <ac:chgData name="Toshar Bryant" userId="7026897fe07d5fa0" providerId="LiveId" clId="{7F479D7C-F6F6-4D0F-8011-BB4E451B52A8}" dt="2025-04-21T10:21:18.609" v="98" actId="20577"/>
          <ac:spMkLst>
            <pc:docMk/>
            <pc:sldMk cId="2371517564" sldId="342"/>
            <ac:spMk id="2" creationId="{FD821736-9DA3-F46E-96AE-D8854BAB8BEF}"/>
          </ac:spMkLst>
        </pc:spChg>
        <pc:spChg chg="del">
          <ac:chgData name="Toshar Bryant" userId="7026897fe07d5fa0" providerId="LiveId" clId="{7F479D7C-F6F6-4D0F-8011-BB4E451B52A8}" dt="2025-04-21T10:21:14.092" v="96" actId="478"/>
          <ac:spMkLst>
            <pc:docMk/>
            <pc:sldMk cId="2371517564" sldId="342"/>
            <ac:spMk id="10" creationId="{4A86E7E5-B5A7-4167-AD8F-23EE43828A9A}"/>
          </ac:spMkLst>
        </pc:spChg>
      </pc:sldChg>
      <pc:sldChg chg="addSp delSp modSp mod">
        <pc:chgData name="Toshar Bryant" userId="7026897fe07d5fa0" providerId="LiveId" clId="{7F479D7C-F6F6-4D0F-8011-BB4E451B52A8}" dt="2025-04-21T10:21:27.170" v="101" actId="20577"/>
        <pc:sldMkLst>
          <pc:docMk/>
          <pc:sldMk cId="647334020" sldId="343"/>
        </pc:sldMkLst>
        <pc:spChg chg="add mod">
          <ac:chgData name="Toshar Bryant" userId="7026897fe07d5fa0" providerId="LiveId" clId="{7F479D7C-F6F6-4D0F-8011-BB4E451B52A8}" dt="2025-04-21T10:21:27.170" v="101" actId="20577"/>
          <ac:spMkLst>
            <pc:docMk/>
            <pc:sldMk cId="647334020" sldId="343"/>
            <ac:spMk id="2" creationId="{75FE47B7-D788-8EEA-D007-091D405CB55E}"/>
          </ac:spMkLst>
        </pc:spChg>
        <pc:spChg chg="del">
          <ac:chgData name="Toshar Bryant" userId="7026897fe07d5fa0" providerId="LiveId" clId="{7F479D7C-F6F6-4D0F-8011-BB4E451B52A8}" dt="2025-04-21T10:21:24.010" v="99" actId="478"/>
          <ac:spMkLst>
            <pc:docMk/>
            <pc:sldMk cId="647334020" sldId="343"/>
            <ac:spMk id="9" creationId="{01A31C59-3592-4598-97A6-40B201B56A48}"/>
          </ac:spMkLst>
        </pc:spChg>
      </pc:sldChg>
      <pc:sldChg chg="addSp delSp modSp mod">
        <pc:chgData name="Toshar Bryant" userId="7026897fe07d5fa0" providerId="LiveId" clId="{7F479D7C-F6F6-4D0F-8011-BB4E451B52A8}" dt="2025-04-21T10:21:41.786" v="105" actId="20577"/>
        <pc:sldMkLst>
          <pc:docMk/>
          <pc:sldMk cId="2461504903" sldId="344"/>
        </pc:sldMkLst>
        <pc:spChg chg="add mod">
          <ac:chgData name="Toshar Bryant" userId="7026897fe07d5fa0" providerId="LiveId" clId="{7F479D7C-F6F6-4D0F-8011-BB4E451B52A8}" dt="2025-04-21T10:21:41.786" v="105" actId="20577"/>
          <ac:spMkLst>
            <pc:docMk/>
            <pc:sldMk cId="2461504903" sldId="344"/>
            <ac:spMk id="2" creationId="{08CF757B-DDD9-B7A2-B9C8-D431E5966498}"/>
          </ac:spMkLst>
        </pc:spChg>
        <pc:spChg chg="del mod">
          <ac:chgData name="Toshar Bryant" userId="7026897fe07d5fa0" providerId="LiveId" clId="{7F479D7C-F6F6-4D0F-8011-BB4E451B52A8}" dt="2025-04-21T10:21:37.509" v="103" actId="478"/>
          <ac:spMkLst>
            <pc:docMk/>
            <pc:sldMk cId="2461504903" sldId="344"/>
            <ac:spMk id="8" creationId="{3F4AC0C2-6E63-4590-88CA-8135FECC847D}"/>
          </ac:spMkLst>
        </pc:spChg>
      </pc:sldChg>
      <pc:sldChg chg="addSp delSp modSp mod">
        <pc:chgData name="Toshar Bryant" userId="7026897fe07d5fa0" providerId="LiveId" clId="{7F479D7C-F6F6-4D0F-8011-BB4E451B52A8}" dt="2025-04-21T10:21:53.513" v="108" actId="20577"/>
        <pc:sldMkLst>
          <pc:docMk/>
          <pc:sldMk cId="2487640603" sldId="345"/>
        </pc:sldMkLst>
        <pc:spChg chg="add mod">
          <ac:chgData name="Toshar Bryant" userId="7026897fe07d5fa0" providerId="LiveId" clId="{7F479D7C-F6F6-4D0F-8011-BB4E451B52A8}" dt="2025-04-21T10:21:53.513" v="108" actId="20577"/>
          <ac:spMkLst>
            <pc:docMk/>
            <pc:sldMk cId="2487640603" sldId="345"/>
            <ac:spMk id="2" creationId="{284DE20F-EEED-3FC1-DCE2-56FAD9C2FFFE}"/>
          </ac:spMkLst>
        </pc:spChg>
        <pc:spChg chg="del">
          <ac:chgData name="Toshar Bryant" userId="7026897fe07d5fa0" providerId="LiveId" clId="{7F479D7C-F6F6-4D0F-8011-BB4E451B52A8}" dt="2025-04-21T10:21:48.363" v="106" actId="478"/>
          <ac:spMkLst>
            <pc:docMk/>
            <pc:sldMk cId="2487640603" sldId="345"/>
            <ac:spMk id="9" creationId="{CC1D3D78-9DDD-40CC-924B-89D7AE8EDDFF}"/>
          </ac:spMkLst>
        </pc:spChg>
      </pc:sldChg>
      <pc:sldChg chg="addSp delSp modSp mod">
        <pc:chgData name="Toshar Bryant" userId="7026897fe07d5fa0" providerId="LiveId" clId="{7F479D7C-F6F6-4D0F-8011-BB4E451B52A8}" dt="2025-04-21T10:22:04.680" v="111" actId="20577"/>
        <pc:sldMkLst>
          <pc:docMk/>
          <pc:sldMk cId="1998125042" sldId="346"/>
        </pc:sldMkLst>
        <pc:spChg chg="add mod">
          <ac:chgData name="Toshar Bryant" userId="7026897fe07d5fa0" providerId="LiveId" clId="{7F479D7C-F6F6-4D0F-8011-BB4E451B52A8}" dt="2025-04-21T10:22:04.680" v="111" actId="20577"/>
          <ac:spMkLst>
            <pc:docMk/>
            <pc:sldMk cId="1998125042" sldId="346"/>
            <ac:spMk id="2" creationId="{04F66DD0-AAB6-6F55-E808-107A1F22CAE6}"/>
          </ac:spMkLst>
        </pc:spChg>
        <pc:spChg chg="del">
          <ac:chgData name="Toshar Bryant" userId="7026897fe07d5fa0" providerId="LiveId" clId="{7F479D7C-F6F6-4D0F-8011-BB4E451B52A8}" dt="2025-04-21T10:21:58.832" v="109" actId="478"/>
          <ac:spMkLst>
            <pc:docMk/>
            <pc:sldMk cId="1998125042" sldId="346"/>
            <ac:spMk id="10" creationId="{D25056B0-3EED-4AE0-AD5E-CFEC864FA4D7}"/>
          </ac:spMkLst>
        </pc:spChg>
      </pc:sldChg>
      <pc:sldChg chg="addSp delSp modSp mod">
        <pc:chgData name="Toshar Bryant" userId="7026897fe07d5fa0" providerId="LiveId" clId="{7F479D7C-F6F6-4D0F-8011-BB4E451B52A8}" dt="2025-04-21T10:22:21.550" v="115" actId="20577"/>
        <pc:sldMkLst>
          <pc:docMk/>
          <pc:sldMk cId="136767351" sldId="347"/>
        </pc:sldMkLst>
        <pc:spChg chg="add mod">
          <ac:chgData name="Toshar Bryant" userId="7026897fe07d5fa0" providerId="LiveId" clId="{7F479D7C-F6F6-4D0F-8011-BB4E451B52A8}" dt="2025-04-21T10:22:21.550" v="115" actId="20577"/>
          <ac:spMkLst>
            <pc:docMk/>
            <pc:sldMk cId="136767351" sldId="347"/>
            <ac:spMk id="2" creationId="{F65C1889-6246-362D-D8AB-AB06D466D64F}"/>
          </ac:spMkLst>
        </pc:spChg>
        <pc:spChg chg="del mod">
          <ac:chgData name="Toshar Bryant" userId="7026897fe07d5fa0" providerId="LiveId" clId="{7F479D7C-F6F6-4D0F-8011-BB4E451B52A8}" dt="2025-04-21T10:22:16.321" v="113" actId="478"/>
          <ac:spMkLst>
            <pc:docMk/>
            <pc:sldMk cId="136767351" sldId="347"/>
            <ac:spMk id="15" creationId="{0B5EF5CB-8DDB-4A43-82AE-C0FB938FAAA3}"/>
          </ac:spMkLst>
        </pc:spChg>
      </pc:sldChg>
      <pc:sldChg chg="addSp delSp modSp mod">
        <pc:chgData name="Toshar Bryant" userId="7026897fe07d5fa0" providerId="LiveId" clId="{7F479D7C-F6F6-4D0F-8011-BB4E451B52A8}" dt="2025-04-21T10:22:46.296" v="119" actId="20577"/>
        <pc:sldMkLst>
          <pc:docMk/>
          <pc:sldMk cId="2842422315" sldId="348"/>
        </pc:sldMkLst>
        <pc:spChg chg="add mod">
          <ac:chgData name="Toshar Bryant" userId="7026897fe07d5fa0" providerId="LiveId" clId="{7F479D7C-F6F6-4D0F-8011-BB4E451B52A8}" dt="2025-04-21T10:22:46.296" v="119" actId="20577"/>
          <ac:spMkLst>
            <pc:docMk/>
            <pc:sldMk cId="2842422315" sldId="348"/>
            <ac:spMk id="2" creationId="{1901EFD7-6A7A-E536-E390-B497918AA5A6}"/>
          </ac:spMkLst>
        </pc:spChg>
        <pc:spChg chg="del mod">
          <ac:chgData name="Toshar Bryant" userId="7026897fe07d5fa0" providerId="LiveId" clId="{7F479D7C-F6F6-4D0F-8011-BB4E451B52A8}" dt="2025-04-21T10:22:41.681" v="117" actId="478"/>
          <ac:spMkLst>
            <pc:docMk/>
            <pc:sldMk cId="2842422315" sldId="348"/>
            <ac:spMk id="9" creationId="{B4A45E71-0D39-4037-B3B0-5500E0A27BDB}"/>
          </ac:spMkLst>
        </pc:spChg>
      </pc:sldChg>
      <pc:sldChg chg="addSp delSp modSp mod">
        <pc:chgData name="Toshar Bryant" userId="7026897fe07d5fa0" providerId="LiveId" clId="{7F479D7C-F6F6-4D0F-8011-BB4E451B52A8}" dt="2025-04-21T10:20:25.334" v="85" actId="33524"/>
        <pc:sldMkLst>
          <pc:docMk/>
          <pc:sldMk cId="2193830580" sldId="349"/>
        </pc:sldMkLst>
        <pc:spChg chg="add mod">
          <ac:chgData name="Toshar Bryant" userId="7026897fe07d5fa0" providerId="LiveId" clId="{7F479D7C-F6F6-4D0F-8011-BB4E451B52A8}" dt="2025-04-21T10:20:18.957" v="84" actId="20577"/>
          <ac:spMkLst>
            <pc:docMk/>
            <pc:sldMk cId="2193830580" sldId="349"/>
            <ac:spMk id="2" creationId="{F2E18E35-E82D-F13E-E47D-56D370C6C829}"/>
          </ac:spMkLst>
        </pc:spChg>
        <pc:spChg chg="del">
          <ac:chgData name="Toshar Bryant" userId="7026897fe07d5fa0" providerId="LiveId" clId="{7F479D7C-F6F6-4D0F-8011-BB4E451B52A8}" dt="2025-04-21T10:20:08.502" v="82" actId="478"/>
          <ac:spMkLst>
            <pc:docMk/>
            <pc:sldMk cId="2193830580" sldId="349"/>
            <ac:spMk id="8" creationId="{4D79DBBC-578D-40BE-8BBE-6AC2EB2A3D6A}"/>
          </ac:spMkLst>
        </pc:spChg>
        <pc:spChg chg="mod">
          <ac:chgData name="Toshar Bryant" userId="7026897fe07d5fa0" providerId="LiveId" clId="{7F479D7C-F6F6-4D0F-8011-BB4E451B52A8}" dt="2025-04-21T10:20:25.334" v="85" actId="33524"/>
          <ac:spMkLst>
            <pc:docMk/>
            <pc:sldMk cId="2193830580" sldId="349"/>
            <ac:spMk id="12" creationId="{B5941E55-04AA-467C-9369-6EA967D46F90}"/>
          </ac:spMkLst>
        </pc:spChg>
      </pc:sldChg>
      <pc:sldChg chg="addSp delSp modSp mod">
        <pc:chgData name="Toshar Bryant" userId="7026897fe07d5fa0" providerId="LiveId" clId="{7F479D7C-F6F6-4D0F-8011-BB4E451B52A8}" dt="2025-04-21T10:20:45.809" v="89" actId="20577"/>
        <pc:sldMkLst>
          <pc:docMk/>
          <pc:sldMk cId="1904218115" sldId="350"/>
        </pc:sldMkLst>
        <pc:spChg chg="add mod">
          <ac:chgData name="Toshar Bryant" userId="7026897fe07d5fa0" providerId="LiveId" clId="{7F479D7C-F6F6-4D0F-8011-BB4E451B52A8}" dt="2025-04-21T10:20:32.752" v="86"/>
          <ac:spMkLst>
            <pc:docMk/>
            <pc:sldMk cId="1904218115" sldId="350"/>
            <ac:spMk id="6" creationId="{6F64F742-C2E7-C5D4-1831-F76B71C81A0C}"/>
          </ac:spMkLst>
        </pc:spChg>
        <pc:spChg chg="del">
          <ac:chgData name="Toshar Bryant" userId="7026897fe07d5fa0" providerId="LiveId" clId="{7F479D7C-F6F6-4D0F-8011-BB4E451B52A8}" dt="2025-04-21T10:20:38.620" v="87" actId="478"/>
          <ac:spMkLst>
            <pc:docMk/>
            <pc:sldMk cId="1904218115" sldId="350"/>
            <ac:spMk id="7" creationId="{AF858A9E-5FA5-4814-B0DA-A08961BF6B23}"/>
          </ac:spMkLst>
        </pc:spChg>
        <pc:spChg chg="add mod">
          <ac:chgData name="Toshar Bryant" userId="7026897fe07d5fa0" providerId="LiveId" clId="{7F479D7C-F6F6-4D0F-8011-BB4E451B52A8}" dt="2025-04-21T10:20:45.809" v="89" actId="20577"/>
          <ac:spMkLst>
            <pc:docMk/>
            <pc:sldMk cId="1904218115" sldId="350"/>
            <ac:spMk id="9" creationId="{60C77B97-8601-B00F-96B2-168B9DBA3EF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1B8610-457B-451C-AE14-E7A02F473B04}" type="datetimeFigureOut">
              <a:rPr lang="en-US" smtClean="0"/>
              <a:t>4/21/2025</a:t>
            </a:fld>
            <a:endParaRPr lang="en-US"/>
          </a:p>
        </p:txBody>
      </p:sp>
      <p:sp>
        <p:nvSpPr>
          <p:cNvPr id="4" name="Slide Image Placeholder 3"/>
          <p:cNvSpPr>
            <a:spLocks noGrp="1" noRot="1" noChangeAspect="1"/>
          </p:cNvSpPr>
          <p:nvPr>
            <p:ph type="sldImg" idx="2"/>
          </p:nvPr>
        </p:nvSpPr>
        <p:spPr>
          <a:xfrm>
            <a:off x="2109788" y="685800"/>
            <a:ext cx="26384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DEE63E-EE41-46CE-A9F2-FE69E415E237}" type="slidenum">
              <a:rPr lang="en-US" smtClean="0"/>
              <a:t>‹#›</a:t>
            </a:fld>
            <a:endParaRPr lang="en-US"/>
          </a:p>
        </p:txBody>
      </p:sp>
    </p:spTree>
    <p:extLst>
      <p:ext uri="{BB962C8B-B14F-4D97-AF65-F5344CB8AC3E}">
        <p14:creationId xmlns:p14="http://schemas.microsoft.com/office/powerpoint/2010/main" val="3815842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DEE63E-EE41-46CE-A9F2-FE69E415E237}" type="slidenum">
              <a:rPr lang="en-US" smtClean="0"/>
              <a:t>1</a:t>
            </a:fld>
            <a:endParaRPr lang="en-US"/>
          </a:p>
        </p:txBody>
      </p:sp>
    </p:spTree>
    <p:extLst>
      <p:ext uri="{BB962C8B-B14F-4D97-AF65-F5344CB8AC3E}">
        <p14:creationId xmlns:p14="http://schemas.microsoft.com/office/powerpoint/2010/main" val="2063927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92049"/>
            <a:ext cx="7772400" cy="2548731"/>
          </a:xfrm>
        </p:spPr>
        <p:txBody>
          <a:bodyPr/>
          <a:lstStyle/>
          <a:p>
            <a:r>
              <a:rPr lang="en-US"/>
              <a:t>Click to edit Master title style</a:t>
            </a:r>
          </a:p>
        </p:txBody>
      </p:sp>
      <p:sp>
        <p:nvSpPr>
          <p:cNvPr id="3" name="Subtitle 2"/>
          <p:cNvSpPr>
            <a:spLocks noGrp="1"/>
          </p:cNvSpPr>
          <p:nvPr>
            <p:ph type="subTitle" idx="1"/>
          </p:nvPr>
        </p:nvSpPr>
        <p:spPr>
          <a:xfrm>
            <a:off x="1371600" y="6736080"/>
            <a:ext cx="6400800" cy="3037840"/>
          </a:xfrm>
        </p:spPr>
        <p:txBody>
          <a:bodyPr/>
          <a:lstStyle>
            <a:lvl1pPr marL="0" indent="0" algn="ctr">
              <a:buNone/>
              <a:defRPr/>
            </a:lvl1pPr>
            <a:lvl2pPr marL="600852" indent="0" algn="ctr">
              <a:buNone/>
              <a:defRPr/>
            </a:lvl2pPr>
            <a:lvl3pPr marL="1201704" indent="0" algn="ctr">
              <a:buNone/>
              <a:defRPr/>
            </a:lvl3pPr>
            <a:lvl4pPr marL="1802557" indent="0" algn="ctr">
              <a:buNone/>
              <a:defRPr/>
            </a:lvl4pPr>
            <a:lvl5pPr marL="2403409" indent="0" algn="ctr">
              <a:buNone/>
              <a:defRPr/>
            </a:lvl5pPr>
            <a:lvl6pPr marL="3004261" indent="0" algn="ctr">
              <a:buNone/>
              <a:defRPr/>
            </a:lvl6pPr>
            <a:lvl7pPr marL="3605113" indent="0" algn="ctr">
              <a:buNone/>
              <a:defRPr/>
            </a:lvl7pPr>
            <a:lvl8pPr marL="4205966" indent="0" algn="ctr">
              <a:buNone/>
              <a:defRPr/>
            </a:lvl8pPr>
            <a:lvl9pPr marL="48068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0B8395-CD35-4584-A8E9-D02CFF426DB5}" type="slidenum">
              <a:rPr lang="en-US"/>
              <a:pPr>
                <a:defRPr/>
              </a:pPr>
              <a:t>‹#›</a:t>
            </a:fld>
            <a:endParaRPr lang="en-US"/>
          </a:p>
        </p:txBody>
      </p:sp>
    </p:spTree>
    <p:extLst>
      <p:ext uri="{BB962C8B-B14F-4D97-AF65-F5344CB8AC3E}">
        <p14:creationId xmlns:p14="http://schemas.microsoft.com/office/powerpoint/2010/main" val="2951108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92759C-FE23-40A7-8CFC-A06D9AE1D6C5}" type="slidenum">
              <a:rPr lang="en-US"/>
              <a:pPr>
                <a:defRPr/>
              </a:pPr>
              <a:t>‹#›</a:t>
            </a:fld>
            <a:endParaRPr lang="en-US"/>
          </a:p>
        </p:txBody>
      </p:sp>
    </p:spTree>
    <p:extLst>
      <p:ext uri="{BB962C8B-B14F-4D97-AF65-F5344CB8AC3E}">
        <p14:creationId xmlns:p14="http://schemas.microsoft.com/office/powerpoint/2010/main" val="4243939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76727"/>
            <a:ext cx="2057400" cy="1014126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76727"/>
            <a:ext cx="5969000" cy="1014126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1A9A93-6564-47FB-B459-9D9150E2912F}" type="slidenum">
              <a:rPr lang="en-US"/>
              <a:pPr>
                <a:defRPr/>
              </a:pPr>
              <a:t>‹#›</a:t>
            </a:fld>
            <a:endParaRPr lang="en-US"/>
          </a:p>
        </p:txBody>
      </p:sp>
    </p:spTree>
    <p:extLst>
      <p:ext uri="{BB962C8B-B14F-4D97-AF65-F5344CB8AC3E}">
        <p14:creationId xmlns:p14="http://schemas.microsoft.com/office/powerpoint/2010/main" val="408065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B595AD-13A7-470D-86B5-F030174673E3}" type="slidenum">
              <a:rPr lang="en-US"/>
              <a:pPr>
                <a:defRPr/>
              </a:pPr>
              <a:t>‹#›</a:t>
            </a:fld>
            <a:endParaRPr lang="en-US"/>
          </a:p>
        </p:txBody>
      </p:sp>
    </p:spTree>
    <p:extLst>
      <p:ext uri="{BB962C8B-B14F-4D97-AF65-F5344CB8AC3E}">
        <p14:creationId xmlns:p14="http://schemas.microsoft.com/office/powerpoint/2010/main" val="2631633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784" y="7637939"/>
            <a:ext cx="7772400" cy="2360930"/>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721784" y="5037614"/>
            <a:ext cx="7772400" cy="2600325"/>
          </a:xfrm>
        </p:spPr>
        <p:txBody>
          <a:bodyPr anchor="b"/>
          <a:lstStyle>
            <a:lvl1pPr marL="0" indent="0">
              <a:buNone/>
              <a:defRPr sz="2600"/>
            </a:lvl1pPr>
            <a:lvl2pPr marL="600852" indent="0">
              <a:buNone/>
              <a:defRPr sz="2400"/>
            </a:lvl2pPr>
            <a:lvl3pPr marL="1201704" indent="0">
              <a:buNone/>
              <a:defRPr sz="2100"/>
            </a:lvl3pPr>
            <a:lvl4pPr marL="1802557" indent="0">
              <a:buNone/>
              <a:defRPr sz="1800"/>
            </a:lvl4pPr>
            <a:lvl5pPr marL="2403409" indent="0">
              <a:buNone/>
              <a:defRPr sz="1800"/>
            </a:lvl5pPr>
            <a:lvl6pPr marL="3004261" indent="0">
              <a:buNone/>
              <a:defRPr sz="1800"/>
            </a:lvl6pPr>
            <a:lvl7pPr marL="3605113" indent="0">
              <a:buNone/>
              <a:defRPr sz="1800"/>
            </a:lvl7pPr>
            <a:lvl8pPr marL="4205966" indent="0">
              <a:buNone/>
              <a:defRPr sz="1800"/>
            </a:lvl8pPr>
            <a:lvl9pPr marL="4806818" indent="0">
              <a:buNone/>
              <a:defRPr sz="18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6FA111-385E-415E-A857-68260C0269B6}" type="slidenum">
              <a:rPr lang="en-US"/>
              <a:pPr>
                <a:defRPr/>
              </a:pPr>
              <a:t>‹#›</a:t>
            </a:fld>
            <a:endParaRPr lang="en-US"/>
          </a:p>
        </p:txBody>
      </p:sp>
    </p:spTree>
    <p:extLst>
      <p:ext uri="{BB962C8B-B14F-4D97-AF65-F5344CB8AC3E}">
        <p14:creationId xmlns:p14="http://schemas.microsoft.com/office/powerpoint/2010/main" val="2554189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773680"/>
            <a:ext cx="4013200" cy="7844314"/>
          </a:xfrm>
        </p:spPr>
        <p:txBody>
          <a:bodyPr/>
          <a:lstStyle>
            <a:lvl1pPr>
              <a:defRPr sz="3700"/>
            </a:lvl1pPr>
            <a:lvl2pPr>
              <a:defRPr sz="3200"/>
            </a:lvl2pPr>
            <a:lvl3pPr>
              <a:defRPr sz="26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73600" y="2773680"/>
            <a:ext cx="4013200" cy="7844314"/>
          </a:xfrm>
        </p:spPr>
        <p:txBody>
          <a:bodyPr/>
          <a:lstStyle>
            <a:lvl1pPr>
              <a:defRPr sz="3700"/>
            </a:lvl1pPr>
            <a:lvl2pPr>
              <a:defRPr sz="3200"/>
            </a:lvl2pPr>
            <a:lvl3pPr>
              <a:defRPr sz="26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FC71CB-C9E2-4EFF-84E6-CD10A4F486B0}" type="slidenum">
              <a:rPr lang="en-US"/>
              <a:pPr>
                <a:defRPr/>
              </a:pPr>
              <a:t>‹#›</a:t>
            </a:fld>
            <a:endParaRPr lang="en-US"/>
          </a:p>
        </p:txBody>
      </p:sp>
    </p:spTree>
    <p:extLst>
      <p:ext uri="{BB962C8B-B14F-4D97-AF65-F5344CB8AC3E}">
        <p14:creationId xmlns:p14="http://schemas.microsoft.com/office/powerpoint/2010/main" val="3620523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2660176"/>
            <a:ext cx="4040717" cy="1110298"/>
          </a:xfrm>
        </p:spPr>
        <p:txBody>
          <a:bodyPr anchor="b"/>
          <a:lstStyle>
            <a:lvl1pPr marL="0" indent="0">
              <a:buNone/>
              <a:defRPr sz="3200" b="1"/>
            </a:lvl1pPr>
            <a:lvl2pPr marL="600852" indent="0">
              <a:buNone/>
              <a:defRPr sz="2600" b="1"/>
            </a:lvl2pPr>
            <a:lvl3pPr marL="1201704" indent="0">
              <a:buNone/>
              <a:defRPr sz="2400" b="1"/>
            </a:lvl3pPr>
            <a:lvl4pPr marL="1802557" indent="0">
              <a:buNone/>
              <a:defRPr sz="2100" b="1"/>
            </a:lvl4pPr>
            <a:lvl5pPr marL="2403409" indent="0">
              <a:buNone/>
              <a:defRPr sz="2100" b="1"/>
            </a:lvl5pPr>
            <a:lvl6pPr marL="3004261" indent="0">
              <a:buNone/>
              <a:defRPr sz="2100" b="1"/>
            </a:lvl6pPr>
            <a:lvl7pPr marL="3605113" indent="0">
              <a:buNone/>
              <a:defRPr sz="2100" b="1"/>
            </a:lvl7pPr>
            <a:lvl8pPr marL="4205966" indent="0">
              <a:buNone/>
              <a:defRPr sz="2100" b="1"/>
            </a:lvl8pPr>
            <a:lvl9pPr marL="4806818" indent="0">
              <a:buNone/>
              <a:defRPr sz="2100" b="1"/>
            </a:lvl9pPr>
          </a:lstStyle>
          <a:p>
            <a:pPr lvl="0"/>
            <a:r>
              <a:rPr lang="en-US"/>
              <a:t>Click to edit Master text styles</a:t>
            </a:r>
          </a:p>
        </p:txBody>
      </p:sp>
      <p:sp>
        <p:nvSpPr>
          <p:cNvPr id="4" name="Content Placeholder 3"/>
          <p:cNvSpPr>
            <a:spLocks noGrp="1"/>
          </p:cNvSpPr>
          <p:nvPr>
            <p:ph sz="half" idx="2"/>
          </p:nvPr>
        </p:nvSpPr>
        <p:spPr>
          <a:xfrm>
            <a:off x="457203" y="3770475"/>
            <a:ext cx="4040717" cy="6847523"/>
          </a:xfrm>
        </p:spPr>
        <p:txBody>
          <a:bodyPr/>
          <a:lstStyle>
            <a:lvl1pPr>
              <a:defRPr sz="3200"/>
            </a:lvl1pPr>
            <a:lvl2pPr>
              <a:defRPr sz="26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6085" y="2660176"/>
            <a:ext cx="4040716" cy="1110298"/>
          </a:xfrm>
        </p:spPr>
        <p:txBody>
          <a:bodyPr anchor="b"/>
          <a:lstStyle>
            <a:lvl1pPr marL="0" indent="0">
              <a:buNone/>
              <a:defRPr sz="3200" b="1"/>
            </a:lvl1pPr>
            <a:lvl2pPr marL="600852" indent="0">
              <a:buNone/>
              <a:defRPr sz="2600" b="1"/>
            </a:lvl2pPr>
            <a:lvl3pPr marL="1201704" indent="0">
              <a:buNone/>
              <a:defRPr sz="2400" b="1"/>
            </a:lvl3pPr>
            <a:lvl4pPr marL="1802557" indent="0">
              <a:buNone/>
              <a:defRPr sz="2100" b="1"/>
            </a:lvl4pPr>
            <a:lvl5pPr marL="2403409" indent="0">
              <a:buNone/>
              <a:defRPr sz="2100" b="1"/>
            </a:lvl5pPr>
            <a:lvl6pPr marL="3004261" indent="0">
              <a:buNone/>
              <a:defRPr sz="2100" b="1"/>
            </a:lvl6pPr>
            <a:lvl7pPr marL="3605113" indent="0">
              <a:buNone/>
              <a:defRPr sz="2100" b="1"/>
            </a:lvl7pPr>
            <a:lvl8pPr marL="4205966" indent="0">
              <a:buNone/>
              <a:defRPr sz="2100" b="1"/>
            </a:lvl8pPr>
            <a:lvl9pPr marL="4806818" indent="0">
              <a:buNone/>
              <a:defRPr sz="2100" b="1"/>
            </a:lvl9pPr>
          </a:lstStyle>
          <a:p>
            <a:pPr lvl="0"/>
            <a:r>
              <a:rPr lang="en-US"/>
              <a:t>Click to edit Master text styles</a:t>
            </a:r>
          </a:p>
        </p:txBody>
      </p:sp>
      <p:sp>
        <p:nvSpPr>
          <p:cNvPr id="6" name="Content Placeholder 5"/>
          <p:cNvSpPr>
            <a:spLocks noGrp="1"/>
          </p:cNvSpPr>
          <p:nvPr>
            <p:ph sz="quarter" idx="4"/>
          </p:nvPr>
        </p:nvSpPr>
        <p:spPr>
          <a:xfrm>
            <a:off x="4646085" y="3770475"/>
            <a:ext cx="4040716" cy="6847523"/>
          </a:xfrm>
        </p:spPr>
        <p:txBody>
          <a:bodyPr/>
          <a:lstStyle>
            <a:lvl1pPr>
              <a:defRPr sz="3200"/>
            </a:lvl1pPr>
            <a:lvl2pPr>
              <a:defRPr sz="26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6C45E09-E405-4AA1-8A43-606FD77252C2}" type="slidenum">
              <a:rPr lang="en-US"/>
              <a:pPr>
                <a:defRPr/>
              </a:pPr>
              <a:t>‹#›</a:t>
            </a:fld>
            <a:endParaRPr lang="en-US"/>
          </a:p>
        </p:txBody>
      </p:sp>
    </p:spTree>
    <p:extLst>
      <p:ext uri="{BB962C8B-B14F-4D97-AF65-F5344CB8AC3E}">
        <p14:creationId xmlns:p14="http://schemas.microsoft.com/office/powerpoint/2010/main" val="3922728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4660972-E3D3-491D-AA5E-3C6599A7AAB6}" type="slidenum">
              <a:rPr lang="en-US"/>
              <a:pPr>
                <a:defRPr/>
              </a:pPr>
              <a:t>‹#›</a:t>
            </a:fld>
            <a:endParaRPr lang="en-US"/>
          </a:p>
        </p:txBody>
      </p:sp>
    </p:spTree>
    <p:extLst>
      <p:ext uri="{BB962C8B-B14F-4D97-AF65-F5344CB8AC3E}">
        <p14:creationId xmlns:p14="http://schemas.microsoft.com/office/powerpoint/2010/main" val="3458794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E47BA7C-6057-44D1-AE64-EA696C0CD1F6}" type="slidenum">
              <a:rPr lang="en-US"/>
              <a:pPr>
                <a:defRPr/>
              </a:pPr>
              <a:t>‹#›</a:t>
            </a:fld>
            <a:endParaRPr lang="en-US"/>
          </a:p>
        </p:txBody>
      </p:sp>
    </p:spTree>
    <p:extLst>
      <p:ext uri="{BB962C8B-B14F-4D97-AF65-F5344CB8AC3E}">
        <p14:creationId xmlns:p14="http://schemas.microsoft.com/office/powerpoint/2010/main" val="794174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72599"/>
            <a:ext cx="3007784" cy="2014220"/>
          </a:xfrm>
        </p:spPr>
        <p:txBody>
          <a:bodyPr anchor="b"/>
          <a:lstStyle>
            <a:lvl1pPr algn="l">
              <a:defRPr sz="2600" b="1"/>
            </a:lvl1pPr>
          </a:lstStyle>
          <a:p>
            <a:r>
              <a:rPr lang="en-US"/>
              <a:t>Click to edit Master title style</a:t>
            </a:r>
          </a:p>
        </p:txBody>
      </p:sp>
      <p:sp>
        <p:nvSpPr>
          <p:cNvPr id="3" name="Content Placeholder 2"/>
          <p:cNvSpPr>
            <a:spLocks noGrp="1"/>
          </p:cNvSpPr>
          <p:nvPr>
            <p:ph idx="1"/>
          </p:nvPr>
        </p:nvSpPr>
        <p:spPr>
          <a:xfrm>
            <a:off x="3575054" y="472599"/>
            <a:ext cx="5111749" cy="10145395"/>
          </a:xfrm>
        </p:spPr>
        <p:txBody>
          <a:bodyPr/>
          <a:lstStyle>
            <a:lvl1pPr>
              <a:defRPr sz="4200"/>
            </a:lvl1pPr>
            <a:lvl2pPr>
              <a:defRPr sz="3700"/>
            </a:lvl2pPr>
            <a:lvl3pPr>
              <a:defRPr sz="32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486819"/>
            <a:ext cx="3007784" cy="8131175"/>
          </a:xfrm>
        </p:spPr>
        <p:txBody>
          <a:bodyPr/>
          <a:lstStyle>
            <a:lvl1pPr marL="0" indent="0">
              <a:buNone/>
              <a:defRPr sz="1800"/>
            </a:lvl1pPr>
            <a:lvl2pPr marL="600852" indent="0">
              <a:buNone/>
              <a:defRPr sz="1600"/>
            </a:lvl2pPr>
            <a:lvl3pPr marL="1201704" indent="0">
              <a:buNone/>
              <a:defRPr sz="1300"/>
            </a:lvl3pPr>
            <a:lvl4pPr marL="1802557" indent="0">
              <a:buNone/>
              <a:defRPr sz="1200"/>
            </a:lvl4pPr>
            <a:lvl5pPr marL="2403409" indent="0">
              <a:buNone/>
              <a:defRPr sz="1200"/>
            </a:lvl5pPr>
            <a:lvl6pPr marL="3004261" indent="0">
              <a:buNone/>
              <a:defRPr sz="1200"/>
            </a:lvl6pPr>
            <a:lvl7pPr marL="3605113" indent="0">
              <a:buNone/>
              <a:defRPr sz="1200"/>
            </a:lvl7pPr>
            <a:lvl8pPr marL="4205966" indent="0">
              <a:buNone/>
              <a:defRPr sz="1200"/>
            </a:lvl8pPr>
            <a:lvl9pPr marL="4806818" indent="0">
              <a:buNone/>
              <a:defRPr sz="12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64720AA-5F89-432C-A71A-18F41108AAA8}" type="slidenum">
              <a:rPr lang="en-US"/>
              <a:pPr>
                <a:defRPr/>
              </a:pPr>
              <a:t>‹#›</a:t>
            </a:fld>
            <a:endParaRPr lang="en-US"/>
          </a:p>
        </p:txBody>
      </p:sp>
    </p:spTree>
    <p:extLst>
      <p:ext uri="{BB962C8B-B14F-4D97-AF65-F5344CB8AC3E}">
        <p14:creationId xmlns:p14="http://schemas.microsoft.com/office/powerpoint/2010/main" val="2989607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17" y="8321040"/>
            <a:ext cx="5486400" cy="982345"/>
          </a:xfrm>
        </p:spPr>
        <p:txBody>
          <a:bodyPr anchor="b"/>
          <a:lstStyle>
            <a:lvl1pPr algn="l">
              <a:defRPr sz="2600" b="1"/>
            </a:lvl1pPr>
          </a:lstStyle>
          <a:p>
            <a:r>
              <a:rPr lang="en-US"/>
              <a:t>Click to edit Master title style</a:t>
            </a:r>
          </a:p>
        </p:txBody>
      </p:sp>
      <p:sp>
        <p:nvSpPr>
          <p:cNvPr id="3" name="Picture Placeholder 2"/>
          <p:cNvSpPr>
            <a:spLocks noGrp="1"/>
          </p:cNvSpPr>
          <p:nvPr>
            <p:ph type="pic" idx="1"/>
          </p:nvPr>
        </p:nvSpPr>
        <p:spPr>
          <a:xfrm>
            <a:off x="1792817" y="1062832"/>
            <a:ext cx="5486400" cy="7132320"/>
          </a:xfrm>
        </p:spPr>
        <p:txBody>
          <a:bodyPr/>
          <a:lstStyle>
            <a:lvl1pPr marL="0" indent="0">
              <a:buNone/>
              <a:defRPr sz="4200"/>
            </a:lvl1pPr>
            <a:lvl2pPr marL="600852" indent="0">
              <a:buNone/>
              <a:defRPr sz="3700"/>
            </a:lvl2pPr>
            <a:lvl3pPr marL="1201704" indent="0">
              <a:buNone/>
              <a:defRPr sz="3200"/>
            </a:lvl3pPr>
            <a:lvl4pPr marL="1802557" indent="0">
              <a:buNone/>
              <a:defRPr sz="2600"/>
            </a:lvl4pPr>
            <a:lvl5pPr marL="2403409" indent="0">
              <a:buNone/>
              <a:defRPr sz="2600"/>
            </a:lvl5pPr>
            <a:lvl6pPr marL="3004261" indent="0">
              <a:buNone/>
              <a:defRPr sz="2600"/>
            </a:lvl6pPr>
            <a:lvl7pPr marL="3605113" indent="0">
              <a:buNone/>
              <a:defRPr sz="2600"/>
            </a:lvl7pPr>
            <a:lvl8pPr marL="4205966" indent="0">
              <a:buNone/>
              <a:defRPr sz="2600"/>
            </a:lvl8pPr>
            <a:lvl9pPr marL="4806818" indent="0">
              <a:buNone/>
              <a:defRPr sz="2600"/>
            </a:lvl9pPr>
          </a:lstStyle>
          <a:p>
            <a:pPr lvl="0"/>
            <a:endParaRPr lang="en-US" noProof="0"/>
          </a:p>
        </p:txBody>
      </p:sp>
      <p:sp>
        <p:nvSpPr>
          <p:cNvPr id="4" name="Text Placeholder 3"/>
          <p:cNvSpPr>
            <a:spLocks noGrp="1"/>
          </p:cNvSpPr>
          <p:nvPr>
            <p:ph type="body" sz="half" idx="2"/>
          </p:nvPr>
        </p:nvSpPr>
        <p:spPr>
          <a:xfrm>
            <a:off x="1792817" y="9303385"/>
            <a:ext cx="5486400" cy="1395095"/>
          </a:xfrm>
        </p:spPr>
        <p:txBody>
          <a:bodyPr/>
          <a:lstStyle>
            <a:lvl1pPr marL="0" indent="0">
              <a:buNone/>
              <a:defRPr sz="1800"/>
            </a:lvl1pPr>
            <a:lvl2pPr marL="600852" indent="0">
              <a:buNone/>
              <a:defRPr sz="1600"/>
            </a:lvl2pPr>
            <a:lvl3pPr marL="1201704" indent="0">
              <a:buNone/>
              <a:defRPr sz="1300"/>
            </a:lvl3pPr>
            <a:lvl4pPr marL="1802557" indent="0">
              <a:buNone/>
              <a:defRPr sz="1200"/>
            </a:lvl4pPr>
            <a:lvl5pPr marL="2403409" indent="0">
              <a:buNone/>
              <a:defRPr sz="1200"/>
            </a:lvl5pPr>
            <a:lvl6pPr marL="3004261" indent="0">
              <a:buNone/>
              <a:defRPr sz="1200"/>
            </a:lvl6pPr>
            <a:lvl7pPr marL="3605113" indent="0">
              <a:buNone/>
              <a:defRPr sz="1200"/>
            </a:lvl7pPr>
            <a:lvl8pPr marL="4205966" indent="0">
              <a:buNone/>
              <a:defRPr sz="1200"/>
            </a:lvl8pPr>
            <a:lvl9pPr marL="4806818" indent="0">
              <a:buNone/>
              <a:defRPr sz="12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B304BCD-FE19-4493-8C03-8A17894022FE}" type="slidenum">
              <a:rPr lang="en-US"/>
              <a:pPr>
                <a:defRPr/>
              </a:pPr>
              <a:t>‹#›</a:t>
            </a:fld>
            <a:endParaRPr lang="en-US"/>
          </a:p>
        </p:txBody>
      </p:sp>
    </p:spTree>
    <p:extLst>
      <p:ext uri="{BB962C8B-B14F-4D97-AF65-F5344CB8AC3E}">
        <p14:creationId xmlns:p14="http://schemas.microsoft.com/office/powerpoint/2010/main" val="2143094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476727"/>
            <a:ext cx="8229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0170" tIns="60085" rIns="120170" bIns="60085"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2773680"/>
            <a:ext cx="8229600" cy="7844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0170" tIns="60085" rIns="120170" bIns="6008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10824369"/>
            <a:ext cx="2133600" cy="825500"/>
          </a:xfrm>
          <a:prstGeom prst="rect">
            <a:avLst/>
          </a:prstGeom>
          <a:noFill/>
          <a:ln w="9525">
            <a:noFill/>
            <a:miter lim="800000"/>
            <a:headEnd/>
            <a:tailEnd/>
          </a:ln>
          <a:effectLst/>
        </p:spPr>
        <p:txBody>
          <a:bodyPr vert="horz" wrap="square" lIns="120170" tIns="60085" rIns="120170" bIns="60085" numCol="1" anchor="t" anchorCtr="0" compatLnSpc="1">
            <a:prstTxWarp prst="textNoShape">
              <a:avLst/>
            </a:prstTxWarp>
          </a:bodyPr>
          <a:lstStyle>
            <a:lvl1pPr algn="l">
              <a:defRPr sz="1800" smtClean="0"/>
            </a:lvl1pPr>
          </a:lstStyle>
          <a:p>
            <a:pPr>
              <a:defRPr/>
            </a:pPr>
            <a:endParaRPr lang="en-US"/>
          </a:p>
        </p:txBody>
      </p:sp>
      <p:sp>
        <p:nvSpPr>
          <p:cNvPr id="1029" name="Rectangle 5"/>
          <p:cNvSpPr>
            <a:spLocks noGrp="1" noChangeArrowheads="1"/>
          </p:cNvSpPr>
          <p:nvPr>
            <p:ph type="ftr" sz="quarter" idx="3"/>
          </p:nvPr>
        </p:nvSpPr>
        <p:spPr bwMode="auto">
          <a:xfrm>
            <a:off x="3124200" y="10824369"/>
            <a:ext cx="2895600" cy="825500"/>
          </a:xfrm>
          <a:prstGeom prst="rect">
            <a:avLst/>
          </a:prstGeom>
          <a:noFill/>
          <a:ln w="9525">
            <a:noFill/>
            <a:miter lim="800000"/>
            <a:headEnd/>
            <a:tailEnd/>
          </a:ln>
          <a:effectLst/>
        </p:spPr>
        <p:txBody>
          <a:bodyPr vert="horz" wrap="square" lIns="120170" tIns="60085" rIns="120170" bIns="60085" numCol="1" anchor="t" anchorCtr="0" compatLnSpc="1">
            <a:prstTxWarp prst="textNoShape">
              <a:avLst/>
            </a:prstTxWarp>
          </a:bodyPr>
          <a:lstStyle>
            <a:lvl1pPr>
              <a:defRPr sz="1800" smtClean="0"/>
            </a:lvl1pPr>
          </a:lstStyle>
          <a:p>
            <a:pPr>
              <a:defRPr/>
            </a:pPr>
            <a:endParaRPr lang="en-US"/>
          </a:p>
        </p:txBody>
      </p:sp>
      <p:sp>
        <p:nvSpPr>
          <p:cNvPr id="1030" name="Rectangle 6"/>
          <p:cNvSpPr>
            <a:spLocks noGrp="1" noChangeArrowheads="1"/>
          </p:cNvSpPr>
          <p:nvPr>
            <p:ph type="sldNum" sz="quarter" idx="4"/>
          </p:nvPr>
        </p:nvSpPr>
        <p:spPr bwMode="auto">
          <a:xfrm>
            <a:off x="6553200" y="10824369"/>
            <a:ext cx="2133600" cy="825500"/>
          </a:xfrm>
          <a:prstGeom prst="rect">
            <a:avLst/>
          </a:prstGeom>
          <a:noFill/>
          <a:ln w="9525">
            <a:noFill/>
            <a:miter lim="800000"/>
            <a:headEnd/>
            <a:tailEnd/>
          </a:ln>
          <a:effectLst/>
        </p:spPr>
        <p:txBody>
          <a:bodyPr vert="horz" wrap="square" lIns="120170" tIns="60085" rIns="120170" bIns="60085" numCol="1" anchor="t" anchorCtr="0" compatLnSpc="1">
            <a:prstTxWarp prst="textNoShape">
              <a:avLst/>
            </a:prstTxWarp>
          </a:bodyPr>
          <a:lstStyle>
            <a:lvl1pPr algn="r">
              <a:defRPr sz="1800" smtClean="0"/>
            </a:lvl1pPr>
          </a:lstStyle>
          <a:p>
            <a:pPr>
              <a:defRPr/>
            </a:pPr>
            <a:fld id="{5A62FFFE-E4CB-419C-B7AB-8AD9C509566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5800">
          <a:solidFill>
            <a:schemeClr val="tx2"/>
          </a:solidFill>
          <a:latin typeface="+mj-lt"/>
          <a:ea typeface="+mj-ea"/>
          <a:cs typeface="+mj-cs"/>
        </a:defRPr>
      </a:lvl1pPr>
      <a:lvl2pPr algn="ctr" rtl="0" eaLnBrk="0" fontAlgn="base" hangingPunct="0">
        <a:spcBef>
          <a:spcPct val="0"/>
        </a:spcBef>
        <a:spcAft>
          <a:spcPct val="0"/>
        </a:spcAft>
        <a:defRPr sz="5800">
          <a:solidFill>
            <a:schemeClr val="tx2"/>
          </a:solidFill>
          <a:latin typeface="Arial" charset="0"/>
        </a:defRPr>
      </a:lvl2pPr>
      <a:lvl3pPr algn="ctr" rtl="0" eaLnBrk="0" fontAlgn="base" hangingPunct="0">
        <a:spcBef>
          <a:spcPct val="0"/>
        </a:spcBef>
        <a:spcAft>
          <a:spcPct val="0"/>
        </a:spcAft>
        <a:defRPr sz="5800">
          <a:solidFill>
            <a:schemeClr val="tx2"/>
          </a:solidFill>
          <a:latin typeface="Arial" charset="0"/>
        </a:defRPr>
      </a:lvl3pPr>
      <a:lvl4pPr algn="ctr" rtl="0" eaLnBrk="0" fontAlgn="base" hangingPunct="0">
        <a:spcBef>
          <a:spcPct val="0"/>
        </a:spcBef>
        <a:spcAft>
          <a:spcPct val="0"/>
        </a:spcAft>
        <a:defRPr sz="5800">
          <a:solidFill>
            <a:schemeClr val="tx2"/>
          </a:solidFill>
          <a:latin typeface="Arial" charset="0"/>
        </a:defRPr>
      </a:lvl4pPr>
      <a:lvl5pPr algn="ctr" rtl="0" eaLnBrk="0" fontAlgn="base" hangingPunct="0">
        <a:spcBef>
          <a:spcPct val="0"/>
        </a:spcBef>
        <a:spcAft>
          <a:spcPct val="0"/>
        </a:spcAft>
        <a:defRPr sz="5800">
          <a:solidFill>
            <a:schemeClr val="tx2"/>
          </a:solidFill>
          <a:latin typeface="Arial" charset="0"/>
        </a:defRPr>
      </a:lvl5pPr>
      <a:lvl6pPr marL="600852" algn="ctr" rtl="0" fontAlgn="base">
        <a:spcBef>
          <a:spcPct val="0"/>
        </a:spcBef>
        <a:spcAft>
          <a:spcPct val="0"/>
        </a:spcAft>
        <a:defRPr sz="5800">
          <a:solidFill>
            <a:schemeClr val="tx2"/>
          </a:solidFill>
          <a:latin typeface="Arial" charset="0"/>
        </a:defRPr>
      </a:lvl6pPr>
      <a:lvl7pPr marL="1201704" algn="ctr" rtl="0" fontAlgn="base">
        <a:spcBef>
          <a:spcPct val="0"/>
        </a:spcBef>
        <a:spcAft>
          <a:spcPct val="0"/>
        </a:spcAft>
        <a:defRPr sz="5800">
          <a:solidFill>
            <a:schemeClr val="tx2"/>
          </a:solidFill>
          <a:latin typeface="Arial" charset="0"/>
        </a:defRPr>
      </a:lvl7pPr>
      <a:lvl8pPr marL="1802557" algn="ctr" rtl="0" fontAlgn="base">
        <a:spcBef>
          <a:spcPct val="0"/>
        </a:spcBef>
        <a:spcAft>
          <a:spcPct val="0"/>
        </a:spcAft>
        <a:defRPr sz="5800">
          <a:solidFill>
            <a:schemeClr val="tx2"/>
          </a:solidFill>
          <a:latin typeface="Arial" charset="0"/>
        </a:defRPr>
      </a:lvl8pPr>
      <a:lvl9pPr marL="2403409" algn="ctr" rtl="0" fontAlgn="base">
        <a:spcBef>
          <a:spcPct val="0"/>
        </a:spcBef>
        <a:spcAft>
          <a:spcPct val="0"/>
        </a:spcAft>
        <a:defRPr sz="5800">
          <a:solidFill>
            <a:schemeClr val="tx2"/>
          </a:solidFill>
          <a:latin typeface="Arial" charset="0"/>
        </a:defRPr>
      </a:lvl9pPr>
    </p:titleStyle>
    <p:bodyStyle>
      <a:lvl1pPr marL="450639" indent="-450639" algn="l" rtl="0" eaLnBrk="0" fontAlgn="base" hangingPunct="0">
        <a:spcBef>
          <a:spcPct val="20000"/>
        </a:spcBef>
        <a:spcAft>
          <a:spcPct val="0"/>
        </a:spcAft>
        <a:buChar char="•"/>
        <a:defRPr sz="4200">
          <a:solidFill>
            <a:schemeClr val="tx1"/>
          </a:solidFill>
          <a:latin typeface="+mn-lt"/>
          <a:ea typeface="+mn-ea"/>
          <a:cs typeface="+mn-cs"/>
        </a:defRPr>
      </a:lvl1pPr>
      <a:lvl2pPr marL="976385" indent="-375533" algn="l" rtl="0" eaLnBrk="0" fontAlgn="base" hangingPunct="0">
        <a:spcBef>
          <a:spcPct val="20000"/>
        </a:spcBef>
        <a:spcAft>
          <a:spcPct val="0"/>
        </a:spcAft>
        <a:buChar char="–"/>
        <a:defRPr sz="3700">
          <a:solidFill>
            <a:schemeClr val="tx1"/>
          </a:solidFill>
          <a:latin typeface="+mn-lt"/>
        </a:defRPr>
      </a:lvl2pPr>
      <a:lvl3pPr marL="1502131" indent="-300426" algn="l" rtl="0" eaLnBrk="0" fontAlgn="base" hangingPunct="0">
        <a:spcBef>
          <a:spcPct val="20000"/>
        </a:spcBef>
        <a:spcAft>
          <a:spcPct val="0"/>
        </a:spcAft>
        <a:buChar char="•"/>
        <a:defRPr sz="3200">
          <a:solidFill>
            <a:schemeClr val="tx1"/>
          </a:solidFill>
          <a:latin typeface="+mn-lt"/>
        </a:defRPr>
      </a:lvl3pPr>
      <a:lvl4pPr marL="2102983" indent="-300426" algn="l" rtl="0" eaLnBrk="0" fontAlgn="base" hangingPunct="0">
        <a:spcBef>
          <a:spcPct val="20000"/>
        </a:spcBef>
        <a:spcAft>
          <a:spcPct val="0"/>
        </a:spcAft>
        <a:buChar char="–"/>
        <a:defRPr sz="2600">
          <a:solidFill>
            <a:schemeClr val="tx1"/>
          </a:solidFill>
          <a:latin typeface="+mn-lt"/>
        </a:defRPr>
      </a:lvl4pPr>
      <a:lvl5pPr marL="2703835" indent="-300426" algn="l" rtl="0" eaLnBrk="0" fontAlgn="base" hangingPunct="0">
        <a:spcBef>
          <a:spcPct val="20000"/>
        </a:spcBef>
        <a:spcAft>
          <a:spcPct val="0"/>
        </a:spcAft>
        <a:buChar char="»"/>
        <a:defRPr sz="2600">
          <a:solidFill>
            <a:schemeClr val="tx1"/>
          </a:solidFill>
          <a:latin typeface="+mn-lt"/>
        </a:defRPr>
      </a:lvl5pPr>
      <a:lvl6pPr marL="3304687" indent="-300426" algn="l" rtl="0" fontAlgn="base">
        <a:spcBef>
          <a:spcPct val="20000"/>
        </a:spcBef>
        <a:spcAft>
          <a:spcPct val="0"/>
        </a:spcAft>
        <a:buChar char="»"/>
        <a:defRPr sz="2600">
          <a:solidFill>
            <a:schemeClr val="tx1"/>
          </a:solidFill>
          <a:latin typeface="+mn-lt"/>
        </a:defRPr>
      </a:lvl6pPr>
      <a:lvl7pPr marL="3905540" indent="-300426" algn="l" rtl="0" fontAlgn="base">
        <a:spcBef>
          <a:spcPct val="20000"/>
        </a:spcBef>
        <a:spcAft>
          <a:spcPct val="0"/>
        </a:spcAft>
        <a:buChar char="»"/>
        <a:defRPr sz="2600">
          <a:solidFill>
            <a:schemeClr val="tx1"/>
          </a:solidFill>
          <a:latin typeface="+mn-lt"/>
        </a:defRPr>
      </a:lvl7pPr>
      <a:lvl8pPr marL="4506392" indent="-300426" algn="l" rtl="0" fontAlgn="base">
        <a:spcBef>
          <a:spcPct val="20000"/>
        </a:spcBef>
        <a:spcAft>
          <a:spcPct val="0"/>
        </a:spcAft>
        <a:buChar char="»"/>
        <a:defRPr sz="2600">
          <a:solidFill>
            <a:schemeClr val="tx1"/>
          </a:solidFill>
          <a:latin typeface="+mn-lt"/>
        </a:defRPr>
      </a:lvl8pPr>
      <a:lvl9pPr marL="5107244" indent="-300426" algn="l" rtl="0" fontAlgn="base">
        <a:spcBef>
          <a:spcPct val="20000"/>
        </a:spcBef>
        <a:spcAft>
          <a:spcPct val="0"/>
        </a:spcAft>
        <a:buChar char="»"/>
        <a:defRPr sz="2600">
          <a:solidFill>
            <a:schemeClr val="tx1"/>
          </a:solidFill>
          <a:latin typeface="+mn-lt"/>
        </a:defRPr>
      </a:lvl9pPr>
    </p:bodyStyle>
    <p:otherStyle>
      <a:defPPr>
        <a:defRPr lang="en-US"/>
      </a:defPPr>
      <a:lvl1pPr marL="0" algn="l" defTabSz="1201704" rtl="0" eaLnBrk="1" latinLnBrk="0" hangingPunct="1">
        <a:defRPr sz="2400" kern="1200">
          <a:solidFill>
            <a:schemeClr val="tx1"/>
          </a:solidFill>
          <a:latin typeface="+mn-lt"/>
          <a:ea typeface="+mn-ea"/>
          <a:cs typeface="+mn-cs"/>
        </a:defRPr>
      </a:lvl1pPr>
      <a:lvl2pPr marL="600852" algn="l" defTabSz="1201704" rtl="0" eaLnBrk="1" latinLnBrk="0" hangingPunct="1">
        <a:defRPr sz="2400" kern="1200">
          <a:solidFill>
            <a:schemeClr val="tx1"/>
          </a:solidFill>
          <a:latin typeface="+mn-lt"/>
          <a:ea typeface="+mn-ea"/>
          <a:cs typeface="+mn-cs"/>
        </a:defRPr>
      </a:lvl2pPr>
      <a:lvl3pPr marL="1201704" algn="l" defTabSz="1201704" rtl="0" eaLnBrk="1" latinLnBrk="0" hangingPunct="1">
        <a:defRPr sz="2400" kern="1200">
          <a:solidFill>
            <a:schemeClr val="tx1"/>
          </a:solidFill>
          <a:latin typeface="+mn-lt"/>
          <a:ea typeface="+mn-ea"/>
          <a:cs typeface="+mn-cs"/>
        </a:defRPr>
      </a:lvl3pPr>
      <a:lvl4pPr marL="1802557" algn="l" defTabSz="1201704" rtl="0" eaLnBrk="1" latinLnBrk="0" hangingPunct="1">
        <a:defRPr sz="2400" kern="1200">
          <a:solidFill>
            <a:schemeClr val="tx1"/>
          </a:solidFill>
          <a:latin typeface="+mn-lt"/>
          <a:ea typeface="+mn-ea"/>
          <a:cs typeface="+mn-cs"/>
        </a:defRPr>
      </a:lvl4pPr>
      <a:lvl5pPr marL="2403409" algn="l" defTabSz="1201704" rtl="0" eaLnBrk="1" latinLnBrk="0" hangingPunct="1">
        <a:defRPr sz="2400" kern="1200">
          <a:solidFill>
            <a:schemeClr val="tx1"/>
          </a:solidFill>
          <a:latin typeface="+mn-lt"/>
          <a:ea typeface="+mn-ea"/>
          <a:cs typeface="+mn-cs"/>
        </a:defRPr>
      </a:lvl5pPr>
      <a:lvl6pPr marL="3004261" algn="l" defTabSz="1201704" rtl="0" eaLnBrk="1" latinLnBrk="0" hangingPunct="1">
        <a:defRPr sz="2400" kern="1200">
          <a:solidFill>
            <a:schemeClr val="tx1"/>
          </a:solidFill>
          <a:latin typeface="+mn-lt"/>
          <a:ea typeface="+mn-ea"/>
          <a:cs typeface="+mn-cs"/>
        </a:defRPr>
      </a:lvl6pPr>
      <a:lvl7pPr marL="3605113" algn="l" defTabSz="1201704" rtl="0" eaLnBrk="1" latinLnBrk="0" hangingPunct="1">
        <a:defRPr sz="2400" kern="1200">
          <a:solidFill>
            <a:schemeClr val="tx1"/>
          </a:solidFill>
          <a:latin typeface="+mn-lt"/>
          <a:ea typeface="+mn-ea"/>
          <a:cs typeface="+mn-cs"/>
        </a:defRPr>
      </a:lvl7pPr>
      <a:lvl8pPr marL="4205966" algn="l" defTabSz="1201704" rtl="0" eaLnBrk="1" latinLnBrk="0" hangingPunct="1">
        <a:defRPr sz="2400" kern="1200">
          <a:solidFill>
            <a:schemeClr val="tx1"/>
          </a:solidFill>
          <a:latin typeface="+mn-lt"/>
          <a:ea typeface="+mn-ea"/>
          <a:cs typeface="+mn-cs"/>
        </a:defRPr>
      </a:lvl8pPr>
      <a:lvl9pPr marL="4806818" algn="l" defTabSz="1201704"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gif"/><Relationship Id="rId9" Type="http://schemas.openxmlformats.org/officeDocument/2006/relationships/hyperlink" Target="mailto:Toshar@Toshar.ne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hyperlink" Target="mailto:Toshar@Toshar.ne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hyperlink" Target="mailto:Toshar@Toshar.net"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0.emf"/><Relationship Id="rId1" Type="http://schemas.openxmlformats.org/officeDocument/2006/relationships/slideLayout" Target="../slideLayouts/slideLayout1.xml"/><Relationship Id="rId4" Type="http://schemas.openxmlformats.org/officeDocument/2006/relationships/hyperlink" Target="mailto:Toshar@Toshar.net"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hyperlink" Target="mailto:Toshar@Toshar.ne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hyperlink" Target="mailto:Toshar@Toshar.ne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hyperlink" Target="mailto:Toshar@Toshar.n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hyperlink" Target="mailto:Toshar@Toshar.net"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hyperlink" Target="mailto:Toshar@Toshar.net"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hyperlink" Target="mailto:Toshar@Toshar.net"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hyperlink" Target="mailto:Toshar@Toshar.net"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mailto:Toshar@Toshar.net" TargetMode="External"/><Relationship Id="rId3" Type="http://schemas.openxmlformats.org/officeDocument/2006/relationships/image" Target="../media/image4.jpg"/><Relationship Id="rId7" Type="http://schemas.openxmlformats.org/officeDocument/2006/relationships/image" Target="../media/image10.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hyperlink" Target="mailto:Toshar@Toshar.ne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hyperlink" Target="mailto:Toshar@Toshar.net" TargetMode="Externa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hyperlink" Target="mailto:Toshar@Toshar.net" TargetMode="Externa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hyperlink" Target="mailto:Toshar@Toshar.net" TargetMode="External"/><Relationship Id="rId5" Type="http://schemas.openxmlformats.org/officeDocument/2006/relationships/image" Target="../media/image15.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hyperlink" Target="mailto:Toshar@Toshar.net" TargetMode="External"/><Relationship Id="rId5" Type="http://schemas.openxmlformats.org/officeDocument/2006/relationships/image" Target="../media/image16.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hyperlink" Target="mailto:Toshar@Toshar.net" TargetMode="Externa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 Id="rId5" Type="http://schemas.openxmlformats.org/officeDocument/2006/relationships/hyperlink" Target="mailto:Toshar@Toshar.net" TargetMode="Externa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hyperlink" Target="mailto:Toshar@Toshar.net" TargetMode="External"/><Relationship Id="rId3" Type="http://schemas.openxmlformats.org/officeDocument/2006/relationships/image" Target="../media/image20.jpeg"/><Relationship Id="rId7" Type="http://schemas.openxmlformats.org/officeDocument/2006/relationships/image" Target="../media/image4.jpg"/><Relationship Id="rId12" Type="http://schemas.openxmlformats.org/officeDocument/2006/relationships/image" Target="../media/image28.png"/><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23.jpeg"/><Relationship Id="rId11" Type="http://schemas.openxmlformats.org/officeDocument/2006/relationships/image" Target="../media/image27.png"/><Relationship Id="rId5" Type="http://schemas.openxmlformats.org/officeDocument/2006/relationships/image" Target="../media/image22.jpeg"/><Relationship Id="rId10" Type="http://schemas.openxmlformats.org/officeDocument/2006/relationships/image" Target="../media/image26.png"/><Relationship Id="rId4" Type="http://schemas.openxmlformats.org/officeDocument/2006/relationships/image" Target="../media/image21.jp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18"/>
          <p:cNvSpPr txBox="1">
            <a:spLocks noChangeArrowheads="1"/>
          </p:cNvSpPr>
          <p:nvPr/>
        </p:nvSpPr>
        <p:spPr bwMode="auto">
          <a:xfrm>
            <a:off x="4307958" y="-1"/>
            <a:ext cx="4837814" cy="707886"/>
          </a:xfrm>
          <a:prstGeom prst="rect">
            <a:avLst/>
          </a:prstGeom>
          <a:noFill/>
          <a:ln>
            <a:noFill/>
          </a:ln>
        </p:spPr>
        <p:txBody>
          <a:bodyPr vert="horz" wrap="square" lIns="91440" tIns="45720" rIns="91440" bIns="45720" numCol="1" anchor="t" anchorCtr="0" compatLnSpc="1">
            <a:prstTxWarp prst="textNoShape">
              <a:avLst/>
            </a:prstTxWarp>
            <a:spAutoFit/>
          </a:bodyPr>
          <a:lstStyle/>
          <a:p>
            <a:pPr lvl="0" eaLnBrk="0" hangingPunct="0"/>
            <a:r>
              <a:rPr lang="en-US" altLang="en-US" sz="2000" b="1" u="sng" dirty="0">
                <a:latin typeface="Arial" pitchFamily="34" charset="0"/>
                <a:cs typeface="Arial" pitchFamily="34" charset="0"/>
              </a:rPr>
              <a:t>Empowerment Strategies </a:t>
            </a:r>
          </a:p>
          <a:p>
            <a:pPr lvl="0" eaLnBrk="0" hangingPunct="0"/>
            <a:r>
              <a:rPr lang="en-US" altLang="en-US" sz="2000" b="1" u="sng" dirty="0">
                <a:latin typeface="Arial" pitchFamily="34" charset="0"/>
                <a:cs typeface="Arial" pitchFamily="34" charset="0"/>
              </a:rPr>
              <a:t>That Creates Purpose</a:t>
            </a:r>
            <a:endParaRPr kumimoji="0" lang="en-US" altLang="en-US" sz="3200" b="1" i="0" u="sng" strike="noStrike" cap="none" normalizeH="0" baseline="0" dirty="0">
              <a:ln>
                <a:noFill/>
              </a:ln>
              <a:solidFill>
                <a:schemeClr val="tx1"/>
              </a:solidFill>
              <a:effectLst/>
              <a:latin typeface="Arial" pitchFamily="34" charset="0"/>
              <a:cs typeface="Arial" pitchFamily="34" charset="0"/>
            </a:endParaRPr>
          </a:p>
        </p:txBody>
      </p:sp>
      <p:cxnSp>
        <p:nvCxnSpPr>
          <p:cNvPr id="21" name="Straight Connector 20"/>
          <p:cNvCxnSpPr/>
          <p:nvPr/>
        </p:nvCxnSpPr>
        <p:spPr>
          <a:xfrm>
            <a:off x="382774" y="11344942"/>
            <a:ext cx="8410389" cy="8860"/>
          </a:xfrm>
          <a:prstGeom prst="line">
            <a:avLst/>
          </a:prstGeom>
          <a:noFill/>
          <a:ln w="25400" cap="flat" cmpd="sng" algn="ctr">
            <a:solidFill>
              <a:sysClr val="windowText" lastClr="000000"/>
            </a:solidFill>
            <a:prstDash val="solid"/>
          </a:ln>
          <a:effectLst/>
        </p:spPr>
      </p:cxnSp>
      <p:sp>
        <p:nvSpPr>
          <p:cNvPr id="22" name="Rectangle 22"/>
          <p:cNvSpPr>
            <a:spLocks noChangeArrowheads="1"/>
          </p:cNvSpPr>
          <p:nvPr/>
        </p:nvSpPr>
        <p:spPr bwMode="auto">
          <a:xfrm>
            <a:off x="4479636" y="43934"/>
            <a:ext cx="184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53" name="Rectangle 2052"/>
          <p:cNvSpPr/>
          <p:nvPr/>
        </p:nvSpPr>
        <p:spPr>
          <a:xfrm>
            <a:off x="499123" y="3620871"/>
            <a:ext cx="2625079" cy="954107"/>
          </a:xfrm>
          <a:prstGeom prst="rect">
            <a:avLst/>
          </a:prstGeom>
        </p:spPr>
        <p:txBody>
          <a:bodyPr wrap="square">
            <a:spAutoFit/>
          </a:bodyPr>
          <a:lstStyle/>
          <a:p>
            <a:pPr lvl="0" algn="l"/>
            <a:r>
              <a:rPr lang="en-US" altLang="en-US" sz="1400" b="1" dirty="0">
                <a:latin typeface="Calibri" pitchFamily="34" charset="0"/>
                <a:ea typeface="Calibri" pitchFamily="34" charset="0"/>
                <a:cs typeface="Times New Roman" pitchFamily="18" charset="0"/>
              </a:rPr>
              <a:t>What Industry Leaders</a:t>
            </a:r>
          </a:p>
          <a:p>
            <a:pPr lvl="0" algn="l"/>
            <a:r>
              <a:rPr lang="en-US" altLang="en-US" sz="1400" b="1" dirty="0">
                <a:latin typeface="Calibri" pitchFamily="34" charset="0"/>
                <a:ea typeface="Calibri" pitchFamily="34" charset="0"/>
                <a:cs typeface="Times New Roman" pitchFamily="18" charset="0"/>
              </a:rPr>
              <a:t>And Top Thinkers Are </a:t>
            </a:r>
          </a:p>
          <a:p>
            <a:pPr lvl="0" algn="l"/>
            <a:r>
              <a:rPr lang="en-US" altLang="en-US" sz="1400" b="1" dirty="0">
                <a:latin typeface="Calibri" pitchFamily="34" charset="0"/>
                <a:ea typeface="Calibri" pitchFamily="34" charset="0"/>
                <a:cs typeface="Times New Roman" pitchFamily="18" charset="0"/>
              </a:rPr>
              <a:t>Saying About </a:t>
            </a:r>
          </a:p>
          <a:p>
            <a:pPr lvl="0" algn="l"/>
            <a:r>
              <a:rPr lang="en-US" altLang="en-US" sz="1400" b="1" dirty="0">
                <a:latin typeface="Calibri" pitchFamily="34" charset="0"/>
                <a:ea typeface="Calibri" pitchFamily="34" charset="0"/>
                <a:cs typeface="Times New Roman" pitchFamily="18" charset="0"/>
              </a:rPr>
              <a:t>“</a:t>
            </a:r>
            <a:r>
              <a:rPr lang="en-US" altLang="en-US" sz="1400" b="1" dirty="0" err="1">
                <a:latin typeface="Calibri" pitchFamily="34" charset="0"/>
                <a:ea typeface="Calibri" pitchFamily="34" charset="0"/>
                <a:cs typeface="Times New Roman" pitchFamily="18" charset="0"/>
              </a:rPr>
              <a:t>Toshar</a:t>
            </a:r>
            <a:r>
              <a:rPr lang="en-US" altLang="en-US" sz="1400" b="1" dirty="0">
                <a:latin typeface="Calibri" pitchFamily="34" charset="0"/>
                <a:ea typeface="Calibri" pitchFamily="34" charset="0"/>
                <a:cs typeface="Times New Roman" pitchFamily="18" charset="0"/>
              </a:rPr>
              <a:t> Bryant”</a:t>
            </a:r>
          </a:p>
        </p:txBody>
      </p:sp>
      <p:sp>
        <p:nvSpPr>
          <p:cNvPr id="2" name="Rectangle 1"/>
          <p:cNvSpPr/>
          <p:nvPr/>
        </p:nvSpPr>
        <p:spPr>
          <a:xfrm>
            <a:off x="4407197" y="827668"/>
            <a:ext cx="4648200" cy="8213018"/>
          </a:xfrm>
          <a:prstGeom prst="rect">
            <a:avLst/>
          </a:prstGeom>
          <a:ln w="31750" cmpd="thinThick">
            <a:noFill/>
          </a:ln>
        </p:spPr>
        <p:txBody>
          <a:bodyPr wrap="square">
            <a:spAutoFit/>
          </a:bodyPr>
          <a:lstStyle/>
          <a:p>
            <a:pPr algn="l"/>
            <a:r>
              <a:rPr lang="en-US" sz="2400" b="1" i="1" dirty="0">
                <a:latin typeface="+mj-lt"/>
              </a:rPr>
              <a:t>Signature Programs</a:t>
            </a:r>
            <a:endParaRPr lang="en-US" sz="800" b="1" i="1" dirty="0">
              <a:latin typeface="+mj-lt"/>
            </a:endParaRPr>
          </a:p>
          <a:p>
            <a:pPr algn="l"/>
            <a:endParaRPr lang="en-US" sz="1400" b="1" dirty="0"/>
          </a:p>
          <a:p>
            <a:pPr algn="l"/>
            <a:r>
              <a:rPr lang="en-US" sz="1400" b="1" dirty="0">
                <a:latin typeface="+mj-lt"/>
              </a:rPr>
              <a:t>BELIEF BASED EMPOWERMENT</a:t>
            </a:r>
            <a:r>
              <a:rPr lang="en-US" sz="1400" dirty="0">
                <a:latin typeface="+mj-lt"/>
              </a:rPr>
              <a:t> </a:t>
            </a:r>
          </a:p>
          <a:p>
            <a:pPr marL="285750" marR="0" lvl="0" indent="-285750" algn="l">
              <a:lnSpc>
                <a:spcPct val="115000"/>
              </a:lnSpc>
              <a:spcBef>
                <a:spcPts val="0"/>
              </a:spcBef>
              <a:spcAft>
                <a:spcPts val="0"/>
              </a:spcAft>
              <a:buFont typeface="Arial" panose="020B0604020202020204" pitchFamily="34" charset="0"/>
              <a:buChar char="•"/>
            </a:pPr>
            <a:r>
              <a:rPr lang="en-US" sz="1400" dirty="0">
                <a:latin typeface="+mj-lt"/>
                <a:ea typeface="Calibri"/>
                <a:cs typeface="Times New Roman"/>
              </a:rPr>
              <a:t>Learn tools to overcome obstacles and deal with challenges which builds your self-esteem along with the confidence to live your dream </a:t>
            </a:r>
          </a:p>
          <a:p>
            <a:pPr marL="285750" marR="0" lvl="0" indent="-285750" algn="l">
              <a:lnSpc>
                <a:spcPct val="115000"/>
              </a:lnSpc>
              <a:spcBef>
                <a:spcPts val="0"/>
              </a:spcBef>
              <a:spcAft>
                <a:spcPts val="0"/>
              </a:spcAft>
              <a:buFont typeface="Arial" panose="020B0604020202020204" pitchFamily="34" charset="0"/>
              <a:buChar char="•"/>
            </a:pPr>
            <a:r>
              <a:rPr lang="en-US" sz="1400" dirty="0">
                <a:latin typeface="+mj-lt"/>
                <a:ea typeface="Calibri"/>
                <a:cs typeface="Times New Roman"/>
              </a:rPr>
              <a:t>Learn to recognize and reverse the illusion of your “fears”</a:t>
            </a:r>
          </a:p>
          <a:p>
            <a:pPr marL="285750" marR="0" lvl="0" indent="-285750" algn="l">
              <a:lnSpc>
                <a:spcPct val="115000"/>
              </a:lnSpc>
              <a:spcBef>
                <a:spcPts val="0"/>
              </a:spcBef>
              <a:spcAft>
                <a:spcPts val="0"/>
              </a:spcAft>
              <a:buFont typeface="Arial" panose="020B0604020202020204" pitchFamily="34" charset="0"/>
              <a:buChar char="•"/>
            </a:pPr>
            <a:r>
              <a:rPr lang="en-US" sz="1400" dirty="0">
                <a:latin typeface="+mj-lt"/>
                <a:ea typeface="Calibri"/>
                <a:cs typeface="Times New Roman"/>
              </a:rPr>
              <a:t>Recreate a clear vision to achieve success you truly believe in</a:t>
            </a:r>
          </a:p>
          <a:p>
            <a:pPr algn="l"/>
            <a:endParaRPr lang="en-US" sz="1400" b="1" dirty="0">
              <a:latin typeface="+mj-lt"/>
            </a:endParaRPr>
          </a:p>
          <a:p>
            <a:pPr algn="l"/>
            <a:r>
              <a:rPr lang="en-US" sz="1400" b="1" dirty="0">
                <a:latin typeface="+mj-lt"/>
              </a:rPr>
              <a:t>PERCEPTION BASED EMPOWERMENT</a:t>
            </a:r>
            <a:r>
              <a:rPr lang="en-US" sz="1400" dirty="0">
                <a:latin typeface="+mj-lt"/>
              </a:rPr>
              <a:t> </a:t>
            </a:r>
          </a:p>
          <a:p>
            <a:pPr marL="285750" lvl="0" indent="-285750" algn="l">
              <a:buFont typeface="Arial" panose="020B0604020202020204" pitchFamily="34" charset="0"/>
              <a:buChar char="•"/>
            </a:pPr>
            <a:r>
              <a:rPr lang="en-US" sz="1400" dirty="0">
                <a:latin typeface="+mj-lt"/>
              </a:rPr>
              <a:t>Recognize how to decode the messages hidden in every obstacle, and find your success</a:t>
            </a:r>
          </a:p>
          <a:p>
            <a:pPr marL="285750" lvl="0" indent="-285750" algn="l">
              <a:buFont typeface="Arial" panose="020B0604020202020204" pitchFamily="34" charset="0"/>
              <a:buChar char="•"/>
            </a:pPr>
            <a:r>
              <a:rPr lang="en-US" sz="1400" dirty="0">
                <a:latin typeface="+mj-lt"/>
              </a:rPr>
              <a:t>Build a bridge and go from the guessing of uncertainty to the bold hard facts </a:t>
            </a:r>
          </a:p>
          <a:p>
            <a:pPr marL="285750" lvl="0" indent="-285750" algn="l">
              <a:buFont typeface="Arial" panose="020B0604020202020204" pitchFamily="34" charset="0"/>
              <a:buChar char="•"/>
            </a:pPr>
            <a:r>
              <a:rPr lang="en-US" sz="1400" dirty="0">
                <a:latin typeface="+mj-lt"/>
              </a:rPr>
              <a:t>Learn to change the perception of how you view your obstacles to achieve greater results</a:t>
            </a:r>
          </a:p>
          <a:p>
            <a:pPr algn="l"/>
            <a:r>
              <a:rPr lang="en-US" sz="1400" dirty="0">
                <a:latin typeface="+mj-lt"/>
              </a:rPr>
              <a:t> </a:t>
            </a:r>
          </a:p>
          <a:p>
            <a:pPr algn="l"/>
            <a:r>
              <a:rPr lang="en-US" sz="1400" b="1" dirty="0">
                <a:latin typeface="+mj-lt"/>
              </a:rPr>
              <a:t>DISCIPLINE BASED EMPOWERMENT</a:t>
            </a:r>
          </a:p>
          <a:p>
            <a:pPr marL="285750" indent="-285750" algn="l">
              <a:buFont typeface="Arial" panose="020B0604020202020204" pitchFamily="34" charset="0"/>
              <a:buChar char="•"/>
            </a:pPr>
            <a:r>
              <a:rPr lang="en-US" sz="1400" dirty="0">
                <a:latin typeface="+mj-lt"/>
              </a:rPr>
              <a:t>Establish deadlines and set up a system of accountability</a:t>
            </a:r>
          </a:p>
          <a:p>
            <a:pPr marL="285750" indent="-285750" algn="l">
              <a:buFont typeface="Arial" panose="020B0604020202020204" pitchFamily="34" charset="0"/>
              <a:buChar char="•"/>
            </a:pPr>
            <a:r>
              <a:rPr lang="en-US" sz="1400" dirty="0">
                <a:latin typeface="+mj-lt"/>
              </a:rPr>
              <a:t>Explore the art of strategic goal planning to create the structure to stay more organized</a:t>
            </a:r>
          </a:p>
          <a:p>
            <a:pPr marL="285750" indent="-285750" algn="l">
              <a:buFont typeface="Arial" panose="020B0604020202020204" pitchFamily="34" charset="0"/>
              <a:buChar char="•"/>
            </a:pPr>
            <a:r>
              <a:rPr lang="en-US" sz="1400" dirty="0">
                <a:latin typeface="+mj-lt"/>
              </a:rPr>
              <a:t>Develop your focus to maintain a habit of consistency </a:t>
            </a:r>
          </a:p>
          <a:p>
            <a:pPr algn="l"/>
            <a:r>
              <a:rPr lang="en-US" sz="1400" dirty="0">
                <a:latin typeface="+mj-lt"/>
              </a:rPr>
              <a:t> </a:t>
            </a:r>
          </a:p>
          <a:p>
            <a:pPr algn="l"/>
            <a:r>
              <a:rPr lang="en-US" sz="1400" b="1" dirty="0">
                <a:latin typeface="+mj-lt"/>
              </a:rPr>
              <a:t>ACTION BASED EMPOWERMENT</a:t>
            </a:r>
          </a:p>
          <a:p>
            <a:pPr marL="285750" indent="-285750" algn="l">
              <a:buFont typeface="Arial" panose="020B0604020202020204" pitchFamily="34" charset="0"/>
              <a:buChar char="•"/>
            </a:pPr>
            <a:r>
              <a:rPr lang="en-US" sz="1400" dirty="0">
                <a:latin typeface="+mj-lt"/>
              </a:rPr>
              <a:t>Learn how great ideas mean nothing without the action called; results </a:t>
            </a:r>
          </a:p>
          <a:p>
            <a:pPr marL="285750" indent="-285750" algn="l">
              <a:buFont typeface="Arial" panose="020B0604020202020204" pitchFamily="34" charset="0"/>
              <a:buChar char="•"/>
            </a:pPr>
            <a:r>
              <a:rPr lang="en-US" sz="1400" dirty="0">
                <a:latin typeface="+mj-lt"/>
              </a:rPr>
              <a:t>Take action, attack your goals and develop the instincts to overcome and never give up</a:t>
            </a:r>
          </a:p>
          <a:p>
            <a:pPr marL="285750" indent="-285750" algn="l">
              <a:buFont typeface="Arial" panose="020B0604020202020204" pitchFamily="34" charset="0"/>
              <a:buChar char="•"/>
            </a:pPr>
            <a:r>
              <a:rPr lang="en-US" sz="1400" dirty="0">
                <a:latin typeface="+mj-lt"/>
              </a:rPr>
              <a:t>Understand Tea’s Greatest 3 Techniques that will turn your great idea into evidence-based actions</a:t>
            </a:r>
          </a:p>
          <a:p>
            <a:pPr marL="285750" indent="-285750" algn="l">
              <a:buFont typeface="Arial" panose="020B0604020202020204" pitchFamily="34" charset="0"/>
              <a:buChar char="•"/>
            </a:pPr>
            <a:endParaRPr lang="en-US" sz="1300" b="1" dirty="0"/>
          </a:p>
        </p:txBody>
      </p:sp>
      <p:cxnSp>
        <p:nvCxnSpPr>
          <p:cNvPr id="2050" name="Straight Connector 2049"/>
          <p:cNvCxnSpPr/>
          <p:nvPr/>
        </p:nvCxnSpPr>
        <p:spPr bwMode="auto">
          <a:xfrm>
            <a:off x="552894" y="3561908"/>
            <a:ext cx="2254102" cy="21265"/>
          </a:xfrm>
          <a:prstGeom prst="line">
            <a:avLst/>
          </a:prstGeom>
          <a:solidFill>
            <a:srgbClr val="800000"/>
          </a:solidFill>
          <a:ln w="25400" cap="flat" cmpd="sng" algn="ctr">
            <a:solidFill>
              <a:schemeClr val="tx1"/>
            </a:solidFill>
            <a:prstDash val="solid"/>
            <a:round/>
            <a:headEnd type="none" w="med" len="med"/>
            <a:tailEnd type="none" w="med" len="med"/>
          </a:ln>
          <a:effectLst/>
        </p:spPr>
      </p:cxnSp>
      <p:sp>
        <p:nvSpPr>
          <p:cNvPr id="2055" name="Rectangle 2054"/>
          <p:cNvSpPr/>
          <p:nvPr/>
        </p:nvSpPr>
        <p:spPr bwMode="auto">
          <a:xfrm>
            <a:off x="1" y="4678254"/>
            <a:ext cx="4191000" cy="122346"/>
          </a:xfrm>
          <a:prstGeom prst="rect">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4" name="Rectangle 23"/>
          <p:cNvSpPr/>
          <p:nvPr/>
        </p:nvSpPr>
        <p:spPr bwMode="auto">
          <a:xfrm>
            <a:off x="4183623" y="0"/>
            <a:ext cx="134968" cy="9052857"/>
          </a:xfrm>
          <a:prstGeom prst="rect">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5" name="Rectangle 24"/>
          <p:cNvSpPr/>
          <p:nvPr/>
        </p:nvSpPr>
        <p:spPr bwMode="auto">
          <a:xfrm>
            <a:off x="4318593" y="8930512"/>
            <a:ext cx="4825409" cy="122346"/>
          </a:xfrm>
          <a:prstGeom prst="rect">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9063" y="1146285"/>
            <a:ext cx="2056932" cy="235078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Lst>
        </p:spPr>
      </p:pic>
      <p:sp>
        <p:nvSpPr>
          <p:cNvPr id="27" name="Rectangle 26"/>
          <p:cNvSpPr/>
          <p:nvPr/>
        </p:nvSpPr>
        <p:spPr>
          <a:xfrm>
            <a:off x="395376" y="7696200"/>
            <a:ext cx="3416850" cy="3416320"/>
          </a:xfrm>
          <a:prstGeom prst="rect">
            <a:avLst/>
          </a:prstGeom>
        </p:spPr>
        <p:txBody>
          <a:bodyPr wrap="square">
            <a:spAutoFit/>
          </a:bodyPr>
          <a:lstStyle/>
          <a:p>
            <a:pPr algn="l"/>
            <a:r>
              <a:rPr lang="en-US" sz="1200" dirty="0" err="1"/>
              <a:t>Toshar</a:t>
            </a:r>
            <a:r>
              <a:rPr lang="en-US" sz="1200" dirty="0"/>
              <a:t> has a brand imagined by many and actually accomplished by few.  </a:t>
            </a:r>
          </a:p>
          <a:p>
            <a:pPr algn="l"/>
            <a:endParaRPr lang="en-US" sz="1200" dirty="0"/>
          </a:p>
          <a:p>
            <a:pPr algn="l"/>
            <a:r>
              <a:rPr lang="en-US" sz="1200" dirty="0"/>
              <a:t>Her empowerment strategies are a source of inspiration, action and reliability.  </a:t>
            </a:r>
          </a:p>
          <a:p>
            <a:pPr algn="l"/>
            <a:endParaRPr lang="en-US" sz="1200" dirty="0"/>
          </a:p>
          <a:p>
            <a:pPr algn="l"/>
            <a:r>
              <a:rPr lang="en-US" sz="1200" dirty="0"/>
              <a:t>If you or your company wants to experience directional leadership at its finest… follow her teachings and get ready to experience the path to holistic fulfillment.   </a:t>
            </a:r>
          </a:p>
          <a:p>
            <a:pPr algn="l"/>
            <a:endParaRPr lang="en-US" sz="1200" dirty="0"/>
          </a:p>
          <a:p>
            <a:pPr algn="l"/>
            <a:r>
              <a:rPr lang="en-US" sz="1200" dirty="0"/>
              <a:t>She understands how to deploy techniques that advance the skillset of your actions and excite the psychology of achieving your dreams.  Connect with her programs and soar.  </a:t>
            </a:r>
          </a:p>
          <a:p>
            <a:pPr algn="l"/>
            <a:endParaRPr lang="en-US" sz="1200" dirty="0"/>
          </a:p>
          <a:p>
            <a:pPr algn="l"/>
            <a:r>
              <a:rPr lang="en-US" sz="1200" b="1" dirty="0"/>
              <a:t>-Kevin T. Robertson, Celebrity Insider/Consultant/Professional Speaker</a:t>
            </a:r>
          </a:p>
        </p:txBody>
      </p:sp>
      <p:pic>
        <p:nvPicPr>
          <p:cNvPr id="28"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78331" y="5257800"/>
            <a:ext cx="2112472" cy="1889583"/>
          </a:xfrm>
          <a:prstGeom prst="rect">
            <a:avLst/>
          </a:prstGeom>
          <a:noFill/>
          <a:effectLst/>
        </p:spPr>
      </p:pic>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6180" y="5229622"/>
            <a:ext cx="1523314" cy="738327"/>
          </a:xfrm>
          <a:prstGeom prst="rect">
            <a:avLst/>
          </a:prstGeom>
        </p:spPr>
      </p:pic>
      <p:sp>
        <p:nvSpPr>
          <p:cNvPr id="30" name="TextBox 29"/>
          <p:cNvSpPr txBox="1"/>
          <p:nvPr/>
        </p:nvSpPr>
        <p:spPr>
          <a:xfrm>
            <a:off x="2450739" y="6048596"/>
            <a:ext cx="1626783" cy="1200329"/>
          </a:xfrm>
          <a:prstGeom prst="rect">
            <a:avLst/>
          </a:prstGeom>
          <a:noFill/>
        </p:spPr>
        <p:txBody>
          <a:bodyPr wrap="square" rtlCol="0">
            <a:spAutoFit/>
          </a:bodyPr>
          <a:lstStyle/>
          <a:p>
            <a:r>
              <a:rPr lang="en-US" dirty="0"/>
              <a:t>America’s Leading </a:t>
            </a:r>
          </a:p>
          <a:p>
            <a:r>
              <a:rPr lang="en-US" dirty="0"/>
              <a:t>Focus </a:t>
            </a:r>
          </a:p>
          <a:p>
            <a:r>
              <a:rPr lang="en-US" dirty="0"/>
              <a:t>Expert</a:t>
            </a:r>
          </a:p>
        </p:txBody>
      </p:sp>
      <p:sp>
        <p:nvSpPr>
          <p:cNvPr id="4" name="Rectangle 3"/>
          <p:cNvSpPr/>
          <p:nvPr/>
        </p:nvSpPr>
        <p:spPr bwMode="auto">
          <a:xfrm>
            <a:off x="486653" y="7119030"/>
            <a:ext cx="2091679" cy="45718"/>
          </a:xfrm>
          <a:prstGeom prst="rect">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Rectangle 8"/>
          <p:cNvSpPr/>
          <p:nvPr/>
        </p:nvSpPr>
        <p:spPr bwMode="auto">
          <a:xfrm>
            <a:off x="-17278" y="3497065"/>
            <a:ext cx="3041120" cy="75475"/>
          </a:xfrm>
          <a:prstGeom prst="rect">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3" name="24-Point Star 32"/>
          <p:cNvSpPr/>
          <p:nvPr/>
        </p:nvSpPr>
        <p:spPr bwMode="auto">
          <a:xfrm>
            <a:off x="2627571" y="2974989"/>
            <a:ext cx="1499193" cy="1551439"/>
          </a:xfrm>
          <a:prstGeom prst="star24">
            <a:avLst/>
          </a:prstGeom>
          <a:solidFill>
            <a:schemeClr val="tx1"/>
          </a:solidFill>
          <a:ln w="158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1884CE"/>
              </a:solidFill>
              <a:effectLst/>
              <a:latin typeface="Arial" charset="0"/>
            </a:endParaRPr>
          </a:p>
        </p:txBody>
      </p:sp>
      <p:sp>
        <p:nvSpPr>
          <p:cNvPr id="34" name="TextBox 33"/>
          <p:cNvSpPr txBox="1"/>
          <p:nvPr/>
        </p:nvSpPr>
        <p:spPr>
          <a:xfrm>
            <a:off x="2825652" y="3426422"/>
            <a:ext cx="1137682" cy="584775"/>
          </a:xfrm>
          <a:prstGeom prst="rect">
            <a:avLst/>
          </a:prstGeom>
          <a:noFill/>
        </p:spPr>
        <p:txBody>
          <a:bodyPr wrap="square" rtlCol="0">
            <a:spAutoFit/>
          </a:bodyPr>
          <a:lstStyle/>
          <a:p>
            <a:r>
              <a:rPr lang="en-US" sz="1600" b="1" dirty="0">
                <a:solidFill>
                  <a:schemeClr val="bg1"/>
                </a:solidFill>
                <a:effectLst/>
              </a:rPr>
              <a:t>Rave </a:t>
            </a:r>
          </a:p>
          <a:p>
            <a:r>
              <a:rPr lang="en-US" sz="1600" b="1" dirty="0">
                <a:solidFill>
                  <a:schemeClr val="bg1"/>
                </a:solidFill>
                <a:effectLst/>
              </a:rPr>
              <a:t>Reviews</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965" y="134268"/>
            <a:ext cx="1350882" cy="697229"/>
          </a:xfrm>
          <a:prstGeom prst="rect">
            <a:avLst/>
          </a:prstGeom>
        </p:spPr>
      </p:pic>
      <p:sp>
        <p:nvSpPr>
          <p:cNvPr id="7" name="Rectangle 6"/>
          <p:cNvSpPr/>
          <p:nvPr/>
        </p:nvSpPr>
        <p:spPr>
          <a:xfrm>
            <a:off x="252863" y="852762"/>
            <a:ext cx="2056932" cy="215444"/>
          </a:xfrm>
          <a:prstGeom prst="rect">
            <a:avLst/>
          </a:prstGeom>
        </p:spPr>
        <p:txBody>
          <a:bodyPr wrap="square">
            <a:spAutoFit/>
          </a:bodyPr>
          <a:lstStyle/>
          <a:p>
            <a:pPr lvl="0" algn="l"/>
            <a:r>
              <a:rPr lang="en-US" altLang="en-US" sz="800" dirty="0">
                <a:latin typeface="Calibri" pitchFamily="34" charset="0"/>
                <a:ea typeface="Calibri" pitchFamily="34" charset="0"/>
                <a:cs typeface="Times New Roman" pitchFamily="18" charset="0"/>
              </a:rPr>
              <a:t>“Turn your obstacles into opportunities”</a:t>
            </a:r>
          </a:p>
        </p:txBody>
      </p:sp>
      <p:pic>
        <p:nvPicPr>
          <p:cNvPr id="8" name="Picture 2" descr="https://americaworks.com/wp-content/themes/americaworks/images/desktop-log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91895" y="9217782"/>
            <a:ext cx="1113441" cy="843516"/>
          </a:xfrm>
          <a:prstGeom prst="rect">
            <a:avLst/>
          </a:prstGeom>
          <a:noFill/>
          <a:extLst>
            <a:ext uri="{909E8E84-426E-40DD-AFC4-6F175D3DCCD1}">
              <a14:hiddenFill xmlns:a14="http://schemas.microsoft.com/office/drawing/2010/main">
                <a:solidFill>
                  <a:srgbClr val="FFFFFF"/>
                </a:solidFill>
              </a14:hiddenFill>
            </a:ext>
          </a:extLst>
        </p:spPr>
      </p:pic>
      <p:sp>
        <p:nvSpPr>
          <p:cNvPr id="37" name="Text Box 416"/>
          <p:cNvSpPr txBox="1">
            <a:spLocks noChangeArrowheads="1"/>
          </p:cNvSpPr>
          <p:nvPr/>
        </p:nvSpPr>
        <p:spPr bwMode="auto">
          <a:xfrm>
            <a:off x="4213749" y="10137497"/>
            <a:ext cx="4783174" cy="1095088"/>
          </a:xfrm>
          <a:prstGeom prst="rect">
            <a:avLst/>
          </a:prstGeom>
          <a:no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9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effectLst/>
                <a:latin typeface="+mj-lt"/>
                <a:ea typeface="Calibri" pitchFamily="34" charset="0"/>
                <a:cs typeface="Times New Roman" pitchFamily="18" charset="0"/>
              </a:rPr>
              <a:t>Learn what </a:t>
            </a:r>
            <a:r>
              <a:rPr lang="en-US" altLang="en-US" sz="1200" b="1" i="1" dirty="0">
                <a:latin typeface="+mj-lt"/>
                <a:ea typeface="Calibri" pitchFamily="34" charset="0"/>
                <a:cs typeface="Times New Roman" pitchFamily="18" charset="0"/>
              </a:rPr>
              <a:t>Toshar</a:t>
            </a:r>
            <a:r>
              <a:rPr lang="en-US" altLang="en-US" sz="1200" b="1" dirty="0">
                <a:latin typeface="+mj-lt"/>
                <a:ea typeface="Calibri" pitchFamily="34" charset="0"/>
                <a:cs typeface="Times New Roman" pitchFamily="18" charset="0"/>
              </a:rPr>
              <a:t> </a:t>
            </a:r>
            <a:r>
              <a:rPr kumimoji="0" lang="en-US" altLang="en-US" sz="1200" b="0" i="0" u="none" strike="noStrike" cap="none" normalizeH="0" baseline="0" dirty="0">
                <a:ln>
                  <a:noFill/>
                </a:ln>
                <a:effectLst/>
                <a:latin typeface="+mj-lt"/>
                <a:ea typeface="Calibri" pitchFamily="34" charset="0"/>
                <a:cs typeface="Times New Roman" pitchFamily="18" charset="0"/>
              </a:rPr>
              <a:t>teaches </a:t>
            </a:r>
            <a:r>
              <a:rPr lang="en-US" altLang="en-US" sz="1200" dirty="0">
                <a:latin typeface="+mj-lt"/>
                <a:ea typeface="Calibri" pitchFamily="34" charset="0"/>
                <a:cs typeface="Times New Roman" pitchFamily="18" charset="0"/>
              </a:rPr>
              <a:t>about </a:t>
            </a:r>
            <a:r>
              <a:rPr kumimoji="0" lang="en-US" altLang="en-US" sz="1200" b="1" i="0" u="none" strike="noStrike" cap="none" normalizeH="0" dirty="0">
                <a:ln>
                  <a:noFill/>
                </a:ln>
                <a:effectLst/>
                <a:latin typeface="+mj-lt"/>
                <a:ea typeface="Calibri" pitchFamily="34" charset="0"/>
                <a:cs typeface="Times New Roman" pitchFamily="18" charset="0"/>
              </a:rPr>
              <a:t>EMPOWERMENT STRATEGIES THAT CREATES SUCCESS!!!</a:t>
            </a:r>
            <a:r>
              <a:rPr kumimoji="0" lang="en-US" altLang="en-US" sz="1200" b="0" i="0" u="none" strike="noStrike" cap="none" normalizeH="0" dirty="0">
                <a:ln>
                  <a:noFill/>
                </a:ln>
                <a:effectLst/>
                <a:latin typeface="+mj-lt"/>
                <a:ea typeface="Calibri" pitchFamily="34" charset="0"/>
                <a:cs typeface="Times New Roman" pitchFamily="18" charset="0"/>
              </a:rPr>
              <a:t>  </a:t>
            </a:r>
            <a:r>
              <a:rPr kumimoji="0" lang="en-US" altLang="en-US" sz="1200" b="0" i="0" u="none" strike="noStrike" cap="none" normalizeH="0" baseline="0" dirty="0">
                <a:ln>
                  <a:noFill/>
                </a:ln>
                <a:effectLst/>
                <a:latin typeface="+mj-lt"/>
                <a:ea typeface="Calibri" pitchFamily="34" charset="0"/>
                <a:cs typeface="Times New Roman" pitchFamily="18" charset="0"/>
              </a:rPr>
              <a:t>Learn why successful organizations </a:t>
            </a:r>
            <a:r>
              <a:rPr lang="en-US" altLang="en-US" sz="1200" dirty="0">
                <a:latin typeface="+mj-lt"/>
                <a:ea typeface="Calibri" pitchFamily="34" charset="0"/>
                <a:cs typeface="Times New Roman" pitchFamily="18" charset="0"/>
              </a:rPr>
              <a:t>like</a:t>
            </a:r>
            <a:r>
              <a:rPr kumimoji="0" lang="en-US" altLang="en-US" sz="1200" b="0" i="0" u="none" strike="noStrike" cap="none" normalizeH="0" baseline="0" dirty="0">
                <a:ln>
                  <a:noFill/>
                </a:ln>
                <a:effectLst/>
                <a:latin typeface="+mj-lt"/>
                <a:ea typeface="Calibri" pitchFamily="34" charset="0"/>
                <a:cs typeface="Times New Roman" pitchFamily="18" charset="0"/>
              </a:rPr>
              <a:t> America </a:t>
            </a:r>
            <a:r>
              <a:rPr kumimoji="0" lang="en-US" altLang="en-US" sz="1200" b="0" i="0" u="none" strike="noStrike" cap="none" normalizeH="0" baseline="0">
                <a:ln>
                  <a:noFill/>
                </a:ln>
                <a:effectLst/>
                <a:latin typeface="+mj-lt"/>
                <a:ea typeface="Calibri" pitchFamily="34" charset="0"/>
                <a:cs typeface="Times New Roman" pitchFamily="18" charset="0"/>
              </a:rPr>
              <a:t>Works,and</a:t>
            </a:r>
            <a:r>
              <a:rPr kumimoji="0" lang="en-US" altLang="en-US" sz="1200" b="0" i="0" u="none" strike="noStrike" cap="none" normalizeH="0" baseline="0" dirty="0">
                <a:ln>
                  <a:noFill/>
                </a:ln>
                <a:effectLst/>
                <a:latin typeface="+mj-lt"/>
                <a:ea typeface="Calibri" pitchFamily="34" charset="0"/>
                <a:cs typeface="Times New Roman" pitchFamily="18" charset="0"/>
              </a:rPr>
              <a:t> Visiting Nurse Services will book her again and again</a:t>
            </a:r>
            <a:r>
              <a:rPr kumimoji="0" lang="en-US" altLang="en-US" sz="1050" b="0" i="0" u="none" strike="noStrike" cap="none" normalizeH="0" baseline="0" dirty="0">
                <a:ln>
                  <a:noFill/>
                </a:ln>
                <a:effectLst/>
                <a:latin typeface="+mj-lt"/>
                <a:ea typeface="Calibri" pitchFamily="34" charset="0"/>
                <a:cs typeface="Times New Roman" pitchFamily="18" charset="0"/>
              </a:rPr>
              <a:t>.  </a:t>
            </a:r>
            <a:endParaRPr kumimoji="0" lang="en-US" altLang="en-US" sz="1000" b="0" i="0" u="none" strike="noStrike" cap="none" normalizeH="0" baseline="0" dirty="0">
              <a:ln>
                <a:noFill/>
              </a:ln>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1" name="AutoShape 6" descr="Visiting Nurse Service of New Yor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Related imag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34200" y="9185890"/>
            <a:ext cx="875408" cy="87540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10D95CE-7956-EC43-6ED0-0F10D8061D64}"/>
              </a:ext>
            </a:extLst>
          </p:cNvPr>
          <p:cNvSpPr txBox="1"/>
          <p:nvPr/>
        </p:nvSpPr>
        <p:spPr>
          <a:xfrm>
            <a:off x="395376" y="11470761"/>
            <a:ext cx="8410389" cy="246221"/>
          </a:xfrm>
          <a:prstGeom prst="rect">
            <a:avLst/>
          </a:prstGeom>
          <a:noFill/>
        </p:spPr>
        <p:txBody>
          <a:bodyPr wrap="square" rtlCol="0">
            <a:spAutoFit/>
          </a:bodyPr>
          <a:lstStyle/>
          <a:p>
            <a:r>
              <a:rPr lang="en-US" sz="1000" dirty="0">
                <a:latin typeface="+mj-lt"/>
              </a:rPr>
              <a:t>www.Toshar.net </a:t>
            </a:r>
            <a:r>
              <a:rPr lang="en-US" sz="1000" b="1" dirty="0">
                <a:latin typeface="+mj-lt"/>
              </a:rPr>
              <a:t>|</a:t>
            </a:r>
            <a:r>
              <a:rPr lang="en-US" sz="1000" dirty="0">
                <a:latin typeface="+mj-lt"/>
              </a:rPr>
              <a:t> </a:t>
            </a:r>
            <a:r>
              <a:rPr lang="en-US" sz="1000" dirty="0">
                <a:latin typeface="+mj-lt"/>
                <a:hlinkClick r:id="rId9"/>
              </a:rPr>
              <a:t>Toshar@Toshar.net</a:t>
            </a:r>
            <a:r>
              <a:rPr lang="en-US" sz="1000" dirty="0">
                <a:latin typeface="+mj-lt"/>
              </a:rPr>
              <a:t> </a:t>
            </a:r>
            <a:r>
              <a:rPr lang="en-US" sz="1000" b="1" dirty="0">
                <a:latin typeface="+mj-lt"/>
              </a:rPr>
              <a:t>|</a:t>
            </a:r>
            <a:r>
              <a:rPr lang="en-US" sz="1000" dirty="0">
                <a:latin typeface="+mj-lt"/>
              </a:rPr>
              <a:t>    P.O. Box 284 Palm Harbor Fl,24682    </a:t>
            </a:r>
            <a:r>
              <a:rPr lang="en-US" sz="1000" b="1" dirty="0">
                <a:latin typeface="+mj-lt"/>
              </a:rPr>
              <a:t> |</a:t>
            </a:r>
            <a:r>
              <a:rPr lang="en-US" sz="1000" dirty="0">
                <a:latin typeface="+mj-lt"/>
              </a:rPr>
              <a:t>     Bookings: 646-588-0827 </a:t>
            </a:r>
          </a:p>
        </p:txBody>
      </p:sp>
    </p:spTree>
    <p:extLst>
      <p:ext uri="{BB962C8B-B14F-4D97-AF65-F5344CB8AC3E}">
        <p14:creationId xmlns:p14="http://schemas.microsoft.com/office/powerpoint/2010/main" val="3999111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88B0F8-6C00-4A65-8737-878306199E5E}"/>
              </a:ext>
            </a:extLst>
          </p:cNvPr>
          <p:cNvSpPr/>
          <p:nvPr/>
        </p:nvSpPr>
        <p:spPr>
          <a:xfrm>
            <a:off x="5665450" y="1213069"/>
            <a:ext cx="2411750" cy="369332"/>
          </a:xfrm>
          <a:prstGeom prst="rect">
            <a:avLst/>
          </a:prstGeom>
        </p:spPr>
        <p:txBody>
          <a:bodyPr wrap="none">
            <a:spAutoFit/>
          </a:bodyPr>
          <a:lstStyle/>
          <a:p>
            <a:r>
              <a:rPr lang="en-US" b="1" dirty="0"/>
              <a:t>Clients Testimonials</a:t>
            </a:r>
            <a:endParaRPr lang="en-US" dirty="0"/>
          </a:p>
        </p:txBody>
      </p:sp>
      <p:cxnSp>
        <p:nvCxnSpPr>
          <p:cNvPr id="4" name="Straight Connector 3">
            <a:extLst>
              <a:ext uri="{FF2B5EF4-FFF2-40B4-BE49-F238E27FC236}">
                <a16:creationId xmlns:a16="http://schemas.microsoft.com/office/drawing/2014/main" id="{D58DDDF2-535D-4672-B59F-993412136656}"/>
              </a:ext>
            </a:extLst>
          </p:cNvPr>
          <p:cNvCxnSpPr/>
          <p:nvPr/>
        </p:nvCxnSpPr>
        <p:spPr>
          <a:xfrm>
            <a:off x="430627" y="1591570"/>
            <a:ext cx="8084280" cy="0"/>
          </a:xfrm>
          <a:prstGeom prst="line">
            <a:avLst/>
          </a:prstGeom>
          <a:noFill/>
          <a:ln w="34925" cap="flat" cmpd="sng" algn="ctr">
            <a:solidFill>
              <a:sysClr val="windowText" lastClr="000000"/>
            </a:solidFill>
            <a:prstDash val="solid"/>
          </a:ln>
          <a:effectLst/>
        </p:spPr>
      </p:cxnSp>
      <p:pic>
        <p:nvPicPr>
          <p:cNvPr id="6" name="Picture 5">
            <a:extLst>
              <a:ext uri="{FF2B5EF4-FFF2-40B4-BE49-F238E27FC236}">
                <a16:creationId xmlns:a16="http://schemas.microsoft.com/office/drawing/2014/main" id="{E6E6C8D5-ADCE-414F-88B4-0D3BF4A976FC}"/>
              </a:ext>
            </a:extLst>
          </p:cNvPr>
          <p:cNvPicPr/>
          <p:nvPr/>
        </p:nvPicPr>
        <p:blipFill rotWithShape="1">
          <a:blip r:embed="rId2" cstate="print">
            <a:extLst>
              <a:ext uri="{28A0092B-C50C-407E-A947-70E740481C1C}">
                <a14:useLocalDpi xmlns:a14="http://schemas.microsoft.com/office/drawing/2010/main" val="0"/>
              </a:ext>
            </a:extLst>
          </a:blip>
          <a:srcRect l="1976" r="1446"/>
          <a:stretch/>
        </p:blipFill>
        <p:spPr>
          <a:xfrm>
            <a:off x="3432579" y="2362200"/>
            <a:ext cx="2080375" cy="1554913"/>
          </a:xfrm>
          <a:prstGeom prst="rect">
            <a:avLst/>
          </a:prstGeom>
        </p:spPr>
      </p:pic>
      <p:cxnSp>
        <p:nvCxnSpPr>
          <p:cNvPr id="7" name="Straight Connector 6">
            <a:extLst>
              <a:ext uri="{FF2B5EF4-FFF2-40B4-BE49-F238E27FC236}">
                <a16:creationId xmlns:a16="http://schemas.microsoft.com/office/drawing/2014/main" id="{8AA313B5-DFB7-44D2-9095-C722DD7AFCFD}"/>
              </a:ext>
            </a:extLst>
          </p:cNvPr>
          <p:cNvCxnSpPr/>
          <p:nvPr/>
        </p:nvCxnSpPr>
        <p:spPr>
          <a:xfrm>
            <a:off x="382772" y="11344940"/>
            <a:ext cx="8410389" cy="8860"/>
          </a:xfrm>
          <a:prstGeom prst="line">
            <a:avLst/>
          </a:prstGeom>
          <a:noFill/>
          <a:ln w="25400" cap="flat" cmpd="sng" algn="ctr">
            <a:solidFill>
              <a:sysClr val="windowText" lastClr="000000"/>
            </a:solidFill>
            <a:prstDash val="solid"/>
          </a:ln>
          <a:effectLst/>
        </p:spPr>
      </p:cxnSp>
      <p:sp>
        <p:nvSpPr>
          <p:cNvPr id="12" name="Rectangle 11">
            <a:extLst>
              <a:ext uri="{FF2B5EF4-FFF2-40B4-BE49-F238E27FC236}">
                <a16:creationId xmlns:a16="http://schemas.microsoft.com/office/drawing/2014/main" id="{B5941E55-04AA-467C-9369-6EA967D46F90}"/>
              </a:ext>
            </a:extLst>
          </p:cNvPr>
          <p:cNvSpPr/>
          <p:nvPr/>
        </p:nvSpPr>
        <p:spPr>
          <a:xfrm>
            <a:off x="508558" y="2209800"/>
            <a:ext cx="8006349" cy="8402300"/>
          </a:xfrm>
          <a:prstGeom prst="rect">
            <a:avLst/>
          </a:prstGeom>
          <a:ln w="28575">
            <a:solidFill>
              <a:schemeClr val="tx1"/>
            </a:solidFill>
          </a:ln>
        </p:spPr>
        <p:txBody>
          <a:bodyPr wrap="square">
            <a:spAutoFit/>
          </a:bodyPr>
          <a:lstStyle/>
          <a:p>
            <a:pPr algn="l"/>
            <a:endParaRPr lang="en-US" dirty="0">
              <a:solidFill>
                <a:srgbClr val="222222"/>
              </a:solidFill>
              <a:latin typeface="Arial" panose="020B0604020202020204" pitchFamily="34" charset="0"/>
            </a:endParaRPr>
          </a:p>
          <a:p>
            <a:pPr algn="l"/>
            <a:endParaRPr lang="en-US" dirty="0">
              <a:solidFill>
                <a:srgbClr val="222222"/>
              </a:solidFill>
              <a:latin typeface="Arial" panose="020B0604020202020204" pitchFamily="34" charset="0"/>
            </a:endParaRPr>
          </a:p>
          <a:p>
            <a:pPr algn="l"/>
            <a:endParaRPr lang="en-US" dirty="0">
              <a:solidFill>
                <a:srgbClr val="222222"/>
              </a:solidFill>
              <a:latin typeface="Arial" panose="020B0604020202020204" pitchFamily="34" charset="0"/>
            </a:endParaRPr>
          </a:p>
          <a:p>
            <a:pPr algn="l"/>
            <a:endParaRPr lang="en-US" dirty="0">
              <a:solidFill>
                <a:srgbClr val="222222"/>
              </a:solidFill>
              <a:latin typeface="Arial" panose="020B0604020202020204" pitchFamily="34" charset="0"/>
            </a:endParaRPr>
          </a:p>
          <a:p>
            <a:pPr algn="l"/>
            <a:endParaRPr lang="en-US" dirty="0">
              <a:solidFill>
                <a:srgbClr val="222222"/>
              </a:solidFill>
              <a:latin typeface="Arial" panose="020B0604020202020204" pitchFamily="34" charset="0"/>
            </a:endParaRPr>
          </a:p>
          <a:p>
            <a:pPr algn="l"/>
            <a:endParaRPr lang="en-US" dirty="0">
              <a:solidFill>
                <a:srgbClr val="222222"/>
              </a:solidFill>
              <a:latin typeface="Arial" panose="020B0604020202020204" pitchFamily="34" charset="0"/>
            </a:endParaRPr>
          </a:p>
          <a:p>
            <a:pPr algn="l"/>
            <a:endParaRPr lang="en-US" dirty="0">
              <a:solidFill>
                <a:srgbClr val="222222"/>
              </a:solidFill>
              <a:latin typeface="Arial" panose="020B0604020202020204" pitchFamily="34" charset="0"/>
            </a:endParaRPr>
          </a:p>
          <a:p>
            <a:pPr algn="l"/>
            <a:r>
              <a:rPr lang="en-US" dirty="0">
                <a:solidFill>
                  <a:srgbClr val="222222"/>
                </a:solidFill>
                <a:latin typeface="Arial" panose="020B0604020202020204" pitchFamily="34" charset="0"/>
              </a:rPr>
              <a:t>Phil,</a:t>
            </a:r>
          </a:p>
          <a:p>
            <a:pPr algn="l"/>
            <a:endParaRPr lang="en-US" dirty="0">
              <a:solidFill>
                <a:srgbClr val="222222"/>
              </a:solidFill>
              <a:latin typeface="Arial" panose="020B0604020202020204" pitchFamily="34" charset="0"/>
            </a:endParaRPr>
          </a:p>
          <a:p>
            <a:pPr algn="l"/>
            <a:r>
              <a:rPr lang="en-US" dirty="0">
                <a:solidFill>
                  <a:srgbClr val="222222"/>
                </a:solidFill>
                <a:latin typeface="Arial" panose="020B0604020202020204" pitchFamily="34" charset="0"/>
              </a:rPr>
              <a:t>I have had the pleasure of meeting Toshar Bryant over 20 years ago. </a:t>
            </a:r>
          </a:p>
          <a:p>
            <a:pPr algn="l"/>
            <a:endParaRPr lang="en-US" b="1" dirty="0">
              <a:solidFill>
                <a:srgbClr val="222222"/>
              </a:solidFill>
              <a:latin typeface="Arial" panose="020B0604020202020204" pitchFamily="34" charset="0"/>
            </a:endParaRPr>
          </a:p>
          <a:p>
            <a:pPr algn="l"/>
            <a:r>
              <a:rPr lang="en-US" b="1" dirty="0">
                <a:solidFill>
                  <a:srgbClr val="222222"/>
                </a:solidFill>
                <a:latin typeface="Arial" panose="020B0604020202020204" pitchFamily="34" charset="0"/>
              </a:rPr>
              <a:t>It didn't take long for me to conclude </a:t>
            </a:r>
            <a:r>
              <a:rPr lang="en-US" dirty="0">
                <a:solidFill>
                  <a:srgbClr val="222222"/>
                </a:solidFill>
                <a:latin typeface="Arial" panose="020B0604020202020204" pitchFamily="34" charset="0"/>
              </a:rPr>
              <a:t>that this shy and timid young lady would someday become a role model for other young women. </a:t>
            </a:r>
          </a:p>
          <a:p>
            <a:pPr algn="l"/>
            <a:endParaRPr lang="en-US" dirty="0">
              <a:solidFill>
                <a:srgbClr val="222222"/>
              </a:solidFill>
              <a:latin typeface="Arial" panose="020B0604020202020204" pitchFamily="34" charset="0"/>
            </a:endParaRPr>
          </a:p>
          <a:p>
            <a:pPr algn="l"/>
            <a:r>
              <a:rPr lang="en-US" dirty="0">
                <a:solidFill>
                  <a:srgbClr val="222222"/>
                </a:solidFill>
                <a:latin typeface="Arial" panose="020B0604020202020204" pitchFamily="34" charset="0"/>
              </a:rPr>
              <a:t>After leaving a terrible marriage and moving into a shelter with four small children, she still found a way to manage her day-to-day responsibilities and attend college and eventually graduate. </a:t>
            </a:r>
          </a:p>
          <a:p>
            <a:pPr algn="l"/>
            <a:endParaRPr lang="en-US" dirty="0">
              <a:solidFill>
                <a:srgbClr val="222222"/>
              </a:solidFill>
              <a:latin typeface="Arial" panose="020B0604020202020204" pitchFamily="34" charset="0"/>
            </a:endParaRPr>
          </a:p>
          <a:p>
            <a:pPr algn="l"/>
            <a:r>
              <a:rPr lang="en-US" dirty="0">
                <a:solidFill>
                  <a:srgbClr val="222222"/>
                </a:solidFill>
                <a:latin typeface="Arial" panose="020B0604020202020204" pitchFamily="34" charset="0"/>
              </a:rPr>
              <a:t>Because of her history, she can quickly relate to groups in her workshops and show them that their past does not dictate their future. As long as they work hard; stay focus and don't let their distractions get in their way, they can overcome what seems impossible.  </a:t>
            </a:r>
            <a:br>
              <a:rPr lang="en-US" dirty="0">
                <a:solidFill>
                  <a:srgbClr val="222222"/>
                </a:solidFill>
                <a:latin typeface="Arial" panose="020B0604020202020204" pitchFamily="34" charset="0"/>
              </a:rPr>
            </a:br>
            <a:br>
              <a:rPr lang="en-US" dirty="0">
                <a:solidFill>
                  <a:srgbClr val="222222"/>
                </a:solidFill>
                <a:latin typeface="Arial" panose="020B0604020202020204" pitchFamily="34" charset="0"/>
              </a:rPr>
            </a:br>
            <a:r>
              <a:rPr lang="en-US" dirty="0">
                <a:solidFill>
                  <a:srgbClr val="222222"/>
                </a:solidFill>
                <a:latin typeface="Arial" panose="020B0604020202020204" pitchFamily="34" charset="0"/>
              </a:rPr>
              <a:t>Keep up the excellent work Toshar and keep telling your story. You never know whose life you may save.</a:t>
            </a:r>
            <a:br>
              <a:rPr lang="en-US" dirty="0">
                <a:solidFill>
                  <a:srgbClr val="222222"/>
                </a:solidFill>
                <a:latin typeface="Arial" panose="020B0604020202020204" pitchFamily="34" charset="0"/>
              </a:rPr>
            </a:br>
            <a:endParaRPr lang="en-US" dirty="0">
              <a:solidFill>
                <a:srgbClr val="222222"/>
              </a:solidFill>
              <a:latin typeface="Arial" panose="020B0604020202020204" pitchFamily="34" charset="0"/>
            </a:endParaRPr>
          </a:p>
          <a:p>
            <a:pPr algn="l"/>
            <a:r>
              <a:rPr lang="en-US" b="1" dirty="0">
                <a:solidFill>
                  <a:srgbClr val="1F497D"/>
                </a:solidFill>
                <a:latin typeface="Arial" panose="020B0604020202020204" pitchFamily="34" charset="0"/>
              </a:rPr>
              <a:t>Philip J. Jones</a:t>
            </a:r>
            <a:endParaRPr lang="en-US" dirty="0">
              <a:solidFill>
                <a:srgbClr val="222222"/>
              </a:solidFill>
              <a:latin typeface="Arial" panose="020B0604020202020204" pitchFamily="34" charset="0"/>
            </a:endParaRPr>
          </a:p>
          <a:p>
            <a:pPr algn="l"/>
            <a:r>
              <a:rPr lang="en-US" b="1" dirty="0">
                <a:solidFill>
                  <a:srgbClr val="1F497D"/>
                </a:solidFill>
                <a:latin typeface="Arial" panose="020B0604020202020204" pitchFamily="34" charset="0"/>
              </a:rPr>
              <a:t>Senior Vice President</a:t>
            </a:r>
            <a:endParaRPr lang="en-US" dirty="0">
              <a:solidFill>
                <a:srgbClr val="222222"/>
              </a:solidFill>
              <a:latin typeface="Arial" panose="020B0604020202020204" pitchFamily="34" charset="0"/>
            </a:endParaRPr>
          </a:p>
          <a:p>
            <a:pPr algn="l"/>
            <a:r>
              <a:rPr lang="en-US" dirty="0">
                <a:solidFill>
                  <a:srgbClr val="1F497D"/>
                </a:solidFill>
                <a:latin typeface="Arial" panose="020B0604020202020204" pitchFamily="34" charset="0"/>
              </a:rPr>
              <a:t>America </a:t>
            </a:r>
            <a:r>
              <a:rPr lang="en-US" dirty="0">
                <a:solidFill>
                  <a:srgbClr val="222222"/>
                </a:solidFill>
                <a:latin typeface="Arial" panose="020B0604020202020204" pitchFamily="34" charset="0"/>
              </a:rPr>
              <a:t>Works</a:t>
            </a:r>
            <a:endParaRPr lang="en-US" b="0" i="0" dirty="0">
              <a:solidFill>
                <a:srgbClr val="222222"/>
              </a:solidFill>
              <a:effectLst/>
              <a:latin typeface="Arial" panose="020B0604020202020204" pitchFamily="34" charset="0"/>
            </a:endParaRPr>
          </a:p>
        </p:txBody>
      </p:sp>
      <p:sp>
        <p:nvSpPr>
          <p:cNvPr id="13" name="Rectangle 12">
            <a:extLst>
              <a:ext uri="{FF2B5EF4-FFF2-40B4-BE49-F238E27FC236}">
                <a16:creationId xmlns:a16="http://schemas.microsoft.com/office/drawing/2014/main" id="{A2D6D687-8CC9-4934-A4D2-E881DD0C1D8D}"/>
              </a:ext>
            </a:extLst>
          </p:cNvPr>
          <p:cNvSpPr/>
          <p:nvPr/>
        </p:nvSpPr>
        <p:spPr>
          <a:xfrm>
            <a:off x="455548" y="729809"/>
            <a:ext cx="1527536" cy="799368"/>
          </a:xfrm>
          <a:prstGeom prst="rect">
            <a:avLst/>
          </a:prstGeom>
          <a:blipFill>
            <a:blip r:embed="rId3"/>
            <a:stretch>
              <a:fillRect/>
            </a:stretch>
          </a:blip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TextBox 1">
            <a:extLst>
              <a:ext uri="{FF2B5EF4-FFF2-40B4-BE49-F238E27FC236}">
                <a16:creationId xmlns:a16="http://schemas.microsoft.com/office/drawing/2014/main" id="{F2E18E35-E82D-F13E-E47D-56D370C6C829}"/>
              </a:ext>
            </a:extLst>
          </p:cNvPr>
          <p:cNvSpPr txBox="1"/>
          <p:nvPr/>
        </p:nvSpPr>
        <p:spPr>
          <a:xfrm>
            <a:off x="395376" y="11470761"/>
            <a:ext cx="8410389" cy="246221"/>
          </a:xfrm>
          <a:prstGeom prst="rect">
            <a:avLst/>
          </a:prstGeom>
          <a:noFill/>
        </p:spPr>
        <p:txBody>
          <a:bodyPr wrap="square" rtlCol="0">
            <a:spAutoFit/>
          </a:bodyPr>
          <a:lstStyle/>
          <a:p>
            <a:r>
              <a:rPr lang="en-US" sz="1000" dirty="0">
                <a:latin typeface="+mj-lt"/>
              </a:rPr>
              <a:t>www.Toshar.net </a:t>
            </a:r>
            <a:r>
              <a:rPr lang="en-US" sz="1000" b="1" dirty="0">
                <a:latin typeface="+mj-lt"/>
              </a:rPr>
              <a:t>|</a:t>
            </a:r>
            <a:r>
              <a:rPr lang="en-US" sz="1000" dirty="0">
                <a:latin typeface="+mj-lt"/>
              </a:rPr>
              <a:t> </a:t>
            </a:r>
            <a:r>
              <a:rPr lang="en-US" sz="1000" dirty="0">
                <a:latin typeface="+mj-lt"/>
                <a:hlinkClick r:id="rId4"/>
              </a:rPr>
              <a:t>Toshar@Toshar.net</a:t>
            </a:r>
            <a:r>
              <a:rPr lang="en-US" sz="1000" dirty="0">
                <a:latin typeface="+mj-lt"/>
              </a:rPr>
              <a:t> </a:t>
            </a:r>
            <a:r>
              <a:rPr lang="en-US" sz="1000" b="1" dirty="0">
                <a:latin typeface="+mj-lt"/>
              </a:rPr>
              <a:t>|</a:t>
            </a:r>
            <a:r>
              <a:rPr lang="en-US" sz="1000" dirty="0">
                <a:latin typeface="+mj-lt"/>
              </a:rPr>
              <a:t>    P.O. Box 284 Palm Harbor Fl,24682    </a:t>
            </a:r>
            <a:r>
              <a:rPr lang="en-US" sz="1000" b="1" dirty="0">
                <a:latin typeface="+mj-lt"/>
              </a:rPr>
              <a:t> |</a:t>
            </a:r>
            <a:r>
              <a:rPr lang="en-US" sz="1000" dirty="0">
                <a:latin typeface="+mj-lt"/>
              </a:rPr>
              <a:t>     Bookings: 646-588-0827 </a:t>
            </a:r>
          </a:p>
        </p:txBody>
      </p:sp>
    </p:spTree>
    <p:extLst>
      <p:ext uri="{BB962C8B-B14F-4D97-AF65-F5344CB8AC3E}">
        <p14:creationId xmlns:p14="http://schemas.microsoft.com/office/powerpoint/2010/main" val="2193830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ADF57B-02E6-4CCF-A333-4D970F6BC550}"/>
              </a:ext>
            </a:extLst>
          </p:cNvPr>
          <p:cNvSpPr/>
          <p:nvPr/>
        </p:nvSpPr>
        <p:spPr>
          <a:xfrm>
            <a:off x="455548" y="729809"/>
            <a:ext cx="1527536" cy="799368"/>
          </a:xfrm>
          <a:prstGeom prst="rect">
            <a:avLst/>
          </a:prstGeom>
          <a:blipFill>
            <a:blip r:embed="rId2"/>
            <a:stretch>
              <a:fillRect/>
            </a:stretch>
          </a:blip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3" name="Straight Connector 2">
            <a:extLst>
              <a:ext uri="{FF2B5EF4-FFF2-40B4-BE49-F238E27FC236}">
                <a16:creationId xmlns:a16="http://schemas.microsoft.com/office/drawing/2014/main" id="{1ADE8968-666A-4577-82F7-02D1B07D2C1B}"/>
              </a:ext>
            </a:extLst>
          </p:cNvPr>
          <p:cNvCxnSpPr/>
          <p:nvPr/>
        </p:nvCxnSpPr>
        <p:spPr>
          <a:xfrm>
            <a:off x="430627" y="1591570"/>
            <a:ext cx="8084280" cy="0"/>
          </a:xfrm>
          <a:prstGeom prst="line">
            <a:avLst/>
          </a:prstGeom>
          <a:noFill/>
          <a:ln w="34925" cap="flat" cmpd="sng" algn="ctr">
            <a:solidFill>
              <a:sysClr val="windowText" lastClr="000000"/>
            </a:solidFill>
            <a:prstDash val="solid"/>
          </a:ln>
          <a:effectLst/>
        </p:spPr>
      </p:cxnSp>
      <p:sp>
        <p:nvSpPr>
          <p:cNvPr id="4" name="Rectangle 3">
            <a:extLst>
              <a:ext uri="{FF2B5EF4-FFF2-40B4-BE49-F238E27FC236}">
                <a16:creationId xmlns:a16="http://schemas.microsoft.com/office/drawing/2014/main" id="{74F5B2FC-581D-4156-BCAB-7D2CE7807D88}"/>
              </a:ext>
            </a:extLst>
          </p:cNvPr>
          <p:cNvSpPr/>
          <p:nvPr/>
        </p:nvSpPr>
        <p:spPr>
          <a:xfrm>
            <a:off x="5665450" y="1213069"/>
            <a:ext cx="2411750" cy="369332"/>
          </a:xfrm>
          <a:prstGeom prst="rect">
            <a:avLst/>
          </a:prstGeom>
        </p:spPr>
        <p:txBody>
          <a:bodyPr wrap="none">
            <a:spAutoFit/>
          </a:bodyPr>
          <a:lstStyle/>
          <a:p>
            <a:r>
              <a:rPr lang="en-US" b="1" dirty="0"/>
              <a:t>Clients Testimonials</a:t>
            </a:r>
            <a:endParaRPr lang="en-US" dirty="0"/>
          </a:p>
        </p:txBody>
      </p:sp>
      <p:pic>
        <p:nvPicPr>
          <p:cNvPr id="1026" name="Picture 2">
            <a:extLst>
              <a:ext uri="{FF2B5EF4-FFF2-40B4-BE49-F238E27FC236}">
                <a16:creationId xmlns:a16="http://schemas.microsoft.com/office/drawing/2014/main" id="{A8326F09-1A83-4A1C-9D4C-A8EA7F860E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1897820"/>
            <a:ext cx="603870" cy="54030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F18A62C-87CA-4055-AB88-5D6FE12B25A1}"/>
              </a:ext>
            </a:extLst>
          </p:cNvPr>
          <p:cNvSpPr/>
          <p:nvPr/>
        </p:nvSpPr>
        <p:spPr>
          <a:xfrm>
            <a:off x="456050" y="1881546"/>
            <a:ext cx="8080628" cy="9048631"/>
          </a:xfrm>
          <a:prstGeom prst="rect">
            <a:avLst/>
          </a:prstGeom>
          <a:ln w="28575">
            <a:solidFill>
              <a:schemeClr val="tx1"/>
            </a:solidFill>
          </a:ln>
        </p:spPr>
        <p:txBody>
          <a:bodyPr wrap="square">
            <a:spAutoFit/>
          </a:bodyPr>
          <a:lstStyle/>
          <a:p>
            <a:r>
              <a:rPr lang="en-US" sz="2000" b="1" dirty="0" err="1"/>
              <a:t>Tracè</a:t>
            </a:r>
            <a:r>
              <a:rPr lang="en-US" sz="2000" b="1" dirty="0"/>
              <a:t> Gaskin</a:t>
            </a:r>
          </a:p>
          <a:p>
            <a:r>
              <a:rPr lang="en-US" sz="1600" b="1" dirty="0"/>
              <a:t>     </a:t>
            </a:r>
            <a:r>
              <a:rPr lang="en-US" sz="1600" dirty="0"/>
              <a:t>1826  Calash Way</a:t>
            </a:r>
          </a:p>
          <a:p>
            <a:r>
              <a:rPr lang="en-US" sz="1600" dirty="0"/>
              <a:t>  Virginia Beach, VA 23454</a:t>
            </a:r>
          </a:p>
          <a:p>
            <a:r>
              <a:rPr lang="en-US" sz="1600" dirty="0"/>
              <a:t>   (646) 601-9644  (c) |   gaskin.trace@gmail.com</a:t>
            </a:r>
          </a:p>
          <a:p>
            <a:pPr algn="just"/>
            <a:endParaRPr lang="en-US" sz="1200" dirty="0"/>
          </a:p>
          <a:p>
            <a:pPr algn="just"/>
            <a:r>
              <a:rPr lang="en-US" sz="1200" dirty="0"/>
              <a:t>						</a:t>
            </a:r>
          </a:p>
          <a:p>
            <a:pPr algn="just"/>
            <a:r>
              <a:rPr lang="en-US" sz="1400" dirty="0"/>
              <a:t>September 18,  2019</a:t>
            </a:r>
          </a:p>
          <a:p>
            <a:pPr algn="just"/>
            <a:r>
              <a:rPr lang="en-US" sz="1400" dirty="0"/>
              <a:t>				</a:t>
            </a:r>
          </a:p>
          <a:p>
            <a:pPr algn="just"/>
            <a:r>
              <a:rPr lang="en-US" sz="1400" dirty="0"/>
              <a:t>TO WHOM IT MAY CONCERN:</a:t>
            </a:r>
          </a:p>
          <a:p>
            <a:pPr algn="just"/>
            <a:endParaRPr lang="en-US" sz="1400" dirty="0"/>
          </a:p>
          <a:p>
            <a:pPr algn="just"/>
            <a:r>
              <a:rPr lang="en-US" sz="1400" dirty="0"/>
              <a:t>I have had the distinct honor of having been a recipient of life coaching by </a:t>
            </a:r>
            <a:r>
              <a:rPr lang="en-US" sz="1400" dirty="0" err="1"/>
              <a:t>Ms.Toshar</a:t>
            </a:r>
            <a:r>
              <a:rPr lang="en-US" sz="1400" dirty="0"/>
              <a:t> Bryant.</a:t>
            </a:r>
          </a:p>
          <a:p>
            <a:pPr algn="just"/>
            <a:endParaRPr lang="en-US" sz="1400" dirty="0"/>
          </a:p>
          <a:p>
            <a:pPr algn="just"/>
            <a:r>
              <a:rPr lang="en-US" sz="1400" dirty="0"/>
              <a:t>I met her at a cultural event this past Summer and we have maintained constant contact.  When the opportunity arose to discuss a business proposition for next year, I explained that I was in the process of trying to put together a proposal for spiritual development in Virginia Beach.  At this time, Ms. Bryant informed me that she was a life coach as well as an entrepreneur.  We set up a few sessions that were very informative.</a:t>
            </a:r>
          </a:p>
          <a:p>
            <a:pPr algn="just"/>
            <a:endParaRPr lang="en-US" sz="1400" dirty="0"/>
          </a:p>
          <a:p>
            <a:pPr algn="just"/>
            <a:r>
              <a:rPr lang="en-US" sz="1400" dirty="0"/>
              <a:t>It is very important that people dream big.  It is equally important that there be people around that are capable of helping to fine tune those dreams into realistic and achievable goals.  Ms. Bryant is an excellent listener and was able to ask questions that maintained the integrity of the goals and kept us both on task.  This may seem like a simple idea when set on paper but in reality is a crucial skill to have.  What I found to be rather impressive is that she focused more on how I was planning to approach success with this project rather than the very real possibilities of becoming too overwhelming to manage.  While my impulse is to shoot forward, what I really need to do is to exercise patience as I set up the parameters for New Moon </a:t>
            </a:r>
            <a:r>
              <a:rPr lang="en-US" sz="1400" dirty="0" err="1"/>
              <a:t>Misas</a:t>
            </a:r>
            <a:r>
              <a:rPr lang="en-US" sz="1400" dirty="0"/>
              <a:t> &amp; Spiritual Development.</a:t>
            </a:r>
          </a:p>
          <a:p>
            <a:pPr algn="just"/>
            <a:endParaRPr lang="en-US" sz="1400" dirty="0"/>
          </a:p>
          <a:p>
            <a:pPr algn="just"/>
            <a:r>
              <a:rPr lang="en-US" sz="1400" dirty="0"/>
              <a:t>During the sessions, it became evident that I needed to create a strategic plan as well as a rubric to indicate the levels of success for each facet of the business.  Toshar was excellent in pushing me to set intentions so that I could clearly state my objectives.  Part of the plan requires that I present the proposal for approval to a group of Elders.  Without this approval, starting this business is going to be extremely difficult.  It can be done, and it will be, by creating a mission statement and the timeline for the actual workshops.  Being coached enabled me to see just how prepared I was and how much more work needed to be accomplished before opening day.  I thoroughly enjoyed my coaching sessions and understand the need for objectivity.  I highly commend the skills and talents of Ms. Bryant and  strongly recommend the discipline that professional coaching affords the new entrepreneur.</a:t>
            </a:r>
          </a:p>
          <a:p>
            <a:pPr algn="just"/>
            <a:r>
              <a:rPr lang="en-US" sz="1400" dirty="0"/>
              <a:t>				</a:t>
            </a:r>
          </a:p>
          <a:p>
            <a:pPr algn="just"/>
            <a:r>
              <a:rPr lang="en-US" sz="1400" dirty="0"/>
              <a:t>				Empowering the future,</a:t>
            </a:r>
          </a:p>
          <a:p>
            <a:pPr algn="just"/>
            <a:r>
              <a:rPr lang="en-US" sz="1400" dirty="0"/>
              <a:t>				</a:t>
            </a:r>
            <a:r>
              <a:rPr lang="en-US" sz="1400" dirty="0" err="1"/>
              <a:t>Tracè</a:t>
            </a:r>
            <a:r>
              <a:rPr lang="en-US" sz="1400" dirty="0"/>
              <a:t> Gaskin, MS</a:t>
            </a:r>
          </a:p>
        </p:txBody>
      </p:sp>
      <p:cxnSp>
        <p:nvCxnSpPr>
          <p:cNvPr id="8" name="Straight Connector 7">
            <a:extLst>
              <a:ext uri="{FF2B5EF4-FFF2-40B4-BE49-F238E27FC236}">
                <a16:creationId xmlns:a16="http://schemas.microsoft.com/office/drawing/2014/main" id="{07F2A4C1-0B12-4AA1-86C4-14BD8CD47CCD}"/>
              </a:ext>
            </a:extLst>
          </p:cNvPr>
          <p:cNvCxnSpPr/>
          <p:nvPr/>
        </p:nvCxnSpPr>
        <p:spPr>
          <a:xfrm>
            <a:off x="382772" y="11344940"/>
            <a:ext cx="8410389" cy="8860"/>
          </a:xfrm>
          <a:prstGeom prst="line">
            <a:avLst/>
          </a:prstGeom>
          <a:noFill/>
          <a:ln w="25400" cap="flat" cmpd="sng" algn="ctr">
            <a:solidFill>
              <a:sysClr val="windowText" lastClr="000000"/>
            </a:solidFill>
            <a:prstDash val="solid"/>
          </a:ln>
          <a:effectLst/>
        </p:spPr>
      </p:cxnSp>
      <p:sp>
        <p:nvSpPr>
          <p:cNvPr id="9" name="TextBox 8">
            <a:extLst>
              <a:ext uri="{FF2B5EF4-FFF2-40B4-BE49-F238E27FC236}">
                <a16:creationId xmlns:a16="http://schemas.microsoft.com/office/drawing/2014/main" id="{60C77B97-8601-B00F-96B2-168B9DBA3EF2}"/>
              </a:ext>
            </a:extLst>
          </p:cNvPr>
          <p:cNvSpPr txBox="1"/>
          <p:nvPr/>
        </p:nvSpPr>
        <p:spPr>
          <a:xfrm>
            <a:off x="395376" y="11470761"/>
            <a:ext cx="8410389" cy="246221"/>
          </a:xfrm>
          <a:prstGeom prst="rect">
            <a:avLst/>
          </a:prstGeom>
          <a:noFill/>
        </p:spPr>
        <p:txBody>
          <a:bodyPr wrap="square" rtlCol="0">
            <a:spAutoFit/>
          </a:bodyPr>
          <a:lstStyle/>
          <a:p>
            <a:r>
              <a:rPr lang="en-US" sz="1000" dirty="0">
                <a:latin typeface="+mj-lt"/>
              </a:rPr>
              <a:t>www.Toshar.net </a:t>
            </a:r>
            <a:r>
              <a:rPr lang="en-US" sz="1000" b="1" dirty="0">
                <a:latin typeface="+mj-lt"/>
              </a:rPr>
              <a:t>|</a:t>
            </a:r>
            <a:r>
              <a:rPr lang="en-US" sz="1000" dirty="0">
                <a:latin typeface="+mj-lt"/>
              </a:rPr>
              <a:t> </a:t>
            </a:r>
            <a:r>
              <a:rPr lang="en-US" sz="1000" dirty="0">
                <a:latin typeface="+mj-lt"/>
                <a:hlinkClick r:id="rId4"/>
              </a:rPr>
              <a:t>Toshar@Toshar.net</a:t>
            </a:r>
            <a:r>
              <a:rPr lang="en-US" sz="1000" dirty="0">
                <a:latin typeface="+mj-lt"/>
              </a:rPr>
              <a:t> </a:t>
            </a:r>
            <a:r>
              <a:rPr lang="en-US" sz="1000" b="1" dirty="0">
                <a:latin typeface="+mj-lt"/>
              </a:rPr>
              <a:t>|</a:t>
            </a:r>
            <a:r>
              <a:rPr lang="en-US" sz="1000" dirty="0">
                <a:latin typeface="+mj-lt"/>
              </a:rPr>
              <a:t>    P.O. Box 284 Palm Harbor Fl,24682    </a:t>
            </a:r>
            <a:r>
              <a:rPr lang="en-US" sz="1000" b="1" dirty="0">
                <a:latin typeface="+mj-lt"/>
              </a:rPr>
              <a:t> |</a:t>
            </a:r>
            <a:r>
              <a:rPr lang="en-US" sz="1000" dirty="0">
                <a:latin typeface="+mj-lt"/>
              </a:rPr>
              <a:t>     Bookings: 646-588-0827 </a:t>
            </a:r>
          </a:p>
        </p:txBody>
      </p:sp>
    </p:spTree>
    <p:extLst>
      <p:ext uri="{BB962C8B-B14F-4D97-AF65-F5344CB8AC3E}">
        <p14:creationId xmlns:p14="http://schemas.microsoft.com/office/powerpoint/2010/main" val="1904218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20989" y="1600200"/>
            <a:ext cx="8084280" cy="0"/>
          </a:xfrm>
          <a:prstGeom prst="line">
            <a:avLst/>
          </a:prstGeom>
          <a:noFill/>
          <a:ln w="34925" cap="flat" cmpd="sng" algn="ctr">
            <a:solidFill>
              <a:sysClr val="windowText" lastClr="000000"/>
            </a:solidFill>
            <a:prstDash val="solid"/>
          </a:ln>
          <a:effectLst/>
        </p:spPr>
      </p:cxnSp>
      <p:sp>
        <p:nvSpPr>
          <p:cNvPr id="5" name="Rectangle 4"/>
          <p:cNvSpPr/>
          <p:nvPr/>
        </p:nvSpPr>
        <p:spPr>
          <a:xfrm>
            <a:off x="6400800" y="1202032"/>
            <a:ext cx="1762022" cy="369332"/>
          </a:xfrm>
          <a:prstGeom prst="rect">
            <a:avLst/>
          </a:prstGeom>
        </p:spPr>
        <p:txBody>
          <a:bodyPr wrap="none">
            <a:spAutoFit/>
          </a:bodyPr>
          <a:lstStyle/>
          <a:p>
            <a:r>
              <a:rPr lang="en-US" b="1" dirty="0"/>
              <a:t>Press &amp; Media</a:t>
            </a:r>
            <a:endParaRPr lang="en-US" dirty="0"/>
          </a:p>
        </p:txBody>
      </p:sp>
      <p:cxnSp>
        <p:nvCxnSpPr>
          <p:cNvPr id="7" name="Straight Connector 6"/>
          <p:cNvCxnSpPr/>
          <p:nvPr/>
        </p:nvCxnSpPr>
        <p:spPr>
          <a:xfrm>
            <a:off x="382772" y="11344940"/>
            <a:ext cx="8410389" cy="8860"/>
          </a:xfrm>
          <a:prstGeom prst="line">
            <a:avLst/>
          </a:prstGeom>
          <a:noFill/>
          <a:ln w="25400" cap="flat" cmpd="sng" algn="ctr">
            <a:solidFill>
              <a:sysClr val="windowText" lastClr="000000"/>
            </a:solidFill>
            <a:prstDash val="solid"/>
          </a:ln>
          <a:effectLst/>
        </p:spPr>
      </p:cxnSp>
      <p:pic>
        <p:nvPicPr>
          <p:cNvPr id="11" name="Picture 10">
            <a:extLst>
              <a:ext uri="{FF2B5EF4-FFF2-40B4-BE49-F238E27FC236}">
                <a16:creationId xmlns:a16="http://schemas.microsoft.com/office/drawing/2014/main" id="{21997A90-982A-4BBC-B638-67C5716B9AAA}"/>
              </a:ext>
            </a:extLst>
          </p:cNvPr>
          <p:cNvPicPr>
            <a:picLocks noChangeAspect="1"/>
          </p:cNvPicPr>
          <p:nvPr/>
        </p:nvPicPr>
        <p:blipFill>
          <a:blip r:embed="rId2"/>
          <a:stretch>
            <a:fillRect/>
          </a:stretch>
        </p:blipFill>
        <p:spPr>
          <a:xfrm>
            <a:off x="508152" y="2438400"/>
            <a:ext cx="7938773" cy="8072761"/>
          </a:xfrm>
          <a:prstGeom prst="rect">
            <a:avLst/>
          </a:prstGeom>
          <a:ln w="38100">
            <a:solidFill>
              <a:schemeClr val="tx1"/>
            </a:solidFill>
          </a:ln>
        </p:spPr>
      </p:pic>
      <p:sp>
        <p:nvSpPr>
          <p:cNvPr id="12" name="Rectangle 11"/>
          <p:cNvSpPr/>
          <p:nvPr/>
        </p:nvSpPr>
        <p:spPr>
          <a:xfrm>
            <a:off x="458207" y="758619"/>
            <a:ext cx="1527536" cy="799368"/>
          </a:xfrm>
          <a:prstGeom prst="rect">
            <a:avLst/>
          </a:prstGeom>
          <a:blipFill>
            <a:blip r:embed="rId3"/>
            <a:stretch>
              <a:fillRect/>
            </a:stretch>
          </a:blip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TextBox 1">
            <a:extLst>
              <a:ext uri="{FF2B5EF4-FFF2-40B4-BE49-F238E27FC236}">
                <a16:creationId xmlns:a16="http://schemas.microsoft.com/office/drawing/2014/main" id="{FD4214A1-FCF1-69F2-5666-63116DD2EF24}"/>
              </a:ext>
            </a:extLst>
          </p:cNvPr>
          <p:cNvSpPr txBox="1"/>
          <p:nvPr/>
        </p:nvSpPr>
        <p:spPr>
          <a:xfrm>
            <a:off x="395376" y="11470761"/>
            <a:ext cx="8410389" cy="246221"/>
          </a:xfrm>
          <a:prstGeom prst="rect">
            <a:avLst/>
          </a:prstGeom>
          <a:noFill/>
        </p:spPr>
        <p:txBody>
          <a:bodyPr wrap="square" rtlCol="0">
            <a:spAutoFit/>
          </a:bodyPr>
          <a:lstStyle/>
          <a:p>
            <a:r>
              <a:rPr lang="en-US" sz="1000" dirty="0">
                <a:latin typeface="+mj-lt"/>
              </a:rPr>
              <a:t>www.Toshar.net </a:t>
            </a:r>
            <a:r>
              <a:rPr lang="en-US" sz="1000" b="1" dirty="0">
                <a:latin typeface="+mj-lt"/>
              </a:rPr>
              <a:t>|</a:t>
            </a:r>
            <a:r>
              <a:rPr lang="en-US" sz="1000" dirty="0">
                <a:latin typeface="+mj-lt"/>
              </a:rPr>
              <a:t> </a:t>
            </a:r>
            <a:r>
              <a:rPr lang="en-US" sz="1000" dirty="0">
                <a:latin typeface="+mj-lt"/>
                <a:hlinkClick r:id="rId4"/>
              </a:rPr>
              <a:t>Toshar@Toshar.net</a:t>
            </a:r>
            <a:r>
              <a:rPr lang="en-US" sz="1000" dirty="0">
                <a:latin typeface="+mj-lt"/>
              </a:rPr>
              <a:t> </a:t>
            </a:r>
            <a:r>
              <a:rPr lang="en-US" sz="1000" b="1" dirty="0">
                <a:latin typeface="+mj-lt"/>
              </a:rPr>
              <a:t>|</a:t>
            </a:r>
            <a:r>
              <a:rPr lang="en-US" sz="1000" dirty="0">
                <a:latin typeface="+mj-lt"/>
              </a:rPr>
              <a:t>    P.O. Box 284 Palm Harbor Fl,24682    </a:t>
            </a:r>
            <a:r>
              <a:rPr lang="en-US" sz="1000" b="1" dirty="0">
                <a:latin typeface="+mj-lt"/>
              </a:rPr>
              <a:t> |</a:t>
            </a:r>
            <a:r>
              <a:rPr lang="en-US" sz="1000" dirty="0">
                <a:latin typeface="+mj-lt"/>
              </a:rPr>
              <a:t>     Bookings: 646-588-0827 </a:t>
            </a:r>
          </a:p>
        </p:txBody>
      </p:sp>
    </p:spTree>
    <p:extLst>
      <p:ext uri="{BB962C8B-B14F-4D97-AF65-F5344CB8AC3E}">
        <p14:creationId xmlns:p14="http://schemas.microsoft.com/office/powerpoint/2010/main" val="3051763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0D585B-B489-48B6-A3F3-A641578823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46" t="6410" r="3846" b="7265"/>
          <a:stretch/>
        </p:blipFill>
        <p:spPr>
          <a:xfrm rot="5400000">
            <a:off x="177543" y="2864702"/>
            <a:ext cx="8494738" cy="7032534"/>
          </a:xfrm>
          <a:prstGeom prst="rect">
            <a:avLst/>
          </a:prstGeom>
          <a:ln w="38100">
            <a:solidFill>
              <a:schemeClr val="tx1"/>
            </a:solidFill>
          </a:ln>
        </p:spPr>
      </p:pic>
      <p:cxnSp>
        <p:nvCxnSpPr>
          <p:cNvPr id="6" name="Straight Connector 5">
            <a:extLst>
              <a:ext uri="{FF2B5EF4-FFF2-40B4-BE49-F238E27FC236}">
                <a16:creationId xmlns:a16="http://schemas.microsoft.com/office/drawing/2014/main" id="{BBB14463-4280-4683-B4B6-9AF077CB5F03}"/>
              </a:ext>
            </a:extLst>
          </p:cNvPr>
          <p:cNvCxnSpPr/>
          <p:nvPr/>
        </p:nvCxnSpPr>
        <p:spPr>
          <a:xfrm>
            <a:off x="382772" y="1553259"/>
            <a:ext cx="8084280" cy="0"/>
          </a:xfrm>
          <a:prstGeom prst="line">
            <a:avLst/>
          </a:prstGeom>
          <a:noFill/>
          <a:ln w="34925" cap="flat" cmpd="sng" algn="ctr">
            <a:solidFill>
              <a:sysClr val="windowText" lastClr="000000"/>
            </a:solidFill>
            <a:prstDash val="solid"/>
          </a:ln>
          <a:effectLst/>
        </p:spPr>
      </p:cxnSp>
      <p:sp>
        <p:nvSpPr>
          <p:cNvPr id="10" name="Rectangle 9">
            <a:extLst>
              <a:ext uri="{FF2B5EF4-FFF2-40B4-BE49-F238E27FC236}">
                <a16:creationId xmlns:a16="http://schemas.microsoft.com/office/drawing/2014/main" id="{DECB3B54-834C-48EB-B0D8-17A96A95BD38}"/>
              </a:ext>
            </a:extLst>
          </p:cNvPr>
          <p:cNvSpPr/>
          <p:nvPr/>
        </p:nvSpPr>
        <p:spPr>
          <a:xfrm>
            <a:off x="6781800" y="1100658"/>
            <a:ext cx="1338828" cy="369332"/>
          </a:xfrm>
          <a:prstGeom prst="rect">
            <a:avLst/>
          </a:prstGeom>
        </p:spPr>
        <p:txBody>
          <a:bodyPr wrap="none">
            <a:spAutoFit/>
          </a:bodyPr>
          <a:lstStyle/>
          <a:p>
            <a:r>
              <a:rPr lang="en-US" b="1" dirty="0"/>
              <a:t>Accolades</a:t>
            </a:r>
            <a:endParaRPr lang="en-US" dirty="0"/>
          </a:p>
        </p:txBody>
      </p:sp>
      <p:cxnSp>
        <p:nvCxnSpPr>
          <p:cNvPr id="7" name="Straight Connector 6"/>
          <p:cNvCxnSpPr/>
          <p:nvPr/>
        </p:nvCxnSpPr>
        <p:spPr>
          <a:xfrm>
            <a:off x="382772" y="11344940"/>
            <a:ext cx="8410389" cy="8860"/>
          </a:xfrm>
          <a:prstGeom prst="line">
            <a:avLst/>
          </a:prstGeom>
          <a:noFill/>
          <a:ln w="25400" cap="flat" cmpd="sng" algn="ctr">
            <a:solidFill>
              <a:sysClr val="windowText" lastClr="000000"/>
            </a:solidFill>
            <a:prstDash val="solid"/>
          </a:ln>
          <a:effectLst/>
        </p:spPr>
      </p:cxnSp>
      <p:sp>
        <p:nvSpPr>
          <p:cNvPr id="9" name="Rectangle 8"/>
          <p:cNvSpPr/>
          <p:nvPr/>
        </p:nvSpPr>
        <p:spPr>
          <a:xfrm>
            <a:off x="424537" y="701304"/>
            <a:ext cx="1527536" cy="799368"/>
          </a:xfrm>
          <a:prstGeom prst="rect">
            <a:avLst/>
          </a:prstGeom>
          <a:blipFill>
            <a:blip r:embed="rId3"/>
            <a:stretch>
              <a:fillRect/>
            </a:stretch>
          </a:blip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TextBox 1">
            <a:extLst>
              <a:ext uri="{FF2B5EF4-FFF2-40B4-BE49-F238E27FC236}">
                <a16:creationId xmlns:a16="http://schemas.microsoft.com/office/drawing/2014/main" id="{D1564BAC-C28F-4E70-820D-FC826B7CF03B}"/>
              </a:ext>
            </a:extLst>
          </p:cNvPr>
          <p:cNvSpPr txBox="1"/>
          <p:nvPr/>
        </p:nvSpPr>
        <p:spPr>
          <a:xfrm>
            <a:off x="395376" y="11470761"/>
            <a:ext cx="8410389" cy="246221"/>
          </a:xfrm>
          <a:prstGeom prst="rect">
            <a:avLst/>
          </a:prstGeom>
          <a:noFill/>
        </p:spPr>
        <p:txBody>
          <a:bodyPr wrap="square" rtlCol="0">
            <a:spAutoFit/>
          </a:bodyPr>
          <a:lstStyle/>
          <a:p>
            <a:r>
              <a:rPr lang="en-US" sz="1000" dirty="0">
                <a:latin typeface="+mj-lt"/>
              </a:rPr>
              <a:t>www.Toshar.net </a:t>
            </a:r>
            <a:r>
              <a:rPr lang="en-US" sz="1000" b="1" dirty="0">
                <a:latin typeface="+mj-lt"/>
              </a:rPr>
              <a:t>|</a:t>
            </a:r>
            <a:r>
              <a:rPr lang="en-US" sz="1000" dirty="0">
                <a:latin typeface="+mj-lt"/>
              </a:rPr>
              <a:t> </a:t>
            </a:r>
            <a:r>
              <a:rPr lang="en-US" sz="1000" dirty="0">
                <a:latin typeface="+mj-lt"/>
                <a:hlinkClick r:id="rId4"/>
              </a:rPr>
              <a:t>Toshar@Toshar.net</a:t>
            </a:r>
            <a:r>
              <a:rPr lang="en-US" sz="1000" dirty="0">
                <a:latin typeface="+mj-lt"/>
              </a:rPr>
              <a:t> </a:t>
            </a:r>
            <a:r>
              <a:rPr lang="en-US" sz="1000" b="1" dirty="0">
                <a:latin typeface="+mj-lt"/>
              </a:rPr>
              <a:t>|</a:t>
            </a:r>
            <a:r>
              <a:rPr lang="en-US" sz="1000" dirty="0">
                <a:latin typeface="+mj-lt"/>
              </a:rPr>
              <a:t>    P.O. Box 284 Palm Harbor Fl,24682    </a:t>
            </a:r>
            <a:r>
              <a:rPr lang="en-US" sz="1000" b="1" dirty="0">
                <a:latin typeface="+mj-lt"/>
              </a:rPr>
              <a:t> |</a:t>
            </a:r>
            <a:r>
              <a:rPr lang="en-US" sz="1000" dirty="0">
                <a:latin typeface="+mj-lt"/>
              </a:rPr>
              <a:t>     Bookings: 646-588-0827 </a:t>
            </a:r>
          </a:p>
        </p:txBody>
      </p:sp>
    </p:spTree>
    <p:extLst>
      <p:ext uri="{BB962C8B-B14F-4D97-AF65-F5344CB8AC3E}">
        <p14:creationId xmlns:p14="http://schemas.microsoft.com/office/powerpoint/2010/main" val="2005384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DDEEB9-BDBB-4217-8D8B-3732849EE12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777" r="12138" b="1281"/>
          <a:stretch/>
        </p:blipFill>
        <p:spPr>
          <a:xfrm rot="5400000">
            <a:off x="509239" y="2359607"/>
            <a:ext cx="8182660" cy="8035447"/>
          </a:xfrm>
          <a:prstGeom prst="rect">
            <a:avLst/>
          </a:prstGeom>
          <a:ln w="38100">
            <a:solidFill>
              <a:schemeClr val="tx1"/>
            </a:solidFill>
          </a:ln>
        </p:spPr>
      </p:pic>
      <p:cxnSp>
        <p:nvCxnSpPr>
          <p:cNvPr id="8" name="Straight Connector 7"/>
          <p:cNvCxnSpPr/>
          <p:nvPr/>
        </p:nvCxnSpPr>
        <p:spPr>
          <a:xfrm>
            <a:off x="382772" y="11344940"/>
            <a:ext cx="8410389" cy="8860"/>
          </a:xfrm>
          <a:prstGeom prst="line">
            <a:avLst/>
          </a:prstGeom>
          <a:noFill/>
          <a:ln w="25400" cap="flat" cmpd="sng" algn="ctr">
            <a:solidFill>
              <a:sysClr val="windowText" lastClr="000000"/>
            </a:solidFill>
            <a:prstDash val="solid"/>
          </a:ln>
          <a:effectLst/>
        </p:spPr>
      </p:cxnSp>
      <p:cxnSp>
        <p:nvCxnSpPr>
          <p:cNvPr id="12" name="Straight Connector 11">
            <a:extLst>
              <a:ext uri="{FF2B5EF4-FFF2-40B4-BE49-F238E27FC236}">
                <a16:creationId xmlns:a16="http://schemas.microsoft.com/office/drawing/2014/main" id="{BBB14463-4280-4683-B4B6-9AF077CB5F03}"/>
              </a:ext>
            </a:extLst>
          </p:cNvPr>
          <p:cNvCxnSpPr/>
          <p:nvPr/>
        </p:nvCxnSpPr>
        <p:spPr>
          <a:xfrm>
            <a:off x="382772" y="1553259"/>
            <a:ext cx="8084280" cy="0"/>
          </a:xfrm>
          <a:prstGeom prst="line">
            <a:avLst/>
          </a:prstGeom>
          <a:noFill/>
          <a:ln w="34925" cap="flat" cmpd="sng" algn="ctr">
            <a:solidFill>
              <a:sysClr val="windowText" lastClr="000000"/>
            </a:solidFill>
            <a:prstDash val="solid"/>
          </a:ln>
          <a:effectLst/>
        </p:spPr>
      </p:cxnSp>
      <p:sp>
        <p:nvSpPr>
          <p:cNvPr id="13" name="Rectangle 12">
            <a:extLst>
              <a:ext uri="{FF2B5EF4-FFF2-40B4-BE49-F238E27FC236}">
                <a16:creationId xmlns:a16="http://schemas.microsoft.com/office/drawing/2014/main" id="{DECB3B54-834C-48EB-B0D8-17A96A95BD38}"/>
              </a:ext>
            </a:extLst>
          </p:cNvPr>
          <p:cNvSpPr/>
          <p:nvPr/>
        </p:nvSpPr>
        <p:spPr>
          <a:xfrm>
            <a:off x="6781800" y="1100658"/>
            <a:ext cx="1338828" cy="369332"/>
          </a:xfrm>
          <a:prstGeom prst="rect">
            <a:avLst/>
          </a:prstGeom>
        </p:spPr>
        <p:txBody>
          <a:bodyPr wrap="none">
            <a:spAutoFit/>
          </a:bodyPr>
          <a:lstStyle/>
          <a:p>
            <a:r>
              <a:rPr lang="en-US" b="1" dirty="0"/>
              <a:t>Accolades</a:t>
            </a:r>
            <a:endParaRPr lang="en-US" dirty="0"/>
          </a:p>
        </p:txBody>
      </p:sp>
      <p:sp>
        <p:nvSpPr>
          <p:cNvPr id="14" name="Rectangle 13"/>
          <p:cNvSpPr/>
          <p:nvPr/>
        </p:nvSpPr>
        <p:spPr>
          <a:xfrm>
            <a:off x="424537" y="701304"/>
            <a:ext cx="1527536" cy="799368"/>
          </a:xfrm>
          <a:prstGeom prst="rect">
            <a:avLst/>
          </a:prstGeom>
          <a:blipFill>
            <a:blip r:embed="rId3"/>
            <a:stretch>
              <a:fillRect/>
            </a:stretch>
          </a:blip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TextBox 1">
            <a:extLst>
              <a:ext uri="{FF2B5EF4-FFF2-40B4-BE49-F238E27FC236}">
                <a16:creationId xmlns:a16="http://schemas.microsoft.com/office/drawing/2014/main" id="{FD821736-9DA3-F46E-96AE-D8854BAB8BEF}"/>
              </a:ext>
            </a:extLst>
          </p:cNvPr>
          <p:cNvSpPr txBox="1"/>
          <p:nvPr/>
        </p:nvSpPr>
        <p:spPr>
          <a:xfrm>
            <a:off x="395376" y="11470761"/>
            <a:ext cx="8410389" cy="246221"/>
          </a:xfrm>
          <a:prstGeom prst="rect">
            <a:avLst/>
          </a:prstGeom>
          <a:noFill/>
        </p:spPr>
        <p:txBody>
          <a:bodyPr wrap="square" rtlCol="0">
            <a:spAutoFit/>
          </a:bodyPr>
          <a:lstStyle/>
          <a:p>
            <a:r>
              <a:rPr lang="en-US" sz="1000" dirty="0">
                <a:latin typeface="+mj-lt"/>
              </a:rPr>
              <a:t>www.Toshar.net </a:t>
            </a:r>
            <a:r>
              <a:rPr lang="en-US" sz="1000" b="1" dirty="0">
                <a:latin typeface="+mj-lt"/>
              </a:rPr>
              <a:t>|</a:t>
            </a:r>
            <a:r>
              <a:rPr lang="en-US" sz="1000" dirty="0">
                <a:latin typeface="+mj-lt"/>
              </a:rPr>
              <a:t> </a:t>
            </a:r>
            <a:r>
              <a:rPr lang="en-US" sz="1000" dirty="0">
                <a:latin typeface="+mj-lt"/>
                <a:hlinkClick r:id="rId4"/>
              </a:rPr>
              <a:t>Toshar@Toshar.net</a:t>
            </a:r>
            <a:r>
              <a:rPr lang="en-US" sz="1000" dirty="0">
                <a:latin typeface="+mj-lt"/>
              </a:rPr>
              <a:t> </a:t>
            </a:r>
            <a:r>
              <a:rPr lang="en-US" sz="1000" b="1" dirty="0">
                <a:latin typeface="+mj-lt"/>
              </a:rPr>
              <a:t>|</a:t>
            </a:r>
            <a:r>
              <a:rPr lang="en-US" sz="1000" dirty="0">
                <a:latin typeface="+mj-lt"/>
              </a:rPr>
              <a:t>    P.O. Box 284 Palm Harbor Fl,24682    </a:t>
            </a:r>
            <a:r>
              <a:rPr lang="en-US" sz="1000" b="1" dirty="0">
                <a:latin typeface="+mj-lt"/>
              </a:rPr>
              <a:t> |</a:t>
            </a:r>
            <a:r>
              <a:rPr lang="en-US" sz="1000" dirty="0">
                <a:latin typeface="+mj-lt"/>
              </a:rPr>
              <a:t>     Bookings: 646-588-0827 </a:t>
            </a:r>
          </a:p>
        </p:txBody>
      </p:sp>
    </p:spTree>
    <p:extLst>
      <p:ext uri="{BB962C8B-B14F-4D97-AF65-F5344CB8AC3E}">
        <p14:creationId xmlns:p14="http://schemas.microsoft.com/office/powerpoint/2010/main" val="2371517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6092DD-35D8-421A-BBB2-E7C4EEEC3BF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905" t="9788" r="13230" b="9788"/>
          <a:stretch/>
        </p:blipFill>
        <p:spPr>
          <a:xfrm rot="5400000">
            <a:off x="207117" y="2864814"/>
            <a:ext cx="8549027" cy="7239000"/>
          </a:xfrm>
          <a:prstGeom prst="rect">
            <a:avLst/>
          </a:prstGeom>
          <a:ln w="38100">
            <a:solidFill>
              <a:schemeClr val="tx1"/>
            </a:solidFill>
          </a:ln>
        </p:spPr>
      </p:pic>
      <p:cxnSp>
        <p:nvCxnSpPr>
          <p:cNvPr id="7" name="Straight Connector 6"/>
          <p:cNvCxnSpPr/>
          <p:nvPr/>
        </p:nvCxnSpPr>
        <p:spPr>
          <a:xfrm>
            <a:off x="382772" y="11344940"/>
            <a:ext cx="8410389" cy="8860"/>
          </a:xfrm>
          <a:prstGeom prst="line">
            <a:avLst/>
          </a:prstGeom>
          <a:noFill/>
          <a:ln w="25400" cap="flat" cmpd="sng" algn="ctr">
            <a:solidFill>
              <a:sysClr val="windowText" lastClr="000000"/>
            </a:solidFill>
            <a:prstDash val="solid"/>
          </a:ln>
          <a:effectLst/>
        </p:spPr>
      </p:cxnSp>
      <p:cxnSp>
        <p:nvCxnSpPr>
          <p:cNvPr id="11" name="Straight Connector 10">
            <a:extLst>
              <a:ext uri="{FF2B5EF4-FFF2-40B4-BE49-F238E27FC236}">
                <a16:creationId xmlns:a16="http://schemas.microsoft.com/office/drawing/2014/main" id="{BBB14463-4280-4683-B4B6-9AF077CB5F03}"/>
              </a:ext>
            </a:extLst>
          </p:cNvPr>
          <p:cNvCxnSpPr/>
          <p:nvPr/>
        </p:nvCxnSpPr>
        <p:spPr>
          <a:xfrm>
            <a:off x="382772" y="1553259"/>
            <a:ext cx="8084280" cy="0"/>
          </a:xfrm>
          <a:prstGeom prst="line">
            <a:avLst/>
          </a:prstGeom>
          <a:noFill/>
          <a:ln w="34925" cap="flat" cmpd="sng" algn="ctr">
            <a:solidFill>
              <a:sysClr val="windowText" lastClr="000000"/>
            </a:solidFill>
            <a:prstDash val="solid"/>
          </a:ln>
          <a:effectLst/>
        </p:spPr>
      </p:cxnSp>
      <p:sp>
        <p:nvSpPr>
          <p:cNvPr id="12" name="Rectangle 11">
            <a:extLst>
              <a:ext uri="{FF2B5EF4-FFF2-40B4-BE49-F238E27FC236}">
                <a16:creationId xmlns:a16="http://schemas.microsoft.com/office/drawing/2014/main" id="{DECB3B54-834C-48EB-B0D8-17A96A95BD38}"/>
              </a:ext>
            </a:extLst>
          </p:cNvPr>
          <p:cNvSpPr/>
          <p:nvPr/>
        </p:nvSpPr>
        <p:spPr>
          <a:xfrm>
            <a:off x="6781800" y="1100658"/>
            <a:ext cx="1338828" cy="369332"/>
          </a:xfrm>
          <a:prstGeom prst="rect">
            <a:avLst/>
          </a:prstGeom>
        </p:spPr>
        <p:txBody>
          <a:bodyPr wrap="none">
            <a:spAutoFit/>
          </a:bodyPr>
          <a:lstStyle/>
          <a:p>
            <a:r>
              <a:rPr lang="en-US" b="1" dirty="0"/>
              <a:t>Accolades</a:t>
            </a:r>
            <a:endParaRPr lang="en-US" dirty="0"/>
          </a:p>
        </p:txBody>
      </p:sp>
      <p:sp>
        <p:nvSpPr>
          <p:cNvPr id="13" name="Rectangle 12"/>
          <p:cNvSpPr/>
          <p:nvPr/>
        </p:nvSpPr>
        <p:spPr>
          <a:xfrm>
            <a:off x="424537" y="701304"/>
            <a:ext cx="1527536" cy="799368"/>
          </a:xfrm>
          <a:prstGeom prst="rect">
            <a:avLst/>
          </a:prstGeom>
          <a:blipFill>
            <a:blip r:embed="rId3"/>
            <a:stretch>
              <a:fillRect/>
            </a:stretch>
          </a:blip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TextBox 1">
            <a:extLst>
              <a:ext uri="{FF2B5EF4-FFF2-40B4-BE49-F238E27FC236}">
                <a16:creationId xmlns:a16="http://schemas.microsoft.com/office/drawing/2014/main" id="{75FE47B7-D788-8EEA-D007-091D405CB55E}"/>
              </a:ext>
            </a:extLst>
          </p:cNvPr>
          <p:cNvSpPr txBox="1"/>
          <p:nvPr/>
        </p:nvSpPr>
        <p:spPr>
          <a:xfrm>
            <a:off x="395376" y="11470761"/>
            <a:ext cx="8410389" cy="246221"/>
          </a:xfrm>
          <a:prstGeom prst="rect">
            <a:avLst/>
          </a:prstGeom>
          <a:noFill/>
        </p:spPr>
        <p:txBody>
          <a:bodyPr wrap="square" rtlCol="0">
            <a:spAutoFit/>
          </a:bodyPr>
          <a:lstStyle/>
          <a:p>
            <a:r>
              <a:rPr lang="en-US" sz="1000" dirty="0">
                <a:latin typeface="+mj-lt"/>
              </a:rPr>
              <a:t>www.Toshar.net </a:t>
            </a:r>
            <a:r>
              <a:rPr lang="en-US" sz="1000" b="1" dirty="0">
                <a:latin typeface="+mj-lt"/>
              </a:rPr>
              <a:t>|</a:t>
            </a:r>
            <a:r>
              <a:rPr lang="en-US" sz="1000" dirty="0">
                <a:latin typeface="+mj-lt"/>
              </a:rPr>
              <a:t> </a:t>
            </a:r>
            <a:r>
              <a:rPr lang="en-US" sz="1000" dirty="0">
                <a:latin typeface="+mj-lt"/>
                <a:hlinkClick r:id="rId4"/>
              </a:rPr>
              <a:t>Toshar@Toshar.ne</a:t>
            </a:r>
            <a:r>
              <a:rPr lang="en-US" sz="1000" dirty="0">
                <a:latin typeface="+mj-lt"/>
              </a:rPr>
              <a:t> t</a:t>
            </a:r>
            <a:r>
              <a:rPr lang="en-US" sz="1000" b="1" dirty="0">
                <a:latin typeface="+mj-lt"/>
              </a:rPr>
              <a:t>|</a:t>
            </a:r>
            <a:r>
              <a:rPr lang="en-US" sz="1000" dirty="0">
                <a:latin typeface="+mj-lt"/>
              </a:rPr>
              <a:t>    P.O. Box 284 Palm Harbor Fl,24682    </a:t>
            </a:r>
            <a:r>
              <a:rPr lang="en-US" sz="1000" b="1" dirty="0">
                <a:latin typeface="+mj-lt"/>
              </a:rPr>
              <a:t> |</a:t>
            </a:r>
            <a:r>
              <a:rPr lang="en-US" sz="1000" dirty="0">
                <a:latin typeface="+mj-lt"/>
              </a:rPr>
              <a:t>     Bookings: 646-588-0827 </a:t>
            </a:r>
          </a:p>
        </p:txBody>
      </p:sp>
    </p:spTree>
    <p:extLst>
      <p:ext uri="{BB962C8B-B14F-4D97-AF65-F5344CB8AC3E}">
        <p14:creationId xmlns:p14="http://schemas.microsoft.com/office/powerpoint/2010/main" val="647334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BE71AB3-CF2B-4752-A7CB-984AB1BF460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12" t="7002" r="6519" b="6382"/>
          <a:stretch/>
        </p:blipFill>
        <p:spPr>
          <a:xfrm rot="5400000">
            <a:off x="179161" y="2974634"/>
            <a:ext cx="8686801" cy="7157138"/>
          </a:xfrm>
          <a:prstGeom prst="rect">
            <a:avLst/>
          </a:prstGeom>
          <a:ln w="38100">
            <a:solidFill>
              <a:schemeClr val="tx1"/>
            </a:solidFill>
          </a:ln>
        </p:spPr>
      </p:pic>
      <p:cxnSp>
        <p:nvCxnSpPr>
          <p:cNvPr id="7" name="Straight Connector 6"/>
          <p:cNvCxnSpPr/>
          <p:nvPr/>
        </p:nvCxnSpPr>
        <p:spPr>
          <a:xfrm>
            <a:off x="382772" y="11344940"/>
            <a:ext cx="8410389" cy="8860"/>
          </a:xfrm>
          <a:prstGeom prst="line">
            <a:avLst/>
          </a:prstGeom>
          <a:noFill/>
          <a:ln w="25400" cap="flat" cmpd="sng" algn="ctr">
            <a:solidFill>
              <a:sysClr val="windowText" lastClr="000000"/>
            </a:solidFill>
            <a:prstDash val="solid"/>
          </a:ln>
          <a:effectLst/>
        </p:spPr>
      </p:cxnSp>
      <p:cxnSp>
        <p:nvCxnSpPr>
          <p:cNvPr id="11" name="Straight Connector 10">
            <a:extLst>
              <a:ext uri="{FF2B5EF4-FFF2-40B4-BE49-F238E27FC236}">
                <a16:creationId xmlns:a16="http://schemas.microsoft.com/office/drawing/2014/main" id="{BBB14463-4280-4683-B4B6-9AF077CB5F03}"/>
              </a:ext>
            </a:extLst>
          </p:cNvPr>
          <p:cNvCxnSpPr/>
          <p:nvPr/>
        </p:nvCxnSpPr>
        <p:spPr>
          <a:xfrm>
            <a:off x="382772" y="1553259"/>
            <a:ext cx="8084280" cy="0"/>
          </a:xfrm>
          <a:prstGeom prst="line">
            <a:avLst/>
          </a:prstGeom>
          <a:noFill/>
          <a:ln w="34925" cap="flat" cmpd="sng" algn="ctr">
            <a:solidFill>
              <a:sysClr val="windowText" lastClr="000000"/>
            </a:solidFill>
            <a:prstDash val="solid"/>
          </a:ln>
          <a:effectLst/>
        </p:spPr>
      </p:cxnSp>
      <p:sp>
        <p:nvSpPr>
          <p:cNvPr id="12" name="Rectangle 11">
            <a:extLst>
              <a:ext uri="{FF2B5EF4-FFF2-40B4-BE49-F238E27FC236}">
                <a16:creationId xmlns:a16="http://schemas.microsoft.com/office/drawing/2014/main" id="{DECB3B54-834C-48EB-B0D8-17A96A95BD38}"/>
              </a:ext>
            </a:extLst>
          </p:cNvPr>
          <p:cNvSpPr/>
          <p:nvPr/>
        </p:nvSpPr>
        <p:spPr>
          <a:xfrm>
            <a:off x="6781800" y="1100658"/>
            <a:ext cx="1338828" cy="369332"/>
          </a:xfrm>
          <a:prstGeom prst="rect">
            <a:avLst/>
          </a:prstGeom>
        </p:spPr>
        <p:txBody>
          <a:bodyPr wrap="none">
            <a:spAutoFit/>
          </a:bodyPr>
          <a:lstStyle/>
          <a:p>
            <a:r>
              <a:rPr lang="en-US" b="1" dirty="0"/>
              <a:t>Accolades</a:t>
            </a:r>
            <a:endParaRPr lang="en-US" dirty="0"/>
          </a:p>
        </p:txBody>
      </p:sp>
      <p:sp>
        <p:nvSpPr>
          <p:cNvPr id="13" name="Rectangle 12"/>
          <p:cNvSpPr/>
          <p:nvPr/>
        </p:nvSpPr>
        <p:spPr>
          <a:xfrm>
            <a:off x="424537" y="701304"/>
            <a:ext cx="1527536" cy="799368"/>
          </a:xfrm>
          <a:prstGeom prst="rect">
            <a:avLst/>
          </a:prstGeom>
          <a:blipFill>
            <a:blip r:embed="rId3"/>
            <a:stretch>
              <a:fillRect/>
            </a:stretch>
          </a:blip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TextBox 1">
            <a:extLst>
              <a:ext uri="{FF2B5EF4-FFF2-40B4-BE49-F238E27FC236}">
                <a16:creationId xmlns:a16="http://schemas.microsoft.com/office/drawing/2014/main" id="{08CF757B-DDD9-B7A2-B9C8-D431E5966498}"/>
              </a:ext>
            </a:extLst>
          </p:cNvPr>
          <p:cNvSpPr txBox="1"/>
          <p:nvPr/>
        </p:nvSpPr>
        <p:spPr>
          <a:xfrm>
            <a:off x="395376" y="11470761"/>
            <a:ext cx="8410389" cy="246221"/>
          </a:xfrm>
          <a:prstGeom prst="rect">
            <a:avLst/>
          </a:prstGeom>
          <a:noFill/>
        </p:spPr>
        <p:txBody>
          <a:bodyPr wrap="square" rtlCol="0">
            <a:spAutoFit/>
          </a:bodyPr>
          <a:lstStyle/>
          <a:p>
            <a:r>
              <a:rPr lang="en-US" sz="1000" dirty="0">
                <a:latin typeface="+mj-lt"/>
              </a:rPr>
              <a:t>www.Toshar.net </a:t>
            </a:r>
            <a:r>
              <a:rPr lang="en-US" sz="1000" b="1" dirty="0">
                <a:latin typeface="+mj-lt"/>
              </a:rPr>
              <a:t>|</a:t>
            </a:r>
            <a:r>
              <a:rPr lang="en-US" sz="1000" dirty="0">
                <a:latin typeface="+mj-lt"/>
              </a:rPr>
              <a:t> </a:t>
            </a:r>
            <a:r>
              <a:rPr lang="en-US" sz="1000" dirty="0">
                <a:latin typeface="+mj-lt"/>
                <a:hlinkClick r:id="rId4"/>
              </a:rPr>
              <a:t>Toshar@Toshar.net</a:t>
            </a:r>
            <a:r>
              <a:rPr lang="en-US" sz="1000" dirty="0">
                <a:latin typeface="+mj-lt"/>
              </a:rPr>
              <a:t> </a:t>
            </a:r>
            <a:r>
              <a:rPr lang="en-US" sz="1000" b="1" dirty="0">
                <a:latin typeface="+mj-lt"/>
              </a:rPr>
              <a:t>|</a:t>
            </a:r>
            <a:r>
              <a:rPr lang="en-US" sz="1000" dirty="0">
                <a:latin typeface="+mj-lt"/>
              </a:rPr>
              <a:t>    P.O. Box 284 Palm Harbor Fl,24682    </a:t>
            </a:r>
            <a:r>
              <a:rPr lang="en-US" sz="1000" b="1" dirty="0">
                <a:latin typeface="+mj-lt"/>
              </a:rPr>
              <a:t> |</a:t>
            </a:r>
            <a:r>
              <a:rPr lang="en-US" sz="1000" dirty="0">
                <a:latin typeface="+mj-lt"/>
              </a:rPr>
              <a:t>     Bookings: 646-588-0827 </a:t>
            </a:r>
          </a:p>
        </p:txBody>
      </p:sp>
    </p:spTree>
    <p:extLst>
      <p:ext uri="{BB962C8B-B14F-4D97-AF65-F5344CB8AC3E}">
        <p14:creationId xmlns:p14="http://schemas.microsoft.com/office/powerpoint/2010/main" val="24615049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38A5091-A923-4409-863A-D50EB2855D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910312" y="2667000"/>
            <a:ext cx="5029200" cy="7010401"/>
          </a:xfrm>
          <a:prstGeom prst="rect">
            <a:avLst/>
          </a:prstGeom>
          <a:ln w="38100">
            <a:solidFill>
              <a:schemeClr val="tx1"/>
            </a:solidFill>
          </a:ln>
        </p:spPr>
      </p:pic>
      <p:cxnSp>
        <p:nvCxnSpPr>
          <p:cNvPr id="10" name="Straight Connector 9"/>
          <p:cNvCxnSpPr/>
          <p:nvPr/>
        </p:nvCxnSpPr>
        <p:spPr>
          <a:xfrm>
            <a:off x="382772" y="11344940"/>
            <a:ext cx="8410389" cy="8860"/>
          </a:xfrm>
          <a:prstGeom prst="line">
            <a:avLst/>
          </a:prstGeom>
          <a:noFill/>
          <a:ln w="25400" cap="flat" cmpd="sng" algn="ctr">
            <a:solidFill>
              <a:sysClr val="windowText" lastClr="000000"/>
            </a:solidFill>
            <a:prstDash val="solid"/>
          </a:ln>
          <a:effectLst/>
        </p:spPr>
      </p:cxnSp>
      <p:cxnSp>
        <p:nvCxnSpPr>
          <p:cNvPr id="14" name="Straight Connector 13">
            <a:extLst>
              <a:ext uri="{FF2B5EF4-FFF2-40B4-BE49-F238E27FC236}">
                <a16:creationId xmlns:a16="http://schemas.microsoft.com/office/drawing/2014/main" id="{BBB14463-4280-4683-B4B6-9AF077CB5F03}"/>
              </a:ext>
            </a:extLst>
          </p:cNvPr>
          <p:cNvCxnSpPr/>
          <p:nvPr/>
        </p:nvCxnSpPr>
        <p:spPr>
          <a:xfrm>
            <a:off x="382772" y="1553259"/>
            <a:ext cx="8084280" cy="0"/>
          </a:xfrm>
          <a:prstGeom prst="line">
            <a:avLst/>
          </a:prstGeom>
          <a:noFill/>
          <a:ln w="34925" cap="flat" cmpd="sng" algn="ctr">
            <a:solidFill>
              <a:sysClr val="windowText" lastClr="000000"/>
            </a:solidFill>
            <a:prstDash val="solid"/>
          </a:ln>
          <a:effectLst/>
        </p:spPr>
      </p:cxnSp>
      <p:sp>
        <p:nvSpPr>
          <p:cNvPr id="15" name="Rectangle 14">
            <a:extLst>
              <a:ext uri="{FF2B5EF4-FFF2-40B4-BE49-F238E27FC236}">
                <a16:creationId xmlns:a16="http://schemas.microsoft.com/office/drawing/2014/main" id="{DECB3B54-834C-48EB-B0D8-17A96A95BD38}"/>
              </a:ext>
            </a:extLst>
          </p:cNvPr>
          <p:cNvSpPr/>
          <p:nvPr/>
        </p:nvSpPr>
        <p:spPr>
          <a:xfrm>
            <a:off x="6781800" y="1100658"/>
            <a:ext cx="1338828" cy="369332"/>
          </a:xfrm>
          <a:prstGeom prst="rect">
            <a:avLst/>
          </a:prstGeom>
        </p:spPr>
        <p:txBody>
          <a:bodyPr wrap="none">
            <a:spAutoFit/>
          </a:bodyPr>
          <a:lstStyle/>
          <a:p>
            <a:r>
              <a:rPr lang="en-US" b="1" dirty="0"/>
              <a:t>Accolades</a:t>
            </a:r>
            <a:endParaRPr lang="en-US" dirty="0"/>
          </a:p>
        </p:txBody>
      </p:sp>
      <p:sp>
        <p:nvSpPr>
          <p:cNvPr id="16" name="Rectangle 15"/>
          <p:cNvSpPr/>
          <p:nvPr/>
        </p:nvSpPr>
        <p:spPr>
          <a:xfrm>
            <a:off x="424537" y="701304"/>
            <a:ext cx="1527536" cy="799368"/>
          </a:xfrm>
          <a:prstGeom prst="rect">
            <a:avLst/>
          </a:prstGeom>
          <a:blipFill>
            <a:blip r:embed="rId3"/>
            <a:stretch>
              <a:fillRect/>
            </a:stretch>
          </a:blip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TextBox 1">
            <a:extLst>
              <a:ext uri="{FF2B5EF4-FFF2-40B4-BE49-F238E27FC236}">
                <a16:creationId xmlns:a16="http://schemas.microsoft.com/office/drawing/2014/main" id="{284DE20F-EEED-3FC1-DCE2-56FAD9C2FFFE}"/>
              </a:ext>
            </a:extLst>
          </p:cNvPr>
          <p:cNvSpPr txBox="1"/>
          <p:nvPr/>
        </p:nvSpPr>
        <p:spPr>
          <a:xfrm>
            <a:off x="395376" y="11470761"/>
            <a:ext cx="8410389" cy="246221"/>
          </a:xfrm>
          <a:prstGeom prst="rect">
            <a:avLst/>
          </a:prstGeom>
          <a:noFill/>
        </p:spPr>
        <p:txBody>
          <a:bodyPr wrap="square" rtlCol="0">
            <a:spAutoFit/>
          </a:bodyPr>
          <a:lstStyle/>
          <a:p>
            <a:r>
              <a:rPr lang="en-US" sz="1000" dirty="0">
                <a:latin typeface="+mj-lt"/>
              </a:rPr>
              <a:t>www.Toshar.net </a:t>
            </a:r>
            <a:r>
              <a:rPr lang="en-US" sz="1000" b="1" dirty="0">
                <a:latin typeface="+mj-lt"/>
              </a:rPr>
              <a:t>|</a:t>
            </a:r>
            <a:r>
              <a:rPr lang="en-US" sz="1000" dirty="0">
                <a:latin typeface="+mj-lt"/>
              </a:rPr>
              <a:t> </a:t>
            </a:r>
            <a:r>
              <a:rPr lang="en-US" sz="1000" dirty="0">
                <a:latin typeface="+mj-lt"/>
                <a:hlinkClick r:id="rId4"/>
              </a:rPr>
              <a:t>Toshar@Toshar.net</a:t>
            </a:r>
            <a:r>
              <a:rPr lang="en-US" sz="1000" dirty="0">
                <a:latin typeface="+mj-lt"/>
              </a:rPr>
              <a:t> </a:t>
            </a:r>
            <a:r>
              <a:rPr lang="en-US" sz="1000" b="1" dirty="0">
                <a:latin typeface="+mj-lt"/>
              </a:rPr>
              <a:t>|</a:t>
            </a:r>
            <a:r>
              <a:rPr lang="en-US" sz="1000" dirty="0">
                <a:latin typeface="+mj-lt"/>
              </a:rPr>
              <a:t>    P.O. Box 284 Palm Harbor Fl,24682    </a:t>
            </a:r>
            <a:r>
              <a:rPr lang="en-US" sz="1000" b="1" dirty="0">
                <a:latin typeface="+mj-lt"/>
              </a:rPr>
              <a:t> |</a:t>
            </a:r>
            <a:r>
              <a:rPr lang="en-US" sz="1000" dirty="0">
                <a:latin typeface="+mj-lt"/>
              </a:rPr>
              <a:t>     Bookings: 646-588-0827 </a:t>
            </a:r>
          </a:p>
        </p:txBody>
      </p:sp>
    </p:spTree>
    <p:extLst>
      <p:ext uri="{BB962C8B-B14F-4D97-AF65-F5344CB8AC3E}">
        <p14:creationId xmlns:p14="http://schemas.microsoft.com/office/powerpoint/2010/main" val="2487640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688E94-E75A-4B46-975F-E1761756D06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957" r="1282"/>
          <a:stretch/>
        </p:blipFill>
        <p:spPr>
          <a:xfrm rot="5400000">
            <a:off x="458046" y="3051587"/>
            <a:ext cx="8259839" cy="6881072"/>
          </a:xfrm>
          <a:prstGeom prst="rect">
            <a:avLst/>
          </a:prstGeom>
          <a:ln w="38100">
            <a:solidFill>
              <a:schemeClr val="tx1"/>
            </a:solidFill>
          </a:ln>
        </p:spPr>
      </p:pic>
      <p:cxnSp>
        <p:nvCxnSpPr>
          <p:cNvPr id="9" name="Straight Connector 8"/>
          <p:cNvCxnSpPr/>
          <p:nvPr/>
        </p:nvCxnSpPr>
        <p:spPr>
          <a:xfrm>
            <a:off x="382772" y="11344940"/>
            <a:ext cx="8410389" cy="8860"/>
          </a:xfrm>
          <a:prstGeom prst="line">
            <a:avLst/>
          </a:prstGeom>
          <a:noFill/>
          <a:ln w="25400" cap="flat" cmpd="sng" algn="ctr">
            <a:solidFill>
              <a:sysClr val="windowText" lastClr="000000"/>
            </a:solidFill>
            <a:prstDash val="solid"/>
          </a:ln>
          <a:effectLst/>
        </p:spPr>
      </p:cxnSp>
      <p:cxnSp>
        <p:nvCxnSpPr>
          <p:cNvPr id="11" name="Straight Connector 10">
            <a:extLst>
              <a:ext uri="{FF2B5EF4-FFF2-40B4-BE49-F238E27FC236}">
                <a16:creationId xmlns:a16="http://schemas.microsoft.com/office/drawing/2014/main" id="{BBB14463-4280-4683-B4B6-9AF077CB5F03}"/>
              </a:ext>
            </a:extLst>
          </p:cNvPr>
          <p:cNvCxnSpPr/>
          <p:nvPr/>
        </p:nvCxnSpPr>
        <p:spPr>
          <a:xfrm>
            <a:off x="382772" y="1553259"/>
            <a:ext cx="8084280" cy="0"/>
          </a:xfrm>
          <a:prstGeom prst="line">
            <a:avLst/>
          </a:prstGeom>
          <a:noFill/>
          <a:ln w="34925" cap="flat" cmpd="sng" algn="ctr">
            <a:solidFill>
              <a:sysClr val="windowText" lastClr="000000"/>
            </a:solidFill>
            <a:prstDash val="solid"/>
          </a:ln>
          <a:effectLst/>
        </p:spPr>
      </p:cxnSp>
      <p:sp>
        <p:nvSpPr>
          <p:cNvPr id="12" name="Rectangle 11">
            <a:extLst>
              <a:ext uri="{FF2B5EF4-FFF2-40B4-BE49-F238E27FC236}">
                <a16:creationId xmlns:a16="http://schemas.microsoft.com/office/drawing/2014/main" id="{DECB3B54-834C-48EB-B0D8-17A96A95BD38}"/>
              </a:ext>
            </a:extLst>
          </p:cNvPr>
          <p:cNvSpPr/>
          <p:nvPr/>
        </p:nvSpPr>
        <p:spPr>
          <a:xfrm>
            <a:off x="6781800" y="1100658"/>
            <a:ext cx="1338828" cy="369332"/>
          </a:xfrm>
          <a:prstGeom prst="rect">
            <a:avLst/>
          </a:prstGeom>
        </p:spPr>
        <p:txBody>
          <a:bodyPr wrap="none">
            <a:spAutoFit/>
          </a:bodyPr>
          <a:lstStyle/>
          <a:p>
            <a:r>
              <a:rPr lang="en-US" b="1" dirty="0"/>
              <a:t>Accolades</a:t>
            </a:r>
            <a:endParaRPr lang="en-US" dirty="0"/>
          </a:p>
        </p:txBody>
      </p:sp>
      <p:sp>
        <p:nvSpPr>
          <p:cNvPr id="13" name="Rectangle 12"/>
          <p:cNvSpPr/>
          <p:nvPr/>
        </p:nvSpPr>
        <p:spPr>
          <a:xfrm>
            <a:off x="424537" y="701304"/>
            <a:ext cx="1527536" cy="799368"/>
          </a:xfrm>
          <a:prstGeom prst="rect">
            <a:avLst/>
          </a:prstGeom>
          <a:blipFill>
            <a:blip r:embed="rId3"/>
            <a:stretch>
              <a:fillRect/>
            </a:stretch>
          </a:blip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TextBox 1">
            <a:extLst>
              <a:ext uri="{FF2B5EF4-FFF2-40B4-BE49-F238E27FC236}">
                <a16:creationId xmlns:a16="http://schemas.microsoft.com/office/drawing/2014/main" id="{04F66DD0-AAB6-6F55-E808-107A1F22CAE6}"/>
              </a:ext>
            </a:extLst>
          </p:cNvPr>
          <p:cNvSpPr txBox="1"/>
          <p:nvPr/>
        </p:nvSpPr>
        <p:spPr>
          <a:xfrm>
            <a:off x="395376" y="11470761"/>
            <a:ext cx="8410389" cy="246221"/>
          </a:xfrm>
          <a:prstGeom prst="rect">
            <a:avLst/>
          </a:prstGeom>
          <a:noFill/>
        </p:spPr>
        <p:txBody>
          <a:bodyPr wrap="square" rtlCol="0">
            <a:spAutoFit/>
          </a:bodyPr>
          <a:lstStyle/>
          <a:p>
            <a:r>
              <a:rPr lang="en-US" sz="1000" dirty="0">
                <a:latin typeface="+mj-lt"/>
              </a:rPr>
              <a:t>www.Toshar.net </a:t>
            </a:r>
            <a:r>
              <a:rPr lang="en-US" sz="1000" b="1" dirty="0">
                <a:latin typeface="+mj-lt"/>
              </a:rPr>
              <a:t>|</a:t>
            </a:r>
            <a:r>
              <a:rPr lang="en-US" sz="1000" dirty="0">
                <a:latin typeface="+mj-lt"/>
              </a:rPr>
              <a:t> </a:t>
            </a:r>
            <a:r>
              <a:rPr lang="en-US" sz="1000" dirty="0">
                <a:latin typeface="+mj-lt"/>
                <a:hlinkClick r:id="rId4"/>
              </a:rPr>
              <a:t>Toshar@Toshar.net</a:t>
            </a:r>
            <a:r>
              <a:rPr lang="en-US" sz="1000" dirty="0">
                <a:latin typeface="+mj-lt"/>
              </a:rPr>
              <a:t> </a:t>
            </a:r>
            <a:r>
              <a:rPr lang="en-US" sz="1000" b="1" dirty="0">
                <a:latin typeface="+mj-lt"/>
              </a:rPr>
              <a:t>|</a:t>
            </a:r>
            <a:r>
              <a:rPr lang="en-US" sz="1000" dirty="0">
                <a:latin typeface="+mj-lt"/>
              </a:rPr>
              <a:t>    P.O. Box 284 Palm Harbor Fl,24682    </a:t>
            </a:r>
            <a:r>
              <a:rPr lang="en-US" sz="1000" b="1" dirty="0">
                <a:latin typeface="+mj-lt"/>
              </a:rPr>
              <a:t> |</a:t>
            </a:r>
            <a:r>
              <a:rPr lang="en-US" sz="1000" dirty="0">
                <a:latin typeface="+mj-lt"/>
              </a:rPr>
              <a:t>     Bookings: 646-588-0827 </a:t>
            </a:r>
          </a:p>
        </p:txBody>
      </p:sp>
    </p:spTree>
    <p:extLst>
      <p:ext uri="{BB962C8B-B14F-4D97-AF65-F5344CB8AC3E}">
        <p14:creationId xmlns:p14="http://schemas.microsoft.com/office/powerpoint/2010/main" val="19981250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FE54A9A-56A2-4131-84B3-6E196E67A40A}"/>
              </a:ext>
            </a:extLst>
          </p:cNvPr>
          <p:cNvCxnSpPr/>
          <p:nvPr/>
        </p:nvCxnSpPr>
        <p:spPr>
          <a:xfrm>
            <a:off x="382772" y="1553259"/>
            <a:ext cx="8084280" cy="0"/>
          </a:xfrm>
          <a:prstGeom prst="line">
            <a:avLst/>
          </a:prstGeom>
          <a:noFill/>
          <a:ln w="34925" cap="flat" cmpd="sng" algn="ctr">
            <a:solidFill>
              <a:sysClr val="windowText" lastClr="000000"/>
            </a:solidFill>
            <a:prstDash val="solid"/>
          </a:ln>
          <a:effectLst/>
        </p:spPr>
      </p:cxnSp>
      <p:pic>
        <p:nvPicPr>
          <p:cNvPr id="10" name="Picture 9">
            <a:extLst>
              <a:ext uri="{FF2B5EF4-FFF2-40B4-BE49-F238E27FC236}">
                <a16:creationId xmlns:a16="http://schemas.microsoft.com/office/drawing/2014/main" id="{06EFC871-9E63-4C5A-8507-3F70F396EC9B}"/>
              </a:ext>
            </a:extLst>
          </p:cNvPr>
          <p:cNvPicPr>
            <a:picLocks noChangeAspect="1"/>
          </p:cNvPicPr>
          <p:nvPr/>
        </p:nvPicPr>
        <p:blipFill rotWithShape="1">
          <a:blip r:embed="rId2">
            <a:extLst>
              <a:ext uri="{28A0092B-C50C-407E-A947-70E740481C1C}">
                <a14:useLocalDpi xmlns:a14="http://schemas.microsoft.com/office/drawing/2010/main" val="0"/>
              </a:ext>
            </a:extLst>
          </a:blip>
          <a:srcRect t="-4535" b="4535"/>
          <a:stretch/>
        </p:blipFill>
        <p:spPr>
          <a:xfrm rot="16200000">
            <a:off x="2162177" y="2895592"/>
            <a:ext cx="4876785" cy="7162802"/>
          </a:xfrm>
          <a:prstGeom prst="rect">
            <a:avLst/>
          </a:prstGeom>
          <a:ln w="38100">
            <a:solidFill>
              <a:schemeClr val="tx1"/>
            </a:solidFill>
          </a:ln>
        </p:spPr>
      </p:pic>
      <p:sp>
        <p:nvSpPr>
          <p:cNvPr id="12" name="Rectangle 11">
            <a:extLst>
              <a:ext uri="{FF2B5EF4-FFF2-40B4-BE49-F238E27FC236}">
                <a16:creationId xmlns:a16="http://schemas.microsoft.com/office/drawing/2014/main" id="{FBEAE251-361B-46F8-B4DC-8C0D36F53FD2}"/>
              </a:ext>
            </a:extLst>
          </p:cNvPr>
          <p:cNvSpPr/>
          <p:nvPr/>
        </p:nvSpPr>
        <p:spPr>
          <a:xfrm>
            <a:off x="6803688" y="1100658"/>
            <a:ext cx="1338828" cy="369332"/>
          </a:xfrm>
          <a:prstGeom prst="rect">
            <a:avLst/>
          </a:prstGeom>
        </p:spPr>
        <p:txBody>
          <a:bodyPr wrap="none">
            <a:spAutoFit/>
          </a:bodyPr>
          <a:lstStyle/>
          <a:p>
            <a:r>
              <a:rPr lang="en-US" b="1" dirty="0"/>
              <a:t>Accolades</a:t>
            </a:r>
            <a:endParaRPr lang="en-US" dirty="0"/>
          </a:p>
        </p:txBody>
      </p:sp>
      <p:cxnSp>
        <p:nvCxnSpPr>
          <p:cNvPr id="7" name="Straight Connector 6"/>
          <p:cNvCxnSpPr/>
          <p:nvPr/>
        </p:nvCxnSpPr>
        <p:spPr>
          <a:xfrm>
            <a:off x="382772" y="11344940"/>
            <a:ext cx="8410389" cy="8860"/>
          </a:xfrm>
          <a:prstGeom prst="line">
            <a:avLst/>
          </a:prstGeom>
          <a:noFill/>
          <a:ln w="25400" cap="flat" cmpd="sng" algn="ctr">
            <a:solidFill>
              <a:sysClr val="windowText" lastClr="000000"/>
            </a:solidFill>
            <a:prstDash val="solid"/>
          </a:ln>
          <a:effectLst/>
        </p:spPr>
      </p:cxnSp>
      <p:cxnSp>
        <p:nvCxnSpPr>
          <p:cNvPr id="9" name="Straight Connector 8">
            <a:extLst>
              <a:ext uri="{FF2B5EF4-FFF2-40B4-BE49-F238E27FC236}">
                <a16:creationId xmlns:a16="http://schemas.microsoft.com/office/drawing/2014/main" id="{BBB14463-4280-4683-B4B6-9AF077CB5F03}"/>
              </a:ext>
            </a:extLst>
          </p:cNvPr>
          <p:cNvCxnSpPr/>
          <p:nvPr/>
        </p:nvCxnSpPr>
        <p:spPr>
          <a:xfrm>
            <a:off x="382772" y="1553259"/>
            <a:ext cx="8084280" cy="0"/>
          </a:xfrm>
          <a:prstGeom prst="line">
            <a:avLst/>
          </a:prstGeom>
          <a:noFill/>
          <a:ln w="34925" cap="flat" cmpd="sng" algn="ctr">
            <a:solidFill>
              <a:sysClr val="windowText" lastClr="000000"/>
            </a:solidFill>
            <a:prstDash val="solid"/>
          </a:ln>
          <a:effectLst/>
        </p:spPr>
      </p:cxnSp>
      <p:sp>
        <p:nvSpPr>
          <p:cNvPr id="13" name="Rectangle 12">
            <a:extLst>
              <a:ext uri="{FF2B5EF4-FFF2-40B4-BE49-F238E27FC236}">
                <a16:creationId xmlns:a16="http://schemas.microsoft.com/office/drawing/2014/main" id="{DECB3B54-834C-48EB-B0D8-17A96A95BD38}"/>
              </a:ext>
            </a:extLst>
          </p:cNvPr>
          <p:cNvSpPr/>
          <p:nvPr/>
        </p:nvSpPr>
        <p:spPr>
          <a:xfrm>
            <a:off x="6781800" y="1100658"/>
            <a:ext cx="1338828" cy="369332"/>
          </a:xfrm>
          <a:prstGeom prst="rect">
            <a:avLst/>
          </a:prstGeom>
        </p:spPr>
        <p:txBody>
          <a:bodyPr wrap="none">
            <a:spAutoFit/>
          </a:bodyPr>
          <a:lstStyle/>
          <a:p>
            <a:r>
              <a:rPr lang="en-US" b="1" dirty="0"/>
              <a:t>Accolades</a:t>
            </a:r>
            <a:endParaRPr lang="en-US" dirty="0"/>
          </a:p>
        </p:txBody>
      </p:sp>
      <p:sp>
        <p:nvSpPr>
          <p:cNvPr id="14" name="Rectangle 13"/>
          <p:cNvSpPr/>
          <p:nvPr/>
        </p:nvSpPr>
        <p:spPr>
          <a:xfrm>
            <a:off x="424537" y="701304"/>
            <a:ext cx="1527536" cy="799368"/>
          </a:xfrm>
          <a:prstGeom prst="rect">
            <a:avLst/>
          </a:prstGeom>
          <a:blipFill>
            <a:blip r:embed="rId3"/>
            <a:stretch>
              <a:fillRect/>
            </a:stretch>
          </a:blip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TextBox 1">
            <a:extLst>
              <a:ext uri="{FF2B5EF4-FFF2-40B4-BE49-F238E27FC236}">
                <a16:creationId xmlns:a16="http://schemas.microsoft.com/office/drawing/2014/main" id="{F65C1889-6246-362D-D8AB-AB06D466D64F}"/>
              </a:ext>
            </a:extLst>
          </p:cNvPr>
          <p:cNvSpPr txBox="1"/>
          <p:nvPr/>
        </p:nvSpPr>
        <p:spPr>
          <a:xfrm>
            <a:off x="395376" y="11470761"/>
            <a:ext cx="8410389" cy="246221"/>
          </a:xfrm>
          <a:prstGeom prst="rect">
            <a:avLst/>
          </a:prstGeom>
          <a:noFill/>
        </p:spPr>
        <p:txBody>
          <a:bodyPr wrap="square" rtlCol="0">
            <a:spAutoFit/>
          </a:bodyPr>
          <a:lstStyle/>
          <a:p>
            <a:r>
              <a:rPr lang="en-US" sz="1000" dirty="0">
                <a:latin typeface="+mj-lt"/>
              </a:rPr>
              <a:t>www.Toshar.net </a:t>
            </a:r>
            <a:r>
              <a:rPr lang="en-US" sz="1000" b="1" dirty="0">
                <a:latin typeface="+mj-lt"/>
              </a:rPr>
              <a:t>|</a:t>
            </a:r>
            <a:r>
              <a:rPr lang="en-US" sz="1000" dirty="0">
                <a:latin typeface="+mj-lt"/>
              </a:rPr>
              <a:t> </a:t>
            </a:r>
            <a:r>
              <a:rPr lang="en-US" sz="1000" dirty="0">
                <a:latin typeface="+mj-lt"/>
                <a:hlinkClick r:id="rId4"/>
              </a:rPr>
              <a:t>Toshar@Toshar.net</a:t>
            </a:r>
            <a:r>
              <a:rPr lang="en-US" sz="1000" dirty="0">
                <a:latin typeface="+mj-lt"/>
              </a:rPr>
              <a:t> </a:t>
            </a:r>
            <a:r>
              <a:rPr lang="en-US" sz="1000" b="1" dirty="0">
                <a:latin typeface="+mj-lt"/>
              </a:rPr>
              <a:t>|</a:t>
            </a:r>
            <a:r>
              <a:rPr lang="en-US" sz="1000" dirty="0">
                <a:latin typeface="+mj-lt"/>
              </a:rPr>
              <a:t>    P.O. Box 284 Palm Harbor Fl,24682    </a:t>
            </a:r>
            <a:r>
              <a:rPr lang="en-US" sz="1000" b="1" dirty="0">
                <a:latin typeface="+mj-lt"/>
              </a:rPr>
              <a:t> |</a:t>
            </a:r>
            <a:r>
              <a:rPr lang="en-US" sz="1000" dirty="0">
                <a:latin typeface="+mj-lt"/>
              </a:rPr>
              <a:t>     Bookings: 646-588-0827 </a:t>
            </a:r>
          </a:p>
        </p:txBody>
      </p:sp>
    </p:spTree>
    <p:extLst>
      <p:ext uri="{BB962C8B-B14F-4D97-AF65-F5344CB8AC3E}">
        <p14:creationId xmlns:p14="http://schemas.microsoft.com/office/powerpoint/2010/main" val="136767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18"/>
          <p:cNvSpPr txBox="1">
            <a:spLocks noChangeArrowheads="1"/>
          </p:cNvSpPr>
          <p:nvPr/>
        </p:nvSpPr>
        <p:spPr bwMode="auto">
          <a:xfrm>
            <a:off x="4307958" y="-1"/>
            <a:ext cx="4837814" cy="707886"/>
          </a:xfrm>
          <a:prstGeom prst="rect">
            <a:avLst/>
          </a:prstGeom>
          <a:noFill/>
          <a:ln>
            <a:noFill/>
          </a:ln>
        </p:spPr>
        <p:txBody>
          <a:bodyPr vert="horz" wrap="square" lIns="91440" tIns="45720" rIns="91440" bIns="45720" numCol="1" anchor="t" anchorCtr="0" compatLnSpc="1">
            <a:prstTxWarp prst="textNoShape">
              <a:avLst/>
            </a:prstTxWarp>
            <a:spAutoFit/>
          </a:bodyPr>
          <a:lstStyle/>
          <a:p>
            <a:pPr lvl="0" eaLnBrk="0" hangingPunct="0"/>
            <a:r>
              <a:rPr lang="en-US" altLang="en-US" sz="2000" b="1" u="sng" dirty="0">
                <a:latin typeface="Arial" pitchFamily="34" charset="0"/>
                <a:cs typeface="Arial" pitchFamily="34" charset="0"/>
              </a:rPr>
              <a:t>Empowerment Strategies </a:t>
            </a:r>
          </a:p>
          <a:p>
            <a:pPr lvl="0" eaLnBrk="0" hangingPunct="0"/>
            <a:r>
              <a:rPr lang="en-US" altLang="en-US" sz="2000" b="1" u="sng" dirty="0">
                <a:latin typeface="Arial" pitchFamily="34" charset="0"/>
                <a:cs typeface="Arial" pitchFamily="34" charset="0"/>
              </a:rPr>
              <a:t>That Creates Purpose</a:t>
            </a:r>
            <a:endParaRPr kumimoji="0" lang="en-US" altLang="en-US" sz="3200" b="1" i="0" u="sng" strike="noStrike" cap="none" normalizeH="0" baseline="0" dirty="0">
              <a:ln>
                <a:noFill/>
              </a:ln>
              <a:solidFill>
                <a:schemeClr val="tx1"/>
              </a:solidFill>
              <a:effectLst/>
              <a:latin typeface="Arial" pitchFamily="34" charset="0"/>
              <a:cs typeface="Arial" pitchFamily="34" charset="0"/>
            </a:endParaRPr>
          </a:p>
        </p:txBody>
      </p:sp>
      <p:cxnSp>
        <p:nvCxnSpPr>
          <p:cNvPr id="21" name="Straight Connector 20"/>
          <p:cNvCxnSpPr/>
          <p:nvPr/>
        </p:nvCxnSpPr>
        <p:spPr>
          <a:xfrm>
            <a:off x="382774" y="11344942"/>
            <a:ext cx="8410389" cy="8860"/>
          </a:xfrm>
          <a:prstGeom prst="line">
            <a:avLst/>
          </a:prstGeom>
          <a:noFill/>
          <a:ln w="25400" cap="flat" cmpd="sng" algn="ctr">
            <a:solidFill>
              <a:sysClr val="windowText" lastClr="000000"/>
            </a:solidFill>
            <a:prstDash val="solid"/>
          </a:ln>
          <a:effectLst/>
        </p:spPr>
      </p:cxnSp>
      <p:sp>
        <p:nvSpPr>
          <p:cNvPr id="22" name="Rectangle 22"/>
          <p:cNvSpPr>
            <a:spLocks noChangeArrowheads="1"/>
          </p:cNvSpPr>
          <p:nvPr/>
        </p:nvSpPr>
        <p:spPr bwMode="auto">
          <a:xfrm>
            <a:off x="4479636" y="43934"/>
            <a:ext cx="184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53" name="Rectangle 2052"/>
          <p:cNvSpPr/>
          <p:nvPr/>
        </p:nvSpPr>
        <p:spPr>
          <a:xfrm>
            <a:off x="499123" y="3620871"/>
            <a:ext cx="2625079" cy="954107"/>
          </a:xfrm>
          <a:prstGeom prst="rect">
            <a:avLst/>
          </a:prstGeom>
        </p:spPr>
        <p:txBody>
          <a:bodyPr wrap="square">
            <a:spAutoFit/>
          </a:bodyPr>
          <a:lstStyle/>
          <a:p>
            <a:pPr lvl="0" algn="l"/>
            <a:r>
              <a:rPr lang="en-US" altLang="en-US" sz="1400" b="1" dirty="0">
                <a:latin typeface="Calibri" pitchFamily="34" charset="0"/>
                <a:ea typeface="Calibri" pitchFamily="34" charset="0"/>
                <a:cs typeface="Times New Roman" pitchFamily="18" charset="0"/>
              </a:rPr>
              <a:t>What Industry Leaders</a:t>
            </a:r>
          </a:p>
          <a:p>
            <a:pPr lvl="0" algn="l"/>
            <a:r>
              <a:rPr lang="en-US" altLang="en-US" sz="1400" b="1" dirty="0">
                <a:latin typeface="Calibri" pitchFamily="34" charset="0"/>
                <a:ea typeface="Calibri" pitchFamily="34" charset="0"/>
                <a:cs typeface="Times New Roman" pitchFamily="18" charset="0"/>
              </a:rPr>
              <a:t>And Top Thinkers Are </a:t>
            </a:r>
          </a:p>
          <a:p>
            <a:pPr lvl="0" algn="l"/>
            <a:r>
              <a:rPr lang="en-US" altLang="en-US" sz="1400" b="1" dirty="0">
                <a:latin typeface="Calibri" pitchFamily="34" charset="0"/>
                <a:ea typeface="Calibri" pitchFamily="34" charset="0"/>
                <a:cs typeface="Times New Roman" pitchFamily="18" charset="0"/>
              </a:rPr>
              <a:t>Saying About </a:t>
            </a:r>
          </a:p>
          <a:p>
            <a:pPr lvl="0" algn="l"/>
            <a:r>
              <a:rPr lang="en-US" altLang="en-US" sz="1400" b="1" dirty="0">
                <a:latin typeface="Calibri" pitchFamily="34" charset="0"/>
                <a:ea typeface="Calibri" pitchFamily="34" charset="0"/>
                <a:cs typeface="Times New Roman" pitchFamily="18" charset="0"/>
              </a:rPr>
              <a:t>“</a:t>
            </a:r>
            <a:r>
              <a:rPr lang="en-US" altLang="en-US" sz="1400" b="1" dirty="0" err="1">
                <a:latin typeface="Calibri" pitchFamily="34" charset="0"/>
                <a:ea typeface="Calibri" pitchFamily="34" charset="0"/>
                <a:cs typeface="Times New Roman" pitchFamily="18" charset="0"/>
              </a:rPr>
              <a:t>Toshar</a:t>
            </a:r>
            <a:r>
              <a:rPr lang="en-US" altLang="en-US" sz="1400" b="1" dirty="0">
                <a:latin typeface="Calibri" pitchFamily="34" charset="0"/>
                <a:ea typeface="Calibri" pitchFamily="34" charset="0"/>
                <a:cs typeface="Times New Roman" pitchFamily="18" charset="0"/>
              </a:rPr>
              <a:t> Bryant”</a:t>
            </a:r>
          </a:p>
        </p:txBody>
      </p:sp>
      <p:sp>
        <p:nvSpPr>
          <p:cNvPr id="2" name="Rectangle 1"/>
          <p:cNvSpPr/>
          <p:nvPr/>
        </p:nvSpPr>
        <p:spPr>
          <a:xfrm>
            <a:off x="4407197" y="827668"/>
            <a:ext cx="4648200" cy="8148384"/>
          </a:xfrm>
          <a:prstGeom prst="rect">
            <a:avLst/>
          </a:prstGeom>
          <a:ln w="31750" cmpd="thinThick">
            <a:noFill/>
          </a:ln>
        </p:spPr>
        <p:txBody>
          <a:bodyPr wrap="square">
            <a:spAutoFit/>
          </a:bodyPr>
          <a:lstStyle/>
          <a:p>
            <a:pPr algn="l"/>
            <a:r>
              <a:rPr lang="en-US" sz="2400" b="1" i="1" dirty="0">
                <a:latin typeface="+mj-lt"/>
              </a:rPr>
              <a:t>Professional Biography</a:t>
            </a:r>
            <a:endParaRPr lang="en-US" sz="800" b="1" i="1" dirty="0">
              <a:latin typeface="+mj-lt"/>
            </a:endParaRPr>
          </a:p>
          <a:p>
            <a:pPr algn="l"/>
            <a:endParaRPr lang="en-US" sz="1400" b="1" dirty="0"/>
          </a:p>
          <a:p>
            <a:pPr algn="l"/>
            <a:r>
              <a:rPr lang="en-US" sz="1050" b="1" dirty="0" err="1">
                <a:latin typeface="+mj-lt"/>
              </a:rPr>
              <a:t>Toshar</a:t>
            </a:r>
            <a:r>
              <a:rPr lang="en-US" sz="1050" b="1" dirty="0">
                <a:latin typeface="+mj-lt"/>
              </a:rPr>
              <a:t> is a dynamic Elite Speaker </a:t>
            </a:r>
            <a:r>
              <a:rPr lang="en-US" sz="1050" dirty="0">
                <a:latin typeface="+mj-lt"/>
              </a:rPr>
              <a:t>recognized amongst those she speaks to as an expert in the area of Empowering others through her Journey of overcoming adversity as a teenager who faced obstacles such as rape, domestic violence, college drop-out, poverty and homelessness.</a:t>
            </a:r>
          </a:p>
          <a:p>
            <a:pPr algn="l"/>
            <a:endParaRPr lang="en-US" sz="1050" dirty="0">
              <a:latin typeface="+mj-lt"/>
            </a:endParaRPr>
          </a:p>
          <a:p>
            <a:pPr algn="l"/>
            <a:r>
              <a:rPr lang="en-US" sz="1050" dirty="0">
                <a:latin typeface="+mj-lt"/>
              </a:rPr>
              <a:t>Through her Journey, she has also been able to give back by assisting others on their Journey towards Success in her How- To, Self-Help book entitled: “From Welfare to Queen”, where she shares her methods and techniques utilized to overcome obstacles, and obtain success. In her second book “The Comfort Zone; Life Experiences After Poverty” (L.E.A.P), </a:t>
            </a:r>
          </a:p>
          <a:p>
            <a:pPr algn="l"/>
            <a:endParaRPr lang="en-US" sz="1050" dirty="0">
              <a:latin typeface="+mj-lt"/>
            </a:endParaRPr>
          </a:p>
          <a:p>
            <a:pPr algn="l"/>
            <a:r>
              <a:rPr lang="en-US" sz="1050" dirty="0" err="1">
                <a:latin typeface="+mj-lt"/>
              </a:rPr>
              <a:t>Toshar</a:t>
            </a:r>
            <a:r>
              <a:rPr lang="en-US" sz="1050" dirty="0">
                <a:latin typeface="+mj-lt"/>
              </a:rPr>
              <a:t> empowers the reader to find their Life’s Purpose by breaking the chains of complacency and comfort. </a:t>
            </a:r>
          </a:p>
          <a:p>
            <a:pPr algn="l"/>
            <a:endParaRPr lang="en-US" sz="1050" dirty="0">
              <a:latin typeface="+mj-lt"/>
            </a:endParaRPr>
          </a:p>
          <a:p>
            <a:pPr algn="l"/>
            <a:r>
              <a:rPr lang="en-US" sz="1050" dirty="0">
                <a:latin typeface="+mj-lt"/>
              </a:rPr>
              <a:t>Since year 2000, </a:t>
            </a:r>
            <a:r>
              <a:rPr lang="en-US" sz="1050" dirty="0" err="1">
                <a:latin typeface="+mj-lt"/>
              </a:rPr>
              <a:t>Toshar</a:t>
            </a:r>
            <a:r>
              <a:rPr lang="en-US" sz="1050" dirty="0">
                <a:latin typeface="+mj-lt"/>
              </a:rPr>
              <a:t> began her career in the Social Services field. She had the fortune to work with various organizations, family agencies, and private programs such as the Visiting Nurse Services of New York. </a:t>
            </a:r>
          </a:p>
          <a:p>
            <a:pPr algn="l"/>
            <a:endParaRPr lang="en-US" sz="1050" dirty="0">
              <a:latin typeface="+mj-lt"/>
            </a:endParaRPr>
          </a:p>
          <a:p>
            <a:pPr algn="l"/>
            <a:r>
              <a:rPr lang="en-US" sz="1050" dirty="0">
                <a:latin typeface="+mj-lt"/>
              </a:rPr>
              <a:t>Through her extensive work experience, she takes pride in working with diverse populations who are challenged by obstacles in specialized areas such as poverty, foster care system, chemical dependency, homelessness, mental illness, and recognizing the traumas of long-term incarceration. </a:t>
            </a:r>
          </a:p>
          <a:p>
            <a:pPr algn="l"/>
            <a:endParaRPr lang="en-US" sz="1050" dirty="0">
              <a:latin typeface="+mj-lt"/>
            </a:endParaRPr>
          </a:p>
          <a:p>
            <a:pPr algn="l"/>
            <a:r>
              <a:rPr lang="en-US" sz="1050" dirty="0" err="1">
                <a:latin typeface="+mj-lt"/>
              </a:rPr>
              <a:t>Toshar</a:t>
            </a:r>
            <a:r>
              <a:rPr lang="en-US" sz="1050" dirty="0">
                <a:latin typeface="+mj-lt"/>
              </a:rPr>
              <a:t> has earned her reputation as an Empowerment Coach to those who are ready to follow their path in Life, despite the obstacles, and takes action through her tested and proven seven step process. </a:t>
            </a:r>
          </a:p>
          <a:p>
            <a:pPr algn="l"/>
            <a:endParaRPr lang="en-US" sz="1050" dirty="0">
              <a:latin typeface="+mj-lt"/>
            </a:endParaRPr>
          </a:p>
          <a:p>
            <a:pPr algn="l"/>
            <a:r>
              <a:rPr lang="en-US" sz="1050" dirty="0" err="1">
                <a:latin typeface="+mj-lt"/>
              </a:rPr>
              <a:t>Toshar’s</a:t>
            </a:r>
            <a:r>
              <a:rPr lang="en-US" sz="1050" dirty="0">
                <a:latin typeface="+mj-lt"/>
              </a:rPr>
              <a:t> unique techniques inspires audiences from motivation towards empowerment which leaves all eager to hear more. </a:t>
            </a:r>
          </a:p>
          <a:p>
            <a:pPr algn="l"/>
            <a:endParaRPr lang="en-US" sz="1050" dirty="0">
              <a:latin typeface="+mj-lt"/>
            </a:endParaRPr>
          </a:p>
          <a:p>
            <a:pPr algn="l"/>
            <a:r>
              <a:rPr lang="en-US" sz="1050" dirty="0">
                <a:latin typeface="+mj-lt"/>
              </a:rPr>
              <a:t>In 2017, </a:t>
            </a:r>
            <a:r>
              <a:rPr lang="en-US" sz="1050" dirty="0" err="1">
                <a:latin typeface="+mj-lt"/>
              </a:rPr>
              <a:t>Toshar</a:t>
            </a:r>
            <a:r>
              <a:rPr lang="en-US" sz="1050" dirty="0">
                <a:latin typeface="+mj-lt"/>
              </a:rPr>
              <a:t> was the keynote speaker at America Works Youth Mentorship program opening day in New York City. This was unprecedented due to the organization being a pivotal platform in </a:t>
            </a:r>
            <a:r>
              <a:rPr lang="en-US" sz="1050" dirty="0" err="1">
                <a:latin typeface="+mj-lt"/>
              </a:rPr>
              <a:t>Toshar’s</a:t>
            </a:r>
            <a:r>
              <a:rPr lang="en-US" sz="1050" dirty="0">
                <a:latin typeface="+mj-lt"/>
              </a:rPr>
              <a:t> journey out of poverty through this Welfare Reform Program. </a:t>
            </a:r>
          </a:p>
          <a:p>
            <a:pPr algn="l"/>
            <a:endParaRPr lang="en-US" sz="1050" dirty="0">
              <a:latin typeface="+mj-lt"/>
            </a:endParaRPr>
          </a:p>
          <a:p>
            <a:pPr algn="l"/>
            <a:r>
              <a:rPr lang="en-US" sz="1050" dirty="0">
                <a:latin typeface="+mj-lt"/>
              </a:rPr>
              <a:t>Successful organizations such as American Red Cross, Visiting Nurse Services of New York (Clinical Case Management) CCM Program, and America Works have either featured </a:t>
            </a:r>
            <a:r>
              <a:rPr lang="en-US" sz="1050" dirty="0" err="1">
                <a:latin typeface="+mj-lt"/>
              </a:rPr>
              <a:t>Toshar</a:t>
            </a:r>
            <a:r>
              <a:rPr lang="en-US" sz="1050" dirty="0">
                <a:latin typeface="+mj-lt"/>
              </a:rPr>
              <a:t> in their newsletter, documentary, or archived her book in their organizations library for client to read as a reference of resource. </a:t>
            </a:r>
          </a:p>
          <a:p>
            <a:pPr algn="l"/>
            <a:endParaRPr lang="en-US" sz="1050" dirty="0">
              <a:latin typeface="+mj-lt"/>
            </a:endParaRPr>
          </a:p>
          <a:p>
            <a:pPr algn="l"/>
            <a:r>
              <a:rPr lang="en-US" sz="1050" dirty="0" err="1">
                <a:latin typeface="+mj-lt"/>
              </a:rPr>
              <a:t>Toshar</a:t>
            </a:r>
            <a:r>
              <a:rPr lang="en-US" sz="1050" dirty="0">
                <a:latin typeface="+mj-lt"/>
              </a:rPr>
              <a:t> has been featured in American Red Cross Homeless shelter monthly newsletter “How, When, Where?” America Works featured </a:t>
            </a:r>
            <a:r>
              <a:rPr lang="en-US" sz="1050" dirty="0" err="1">
                <a:latin typeface="+mj-lt"/>
              </a:rPr>
              <a:t>Toshar</a:t>
            </a:r>
            <a:r>
              <a:rPr lang="en-US" sz="1050" dirty="0">
                <a:latin typeface="+mj-lt"/>
              </a:rPr>
              <a:t> in their documentary entitled: </a:t>
            </a:r>
            <a:r>
              <a:rPr lang="en-US" sz="1050" dirty="0" err="1">
                <a:latin typeface="+mj-lt"/>
              </a:rPr>
              <a:t>Toshar’s</a:t>
            </a:r>
            <a:r>
              <a:rPr lang="en-US" sz="1050" dirty="0">
                <a:latin typeface="+mj-lt"/>
              </a:rPr>
              <a:t> Bryant Success Story found on YouTube.</a:t>
            </a:r>
          </a:p>
          <a:p>
            <a:pPr marL="285750" indent="-285750" algn="l">
              <a:buFont typeface="Arial" panose="020B0604020202020204" pitchFamily="34" charset="0"/>
              <a:buChar char="•"/>
            </a:pPr>
            <a:endParaRPr lang="en-US" sz="1300" b="1" dirty="0"/>
          </a:p>
        </p:txBody>
      </p:sp>
      <p:cxnSp>
        <p:nvCxnSpPr>
          <p:cNvPr id="2050" name="Straight Connector 2049"/>
          <p:cNvCxnSpPr/>
          <p:nvPr/>
        </p:nvCxnSpPr>
        <p:spPr bwMode="auto">
          <a:xfrm>
            <a:off x="552894" y="3561908"/>
            <a:ext cx="2254102" cy="21265"/>
          </a:xfrm>
          <a:prstGeom prst="line">
            <a:avLst/>
          </a:prstGeom>
          <a:solidFill>
            <a:srgbClr val="800000"/>
          </a:solidFill>
          <a:ln w="25400" cap="flat" cmpd="sng" algn="ctr">
            <a:solidFill>
              <a:schemeClr val="tx1"/>
            </a:solidFill>
            <a:prstDash val="solid"/>
            <a:round/>
            <a:headEnd type="none" w="med" len="med"/>
            <a:tailEnd type="none" w="med" len="med"/>
          </a:ln>
          <a:effectLst/>
        </p:spPr>
      </p:cxnSp>
      <p:sp>
        <p:nvSpPr>
          <p:cNvPr id="2055" name="Rectangle 2054"/>
          <p:cNvSpPr/>
          <p:nvPr/>
        </p:nvSpPr>
        <p:spPr bwMode="auto">
          <a:xfrm>
            <a:off x="1" y="4678254"/>
            <a:ext cx="4191000" cy="122346"/>
          </a:xfrm>
          <a:prstGeom prst="rect">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4" name="Rectangle 23"/>
          <p:cNvSpPr/>
          <p:nvPr/>
        </p:nvSpPr>
        <p:spPr bwMode="auto">
          <a:xfrm>
            <a:off x="4183623" y="0"/>
            <a:ext cx="134968" cy="9052857"/>
          </a:xfrm>
          <a:prstGeom prst="rect">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5" name="Rectangle 24"/>
          <p:cNvSpPr/>
          <p:nvPr/>
        </p:nvSpPr>
        <p:spPr bwMode="auto">
          <a:xfrm>
            <a:off x="4318593" y="8930512"/>
            <a:ext cx="4825409" cy="122346"/>
          </a:xfrm>
          <a:prstGeom prst="rect">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9063" y="1146285"/>
            <a:ext cx="2056932" cy="235078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Lst>
        </p:spPr>
      </p:pic>
      <p:sp>
        <p:nvSpPr>
          <p:cNvPr id="9" name="Rectangle 8"/>
          <p:cNvSpPr/>
          <p:nvPr/>
        </p:nvSpPr>
        <p:spPr bwMode="auto">
          <a:xfrm>
            <a:off x="-17278" y="3497065"/>
            <a:ext cx="3041120" cy="75475"/>
          </a:xfrm>
          <a:prstGeom prst="rect">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3" name="24-Point Star 32"/>
          <p:cNvSpPr/>
          <p:nvPr/>
        </p:nvSpPr>
        <p:spPr bwMode="auto">
          <a:xfrm>
            <a:off x="2627571" y="2974989"/>
            <a:ext cx="1499193" cy="1551439"/>
          </a:xfrm>
          <a:prstGeom prst="star24">
            <a:avLst/>
          </a:prstGeom>
          <a:solidFill>
            <a:schemeClr val="tx1"/>
          </a:solidFill>
          <a:ln w="158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
        <p:nvSpPr>
          <p:cNvPr id="34" name="TextBox 33"/>
          <p:cNvSpPr txBox="1"/>
          <p:nvPr/>
        </p:nvSpPr>
        <p:spPr>
          <a:xfrm>
            <a:off x="2825652" y="3426422"/>
            <a:ext cx="1137682" cy="584775"/>
          </a:xfrm>
          <a:prstGeom prst="rect">
            <a:avLst/>
          </a:prstGeom>
          <a:noFill/>
        </p:spPr>
        <p:txBody>
          <a:bodyPr wrap="square" rtlCol="0">
            <a:spAutoFit/>
          </a:bodyPr>
          <a:lstStyle/>
          <a:p>
            <a:r>
              <a:rPr lang="en-US" sz="1600" b="1" dirty="0">
                <a:solidFill>
                  <a:schemeClr val="bg1"/>
                </a:solidFill>
                <a:effectLst/>
              </a:rPr>
              <a:t>Rave </a:t>
            </a:r>
          </a:p>
          <a:p>
            <a:r>
              <a:rPr lang="en-US" sz="1600" b="1" dirty="0">
                <a:solidFill>
                  <a:schemeClr val="bg1"/>
                </a:solidFill>
                <a:effectLst/>
              </a:rPr>
              <a:t>Reviews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65" y="134268"/>
            <a:ext cx="1350882" cy="697229"/>
          </a:xfrm>
          <a:prstGeom prst="rect">
            <a:avLst/>
          </a:prstGeom>
        </p:spPr>
      </p:pic>
      <p:sp>
        <p:nvSpPr>
          <p:cNvPr id="7" name="Rectangle 6"/>
          <p:cNvSpPr/>
          <p:nvPr/>
        </p:nvSpPr>
        <p:spPr>
          <a:xfrm>
            <a:off x="252863" y="852762"/>
            <a:ext cx="2056932" cy="215444"/>
          </a:xfrm>
          <a:prstGeom prst="rect">
            <a:avLst/>
          </a:prstGeom>
        </p:spPr>
        <p:txBody>
          <a:bodyPr wrap="square">
            <a:spAutoFit/>
          </a:bodyPr>
          <a:lstStyle/>
          <a:p>
            <a:pPr lvl="0" algn="l"/>
            <a:r>
              <a:rPr lang="en-US" altLang="en-US" sz="800" dirty="0">
                <a:latin typeface="Calibri" pitchFamily="34" charset="0"/>
                <a:ea typeface="Calibri" pitchFamily="34" charset="0"/>
                <a:cs typeface="Times New Roman" pitchFamily="18" charset="0"/>
              </a:rPr>
              <a:t>“Turn your obstacles into opportunities”</a:t>
            </a:r>
          </a:p>
        </p:txBody>
      </p:sp>
      <p:sp>
        <p:nvSpPr>
          <p:cNvPr id="11" name="AutoShape 6" descr="Visiting Nurse Service of New Yor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TextBox 44">
            <a:extLst>
              <a:ext uri="{FF2B5EF4-FFF2-40B4-BE49-F238E27FC236}">
                <a16:creationId xmlns:a16="http://schemas.microsoft.com/office/drawing/2014/main" id="{C2B9617B-C33F-421B-AABD-3EE38CDACF84}"/>
              </a:ext>
            </a:extLst>
          </p:cNvPr>
          <p:cNvSpPr txBox="1"/>
          <p:nvPr/>
        </p:nvSpPr>
        <p:spPr>
          <a:xfrm>
            <a:off x="583130" y="9144000"/>
            <a:ext cx="3090026" cy="2123658"/>
          </a:xfrm>
          <a:prstGeom prst="rect">
            <a:avLst/>
          </a:prstGeom>
          <a:noFill/>
        </p:spPr>
        <p:txBody>
          <a:bodyPr wrap="square" rtlCol="0">
            <a:spAutoFit/>
          </a:bodyPr>
          <a:lstStyle/>
          <a:p>
            <a:pPr algn="l"/>
            <a:r>
              <a:rPr lang="en-US" sz="1200" dirty="0" err="1"/>
              <a:t>Toshar’s</a:t>
            </a:r>
            <a:r>
              <a:rPr lang="en-US" sz="1200" dirty="0"/>
              <a:t> resilience throughout her Life’s experiences with </a:t>
            </a:r>
            <a:r>
              <a:rPr lang="en-US" sz="1200" b="1" dirty="0"/>
              <a:t>social injustices</a:t>
            </a:r>
            <a:r>
              <a:rPr lang="en-US" sz="1200" dirty="0"/>
              <a:t> is a testament to her </a:t>
            </a:r>
            <a:r>
              <a:rPr lang="en-US" sz="1200" b="1" dirty="0"/>
              <a:t>empowering</a:t>
            </a:r>
            <a:r>
              <a:rPr lang="en-US" sz="1200" dirty="0"/>
              <a:t> others as a </a:t>
            </a:r>
            <a:r>
              <a:rPr lang="en-US" sz="1200" b="1" dirty="0"/>
              <a:t>Speaker, Author</a:t>
            </a:r>
            <a:r>
              <a:rPr lang="en-US" sz="1200" dirty="0"/>
              <a:t>, and </a:t>
            </a:r>
            <a:r>
              <a:rPr lang="en-US" sz="1200" b="1" dirty="0"/>
              <a:t>Life Coach</a:t>
            </a:r>
            <a:r>
              <a:rPr lang="en-US" sz="1200" dirty="0"/>
              <a:t>. </a:t>
            </a:r>
          </a:p>
          <a:p>
            <a:pPr algn="l"/>
            <a:endParaRPr lang="en-US" sz="1200" dirty="0"/>
          </a:p>
          <a:p>
            <a:pPr algn="l"/>
            <a:r>
              <a:rPr lang="en-US" sz="1200" dirty="0"/>
              <a:t>Finding and living her Purpose continues to allow her to inspire others to </a:t>
            </a:r>
            <a:r>
              <a:rPr lang="en-US" sz="1200" b="1" dirty="0"/>
              <a:t>“Break Through Boundaries</a:t>
            </a:r>
            <a:r>
              <a:rPr lang="en-US" sz="1200" dirty="0"/>
              <a:t>,” &amp; </a:t>
            </a:r>
            <a:r>
              <a:rPr lang="en-US" sz="1200" b="1" dirty="0"/>
              <a:t>and “Turn Their Obstacles into Opportunities!”</a:t>
            </a:r>
          </a:p>
          <a:p>
            <a:pPr algn="l"/>
            <a:endParaRPr lang="en-US" sz="1200" b="1" dirty="0"/>
          </a:p>
          <a:p>
            <a:pPr algn="l"/>
            <a:r>
              <a:rPr lang="en-US" sz="1200" b="1" dirty="0"/>
              <a:t>~Dr. Yusef Salaam</a:t>
            </a:r>
          </a:p>
        </p:txBody>
      </p:sp>
      <p:sp>
        <p:nvSpPr>
          <p:cNvPr id="3" name="AutoShape 2" descr="Image result for netflix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5"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0615" y="5257800"/>
            <a:ext cx="3076227" cy="80404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Image result for dr. yusef salaa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812" y="6487146"/>
            <a:ext cx="2844147" cy="193660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87427D1E-2A3B-4A98-832A-54BE12B30C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130" y="6477000"/>
            <a:ext cx="1548798" cy="1946754"/>
          </a:xfrm>
          <a:prstGeom prst="rect">
            <a:avLst/>
          </a:prstGeom>
        </p:spPr>
      </p:pic>
      <p:sp>
        <p:nvSpPr>
          <p:cNvPr id="12" name="Rectangle 11"/>
          <p:cNvSpPr/>
          <p:nvPr/>
        </p:nvSpPr>
        <p:spPr bwMode="auto">
          <a:xfrm>
            <a:off x="583130" y="6473456"/>
            <a:ext cx="3029829" cy="1946754"/>
          </a:xfrm>
          <a:prstGeom prst="rect">
            <a:avLst/>
          </a:prstGeom>
          <a:solidFill>
            <a:srgbClr val="800000">
              <a:alpha val="0"/>
            </a:srgbClr>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1" name="Text Box 417"/>
          <p:cNvSpPr txBox="1">
            <a:spLocks noChangeArrowheads="1"/>
          </p:cNvSpPr>
          <p:nvPr/>
        </p:nvSpPr>
        <p:spPr bwMode="auto">
          <a:xfrm>
            <a:off x="6636488" y="9677400"/>
            <a:ext cx="2089298" cy="1544793"/>
          </a:xfrm>
          <a:prstGeom prst="rect">
            <a:avLst/>
          </a:prstGeom>
          <a:solidFill>
            <a:srgbClr val="660033"/>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bg1"/>
                </a:solidFill>
                <a:effectLst/>
                <a:latin typeface="Calibri" pitchFamily="34" charset="0"/>
                <a:ea typeface="Calibri" pitchFamily="34" charset="0"/>
                <a:cs typeface="Times New Roman" pitchFamily="18" charset="0"/>
              </a:rPr>
              <a:t>Bookings: </a:t>
            </a:r>
          </a:p>
          <a:p>
            <a:pPr marL="0" marR="0" lvl="0" indent="0" defTabSz="914400" rtl="0" eaLnBrk="1" fontAlgn="base" latinLnBrk="0" hangingPunct="1">
              <a:lnSpc>
                <a:spcPct val="100000"/>
              </a:lnSpc>
              <a:spcBef>
                <a:spcPct val="0"/>
              </a:spcBef>
              <a:spcAft>
                <a:spcPct val="0"/>
              </a:spcAft>
              <a:buClrTx/>
              <a:buSzTx/>
              <a:buFontTx/>
              <a:buNone/>
              <a:tabLst/>
            </a:pPr>
            <a:r>
              <a:rPr lang="en-US" altLang="en-US" sz="1400" b="1" dirty="0">
                <a:solidFill>
                  <a:schemeClr val="bg1"/>
                </a:solidFill>
                <a:latin typeface="Calibri" pitchFamily="34" charset="0"/>
                <a:cs typeface="Times New Roman" pitchFamily="18" charset="0"/>
              </a:rPr>
              <a:t>646-588-0827</a:t>
            </a:r>
          </a:p>
          <a:p>
            <a:pPr lvl="0"/>
            <a:endParaRPr lang="en-US" altLang="en-US" sz="1050" b="1" dirty="0">
              <a:solidFill>
                <a:schemeClr val="bg1"/>
              </a:solidFill>
              <a:latin typeface="Calibri" pitchFamily="34" charset="0"/>
              <a:cs typeface="Times New Roman" pitchFamily="18" charset="0"/>
            </a:endParaRPr>
          </a:p>
          <a:p>
            <a:pPr lvl="0"/>
            <a:r>
              <a:rPr lang="en-US" altLang="en-US" sz="900" b="1" dirty="0">
                <a:solidFill>
                  <a:schemeClr val="bg1"/>
                </a:solidFill>
                <a:latin typeface="Calibri" pitchFamily="34" charset="0"/>
                <a:cs typeface="Times New Roman" pitchFamily="18" charset="0"/>
              </a:rPr>
              <a:t>From homeless to professional speaker: </a:t>
            </a:r>
          </a:p>
          <a:p>
            <a:pPr lvl="0"/>
            <a:r>
              <a:rPr lang="en-US" altLang="en-US" sz="900" b="1" dirty="0">
                <a:solidFill>
                  <a:schemeClr val="bg1"/>
                </a:solidFill>
                <a:latin typeface="Calibri" pitchFamily="34" charset="0"/>
                <a:cs typeface="Times New Roman" pitchFamily="18" charset="0"/>
              </a:rPr>
              <a:t>How </a:t>
            </a:r>
            <a:r>
              <a:rPr lang="en-US" altLang="en-US" sz="900" b="1" dirty="0" err="1">
                <a:solidFill>
                  <a:schemeClr val="bg1"/>
                </a:solidFill>
                <a:latin typeface="Calibri" pitchFamily="34" charset="0"/>
                <a:cs typeface="Times New Roman" pitchFamily="18" charset="0"/>
              </a:rPr>
              <a:t>Toshar</a:t>
            </a:r>
            <a:r>
              <a:rPr lang="en-US" altLang="en-US" sz="900" b="1" dirty="0">
                <a:solidFill>
                  <a:schemeClr val="bg1"/>
                </a:solidFill>
                <a:latin typeface="Calibri" pitchFamily="34" charset="0"/>
                <a:cs typeface="Times New Roman" pitchFamily="18" charset="0"/>
              </a:rPr>
              <a:t> used her gift to communicate and teach…</a:t>
            </a:r>
          </a:p>
          <a:p>
            <a:pPr lvl="0"/>
            <a:endParaRPr lang="en-US" altLang="en-US" sz="900" b="1" dirty="0">
              <a:solidFill>
                <a:schemeClr val="bg1"/>
              </a:solidFill>
              <a:latin typeface="Calibri" pitchFamily="34" charset="0"/>
              <a:cs typeface="Times New Roman" pitchFamily="18" charset="0"/>
            </a:endParaRPr>
          </a:p>
          <a:p>
            <a:pPr lvl="0"/>
            <a:r>
              <a:rPr lang="en-US" altLang="en-US" sz="900" b="1" dirty="0">
                <a:solidFill>
                  <a:schemeClr val="bg1"/>
                </a:solidFill>
                <a:latin typeface="Calibri" pitchFamily="34" charset="0"/>
                <a:cs typeface="Times New Roman" pitchFamily="18" charset="0"/>
              </a:rPr>
              <a:t>“ Empowerment Strategies </a:t>
            </a:r>
          </a:p>
          <a:p>
            <a:pPr lvl="0"/>
            <a:r>
              <a:rPr lang="en-US" altLang="en-US" sz="900" b="1" dirty="0">
                <a:solidFill>
                  <a:schemeClr val="bg1"/>
                </a:solidFill>
                <a:latin typeface="Calibri" pitchFamily="34" charset="0"/>
                <a:cs typeface="Times New Roman" pitchFamily="18" charset="0"/>
              </a:rPr>
              <a:t>That Creates Purpose”</a:t>
            </a:r>
          </a:p>
          <a:p>
            <a:pPr marL="0" marR="0" lvl="0" indent="0" defTabSz="914400" rtl="0" eaLnBrk="1" fontAlgn="base" latinLnBrk="0" hangingPunct="1">
              <a:lnSpc>
                <a:spcPct val="100000"/>
              </a:lnSpc>
              <a:spcBef>
                <a:spcPct val="0"/>
              </a:spcBef>
              <a:spcAft>
                <a:spcPct val="0"/>
              </a:spcAft>
              <a:buClrTx/>
              <a:buSzTx/>
              <a:buFontTx/>
              <a:buNone/>
              <a:tabLst/>
            </a:pPr>
            <a:endParaRPr lang="en-US" altLang="en-US" sz="1100" b="1" dirty="0">
              <a:solidFill>
                <a:schemeClr val="bg1"/>
              </a:solidFill>
              <a:latin typeface="Calibri" pitchFamily="34" charset="0"/>
              <a:cs typeface="Times New Roman" pitchFamily="18" charset="0"/>
            </a:endParaRPr>
          </a:p>
        </p:txBody>
      </p:sp>
      <p:sp>
        <p:nvSpPr>
          <p:cNvPr id="52" name="TextBox 51"/>
          <p:cNvSpPr txBox="1"/>
          <p:nvPr/>
        </p:nvSpPr>
        <p:spPr>
          <a:xfrm>
            <a:off x="4307958" y="9196262"/>
            <a:ext cx="4657060" cy="276999"/>
          </a:xfrm>
          <a:prstGeom prst="rect">
            <a:avLst/>
          </a:prstGeom>
          <a:solidFill>
            <a:srgbClr val="660033"/>
          </a:solidFill>
          <a:ln>
            <a:solidFill>
              <a:schemeClr val="tx1"/>
            </a:solidFill>
          </a:ln>
        </p:spPr>
        <p:txBody>
          <a:bodyPr wrap="square" rtlCol="0">
            <a:spAutoFit/>
          </a:bodyPr>
          <a:lstStyle/>
          <a:p>
            <a:r>
              <a:rPr lang="en-US" sz="1200" b="1" dirty="0">
                <a:solidFill>
                  <a:schemeClr val="bg1"/>
                </a:solidFill>
              </a:rPr>
              <a:t>The Perfect Speaker For Anytime Of The Year!</a:t>
            </a:r>
          </a:p>
        </p:txBody>
      </p:sp>
      <p:pic>
        <p:nvPicPr>
          <p:cNvPr id="53" name="Picture 52">
            <a:extLst>
              <a:ext uri="{FF2B5EF4-FFF2-40B4-BE49-F238E27FC236}">
                <a16:creationId xmlns:a16="http://schemas.microsoft.com/office/drawing/2014/main" id="{1B55CE1E-40DF-4531-BF11-51FAA0DE8B0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416" t="6346" r="11288" b="9303"/>
          <a:stretch/>
        </p:blipFill>
        <p:spPr>
          <a:xfrm>
            <a:off x="4094490" y="9677400"/>
            <a:ext cx="2368962" cy="1544793"/>
          </a:xfrm>
          <a:prstGeom prst="rect">
            <a:avLst/>
          </a:prstGeom>
        </p:spPr>
      </p:pic>
      <p:sp>
        <p:nvSpPr>
          <p:cNvPr id="4" name="TextBox 3">
            <a:extLst>
              <a:ext uri="{FF2B5EF4-FFF2-40B4-BE49-F238E27FC236}">
                <a16:creationId xmlns:a16="http://schemas.microsoft.com/office/drawing/2014/main" id="{A3D20FFE-A38B-C5E1-75D8-674560E0E69D}"/>
              </a:ext>
            </a:extLst>
          </p:cNvPr>
          <p:cNvSpPr txBox="1"/>
          <p:nvPr/>
        </p:nvSpPr>
        <p:spPr>
          <a:xfrm>
            <a:off x="395376" y="11470761"/>
            <a:ext cx="8410389" cy="246221"/>
          </a:xfrm>
          <a:prstGeom prst="rect">
            <a:avLst/>
          </a:prstGeom>
          <a:noFill/>
        </p:spPr>
        <p:txBody>
          <a:bodyPr wrap="square" rtlCol="0">
            <a:spAutoFit/>
          </a:bodyPr>
          <a:lstStyle/>
          <a:p>
            <a:r>
              <a:rPr lang="en-US" sz="1000" dirty="0">
                <a:latin typeface="+mj-lt"/>
              </a:rPr>
              <a:t>www.Toshar.net </a:t>
            </a:r>
            <a:r>
              <a:rPr lang="en-US" sz="1000" b="1" dirty="0">
                <a:latin typeface="+mj-lt"/>
              </a:rPr>
              <a:t>|</a:t>
            </a:r>
            <a:r>
              <a:rPr lang="en-US" sz="1000" dirty="0">
                <a:latin typeface="+mj-lt"/>
              </a:rPr>
              <a:t> </a:t>
            </a:r>
            <a:r>
              <a:rPr lang="en-US" sz="1000" dirty="0">
                <a:latin typeface="+mj-lt"/>
                <a:hlinkClick r:id="rId8"/>
              </a:rPr>
              <a:t>Toshar@Toshar.net</a:t>
            </a:r>
            <a:r>
              <a:rPr lang="en-US" sz="1000" dirty="0">
                <a:latin typeface="+mj-lt"/>
              </a:rPr>
              <a:t> </a:t>
            </a:r>
            <a:r>
              <a:rPr lang="en-US" sz="1000" b="1" dirty="0">
                <a:latin typeface="+mj-lt"/>
              </a:rPr>
              <a:t>|</a:t>
            </a:r>
            <a:r>
              <a:rPr lang="en-US" sz="1000" dirty="0">
                <a:latin typeface="+mj-lt"/>
              </a:rPr>
              <a:t>    P.O. Box 284 Palm Harbor Fl,24682    </a:t>
            </a:r>
            <a:r>
              <a:rPr lang="en-US" sz="1000" b="1" dirty="0">
                <a:latin typeface="+mj-lt"/>
              </a:rPr>
              <a:t> |</a:t>
            </a:r>
            <a:r>
              <a:rPr lang="en-US" sz="1000" dirty="0">
                <a:latin typeface="+mj-lt"/>
              </a:rPr>
              <a:t>     Bookings: 646-588-0827 </a:t>
            </a:r>
          </a:p>
        </p:txBody>
      </p:sp>
    </p:spTree>
    <p:extLst>
      <p:ext uri="{BB962C8B-B14F-4D97-AF65-F5344CB8AC3E}">
        <p14:creationId xmlns:p14="http://schemas.microsoft.com/office/powerpoint/2010/main" val="1091208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90C8C0-2C51-4874-BAE0-D83A594F5BA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81" t="6666" r="7433" b="5715"/>
          <a:stretch/>
        </p:blipFill>
        <p:spPr>
          <a:xfrm rot="5400000">
            <a:off x="462511" y="3360171"/>
            <a:ext cx="7924800" cy="6233659"/>
          </a:xfrm>
          <a:prstGeom prst="rect">
            <a:avLst/>
          </a:prstGeom>
          <a:ln w="38100">
            <a:solidFill>
              <a:schemeClr val="tx1"/>
            </a:solidFill>
          </a:ln>
        </p:spPr>
      </p:pic>
      <p:cxnSp>
        <p:nvCxnSpPr>
          <p:cNvPr id="7" name="Straight Connector 6"/>
          <p:cNvCxnSpPr/>
          <p:nvPr/>
        </p:nvCxnSpPr>
        <p:spPr>
          <a:xfrm>
            <a:off x="382772" y="11344940"/>
            <a:ext cx="8410389" cy="8860"/>
          </a:xfrm>
          <a:prstGeom prst="line">
            <a:avLst/>
          </a:prstGeom>
          <a:noFill/>
          <a:ln w="25400" cap="flat" cmpd="sng" algn="ctr">
            <a:solidFill>
              <a:sysClr val="windowText" lastClr="000000"/>
            </a:solidFill>
            <a:prstDash val="solid"/>
          </a:ln>
          <a:effectLst/>
        </p:spPr>
      </p:cxnSp>
      <p:cxnSp>
        <p:nvCxnSpPr>
          <p:cNvPr id="10" name="Straight Connector 9">
            <a:extLst>
              <a:ext uri="{FF2B5EF4-FFF2-40B4-BE49-F238E27FC236}">
                <a16:creationId xmlns:a16="http://schemas.microsoft.com/office/drawing/2014/main" id="{BBB14463-4280-4683-B4B6-9AF077CB5F03}"/>
              </a:ext>
            </a:extLst>
          </p:cNvPr>
          <p:cNvCxnSpPr/>
          <p:nvPr/>
        </p:nvCxnSpPr>
        <p:spPr>
          <a:xfrm>
            <a:off x="382772" y="1553259"/>
            <a:ext cx="8084280" cy="0"/>
          </a:xfrm>
          <a:prstGeom prst="line">
            <a:avLst/>
          </a:prstGeom>
          <a:noFill/>
          <a:ln w="34925" cap="flat" cmpd="sng" algn="ctr">
            <a:solidFill>
              <a:sysClr val="windowText" lastClr="000000"/>
            </a:solidFill>
            <a:prstDash val="solid"/>
          </a:ln>
          <a:effectLst/>
        </p:spPr>
      </p:cxnSp>
      <p:sp>
        <p:nvSpPr>
          <p:cNvPr id="11" name="Rectangle 10">
            <a:extLst>
              <a:ext uri="{FF2B5EF4-FFF2-40B4-BE49-F238E27FC236}">
                <a16:creationId xmlns:a16="http://schemas.microsoft.com/office/drawing/2014/main" id="{DECB3B54-834C-48EB-B0D8-17A96A95BD38}"/>
              </a:ext>
            </a:extLst>
          </p:cNvPr>
          <p:cNvSpPr/>
          <p:nvPr/>
        </p:nvSpPr>
        <p:spPr>
          <a:xfrm>
            <a:off x="6781800" y="1100658"/>
            <a:ext cx="1338828" cy="369332"/>
          </a:xfrm>
          <a:prstGeom prst="rect">
            <a:avLst/>
          </a:prstGeom>
        </p:spPr>
        <p:txBody>
          <a:bodyPr wrap="none">
            <a:spAutoFit/>
          </a:bodyPr>
          <a:lstStyle/>
          <a:p>
            <a:r>
              <a:rPr lang="en-US" b="1" dirty="0"/>
              <a:t>Accolades</a:t>
            </a:r>
            <a:endParaRPr lang="en-US" dirty="0"/>
          </a:p>
        </p:txBody>
      </p:sp>
      <p:sp>
        <p:nvSpPr>
          <p:cNvPr id="12" name="Rectangle 11"/>
          <p:cNvSpPr/>
          <p:nvPr/>
        </p:nvSpPr>
        <p:spPr>
          <a:xfrm>
            <a:off x="424537" y="701304"/>
            <a:ext cx="1527536" cy="799368"/>
          </a:xfrm>
          <a:prstGeom prst="rect">
            <a:avLst/>
          </a:prstGeom>
          <a:blipFill>
            <a:blip r:embed="rId3"/>
            <a:stretch>
              <a:fillRect/>
            </a:stretch>
          </a:blip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TextBox 1">
            <a:extLst>
              <a:ext uri="{FF2B5EF4-FFF2-40B4-BE49-F238E27FC236}">
                <a16:creationId xmlns:a16="http://schemas.microsoft.com/office/drawing/2014/main" id="{1901EFD7-6A7A-E536-E390-B497918AA5A6}"/>
              </a:ext>
            </a:extLst>
          </p:cNvPr>
          <p:cNvSpPr txBox="1"/>
          <p:nvPr/>
        </p:nvSpPr>
        <p:spPr>
          <a:xfrm>
            <a:off x="395376" y="11470761"/>
            <a:ext cx="8410389" cy="246221"/>
          </a:xfrm>
          <a:prstGeom prst="rect">
            <a:avLst/>
          </a:prstGeom>
          <a:noFill/>
        </p:spPr>
        <p:txBody>
          <a:bodyPr wrap="square" rtlCol="0">
            <a:spAutoFit/>
          </a:bodyPr>
          <a:lstStyle/>
          <a:p>
            <a:r>
              <a:rPr lang="en-US" sz="1000" dirty="0">
                <a:latin typeface="+mj-lt"/>
              </a:rPr>
              <a:t>www.Toshar.net </a:t>
            </a:r>
            <a:r>
              <a:rPr lang="en-US" sz="1000" b="1" dirty="0">
                <a:latin typeface="+mj-lt"/>
              </a:rPr>
              <a:t>|</a:t>
            </a:r>
            <a:r>
              <a:rPr lang="en-US" sz="1000" dirty="0">
                <a:latin typeface="+mj-lt"/>
              </a:rPr>
              <a:t> </a:t>
            </a:r>
            <a:r>
              <a:rPr lang="en-US" sz="1000" dirty="0">
                <a:latin typeface="+mj-lt"/>
                <a:hlinkClick r:id="rId4"/>
              </a:rPr>
              <a:t>Toshar@Toshar.net</a:t>
            </a:r>
            <a:r>
              <a:rPr lang="en-US" sz="1000" dirty="0">
                <a:latin typeface="+mj-lt"/>
              </a:rPr>
              <a:t> </a:t>
            </a:r>
            <a:r>
              <a:rPr lang="en-US" sz="1000" b="1" dirty="0">
                <a:latin typeface="+mj-lt"/>
              </a:rPr>
              <a:t>|</a:t>
            </a:r>
            <a:r>
              <a:rPr lang="en-US" sz="1000" dirty="0">
                <a:latin typeface="+mj-lt"/>
              </a:rPr>
              <a:t>    P.O. Box 284 Palm Harbor Fl,24682    </a:t>
            </a:r>
            <a:r>
              <a:rPr lang="en-US" sz="1000" b="1" dirty="0">
                <a:latin typeface="+mj-lt"/>
              </a:rPr>
              <a:t> |</a:t>
            </a:r>
            <a:r>
              <a:rPr lang="en-US" sz="1000" dirty="0">
                <a:latin typeface="+mj-lt"/>
              </a:rPr>
              <a:t>     Bookings: 646-588-0827 </a:t>
            </a:r>
          </a:p>
        </p:txBody>
      </p:sp>
    </p:spTree>
    <p:extLst>
      <p:ext uri="{BB962C8B-B14F-4D97-AF65-F5344CB8AC3E}">
        <p14:creationId xmlns:p14="http://schemas.microsoft.com/office/powerpoint/2010/main" val="2842422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18"/>
          <p:cNvSpPr txBox="1">
            <a:spLocks noChangeArrowheads="1"/>
          </p:cNvSpPr>
          <p:nvPr/>
        </p:nvSpPr>
        <p:spPr bwMode="auto">
          <a:xfrm>
            <a:off x="4307958" y="-1"/>
            <a:ext cx="4837814" cy="707886"/>
          </a:xfrm>
          <a:prstGeom prst="rect">
            <a:avLst/>
          </a:prstGeom>
          <a:noFill/>
          <a:ln>
            <a:noFill/>
          </a:ln>
        </p:spPr>
        <p:txBody>
          <a:bodyPr vert="horz" wrap="square" lIns="91440" tIns="45720" rIns="91440" bIns="45720" numCol="1" anchor="t" anchorCtr="0" compatLnSpc="1">
            <a:prstTxWarp prst="textNoShape">
              <a:avLst/>
            </a:prstTxWarp>
            <a:spAutoFit/>
          </a:bodyPr>
          <a:lstStyle/>
          <a:p>
            <a:pPr lvl="0" eaLnBrk="0" hangingPunct="0"/>
            <a:r>
              <a:rPr lang="en-US" altLang="en-US" sz="2000" b="1" u="sng" dirty="0">
                <a:latin typeface="Arial" pitchFamily="34" charset="0"/>
                <a:cs typeface="Arial" pitchFamily="34" charset="0"/>
              </a:rPr>
              <a:t>Empowerment Strategies </a:t>
            </a:r>
          </a:p>
          <a:p>
            <a:pPr lvl="0" eaLnBrk="0" hangingPunct="0"/>
            <a:r>
              <a:rPr lang="en-US" altLang="en-US" sz="2000" b="1" u="sng" dirty="0">
                <a:latin typeface="Arial" pitchFamily="34" charset="0"/>
                <a:cs typeface="Arial" pitchFamily="34" charset="0"/>
              </a:rPr>
              <a:t>That Creates Purpose</a:t>
            </a:r>
            <a:endParaRPr kumimoji="0" lang="en-US" altLang="en-US" sz="3200" b="1" i="0" u="sng" strike="noStrike" cap="none" normalizeH="0" baseline="0" dirty="0">
              <a:ln>
                <a:noFill/>
              </a:ln>
              <a:solidFill>
                <a:schemeClr val="tx1"/>
              </a:solidFill>
              <a:effectLst/>
              <a:latin typeface="Arial" pitchFamily="34" charset="0"/>
              <a:cs typeface="Arial" pitchFamily="34" charset="0"/>
            </a:endParaRPr>
          </a:p>
        </p:txBody>
      </p:sp>
      <p:cxnSp>
        <p:nvCxnSpPr>
          <p:cNvPr id="21" name="Straight Connector 20"/>
          <p:cNvCxnSpPr/>
          <p:nvPr/>
        </p:nvCxnSpPr>
        <p:spPr>
          <a:xfrm>
            <a:off x="382774" y="11344942"/>
            <a:ext cx="8410389" cy="8860"/>
          </a:xfrm>
          <a:prstGeom prst="line">
            <a:avLst/>
          </a:prstGeom>
          <a:noFill/>
          <a:ln w="25400" cap="flat" cmpd="sng" algn="ctr">
            <a:solidFill>
              <a:sysClr val="windowText" lastClr="000000"/>
            </a:solidFill>
            <a:prstDash val="solid"/>
          </a:ln>
          <a:effectLst/>
        </p:spPr>
      </p:cxnSp>
      <p:sp>
        <p:nvSpPr>
          <p:cNvPr id="22" name="Rectangle 22"/>
          <p:cNvSpPr>
            <a:spLocks noChangeArrowheads="1"/>
          </p:cNvSpPr>
          <p:nvPr/>
        </p:nvSpPr>
        <p:spPr bwMode="auto">
          <a:xfrm>
            <a:off x="4479636" y="43934"/>
            <a:ext cx="184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53" name="Rectangle 2052"/>
          <p:cNvSpPr/>
          <p:nvPr/>
        </p:nvSpPr>
        <p:spPr>
          <a:xfrm>
            <a:off x="499123" y="3620871"/>
            <a:ext cx="2625079" cy="954107"/>
          </a:xfrm>
          <a:prstGeom prst="rect">
            <a:avLst/>
          </a:prstGeom>
        </p:spPr>
        <p:txBody>
          <a:bodyPr wrap="square">
            <a:spAutoFit/>
          </a:bodyPr>
          <a:lstStyle/>
          <a:p>
            <a:pPr lvl="0" algn="l"/>
            <a:r>
              <a:rPr lang="en-US" altLang="en-US" sz="1400" b="1" dirty="0">
                <a:latin typeface="Calibri" pitchFamily="34" charset="0"/>
                <a:ea typeface="Calibri" pitchFamily="34" charset="0"/>
                <a:cs typeface="Times New Roman" pitchFamily="18" charset="0"/>
              </a:rPr>
              <a:t>What Industry Leaders</a:t>
            </a:r>
          </a:p>
          <a:p>
            <a:pPr lvl="0" algn="l"/>
            <a:r>
              <a:rPr lang="en-US" altLang="en-US" sz="1400" b="1" dirty="0">
                <a:latin typeface="Calibri" pitchFamily="34" charset="0"/>
                <a:ea typeface="Calibri" pitchFamily="34" charset="0"/>
                <a:cs typeface="Times New Roman" pitchFamily="18" charset="0"/>
              </a:rPr>
              <a:t>And Top Thinkers Are </a:t>
            </a:r>
          </a:p>
          <a:p>
            <a:pPr lvl="0" algn="l"/>
            <a:r>
              <a:rPr lang="en-US" altLang="en-US" sz="1400" b="1" dirty="0">
                <a:latin typeface="Calibri" pitchFamily="34" charset="0"/>
                <a:ea typeface="Calibri" pitchFamily="34" charset="0"/>
                <a:cs typeface="Times New Roman" pitchFamily="18" charset="0"/>
              </a:rPr>
              <a:t>Saying About </a:t>
            </a:r>
          </a:p>
          <a:p>
            <a:pPr lvl="0" algn="l"/>
            <a:r>
              <a:rPr lang="en-US" altLang="en-US" sz="1400" b="1" dirty="0">
                <a:latin typeface="Calibri" pitchFamily="34" charset="0"/>
                <a:ea typeface="Calibri" pitchFamily="34" charset="0"/>
                <a:cs typeface="Times New Roman" pitchFamily="18" charset="0"/>
              </a:rPr>
              <a:t>“</a:t>
            </a:r>
            <a:r>
              <a:rPr lang="en-US" altLang="en-US" sz="1400" b="1" dirty="0" err="1">
                <a:latin typeface="Calibri" pitchFamily="34" charset="0"/>
                <a:ea typeface="Calibri" pitchFamily="34" charset="0"/>
                <a:cs typeface="Times New Roman" pitchFamily="18" charset="0"/>
              </a:rPr>
              <a:t>Toshar</a:t>
            </a:r>
            <a:r>
              <a:rPr lang="en-US" altLang="en-US" sz="1400" b="1" dirty="0">
                <a:latin typeface="Calibri" pitchFamily="34" charset="0"/>
                <a:ea typeface="Calibri" pitchFamily="34" charset="0"/>
                <a:cs typeface="Times New Roman" pitchFamily="18" charset="0"/>
              </a:rPr>
              <a:t> Bryant”</a:t>
            </a:r>
          </a:p>
        </p:txBody>
      </p:sp>
      <p:sp>
        <p:nvSpPr>
          <p:cNvPr id="2" name="Rectangle 1"/>
          <p:cNvSpPr/>
          <p:nvPr/>
        </p:nvSpPr>
        <p:spPr>
          <a:xfrm>
            <a:off x="4407197" y="827668"/>
            <a:ext cx="4648200" cy="8356134"/>
          </a:xfrm>
          <a:prstGeom prst="rect">
            <a:avLst/>
          </a:prstGeom>
          <a:ln w="31750" cmpd="thinThick">
            <a:noFill/>
          </a:ln>
        </p:spPr>
        <p:txBody>
          <a:bodyPr wrap="square">
            <a:spAutoFit/>
          </a:bodyPr>
          <a:lstStyle/>
          <a:p>
            <a:pPr algn="l"/>
            <a:r>
              <a:rPr lang="en-US" sz="2000" b="1" i="1" dirty="0">
                <a:latin typeface="+mj-lt"/>
              </a:rPr>
              <a:t>BELIEF BASED EMPOWERMENT</a:t>
            </a:r>
            <a:endParaRPr lang="en-US" sz="1200" b="1" dirty="0"/>
          </a:p>
          <a:p>
            <a:pPr algn="l"/>
            <a:r>
              <a:rPr lang="en-US" sz="1050" dirty="0">
                <a:latin typeface="+mj-lt"/>
              </a:rPr>
              <a:t>This intense program takes an in-depth look into ourselves and how we empower fears that are acquired through learned behaviors which hinders our growth in the areas of thoughts, words, and actions.  </a:t>
            </a:r>
          </a:p>
          <a:p>
            <a:pPr algn="l"/>
            <a:endParaRPr lang="en-US" sz="1050" dirty="0">
              <a:latin typeface="+mj-lt"/>
            </a:endParaRPr>
          </a:p>
          <a:p>
            <a:pPr algn="l"/>
            <a:r>
              <a:rPr lang="en-US" sz="1050" dirty="0">
                <a:latin typeface="+mj-lt"/>
              </a:rPr>
              <a:t>As a result, these hindrances erode our growth, and adds difficulty to realizing our true self. </a:t>
            </a:r>
          </a:p>
          <a:p>
            <a:pPr algn="l"/>
            <a:endParaRPr lang="en-US" sz="1050" dirty="0">
              <a:latin typeface="+mj-lt"/>
            </a:endParaRPr>
          </a:p>
          <a:p>
            <a:pPr algn="l"/>
            <a:r>
              <a:rPr lang="en-US" sz="1050" dirty="0">
                <a:latin typeface="+mj-lt"/>
              </a:rPr>
              <a:t>With this program, we carefully look at how we support our current belief system through our “fears” instead of facts.  Once we’ve identified the origins of our “fears”, we can begin our journey of self-reflection and repairing our belief system. </a:t>
            </a:r>
          </a:p>
          <a:p>
            <a:pPr algn="l"/>
            <a:endParaRPr lang="en-US" sz="1050" dirty="0">
              <a:latin typeface="+mj-lt"/>
            </a:endParaRPr>
          </a:p>
          <a:p>
            <a:pPr algn="l"/>
            <a:r>
              <a:rPr lang="en-US" sz="1050" dirty="0">
                <a:latin typeface="+mj-lt"/>
              </a:rPr>
              <a:t>Empowering us to view our situation with confidence and obstacle that we can overcome.</a:t>
            </a:r>
          </a:p>
          <a:p>
            <a:pPr algn="l"/>
            <a:endParaRPr lang="en-US" sz="1050" dirty="0">
              <a:latin typeface="+mj-lt"/>
            </a:endParaRPr>
          </a:p>
          <a:p>
            <a:pPr algn="l"/>
            <a:r>
              <a:rPr lang="en-US" sz="1050" dirty="0">
                <a:latin typeface="+mj-lt"/>
              </a:rPr>
              <a:t>Formulas applied from this program, gives us the courage to move forward and create a new belief system supported by facts. </a:t>
            </a:r>
          </a:p>
          <a:p>
            <a:pPr algn="l"/>
            <a:endParaRPr lang="en-US" sz="1050" dirty="0">
              <a:latin typeface="+mj-lt"/>
            </a:endParaRPr>
          </a:p>
          <a:p>
            <a:pPr algn="l"/>
            <a:r>
              <a:rPr lang="en-US" sz="1050" dirty="0">
                <a:latin typeface="+mj-lt"/>
              </a:rPr>
              <a:t>With the shadows of doubt behind us, we are free to strategically navigate towards our definition of success.</a:t>
            </a:r>
          </a:p>
          <a:p>
            <a:pPr algn="l"/>
            <a:endParaRPr lang="en-US" sz="1050" dirty="0">
              <a:latin typeface="+mj-lt"/>
            </a:endParaRPr>
          </a:p>
          <a:p>
            <a:pPr algn="l"/>
            <a:r>
              <a:rPr lang="en-US" sz="1050" b="1" dirty="0">
                <a:latin typeface="+mj-lt"/>
              </a:rPr>
              <a:t>After this program, you will be able to:</a:t>
            </a:r>
          </a:p>
          <a:p>
            <a:pPr marL="171450" indent="-171450" algn="l">
              <a:buFont typeface="Arial" panose="020B0604020202020204" pitchFamily="34" charset="0"/>
              <a:buChar char="•"/>
            </a:pPr>
            <a:r>
              <a:rPr lang="en-US" sz="1050" dirty="0">
                <a:latin typeface="+mj-lt"/>
              </a:rPr>
              <a:t>Prevent self-esteem killers; “You are what you defeat”</a:t>
            </a:r>
          </a:p>
          <a:p>
            <a:pPr marL="171450" indent="-171450" algn="l">
              <a:buFont typeface="Arial" panose="020B0604020202020204" pitchFamily="34" charset="0"/>
              <a:buChar char="•"/>
            </a:pPr>
            <a:r>
              <a:rPr lang="en-US" sz="1050" dirty="0">
                <a:latin typeface="+mj-lt"/>
              </a:rPr>
              <a:t>Destroy habit forming fears that are made up of our negatively impacted beliefs</a:t>
            </a:r>
          </a:p>
          <a:p>
            <a:pPr marL="171450" indent="-171450" algn="l">
              <a:buFont typeface="Arial" panose="020B0604020202020204" pitchFamily="34" charset="0"/>
              <a:buChar char="•"/>
            </a:pPr>
            <a:r>
              <a:rPr lang="en-US" sz="1050" dirty="0">
                <a:latin typeface="+mj-lt"/>
              </a:rPr>
              <a:t>Learn how common communication filters have a positive or negative impact on your thinking </a:t>
            </a:r>
          </a:p>
          <a:p>
            <a:pPr marL="171450" indent="-171450" algn="l">
              <a:buFont typeface="Arial" panose="020B0604020202020204" pitchFamily="34" charset="0"/>
              <a:buChar char="•"/>
            </a:pPr>
            <a:r>
              <a:rPr lang="en-US" sz="1050" dirty="0">
                <a:latin typeface="+mj-lt"/>
              </a:rPr>
              <a:t>Pull the weeds out of your field of dreams</a:t>
            </a:r>
          </a:p>
          <a:p>
            <a:pPr marL="171450" indent="-171450" algn="l">
              <a:buFont typeface="Arial" panose="020B0604020202020204" pitchFamily="34" charset="0"/>
              <a:buChar char="•"/>
            </a:pPr>
            <a:r>
              <a:rPr lang="en-US" sz="1050" dirty="0">
                <a:latin typeface="+mj-lt"/>
              </a:rPr>
              <a:t>Discover confidence and self-fulfillment along your Journey</a:t>
            </a:r>
            <a:endParaRPr lang="en-US" sz="1050" b="1" dirty="0">
              <a:latin typeface="+mj-lt"/>
            </a:endParaRPr>
          </a:p>
          <a:p>
            <a:pPr algn="l"/>
            <a:endParaRPr lang="en-US" sz="1050" b="1" dirty="0">
              <a:latin typeface="+mj-lt"/>
            </a:endParaRPr>
          </a:p>
          <a:p>
            <a:pPr algn="l"/>
            <a:r>
              <a:rPr lang="en-US" sz="1050" b="1" dirty="0">
                <a:latin typeface="+mj-lt"/>
              </a:rPr>
              <a:t>Audiences: </a:t>
            </a:r>
          </a:p>
          <a:p>
            <a:pPr algn="l"/>
            <a:r>
              <a:rPr lang="en-US" sz="1050" dirty="0">
                <a:latin typeface="+mj-lt"/>
              </a:rPr>
              <a:t>Organizations, Associations, small, medium and large size companies who want to increase their level of SUCCESS and attain more personal and professional FOCUS.</a:t>
            </a:r>
          </a:p>
          <a:p>
            <a:pPr algn="l"/>
            <a:endParaRPr lang="en-US" sz="1050" dirty="0">
              <a:latin typeface="+mj-lt"/>
            </a:endParaRPr>
          </a:p>
          <a:p>
            <a:pPr algn="l"/>
            <a:r>
              <a:rPr lang="en-US" sz="1050" b="1" dirty="0">
                <a:latin typeface="+mj-lt"/>
              </a:rPr>
              <a:t>Also: </a:t>
            </a:r>
            <a:r>
              <a:rPr lang="en-US" sz="1050" dirty="0">
                <a:latin typeface="+mj-lt"/>
              </a:rPr>
              <a:t>Conference keynotes/breakouts, Association meetings, Corporate events, Banquets, Incentive Trips, Entertainment events, Stadiums and Venues, Colleges and Universities. </a:t>
            </a:r>
          </a:p>
          <a:p>
            <a:pPr algn="l"/>
            <a:r>
              <a:rPr lang="en-US" sz="1050" dirty="0">
                <a:latin typeface="+mj-lt"/>
              </a:rPr>
              <a:t> </a:t>
            </a:r>
          </a:p>
          <a:p>
            <a:pPr algn="l"/>
            <a:r>
              <a:rPr lang="en-US" sz="1050" b="1" dirty="0">
                <a:latin typeface="+mj-lt"/>
              </a:rPr>
              <a:t>Customization Options: </a:t>
            </a:r>
            <a:r>
              <a:rPr lang="en-US" sz="1050" dirty="0">
                <a:latin typeface="+mj-lt"/>
              </a:rPr>
              <a:t>Keynote or Onsite Strategic Work Session</a:t>
            </a:r>
          </a:p>
          <a:p>
            <a:pPr algn="l"/>
            <a:r>
              <a:rPr lang="en-US" sz="1050" dirty="0">
                <a:latin typeface="+mj-lt"/>
              </a:rPr>
              <a:t>Alternate titles: </a:t>
            </a:r>
          </a:p>
          <a:p>
            <a:pPr algn="l"/>
            <a:r>
              <a:rPr lang="en-US" sz="1050" dirty="0">
                <a:latin typeface="+mj-lt"/>
              </a:rPr>
              <a:t>• 5 Keys to next level leadership </a:t>
            </a:r>
          </a:p>
          <a:p>
            <a:pPr algn="l"/>
            <a:r>
              <a:rPr lang="en-US" sz="1050" dirty="0">
                <a:latin typeface="+mj-lt"/>
              </a:rPr>
              <a:t>• How to listen from the front and lead from the back </a:t>
            </a:r>
          </a:p>
          <a:p>
            <a:pPr algn="l"/>
            <a:r>
              <a:rPr lang="en-US" sz="1050" dirty="0">
                <a:latin typeface="+mj-lt"/>
              </a:rPr>
              <a:t> </a:t>
            </a:r>
          </a:p>
          <a:p>
            <a:pPr algn="l"/>
            <a:r>
              <a:rPr lang="en-US" sz="1050" b="1" dirty="0">
                <a:latin typeface="+mj-lt"/>
              </a:rPr>
              <a:t>Program Length:</a:t>
            </a:r>
            <a:r>
              <a:rPr lang="en-US" sz="1050" dirty="0">
                <a:latin typeface="+mj-lt"/>
              </a:rPr>
              <a:t> </a:t>
            </a:r>
          </a:p>
          <a:p>
            <a:pPr algn="l"/>
            <a:r>
              <a:rPr lang="en-US" sz="1050" dirty="0">
                <a:latin typeface="+mj-lt"/>
              </a:rPr>
              <a:t>This program can be customized from 60 minutes (keynote/breakout) to half-day, full-day, and 2-day formats.</a:t>
            </a:r>
          </a:p>
          <a:p>
            <a:pPr algn="l"/>
            <a:endParaRPr lang="en-US" sz="1050" b="1" dirty="0">
              <a:latin typeface="+mj-lt"/>
            </a:endParaRPr>
          </a:p>
          <a:p>
            <a:pPr marL="285750" indent="-285750" algn="l">
              <a:buFont typeface="Arial" panose="020B0604020202020204" pitchFamily="34" charset="0"/>
              <a:buChar char="•"/>
            </a:pPr>
            <a:endParaRPr lang="en-US" sz="1300" b="1" dirty="0"/>
          </a:p>
        </p:txBody>
      </p:sp>
      <p:cxnSp>
        <p:nvCxnSpPr>
          <p:cNvPr id="2050" name="Straight Connector 2049"/>
          <p:cNvCxnSpPr/>
          <p:nvPr/>
        </p:nvCxnSpPr>
        <p:spPr bwMode="auto">
          <a:xfrm>
            <a:off x="552894" y="3561908"/>
            <a:ext cx="2254102" cy="21265"/>
          </a:xfrm>
          <a:prstGeom prst="line">
            <a:avLst/>
          </a:prstGeom>
          <a:solidFill>
            <a:srgbClr val="800000"/>
          </a:solidFill>
          <a:ln w="25400" cap="flat" cmpd="sng" algn="ctr">
            <a:solidFill>
              <a:schemeClr val="tx1"/>
            </a:solidFill>
            <a:prstDash val="solid"/>
            <a:round/>
            <a:headEnd type="none" w="med" len="med"/>
            <a:tailEnd type="none" w="med" len="med"/>
          </a:ln>
          <a:effectLst/>
        </p:spPr>
      </p:cxnSp>
      <p:sp>
        <p:nvSpPr>
          <p:cNvPr id="2055" name="Rectangle 2054"/>
          <p:cNvSpPr/>
          <p:nvPr/>
        </p:nvSpPr>
        <p:spPr bwMode="auto">
          <a:xfrm>
            <a:off x="1" y="4678254"/>
            <a:ext cx="4191000" cy="122346"/>
          </a:xfrm>
          <a:prstGeom prst="rect">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4" name="Rectangle 23"/>
          <p:cNvSpPr/>
          <p:nvPr/>
        </p:nvSpPr>
        <p:spPr bwMode="auto">
          <a:xfrm>
            <a:off x="4183623" y="0"/>
            <a:ext cx="134968" cy="9052857"/>
          </a:xfrm>
          <a:prstGeom prst="rect">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5" name="Rectangle 24"/>
          <p:cNvSpPr/>
          <p:nvPr/>
        </p:nvSpPr>
        <p:spPr bwMode="auto">
          <a:xfrm>
            <a:off x="4318593" y="8930512"/>
            <a:ext cx="4825409" cy="122346"/>
          </a:xfrm>
          <a:prstGeom prst="rect">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9063" y="1146285"/>
            <a:ext cx="2056932" cy="235078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Lst>
        </p:spPr>
      </p:pic>
      <p:sp>
        <p:nvSpPr>
          <p:cNvPr id="9" name="Rectangle 8"/>
          <p:cNvSpPr/>
          <p:nvPr/>
        </p:nvSpPr>
        <p:spPr bwMode="auto">
          <a:xfrm>
            <a:off x="-17278" y="3497065"/>
            <a:ext cx="3041120" cy="75475"/>
          </a:xfrm>
          <a:prstGeom prst="rect">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3" name="24-Point Star 32"/>
          <p:cNvSpPr/>
          <p:nvPr/>
        </p:nvSpPr>
        <p:spPr bwMode="auto">
          <a:xfrm>
            <a:off x="2627571" y="2974989"/>
            <a:ext cx="1499193" cy="1551439"/>
          </a:xfrm>
          <a:prstGeom prst="star24">
            <a:avLst/>
          </a:prstGeom>
          <a:solidFill>
            <a:schemeClr val="tx1"/>
          </a:solidFill>
          <a:ln w="158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
        <p:nvSpPr>
          <p:cNvPr id="34" name="TextBox 33"/>
          <p:cNvSpPr txBox="1"/>
          <p:nvPr/>
        </p:nvSpPr>
        <p:spPr>
          <a:xfrm>
            <a:off x="2825652" y="3426422"/>
            <a:ext cx="1137682" cy="584775"/>
          </a:xfrm>
          <a:prstGeom prst="rect">
            <a:avLst/>
          </a:prstGeom>
          <a:noFill/>
        </p:spPr>
        <p:txBody>
          <a:bodyPr wrap="square" rtlCol="0">
            <a:spAutoFit/>
          </a:bodyPr>
          <a:lstStyle/>
          <a:p>
            <a:r>
              <a:rPr lang="en-US" sz="1600" b="1" dirty="0">
                <a:solidFill>
                  <a:schemeClr val="bg1"/>
                </a:solidFill>
                <a:effectLst/>
              </a:rPr>
              <a:t>Rave </a:t>
            </a:r>
          </a:p>
          <a:p>
            <a:r>
              <a:rPr lang="en-US" sz="1600" b="1" dirty="0">
                <a:solidFill>
                  <a:schemeClr val="bg1"/>
                </a:solidFill>
                <a:effectLst/>
              </a:rPr>
              <a:t>Reviews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65" y="134268"/>
            <a:ext cx="1350882" cy="697229"/>
          </a:xfrm>
          <a:prstGeom prst="rect">
            <a:avLst/>
          </a:prstGeom>
        </p:spPr>
      </p:pic>
      <p:sp>
        <p:nvSpPr>
          <p:cNvPr id="7" name="Rectangle 6"/>
          <p:cNvSpPr/>
          <p:nvPr/>
        </p:nvSpPr>
        <p:spPr>
          <a:xfrm>
            <a:off x="252863" y="852762"/>
            <a:ext cx="2056932" cy="215444"/>
          </a:xfrm>
          <a:prstGeom prst="rect">
            <a:avLst/>
          </a:prstGeom>
        </p:spPr>
        <p:txBody>
          <a:bodyPr wrap="square">
            <a:spAutoFit/>
          </a:bodyPr>
          <a:lstStyle/>
          <a:p>
            <a:pPr lvl="0" algn="l"/>
            <a:r>
              <a:rPr lang="en-US" altLang="en-US" sz="800" dirty="0">
                <a:latin typeface="Calibri" pitchFamily="34" charset="0"/>
                <a:ea typeface="Calibri" pitchFamily="34" charset="0"/>
                <a:cs typeface="Times New Roman" pitchFamily="18" charset="0"/>
              </a:rPr>
              <a:t>“Turn your obstacles into opportunities”</a:t>
            </a:r>
          </a:p>
        </p:txBody>
      </p:sp>
      <p:sp>
        <p:nvSpPr>
          <p:cNvPr id="11" name="AutoShape 6" descr="Visiting Nurse Service of New Yor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TextBox 44">
            <a:extLst>
              <a:ext uri="{FF2B5EF4-FFF2-40B4-BE49-F238E27FC236}">
                <a16:creationId xmlns:a16="http://schemas.microsoft.com/office/drawing/2014/main" id="{C2B9617B-C33F-421B-AABD-3EE38CDACF84}"/>
              </a:ext>
            </a:extLst>
          </p:cNvPr>
          <p:cNvSpPr txBox="1"/>
          <p:nvPr/>
        </p:nvSpPr>
        <p:spPr>
          <a:xfrm>
            <a:off x="417163" y="8891589"/>
            <a:ext cx="3414623" cy="2354491"/>
          </a:xfrm>
          <a:prstGeom prst="rect">
            <a:avLst/>
          </a:prstGeom>
          <a:noFill/>
        </p:spPr>
        <p:txBody>
          <a:bodyPr wrap="square" rtlCol="0">
            <a:spAutoFit/>
          </a:bodyPr>
          <a:lstStyle/>
          <a:p>
            <a:pPr algn="l"/>
            <a:r>
              <a:rPr lang="en-US" sz="1050" dirty="0" err="1"/>
              <a:t>Toshar’s</a:t>
            </a:r>
            <a:r>
              <a:rPr lang="en-US" sz="1050" dirty="0"/>
              <a:t> delivery of content is amazing and unique.  </a:t>
            </a:r>
          </a:p>
          <a:p>
            <a:pPr algn="l"/>
            <a:endParaRPr lang="en-US" sz="1050" dirty="0"/>
          </a:p>
          <a:p>
            <a:pPr algn="l"/>
            <a:r>
              <a:rPr lang="en-US" sz="1050" dirty="0"/>
              <a:t>She makes you believe that you can overcome tough obstacles and empowers you with the belief that you can achieve your desires.  </a:t>
            </a:r>
          </a:p>
          <a:p>
            <a:pPr algn="l"/>
            <a:endParaRPr lang="en-US" sz="1050" dirty="0"/>
          </a:p>
          <a:p>
            <a:pPr algn="l"/>
            <a:r>
              <a:rPr lang="en-US" sz="1050" dirty="0"/>
              <a:t>Capture the very best quality of life by following her strategies and become inspired to have huge impact on others.  </a:t>
            </a:r>
          </a:p>
          <a:p>
            <a:pPr algn="l"/>
            <a:endParaRPr lang="en-US" sz="1050" b="1" dirty="0"/>
          </a:p>
          <a:p>
            <a:pPr algn="l"/>
            <a:r>
              <a:rPr lang="en-US" sz="1050" b="1" dirty="0"/>
              <a:t>-CEO and Founder of Ed Hearn International Public Speaking &amp; Training Company.  Winner of the Toastmasters World Championship of Public Speaking</a:t>
            </a:r>
          </a:p>
        </p:txBody>
      </p:sp>
      <p:sp>
        <p:nvSpPr>
          <p:cNvPr id="3" name="AutoShape 2" descr="Image result for netflix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Text Box 417"/>
          <p:cNvSpPr txBox="1">
            <a:spLocks noChangeArrowheads="1"/>
          </p:cNvSpPr>
          <p:nvPr/>
        </p:nvSpPr>
        <p:spPr bwMode="auto">
          <a:xfrm>
            <a:off x="6636488" y="9677400"/>
            <a:ext cx="2089298" cy="1544793"/>
          </a:xfrm>
          <a:prstGeom prst="rect">
            <a:avLst/>
          </a:prstGeom>
          <a:solidFill>
            <a:srgbClr val="660033"/>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bg1"/>
                </a:solidFill>
                <a:effectLst/>
                <a:latin typeface="Calibri" pitchFamily="34" charset="0"/>
                <a:ea typeface="Calibri" pitchFamily="34" charset="0"/>
                <a:cs typeface="Times New Roman" pitchFamily="18" charset="0"/>
              </a:rPr>
              <a:t>Bookings: </a:t>
            </a:r>
          </a:p>
          <a:p>
            <a:pPr marL="0" marR="0" lvl="0" indent="0" defTabSz="914400" rtl="0" eaLnBrk="1" fontAlgn="base" latinLnBrk="0" hangingPunct="1">
              <a:lnSpc>
                <a:spcPct val="100000"/>
              </a:lnSpc>
              <a:spcBef>
                <a:spcPct val="0"/>
              </a:spcBef>
              <a:spcAft>
                <a:spcPct val="0"/>
              </a:spcAft>
              <a:buClrTx/>
              <a:buSzTx/>
              <a:buFontTx/>
              <a:buNone/>
              <a:tabLst/>
            </a:pPr>
            <a:r>
              <a:rPr lang="en-US" altLang="en-US" sz="1400" b="1" dirty="0">
                <a:solidFill>
                  <a:schemeClr val="bg1"/>
                </a:solidFill>
                <a:latin typeface="Calibri" pitchFamily="34" charset="0"/>
                <a:cs typeface="Times New Roman" pitchFamily="18" charset="0"/>
              </a:rPr>
              <a:t>646-588-0827</a:t>
            </a:r>
          </a:p>
          <a:p>
            <a:pPr lvl="0"/>
            <a:endParaRPr lang="en-US" altLang="en-US" sz="1050" b="1" dirty="0">
              <a:solidFill>
                <a:schemeClr val="bg1"/>
              </a:solidFill>
              <a:latin typeface="Calibri" pitchFamily="34" charset="0"/>
              <a:cs typeface="Times New Roman" pitchFamily="18" charset="0"/>
            </a:endParaRPr>
          </a:p>
          <a:p>
            <a:pPr lvl="0"/>
            <a:r>
              <a:rPr lang="en-US" altLang="en-US" sz="900" b="1" dirty="0">
                <a:solidFill>
                  <a:schemeClr val="bg1"/>
                </a:solidFill>
                <a:latin typeface="Calibri" pitchFamily="34" charset="0"/>
                <a:cs typeface="Times New Roman" pitchFamily="18" charset="0"/>
              </a:rPr>
              <a:t>From homeless to professional speaker: </a:t>
            </a:r>
          </a:p>
          <a:p>
            <a:pPr lvl="0"/>
            <a:r>
              <a:rPr lang="en-US" altLang="en-US" sz="900" b="1" dirty="0">
                <a:solidFill>
                  <a:schemeClr val="bg1"/>
                </a:solidFill>
                <a:latin typeface="Calibri" pitchFamily="34" charset="0"/>
                <a:cs typeface="Times New Roman" pitchFamily="18" charset="0"/>
              </a:rPr>
              <a:t>How </a:t>
            </a:r>
            <a:r>
              <a:rPr lang="en-US" altLang="en-US" sz="900" b="1" dirty="0" err="1">
                <a:solidFill>
                  <a:schemeClr val="bg1"/>
                </a:solidFill>
                <a:latin typeface="Calibri" pitchFamily="34" charset="0"/>
                <a:cs typeface="Times New Roman" pitchFamily="18" charset="0"/>
              </a:rPr>
              <a:t>Toshar</a:t>
            </a:r>
            <a:r>
              <a:rPr lang="en-US" altLang="en-US" sz="900" b="1" dirty="0">
                <a:solidFill>
                  <a:schemeClr val="bg1"/>
                </a:solidFill>
                <a:latin typeface="Calibri" pitchFamily="34" charset="0"/>
                <a:cs typeface="Times New Roman" pitchFamily="18" charset="0"/>
              </a:rPr>
              <a:t> used her gift to communicate and teach…</a:t>
            </a:r>
          </a:p>
          <a:p>
            <a:pPr lvl="0"/>
            <a:endParaRPr lang="en-US" altLang="en-US" sz="900" b="1" dirty="0">
              <a:solidFill>
                <a:schemeClr val="bg1"/>
              </a:solidFill>
              <a:latin typeface="Calibri" pitchFamily="34" charset="0"/>
              <a:cs typeface="Times New Roman" pitchFamily="18" charset="0"/>
            </a:endParaRPr>
          </a:p>
          <a:p>
            <a:pPr lvl="0"/>
            <a:r>
              <a:rPr lang="en-US" altLang="en-US" sz="900" b="1" dirty="0">
                <a:solidFill>
                  <a:schemeClr val="bg1"/>
                </a:solidFill>
                <a:latin typeface="Calibri" pitchFamily="34" charset="0"/>
                <a:cs typeface="Times New Roman" pitchFamily="18" charset="0"/>
              </a:rPr>
              <a:t>“ Empowerment Strategies </a:t>
            </a:r>
          </a:p>
          <a:p>
            <a:pPr lvl="0"/>
            <a:r>
              <a:rPr lang="en-US" altLang="en-US" sz="900" b="1" dirty="0">
                <a:solidFill>
                  <a:schemeClr val="bg1"/>
                </a:solidFill>
                <a:latin typeface="Calibri" pitchFamily="34" charset="0"/>
                <a:cs typeface="Times New Roman" pitchFamily="18" charset="0"/>
              </a:rPr>
              <a:t>That Creates Purpose”</a:t>
            </a:r>
          </a:p>
          <a:p>
            <a:pPr marL="0" marR="0" lvl="0" indent="0" defTabSz="914400" rtl="0" eaLnBrk="1" fontAlgn="base" latinLnBrk="0" hangingPunct="1">
              <a:lnSpc>
                <a:spcPct val="100000"/>
              </a:lnSpc>
              <a:spcBef>
                <a:spcPct val="0"/>
              </a:spcBef>
              <a:spcAft>
                <a:spcPct val="0"/>
              </a:spcAft>
              <a:buClrTx/>
              <a:buSzTx/>
              <a:buFontTx/>
              <a:buNone/>
              <a:tabLst/>
            </a:pPr>
            <a:endParaRPr lang="en-US" altLang="en-US" sz="1100" b="1" dirty="0">
              <a:solidFill>
                <a:schemeClr val="bg1"/>
              </a:solidFill>
              <a:latin typeface="Calibri" pitchFamily="34" charset="0"/>
              <a:cs typeface="Times New Roman" pitchFamily="18" charset="0"/>
            </a:endParaRPr>
          </a:p>
        </p:txBody>
      </p:sp>
      <p:sp>
        <p:nvSpPr>
          <p:cNvPr id="52" name="TextBox 51"/>
          <p:cNvSpPr txBox="1"/>
          <p:nvPr/>
        </p:nvSpPr>
        <p:spPr>
          <a:xfrm>
            <a:off x="4307958" y="9196262"/>
            <a:ext cx="4657060" cy="276999"/>
          </a:xfrm>
          <a:prstGeom prst="rect">
            <a:avLst/>
          </a:prstGeom>
          <a:solidFill>
            <a:srgbClr val="660033"/>
          </a:solidFill>
          <a:ln>
            <a:solidFill>
              <a:schemeClr val="tx1"/>
            </a:solidFill>
          </a:ln>
        </p:spPr>
        <p:txBody>
          <a:bodyPr wrap="square" rtlCol="0">
            <a:spAutoFit/>
          </a:bodyPr>
          <a:lstStyle/>
          <a:p>
            <a:r>
              <a:rPr lang="en-US" sz="1200" b="1" dirty="0">
                <a:solidFill>
                  <a:schemeClr val="bg1"/>
                </a:solidFill>
              </a:rPr>
              <a:t>The Perfect Speaker For Anytime Of The Year!</a:t>
            </a:r>
          </a:p>
        </p:txBody>
      </p:sp>
      <p:pic>
        <p:nvPicPr>
          <p:cNvPr id="53" name="Picture 52">
            <a:extLst>
              <a:ext uri="{FF2B5EF4-FFF2-40B4-BE49-F238E27FC236}">
                <a16:creationId xmlns:a16="http://schemas.microsoft.com/office/drawing/2014/main" id="{1B55CE1E-40DF-4531-BF11-51FAA0DE8B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416" t="6346" r="11288" b="9303"/>
          <a:stretch/>
        </p:blipFill>
        <p:spPr>
          <a:xfrm>
            <a:off x="4094490" y="9677400"/>
            <a:ext cx="2368962" cy="1544793"/>
          </a:xfrm>
          <a:prstGeom prst="rect">
            <a:avLst/>
          </a:prstGeom>
        </p:spPr>
      </p:pic>
      <p:pic>
        <p:nvPicPr>
          <p:cNvPr id="3078" name="Picture 6" descr="Image result for world championship toastmasters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4061" y="4963205"/>
            <a:ext cx="1062879" cy="923637"/>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No photo description availabl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7311"/>
          <a:stretch/>
        </p:blipFill>
        <p:spPr bwMode="auto">
          <a:xfrm>
            <a:off x="1340566" y="6611175"/>
            <a:ext cx="1631581" cy="21163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417162" y="5958786"/>
            <a:ext cx="3414623" cy="553998"/>
          </a:xfrm>
          <a:prstGeom prst="rect">
            <a:avLst/>
          </a:prstGeom>
        </p:spPr>
        <p:txBody>
          <a:bodyPr wrap="square">
            <a:spAutoFit/>
          </a:bodyPr>
          <a:lstStyle/>
          <a:p>
            <a:r>
              <a:rPr lang="en-US" sz="1000" b="1" dirty="0"/>
              <a:t>Winner of the </a:t>
            </a:r>
          </a:p>
          <a:p>
            <a:r>
              <a:rPr lang="en-US" sz="1000" b="1" dirty="0"/>
              <a:t>Toastmasters World Championship </a:t>
            </a:r>
          </a:p>
          <a:p>
            <a:r>
              <a:rPr lang="en-US" sz="1000" b="1" dirty="0"/>
              <a:t>of Public Speaking</a:t>
            </a:r>
          </a:p>
        </p:txBody>
      </p:sp>
      <p:sp>
        <p:nvSpPr>
          <p:cNvPr id="4" name="TextBox 3">
            <a:extLst>
              <a:ext uri="{FF2B5EF4-FFF2-40B4-BE49-F238E27FC236}">
                <a16:creationId xmlns:a16="http://schemas.microsoft.com/office/drawing/2014/main" id="{13167655-844B-8FA5-D924-C3914DD2E539}"/>
              </a:ext>
            </a:extLst>
          </p:cNvPr>
          <p:cNvSpPr txBox="1"/>
          <p:nvPr/>
        </p:nvSpPr>
        <p:spPr>
          <a:xfrm>
            <a:off x="395376" y="11470761"/>
            <a:ext cx="8410389" cy="246221"/>
          </a:xfrm>
          <a:prstGeom prst="rect">
            <a:avLst/>
          </a:prstGeom>
          <a:noFill/>
        </p:spPr>
        <p:txBody>
          <a:bodyPr wrap="square" rtlCol="0">
            <a:spAutoFit/>
          </a:bodyPr>
          <a:lstStyle/>
          <a:p>
            <a:r>
              <a:rPr lang="en-US" sz="1000" dirty="0">
                <a:latin typeface="+mj-lt"/>
              </a:rPr>
              <a:t>www.Toshar.net </a:t>
            </a:r>
            <a:r>
              <a:rPr lang="en-US" sz="1000" b="1" dirty="0">
                <a:latin typeface="+mj-lt"/>
              </a:rPr>
              <a:t>|</a:t>
            </a:r>
            <a:r>
              <a:rPr lang="en-US" sz="1000" dirty="0">
                <a:latin typeface="+mj-lt"/>
              </a:rPr>
              <a:t> </a:t>
            </a:r>
            <a:r>
              <a:rPr lang="en-US" sz="1000" dirty="0">
                <a:latin typeface="+mj-lt"/>
                <a:hlinkClick r:id="rId7"/>
              </a:rPr>
              <a:t>Toshar@Toshar.net</a:t>
            </a:r>
            <a:r>
              <a:rPr lang="en-US" sz="1000" dirty="0">
                <a:latin typeface="+mj-lt"/>
              </a:rPr>
              <a:t> </a:t>
            </a:r>
            <a:r>
              <a:rPr lang="en-US" sz="1000" b="1" dirty="0">
                <a:latin typeface="+mj-lt"/>
              </a:rPr>
              <a:t>|</a:t>
            </a:r>
            <a:r>
              <a:rPr lang="en-US" sz="1000" dirty="0">
                <a:latin typeface="+mj-lt"/>
              </a:rPr>
              <a:t>    P.O. Box 284 Palm Harbor Fl,24682    </a:t>
            </a:r>
            <a:r>
              <a:rPr lang="en-US" sz="1000" b="1" dirty="0">
                <a:latin typeface="+mj-lt"/>
              </a:rPr>
              <a:t> |</a:t>
            </a:r>
            <a:r>
              <a:rPr lang="en-US" sz="1000" dirty="0">
                <a:latin typeface="+mj-lt"/>
              </a:rPr>
              <a:t>     Bookings: 646-588-0827 </a:t>
            </a:r>
          </a:p>
        </p:txBody>
      </p:sp>
    </p:spTree>
    <p:extLst>
      <p:ext uri="{BB962C8B-B14F-4D97-AF65-F5344CB8AC3E}">
        <p14:creationId xmlns:p14="http://schemas.microsoft.com/office/powerpoint/2010/main" val="4039318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18"/>
          <p:cNvSpPr txBox="1">
            <a:spLocks noChangeArrowheads="1"/>
          </p:cNvSpPr>
          <p:nvPr/>
        </p:nvSpPr>
        <p:spPr bwMode="auto">
          <a:xfrm>
            <a:off x="4307958" y="-1"/>
            <a:ext cx="4837814" cy="707886"/>
          </a:xfrm>
          <a:prstGeom prst="rect">
            <a:avLst/>
          </a:prstGeom>
          <a:noFill/>
          <a:ln>
            <a:noFill/>
          </a:ln>
        </p:spPr>
        <p:txBody>
          <a:bodyPr vert="horz" wrap="square" lIns="91440" tIns="45720" rIns="91440" bIns="45720" numCol="1" anchor="t" anchorCtr="0" compatLnSpc="1">
            <a:prstTxWarp prst="textNoShape">
              <a:avLst/>
            </a:prstTxWarp>
            <a:spAutoFit/>
          </a:bodyPr>
          <a:lstStyle/>
          <a:p>
            <a:pPr lvl="0" eaLnBrk="0" hangingPunct="0"/>
            <a:r>
              <a:rPr lang="en-US" altLang="en-US" sz="2000" b="1" u="sng" dirty="0">
                <a:latin typeface="Arial" pitchFamily="34" charset="0"/>
                <a:cs typeface="Arial" pitchFamily="34" charset="0"/>
              </a:rPr>
              <a:t>Empowerment Strategies </a:t>
            </a:r>
          </a:p>
          <a:p>
            <a:pPr lvl="0" eaLnBrk="0" hangingPunct="0"/>
            <a:r>
              <a:rPr lang="en-US" altLang="en-US" sz="2000" b="1" u="sng" dirty="0">
                <a:latin typeface="Arial" pitchFamily="34" charset="0"/>
                <a:cs typeface="Arial" pitchFamily="34" charset="0"/>
              </a:rPr>
              <a:t>That Creates Purpose</a:t>
            </a:r>
            <a:endParaRPr kumimoji="0" lang="en-US" altLang="en-US" sz="3200" b="1" i="0" u="sng" strike="noStrike" cap="none" normalizeH="0" baseline="0" dirty="0">
              <a:ln>
                <a:noFill/>
              </a:ln>
              <a:solidFill>
                <a:schemeClr val="tx1"/>
              </a:solidFill>
              <a:effectLst/>
              <a:latin typeface="Arial" pitchFamily="34" charset="0"/>
              <a:cs typeface="Arial" pitchFamily="34" charset="0"/>
            </a:endParaRPr>
          </a:p>
        </p:txBody>
      </p:sp>
      <p:cxnSp>
        <p:nvCxnSpPr>
          <p:cNvPr id="21" name="Straight Connector 20"/>
          <p:cNvCxnSpPr/>
          <p:nvPr/>
        </p:nvCxnSpPr>
        <p:spPr>
          <a:xfrm>
            <a:off x="382774" y="11344942"/>
            <a:ext cx="8410389" cy="8860"/>
          </a:xfrm>
          <a:prstGeom prst="line">
            <a:avLst/>
          </a:prstGeom>
          <a:noFill/>
          <a:ln w="25400" cap="flat" cmpd="sng" algn="ctr">
            <a:solidFill>
              <a:sysClr val="windowText" lastClr="000000"/>
            </a:solidFill>
            <a:prstDash val="solid"/>
          </a:ln>
          <a:effectLst/>
        </p:spPr>
      </p:cxnSp>
      <p:sp>
        <p:nvSpPr>
          <p:cNvPr id="22" name="Rectangle 22"/>
          <p:cNvSpPr>
            <a:spLocks noChangeArrowheads="1"/>
          </p:cNvSpPr>
          <p:nvPr/>
        </p:nvSpPr>
        <p:spPr bwMode="auto">
          <a:xfrm>
            <a:off x="4479636" y="43934"/>
            <a:ext cx="184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53" name="Rectangle 2052"/>
          <p:cNvSpPr/>
          <p:nvPr/>
        </p:nvSpPr>
        <p:spPr>
          <a:xfrm>
            <a:off x="499123" y="3620871"/>
            <a:ext cx="2625079" cy="954107"/>
          </a:xfrm>
          <a:prstGeom prst="rect">
            <a:avLst/>
          </a:prstGeom>
        </p:spPr>
        <p:txBody>
          <a:bodyPr wrap="square">
            <a:spAutoFit/>
          </a:bodyPr>
          <a:lstStyle/>
          <a:p>
            <a:pPr lvl="0" algn="l"/>
            <a:r>
              <a:rPr lang="en-US" altLang="en-US" sz="1400" b="1" dirty="0">
                <a:latin typeface="Calibri" pitchFamily="34" charset="0"/>
                <a:ea typeface="Calibri" pitchFamily="34" charset="0"/>
                <a:cs typeface="Times New Roman" pitchFamily="18" charset="0"/>
              </a:rPr>
              <a:t>What Industry Leaders</a:t>
            </a:r>
          </a:p>
          <a:p>
            <a:pPr lvl="0" algn="l"/>
            <a:r>
              <a:rPr lang="en-US" altLang="en-US" sz="1400" b="1" dirty="0">
                <a:latin typeface="Calibri" pitchFamily="34" charset="0"/>
                <a:ea typeface="Calibri" pitchFamily="34" charset="0"/>
                <a:cs typeface="Times New Roman" pitchFamily="18" charset="0"/>
              </a:rPr>
              <a:t>And Top Thinkers Are </a:t>
            </a:r>
          </a:p>
          <a:p>
            <a:pPr lvl="0" algn="l"/>
            <a:r>
              <a:rPr lang="en-US" altLang="en-US" sz="1400" b="1" dirty="0">
                <a:latin typeface="Calibri" pitchFamily="34" charset="0"/>
                <a:ea typeface="Calibri" pitchFamily="34" charset="0"/>
                <a:cs typeface="Times New Roman" pitchFamily="18" charset="0"/>
              </a:rPr>
              <a:t>Saying About </a:t>
            </a:r>
          </a:p>
          <a:p>
            <a:pPr lvl="0" algn="l"/>
            <a:r>
              <a:rPr lang="en-US" altLang="en-US" sz="1400" b="1" dirty="0">
                <a:latin typeface="Calibri" pitchFamily="34" charset="0"/>
                <a:ea typeface="Calibri" pitchFamily="34" charset="0"/>
                <a:cs typeface="Times New Roman" pitchFamily="18" charset="0"/>
              </a:rPr>
              <a:t>“</a:t>
            </a:r>
            <a:r>
              <a:rPr lang="en-US" altLang="en-US" sz="1400" b="1" dirty="0" err="1">
                <a:latin typeface="Calibri" pitchFamily="34" charset="0"/>
                <a:ea typeface="Calibri" pitchFamily="34" charset="0"/>
                <a:cs typeface="Times New Roman" pitchFamily="18" charset="0"/>
              </a:rPr>
              <a:t>Toshar</a:t>
            </a:r>
            <a:r>
              <a:rPr lang="en-US" altLang="en-US" sz="1400" b="1" dirty="0">
                <a:latin typeface="Calibri" pitchFamily="34" charset="0"/>
                <a:ea typeface="Calibri" pitchFamily="34" charset="0"/>
                <a:cs typeface="Times New Roman" pitchFamily="18" charset="0"/>
              </a:rPr>
              <a:t> Bryant”</a:t>
            </a:r>
          </a:p>
        </p:txBody>
      </p:sp>
      <p:sp>
        <p:nvSpPr>
          <p:cNvPr id="2" name="Rectangle 1"/>
          <p:cNvSpPr/>
          <p:nvPr/>
        </p:nvSpPr>
        <p:spPr>
          <a:xfrm>
            <a:off x="4407197" y="827668"/>
            <a:ext cx="4648200" cy="8302273"/>
          </a:xfrm>
          <a:prstGeom prst="rect">
            <a:avLst/>
          </a:prstGeom>
          <a:ln w="31750" cmpd="thinThick">
            <a:noFill/>
          </a:ln>
        </p:spPr>
        <p:txBody>
          <a:bodyPr wrap="square">
            <a:spAutoFit/>
          </a:bodyPr>
          <a:lstStyle/>
          <a:p>
            <a:pPr algn="l"/>
            <a:r>
              <a:rPr lang="en-US" b="1" i="1" dirty="0">
                <a:latin typeface="+mj-lt"/>
              </a:rPr>
              <a:t>PERCEPTION BASED EMPOWERMENT</a:t>
            </a:r>
          </a:p>
          <a:p>
            <a:pPr algn="l"/>
            <a:endParaRPr lang="en-US" sz="1200" dirty="0">
              <a:latin typeface="+mj-lt"/>
            </a:endParaRPr>
          </a:p>
          <a:p>
            <a:pPr algn="l"/>
            <a:r>
              <a:rPr lang="en-US" sz="1200" dirty="0">
                <a:latin typeface="+mj-lt"/>
              </a:rPr>
              <a:t>This insightful based program is designed for anyone who wants to achieve SUCCESS and overcome Life’s Challenges. </a:t>
            </a:r>
          </a:p>
          <a:p>
            <a:pPr algn="l"/>
            <a:endParaRPr lang="en-US" sz="1200" dirty="0">
              <a:latin typeface="+mj-lt"/>
            </a:endParaRPr>
          </a:p>
          <a:p>
            <a:pPr algn="l"/>
            <a:r>
              <a:rPr lang="en-US" sz="1200" dirty="0">
                <a:latin typeface="+mj-lt"/>
              </a:rPr>
              <a:t>In this session, you will learn to tap into the powers of your subconscious mind and stop allowing negativity to influence your perception. </a:t>
            </a:r>
          </a:p>
          <a:p>
            <a:pPr algn="l"/>
            <a:endParaRPr lang="en-US" sz="1200" dirty="0">
              <a:latin typeface="+mj-lt"/>
            </a:endParaRPr>
          </a:p>
          <a:p>
            <a:pPr algn="l"/>
            <a:r>
              <a:rPr lang="en-US" sz="1200" dirty="0">
                <a:latin typeface="+mj-lt"/>
              </a:rPr>
              <a:t>Learn to reverse devastating mental patterning and turn it into positive self -reflection.  Never again look at the world from a perspective of dead-end opportunity and cure possibility blindness in this life changing session. </a:t>
            </a:r>
          </a:p>
          <a:p>
            <a:pPr algn="l"/>
            <a:endParaRPr lang="en-US" sz="1200" dirty="0">
              <a:latin typeface="+mj-lt"/>
            </a:endParaRPr>
          </a:p>
          <a:p>
            <a:pPr algn="l"/>
            <a:r>
              <a:rPr lang="en-US" sz="1200" b="1" dirty="0">
                <a:latin typeface="+mj-lt"/>
              </a:rPr>
              <a:t>After this program, you will be able to:</a:t>
            </a:r>
          </a:p>
          <a:p>
            <a:pPr marL="171450" indent="-171450" algn="l">
              <a:buFont typeface="Arial" panose="020B0604020202020204" pitchFamily="34" charset="0"/>
              <a:buChar char="•"/>
            </a:pPr>
            <a:r>
              <a:rPr lang="en-US" sz="1200" dirty="0">
                <a:latin typeface="+mj-lt"/>
              </a:rPr>
              <a:t>Recognize thought patterns which no longer serves your positive thinking</a:t>
            </a:r>
          </a:p>
          <a:p>
            <a:pPr marL="171450" indent="-171450" algn="l">
              <a:buFont typeface="Arial" panose="020B0604020202020204" pitchFamily="34" charset="0"/>
              <a:buChar char="•"/>
            </a:pPr>
            <a:r>
              <a:rPr lang="en-US" sz="1200" dirty="0">
                <a:latin typeface="+mj-lt"/>
              </a:rPr>
              <a:t>Replace old behaviors with new behaviors </a:t>
            </a:r>
          </a:p>
          <a:p>
            <a:pPr marL="171450" indent="-171450" algn="l">
              <a:buFont typeface="Arial" panose="020B0604020202020204" pitchFamily="34" charset="0"/>
              <a:buChar char="•"/>
            </a:pPr>
            <a:r>
              <a:rPr lang="en-US" sz="1200" dirty="0">
                <a:latin typeface="+mj-lt"/>
              </a:rPr>
              <a:t>Navigate the path to achieve success when obstacles test you </a:t>
            </a:r>
          </a:p>
          <a:p>
            <a:pPr marL="171450" indent="-171450" algn="l">
              <a:buFont typeface="Arial" panose="020B0604020202020204" pitchFamily="34" charset="0"/>
              <a:buChar char="•"/>
            </a:pPr>
            <a:r>
              <a:rPr lang="en-US" sz="1200" dirty="0">
                <a:latin typeface="+mj-lt"/>
              </a:rPr>
              <a:t>Utilize life lessons and turn adversities into teachable moments </a:t>
            </a:r>
          </a:p>
          <a:p>
            <a:pPr marL="171450" indent="-171450" algn="l">
              <a:buFont typeface="Arial" panose="020B0604020202020204" pitchFamily="34" charset="0"/>
              <a:buChar char="•"/>
            </a:pPr>
            <a:r>
              <a:rPr lang="en-US" sz="1200" dirty="0">
                <a:latin typeface="+mj-lt"/>
              </a:rPr>
              <a:t>Become precise with your thinking to achieve long-term success</a:t>
            </a:r>
          </a:p>
          <a:p>
            <a:pPr algn="l"/>
            <a:endParaRPr lang="en-US" sz="1200" b="1" dirty="0">
              <a:latin typeface="+mj-lt"/>
            </a:endParaRPr>
          </a:p>
          <a:p>
            <a:pPr algn="l"/>
            <a:endParaRPr lang="en-US" sz="1200" b="1" dirty="0">
              <a:latin typeface="+mj-lt"/>
            </a:endParaRPr>
          </a:p>
          <a:p>
            <a:pPr algn="l"/>
            <a:r>
              <a:rPr lang="en-US" sz="1200" b="1" dirty="0">
                <a:latin typeface="+mj-lt"/>
              </a:rPr>
              <a:t>Audiences: </a:t>
            </a:r>
          </a:p>
          <a:p>
            <a:pPr algn="l"/>
            <a:r>
              <a:rPr lang="en-US" sz="1200" dirty="0">
                <a:latin typeface="+mj-lt"/>
              </a:rPr>
              <a:t>Organizations, Associations, small, medium and large size companies who want to increase their level of SUCCESS and attain more personal and professional FOCUS.</a:t>
            </a:r>
          </a:p>
          <a:p>
            <a:pPr algn="l"/>
            <a:endParaRPr lang="en-US" sz="1200" dirty="0">
              <a:latin typeface="+mj-lt"/>
            </a:endParaRPr>
          </a:p>
          <a:p>
            <a:pPr algn="l"/>
            <a:r>
              <a:rPr lang="en-US" sz="1200" b="1" dirty="0">
                <a:latin typeface="+mj-lt"/>
              </a:rPr>
              <a:t>Also: </a:t>
            </a:r>
            <a:r>
              <a:rPr lang="en-US" sz="1200" dirty="0">
                <a:latin typeface="+mj-lt"/>
              </a:rPr>
              <a:t>Conference keynotes/breakouts, Association meetings, Corporate events, Banquets, Incentive Trips, Entertainment events, Stadiums and Venues, Colleges and Universities. </a:t>
            </a:r>
          </a:p>
          <a:p>
            <a:pPr algn="l"/>
            <a:r>
              <a:rPr lang="en-US" sz="1200" dirty="0">
                <a:latin typeface="+mj-lt"/>
              </a:rPr>
              <a:t> </a:t>
            </a:r>
          </a:p>
          <a:p>
            <a:pPr algn="l"/>
            <a:r>
              <a:rPr lang="en-US" sz="1200" b="1" dirty="0">
                <a:latin typeface="+mj-lt"/>
              </a:rPr>
              <a:t>Customization Options: </a:t>
            </a:r>
            <a:r>
              <a:rPr lang="en-US" sz="1200" dirty="0">
                <a:latin typeface="+mj-lt"/>
              </a:rPr>
              <a:t>Keynote or Onsite Strategic Work Session</a:t>
            </a:r>
          </a:p>
          <a:p>
            <a:pPr algn="l"/>
            <a:r>
              <a:rPr lang="en-US" sz="1200" dirty="0">
                <a:latin typeface="+mj-lt"/>
              </a:rPr>
              <a:t>Alternate titles: </a:t>
            </a:r>
          </a:p>
          <a:p>
            <a:pPr algn="l"/>
            <a:r>
              <a:rPr lang="en-US" sz="1200" dirty="0">
                <a:latin typeface="+mj-lt"/>
              </a:rPr>
              <a:t>• 5 Keys to next level leadership </a:t>
            </a:r>
          </a:p>
          <a:p>
            <a:pPr algn="l"/>
            <a:r>
              <a:rPr lang="en-US" sz="1200" dirty="0">
                <a:latin typeface="+mj-lt"/>
              </a:rPr>
              <a:t>• How to listen from the front and lead from the back </a:t>
            </a:r>
          </a:p>
          <a:p>
            <a:pPr algn="l"/>
            <a:r>
              <a:rPr lang="en-US" sz="1200" dirty="0">
                <a:latin typeface="+mj-lt"/>
              </a:rPr>
              <a:t> </a:t>
            </a:r>
          </a:p>
          <a:p>
            <a:pPr algn="l"/>
            <a:r>
              <a:rPr lang="en-US" sz="1200" b="1" dirty="0">
                <a:latin typeface="+mj-lt"/>
              </a:rPr>
              <a:t>Program Length:</a:t>
            </a:r>
            <a:r>
              <a:rPr lang="en-US" sz="1200" dirty="0">
                <a:latin typeface="+mj-lt"/>
              </a:rPr>
              <a:t> </a:t>
            </a:r>
          </a:p>
          <a:p>
            <a:pPr algn="l"/>
            <a:r>
              <a:rPr lang="en-US" sz="1200" dirty="0">
                <a:latin typeface="+mj-lt"/>
              </a:rPr>
              <a:t>This program can be customized from 60 minutes (keynote/breakout) to half-day, full-day, and 2-day formats.</a:t>
            </a:r>
          </a:p>
          <a:p>
            <a:pPr algn="l"/>
            <a:endParaRPr lang="en-US" sz="1050" b="1" dirty="0">
              <a:latin typeface="+mj-lt"/>
            </a:endParaRPr>
          </a:p>
          <a:p>
            <a:pPr marL="285750" indent="-285750" algn="l">
              <a:buFont typeface="Arial" panose="020B0604020202020204" pitchFamily="34" charset="0"/>
              <a:buChar char="•"/>
            </a:pPr>
            <a:endParaRPr lang="en-US" sz="1300" b="1" dirty="0"/>
          </a:p>
        </p:txBody>
      </p:sp>
      <p:cxnSp>
        <p:nvCxnSpPr>
          <p:cNvPr id="2050" name="Straight Connector 2049"/>
          <p:cNvCxnSpPr/>
          <p:nvPr/>
        </p:nvCxnSpPr>
        <p:spPr bwMode="auto">
          <a:xfrm>
            <a:off x="552894" y="3561908"/>
            <a:ext cx="2254102" cy="21265"/>
          </a:xfrm>
          <a:prstGeom prst="line">
            <a:avLst/>
          </a:prstGeom>
          <a:solidFill>
            <a:srgbClr val="800000"/>
          </a:solidFill>
          <a:ln w="25400" cap="flat" cmpd="sng" algn="ctr">
            <a:solidFill>
              <a:schemeClr val="tx1"/>
            </a:solidFill>
            <a:prstDash val="solid"/>
            <a:round/>
            <a:headEnd type="none" w="med" len="med"/>
            <a:tailEnd type="none" w="med" len="med"/>
          </a:ln>
          <a:effectLst/>
        </p:spPr>
      </p:cxnSp>
      <p:sp>
        <p:nvSpPr>
          <p:cNvPr id="2055" name="Rectangle 2054"/>
          <p:cNvSpPr/>
          <p:nvPr/>
        </p:nvSpPr>
        <p:spPr bwMode="auto">
          <a:xfrm>
            <a:off x="1" y="4678254"/>
            <a:ext cx="4191000" cy="122346"/>
          </a:xfrm>
          <a:prstGeom prst="rect">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4" name="Rectangle 23"/>
          <p:cNvSpPr/>
          <p:nvPr/>
        </p:nvSpPr>
        <p:spPr bwMode="auto">
          <a:xfrm>
            <a:off x="4183623" y="0"/>
            <a:ext cx="134968" cy="9052857"/>
          </a:xfrm>
          <a:prstGeom prst="rect">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5" name="Rectangle 24"/>
          <p:cNvSpPr/>
          <p:nvPr/>
        </p:nvSpPr>
        <p:spPr bwMode="auto">
          <a:xfrm>
            <a:off x="4318593" y="8930512"/>
            <a:ext cx="4825409" cy="122346"/>
          </a:xfrm>
          <a:prstGeom prst="rect">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9063" y="1146285"/>
            <a:ext cx="2056932" cy="235078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Lst>
        </p:spPr>
      </p:pic>
      <p:sp>
        <p:nvSpPr>
          <p:cNvPr id="9" name="Rectangle 8"/>
          <p:cNvSpPr/>
          <p:nvPr/>
        </p:nvSpPr>
        <p:spPr bwMode="auto">
          <a:xfrm>
            <a:off x="-17278" y="3497065"/>
            <a:ext cx="3041120" cy="75475"/>
          </a:xfrm>
          <a:prstGeom prst="rect">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3" name="24-Point Star 32"/>
          <p:cNvSpPr/>
          <p:nvPr/>
        </p:nvSpPr>
        <p:spPr bwMode="auto">
          <a:xfrm>
            <a:off x="2627571" y="2974989"/>
            <a:ext cx="1499193" cy="1551439"/>
          </a:xfrm>
          <a:prstGeom prst="star24">
            <a:avLst/>
          </a:prstGeom>
          <a:solidFill>
            <a:schemeClr val="tx1"/>
          </a:solidFill>
          <a:ln w="158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
        <p:nvSpPr>
          <p:cNvPr id="34" name="TextBox 33"/>
          <p:cNvSpPr txBox="1"/>
          <p:nvPr/>
        </p:nvSpPr>
        <p:spPr>
          <a:xfrm>
            <a:off x="2825652" y="3426422"/>
            <a:ext cx="1137682" cy="584775"/>
          </a:xfrm>
          <a:prstGeom prst="rect">
            <a:avLst/>
          </a:prstGeom>
          <a:noFill/>
        </p:spPr>
        <p:txBody>
          <a:bodyPr wrap="square" rtlCol="0">
            <a:spAutoFit/>
          </a:bodyPr>
          <a:lstStyle/>
          <a:p>
            <a:r>
              <a:rPr lang="en-US" sz="1600" b="1" dirty="0">
                <a:solidFill>
                  <a:schemeClr val="bg1"/>
                </a:solidFill>
                <a:effectLst/>
              </a:rPr>
              <a:t>Rave </a:t>
            </a:r>
          </a:p>
          <a:p>
            <a:r>
              <a:rPr lang="en-US" sz="1600" b="1" dirty="0">
                <a:solidFill>
                  <a:schemeClr val="bg1"/>
                </a:solidFill>
                <a:effectLst/>
              </a:rPr>
              <a:t>Reviews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65" y="134268"/>
            <a:ext cx="1350882" cy="697229"/>
          </a:xfrm>
          <a:prstGeom prst="rect">
            <a:avLst/>
          </a:prstGeom>
        </p:spPr>
      </p:pic>
      <p:sp>
        <p:nvSpPr>
          <p:cNvPr id="7" name="Rectangle 6"/>
          <p:cNvSpPr/>
          <p:nvPr/>
        </p:nvSpPr>
        <p:spPr>
          <a:xfrm>
            <a:off x="252863" y="852762"/>
            <a:ext cx="2056932" cy="215444"/>
          </a:xfrm>
          <a:prstGeom prst="rect">
            <a:avLst/>
          </a:prstGeom>
        </p:spPr>
        <p:txBody>
          <a:bodyPr wrap="square">
            <a:spAutoFit/>
          </a:bodyPr>
          <a:lstStyle/>
          <a:p>
            <a:pPr lvl="0" algn="l"/>
            <a:r>
              <a:rPr lang="en-US" altLang="en-US" sz="800" dirty="0">
                <a:latin typeface="Calibri" pitchFamily="34" charset="0"/>
                <a:ea typeface="Calibri" pitchFamily="34" charset="0"/>
                <a:cs typeface="Times New Roman" pitchFamily="18" charset="0"/>
              </a:rPr>
              <a:t>“Turn your obstacles into opportunities”</a:t>
            </a:r>
          </a:p>
        </p:txBody>
      </p:sp>
      <p:sp>
        <p:nvSpPr>
          <p:cNvPr id="11" name="AutoShape 6" descr="Visiting Nurse Service of New Yor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TextBox 44">
            <a:extLst>
              <a:ext uri="{FF2B5EF4-FFF2-40B4-BE49-F238E27FC236}">
                <a16:creationId xmlns:a16="http://schemas.microsoft.com/office/drawing/2014/main" id="{C2B9617B-C33F-421B-AABD-3EE38CDACF84}"/>
              </a:ext>
            </a:extLst>
          </p:cNvPr>
          <p:cNvSpPr txBox="1"/>
          <p:nvPr/>
        </p:nvSpPr>
        <p:spPr>
          <a:xfrm>
            <a:off x="460375" y="8334501"/>
            <a:ext cx="3414623" cy="3023905"/>
          </a:xfrm>
          <a:prstGeom prst="rect">
            <a:avLst/>
          </a:prstGeom>
          <a:noFill/>
        </p:spPr>
        <p:txBody>
          <a:bodyPr wrap="square" rtlCol="0">
            <a:spAutoFit/>
          </a:bodyPr>
          <a:lstStyle/>
          <a:p>
            <a:pPr algn="l"/>
            <a:r>
              <a:rPr lang="en-US" sz="1000" b="1" dirty="0"/>
              <a:t>“From Welfare to Queen”</a:t>
            </a:r>
          </a:p>
          <a:p>
            <a:pPr algn="l"/>
            <a:endParaRPr lang="en-US" sz="1000" dirty="0"/>
          </a:p>
          <a:p>
            <a:pPr algn="l"/>
            <a:r>
              <a:rPr lang="en-US" sz="1000" dirty="0"/>
              <a:t>“</a:t>
            </a:r>
            <a:r>
              <a:rPr lang="en-US" sz="1000" dirty="0" err="1"/>
              <a:t>Toshar</a:t>
            </a:r>
            <a:r>
              <a:rPr lang="en-US" sz="1000" dirty="0"/>
              <a:t> is someone who has demonstrated commitment towards achieving her goals, and who has used adverse expertise in her life to propel her towards a brighter future. </a:t>
            </a:r>
          </a:p>
          <a:p>
            <a:pPr algn="l"/>
            <a:endParaRPr lang="en-US" sz="1000" dirty="0"/>
          </a:p>
          <a:p>
            <a:pPr algn="l"/>
            <a:r>
              <a:rPr lang="en-US" sz="1000" dirty="0"/>
              <a:t>She is an example of someone who has put in a great deal of hard work to rise above her circumstances, and who has sound meaning in helping others find their purpose as well. </a:t>
            </a:r>
          </a:p>
          <a:p>
            <a:pPr algn="l"/>
            <a:endParaRPr lang="en-US" sz="1000" dirty="0"/>
          </a:p>
          <a:p>
            <a:pPr algn="l"/>
            <a:r>
              <a:rPr lang="en-US" sz="1000" dirty="0"/>
              <a:t>She was a wonderful asset to our program and was both a mentor and beacon of hope to clients who were struggling to find their way out of a life of reliance on public assistance and into one of greater self-sufficiency.”</a:t>
            </a:r>
          </a:p>
          <a:p>
            <a:pPr algn="l"/>
            <a:endParaRPr lang="en-US" sz="1000" dirty="0"/>
          </a:p>
          <a:p>
            <a:pPr algn="l"/>
            <a:r>
              <a:rPr lang="pt-BR" sz="1000" b="1" dirty="0"/>
              <a:t>-Tara Noto, Program Director VNSNY CCM Program </a:t>
            </a:r>
          </a:p>
          <a:p>
            <a:pPr algn="l"/>
            <a:endParaRPr lang="en-US" sz="1050" b="1" dirty="0" err="1"/>
          </a:p>
        </p:txBody>
      </p:sp>
      <p:sp>
        <p:nvSpPr>
          <p:cNvPr id="3" name="AutoShape 2" descr="Image result for netflix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Text Box 417"/>
          <p:cNvSpPr txBox="1">
            <a:spLocks noChangeArrowheads="1"/>
          </p:cNvSpPr>
          <p:nvPr/>
        </p:nvSpPr>
        <p:spPr bwMode="auto">
          <a:xfrm>
            <a:off x="6636488" y="9677400"/>
            <a:ext cx="2089298" cy="1544793"/>
          </a:xfrm>
          <a:prstGeom prst="rect">
            <a:avLst/>
          </a:prstGeom>
          <a:solidFill>
            <a:srgbClr val="660033"/>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bg1"/>
                </a:solidFill>
                <a:effectLst/>
                <a:latin typeface="Calibri" pitchFamily="34" charset="0"/>
                <a:ea typeface="Calibri" pitchFamily="34" charset="0"/>
                <a:cs typeface="Times New Roman" pitchFamily="18" charset="0"/>
              </a:rPr>
              <a:t>Bookings: </a:t>
            </a:r>
          </a:p>
          <a:p>
            <a:pPr marL="0" marR="0" lvl="0" indent="0" defTabSz="914400" rtl="0" eaLnBrk="1" fontAlgn="base" latinLnBrk="0" hangingPunct="1">
              <a:lnSpc>
                <a:spcPct val="100000"/>
              </a:lnSpc>
              <a:spcBef>
                <a:spcPct val="0"/>
              </a:spcBef>
              <a:spcAft>
                <a:spcPct val="0"/>
              </a:spcAft>
              <a:buClrTx/>
              <a:buSzTx/>
              <a:buFontTx/>
              <a:buNone/>
              <a:tabLst/>
            </a:pPr>
            <a:r>
              <a:rPr lang="en-US" altLang="en-US" sz="1400" b="1" dirty="0">
                <a:solidFill>
                  <a:schemeClr val="bg1"/>
                </a:solidFill>
                <a:latin typeface="Calibri" pitchFamily="34" charset="0"/>
                <a:cs typeface="Times New Roman" pitchFamily="18" charset="0"/>
              </a:rPr>
              <a:t>646-588-0827</a:t>
            </a:r>
          </a:p>
          <a:p>
            <a:pPr lvl="0"/>
            <a:endParaRPr lang="en-US" altLang="en-US" sz="1050" b="1" dirty="0">
              <a:solidFill>
                <a:schemeClr val="bg1"/>
              </a:solidFill>
              <a:latin typeface="Calibri" pitchFamily="34" charset="0"/>
              <a:cs typeface="Times New Roman" pitchFamily="18" charset="0"/>
            </a:endParaRPr>
          </a:p>
          <a:p>
            <a:pPr lvl="0"/>
            <a:r>
              <a:rPr lang="en-US" altLang="en-US" sz="900" b="1" dirty="0">
                <a:solidFill>
                  <a:schemeClr val="bg1"/>
                </a:solidFill>
                <a:latin typeface="Calibri" pitchFamily="34" charset="0"/>
                <a:cs typeface="Times New Roman" pitchFamily="18" charset="0"/>
              </a:rPr>
              <a:t>From homeless to professional speaker: </a:t>
            </a:r>
          </a:p>
          <a:p>
            <a:pPr lvl="0"/>
            <a:r>
              <a:rPr lang="en-US" altLang="en-US" sz="900" b="1" dirty="0">
                <a:solidFill>
                  <a:schemeClr val="bg1"/>
                </a:solidFill>
                <a:latin typeface="Calibri" pitchFamily="34" charset="0"/>
                <a:cs typeface="Times New Roman" pitchFamily="18" charset="0"/>
              </a:rPr>
              <a:t>How </a:t>
            </a:r>
            <a:r>
              <a:rPr lang="en-US" altLang="en-US" sz="900" b="1" dirty="0" err="1">
                <a:solidFill>
                  <a:schemeClr val="bg1"/>
                </a:solidFill>
                <a:latin typeface="Calibri" pitchFamily="34" charset="0"/>
                <a:cs typeface="Times New Roman" pitchFamily="18" charset="0"/>
              </a:rPr>
              <a:t>Toshar</a:t>
            </a:r>
            <a:r>
              <a:rPr lang="en-US" altLang="en-US" sz="900" b="1" dirty="0">
                <a:solidFill>
                  <a:schemeClr val="bg1"/>
                </a:solidFill>
                <a:latin typeface="Calibri" pitchFamily="34" charset="0"/>
                <a:cs typeface="Times New Roman" pitchFamily="18" charset="0"/>
              </a:rPr>
              <a:t> used her gift to communicate and teach…</a:t>
            </a:r>
          </a:p>
          <a:p>
            <a:pPr lvl="0"/>
            <a:endParaRPr lang="en-US" altLang="en-US" sz="900" b="1" dirty="0">
              <a:solidFill>
                <a:schemeClr val="bg1"/>
              </a:solidFill>
              <a:latin typeface="Calibri" pitchFamily="34" charset="0"/>
              <a:cs typeface="Times New Roman" pitchFamily="18" charset="0"/>
            </a:endParaRPr>
          </a:p>
          <a:p>
            <a:pPr lvl="0"/>
            <a:r>
              <a:rPr lang="en-US" altLang="en-US" sz="900" b="1" dirty="0">
                <a:solidFill>
                  <a:schemeClr val="bg1"/>
                </a:solidFill>
                <a:latin typeface="Calibri" pitchFamily="34" charset="0"/>
                <a:cs typeface="Times New Roman" pitchFamily="18" charset="0"/>
              </a:rPr>
              <a:t>“ Empowerment Strategies </a:t>
            </a:r>
          </a:p>
          <a:p>
            <a:pPr lvl="0"/>
            <a:r>
              <a:rPr lang="en-US" altLang="en-US" sz="900" b="1" dirty="0">
                <a:solidFill>
                  <a:schemeClr val="bg1"/>
                </a:solidFill>
                <a:latin typeface="Calibri" pitchFamily="34" charset="0"/>
                <a:cs typeface="Times New Roman" pitchFamily="18" charset="0"/>
              </a:rPr>
              <a:t>That Creates Purpose”</a:t>
            </a:r>
          </a:p>
          <a:p>
            <a:pPr marL="0" marR="0" lvl="0" indent="0" defTabSz="914400" rtl="0" eaLnBrk="1" fontAlgn="base" latinLnBrk="0" hangingPunct="1">
              <a:lnSpc>
                <a:spcPct val="100000"/>
              </a:lnSpc>
              <a:spcBef>
                <a:spcPct val="0"/>
              </a:spcBef>
              <a:spcAft>
                <a:spcPct val="0"/>
              </a:spcAft>
              <a:buClrTx/>
              <a:buSzTx/>
              <a:buFontTx/>
              <a:buNone/>
              <a:tabLst/>
            </a:pPr>
            <a:endParaRPr lang="en-US" altLang="en-US" sz="1100" b="1" dirty="0">
              <a:solidFill>
                <a:schemeClr val="bg1"/>
              </a:solidFill>
              <a:latin typeface="Calibri" pitchFamily="34" charset="0"/>
              <a:cs typeface="Times New Roman" pitchFamily="18" charset="0"/>
            </a:endParaRPr>
          </a:p>
        </p:txBody>
      </p:sp>
      <p:sp>
        <p:nvSpPr>
          <p:cNvPr id="52" name="TextBox 51"/>
          <p:cNvSpPr txBox="1"/>
          <p:nvPr/>
        </p:nvSpPr>
        <p:spPr>
          <a:xfrm>
            <a:off x="4307958" y="9196262"/>
            <a:ext cx="4657060" cy="276999"/>
          </a:xfrm>
          <a:prstGeom prst="rect">
            <a:avLst/>
          </a:prstGeom>
          <a:solidFill>
            <a:srgbClr val="660033"/>
          </a:solidFill>
          <a:ln>
            <a:solidFill>
              <a:schemeClr val="tx1"/>
            </a:solidFill>
          </a:ln>
        </p:spPr>
        <p:txBody>
          <a:bodyPr wrap="square" rtlCol="0">
            <a:spAutoFit/>
          </a:bodyPr>
          <a:lstStyle/>
          <a:p>
            <a:r>
              <a:rPr lang="en-US" sz="1200" b="1" dirty="0">
                <a:solidFill>
                  <a:schemeClr val="bg1"/>
                </a:solidFill>
              </a:rPr>
              <a:t>The Perfect Speaker For Anytime Of The Year!</a:t>
            </a:r>
          </a:p>
        </p:txBody>
      </p:sp>
      <p:pic>
        <p:nvPicPr>
          <p:cNvPr id="53" name="Picture 52">
            <a:extLst>
              <a:ext uri="{FF2B5EF4-FFF2-40B4-BE49-F238E27FC236}">
                <a16:creationId xmlns:a16="http://schemas.microsoft.com/office/drawing/2014/main" id="{1B55CE1E-40DF-4531-BF11-51FAA0DE8B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416" t="6346" r="11288" b="9303"/>
          <a:stretch/>
        </p:blipFill>
        <p:spPr>
          <a:xfrm>
            <a:off x="4094490" y="9677400"/>
            <a:ext cx="2368962" cy="1544793"/>
          </a:xfrm>
          <a:prstGeom prst="rect">
            <a:avLst/>
          </a:prstGeom>
        </p:spPr>
      </p:pic>
      <p:sp>
        <p:nvSpPr>
          <p:cNvPr id="4" name="AutoShape 2" descr="Image result for Tara Not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9" name="Picture 8"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4440" y="5988927"/>
            <a:ext cx="805454" cy="80545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311" y="5996937"/>
            <a:ext cx="2131298" cy="213129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7">
            <a:extLst>
              <a:ext uri="{FF2B5EF4-FFF2-40B4-BE49-F238E27FC236}">
                <a16:creationId xmlns:a16="http://schemas.microsoft.com/office/drawing/2014/main" id="{D248E1AD-DC7D-98A3-8C2B-8FF367902B63}"/>
              </a:ext>
            </a:extLst>
          </p:cNvPr>
          <p:cNvSpPr txBox="1"/>
          <p:nvPr/>
        </p:nvSpPr>
        <p:spPr>
          <a:xfrm>
            <a:off x="395376" y="11470761"/>
            <a:ext cx="8410389" cy="246221"/>
          </a:xfrm>
          <a:prstGeom prst="rect">
            <a:avLst/>
          </a:prstGeom>
          <a:noFill/>
        </p:spPr>
        <p:txBody>
          <a:bodyPr wrap="square" rtlCol="0">
            <a:spAutoFit/>
          </a:bodyPr>
          <a:lstStyle/>
          <a:p>
            <a:r>
              <a:rPr lang="en-US" sz="1000" dirty="0">
                <a:latin typeface="+mj-lt"/>
              </a:rPr>
              <a:t>www.Toshar.net </a:t>
            </a:r>
            <a:r>
              <a:rPr lang="en-US" sz="1000" b="1" dirty="0">
                <a:latin typeface="+mj-lt"/>
              </a:rPr>
              <a:t>|</a:t>
            </a:r>
            <a:r>
              <a:rPr lang="en-US" sz="1000" dirty="0">
                <a:latin typeface="+mj-lt"/>
              </a:rPr>
              <a:t> </a:t>
            </a:r>
            <a:r>
              <a:rPr lang="en-US" sz="1000" dirty="0">
                <a:latin typeface="+mj-lt"/>
                <a:hlinkClick r:id="rId7"/>
              </a:rPr>
              <a:t>Toshar@Toshar.net</a:t>
            </a:r>
            <a:r>
              <a:rPr lang="en-US" sz="1000" dirty="0">
                <a:latin typeface="+mj-lt"/>
              </a:rPr>
              <a:t> </a:t>
            </a:r>
            <a:r>
              <a:rPr lang="en-US" sz="1000" b="1" dirty="0">
                <a:latin typeface="+mj-lt"/>
              </a:rPr>
              <a:t>|</a:t>
            </a:r>
            <a:r>
              <a:rPr lang="en-US" sz="1000" dirty="0">
                <a:latin typeface="+mj-lt"/>
              </a:rPr>
              <a:t>    P.O. Box 284 Palm Harbor Fl,24682    </a:t>
            </a:r>
            <a:r>
              <a:rPr lang="en-US" sz="1000" b="1" dirty="0">
                <a:latin typeface="+mj-lt"/>
              </a:rPr>
              <a:t> |</a:t>
            </a:r>
            <a:r>
              <a:rPr lang="en-US" sz="1000" dirty="0">
                <a:latin typeface="+mj-lt"/>
              </a:rPr>
              <a:t>     Bookings: 646-588-0827 </a:t>
            </a:r>
          </a:p>
        </p:txBody>
      </p:sp>
    </p:spTree>
    <p:extLst>
      <p:ext uri="{BB962C8B-B14F-4D97-AF65-F5344CB8AC3E}">
        <p14:creationId xmlns:p14="http://schemas.microsoft.com/office/powerpoint/2010/main" val="2184376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18"/>
          <p:cNvSpPr txBox="1">
            <a:spLocks noChangeArrowheads="1"/>
          </p:cNvSpPr>
          <p:nvPr/>
        </p:nvSpPr>
        <p:spPr bwMode="auto">
          <a:xfrm>
            <a:off x="4307958" y="-1"/>
            <a:ext cx="4837814" cy="707886"/>
          </a:xfrm>
          <a:prstGeom prst="rect">
            <a:avLst/>
          </a:prstGeom>
          <a:noFill/>
          <a:ln>
            <a:noFill/>
          </a:ln>
        </p:spPr>
        <p:txBody>
          <a:bodyPr vert="horz" wrap="square" lIns="91440" tIns="45720" rIns="91440" bIns="45720" numCol="1" anchor="t" anchorCtr="0" compatLnSpc="1">
            <a:prstTxWarp prst="textNoShape">
              <a:avLst/>
            </a:prstTxWarp>
            <a:spAutoFit/>
          </a:bodyPr>
          <a:lstStyle/>
          <a:p>
            <a:pPr lvl="0" eaLnBrk="0" hangingPunct="0"/>
            <a:r>
              <a:rPr lang="en-US" altLang="en-US" sz="2000" b="1" u="sng" dirty="0">
                <a:latin typeface="Arial" pitchFamily="34" charset="0"/>
                <a:cs typeface="Arial" pitchFamily="34" charset="0"/>
              </a:rPr>
              <a:t>Empowerment Strategies </a:t>
            </a:r>
          </a:p>
          <a:p>
            <a:pPr lvl="0" eaLnBrk="0" hangingPunct="0"/>
            <a:r>
              <a:rPr lang="en-US" altLang="en-US" sz="2000" b="1" u="sng" dirty="0">
                <a:latin typeface="Arial" pitchFamily="34" charset="0"/>
                <a:cs typeface="Arial" pitchFamily="34" charset="0"/>
              </a:rPr>
              <a:t>That Creates Purpose</a:t>
            </a:r>
            <a:endParaRPr kumimoji="0" lang="en-US" altLang="en-US" sz="3200" b="1" i="0" u="sng" strike="noStrike" cap="none" normalizeH="0" baseline="0" dirty="0">
              <a:ln>
                <a:noFill/>
              </a:ln>
              <a:solidFill>
                <a:schemeClr val="tx1"/>
              </a:solidFill>
              <a:effectLst/>
              <a:latin typeface="Arial" pitchFamily="34" charset="0"/>
              <a:cs typeface="Arial" pitchFamily="34" charset="0"/>
            </a:endParaRPr>
          </a:p>
        </p:txBody>
      </p:sp>
      <p:cxnSp>
        <p:nvCxnSpPr>
          <p:cNvPr id="21" name="Straight Connector 20"/>
          <p:cNvCxnSpPr/>
          <p:nvPr/>
        </p:nvCxnSpPr>
        <p:spPr>
          <a:xfrm>
            <a:off x="382774" y="11344942"/>
            <a:ext cx="8410389" cy="8860"/>
          </a:xfrm>
          <a:prstGeom prst="line">
            <a:avLst/>
          </a:prstGeom>
          <a:noFill/>
          <a:ln w="25400" cap="flat" cmpd="sng" algn="ctr">
            <a:solidFill>
              <a:sysClr val="windowText" lastClr="000000"/>
            </a:solidFill>
            <a:prstDash val="solid"/>
          </a:ln>
          <a:effectLst/>
        </p:spPr>
      </p:cxnSp>
      <p:sp>
        <p:nvSpPr>
          <p:cNvPr id="22" name="Rectangle 22"/>
          <p:cNvSpPr>
            <a:spLocks noChangeArrowheads="1"/>
          </p:cNvSpPr>
          <p:nvPr/>
        </p:nvSpPr>
        <p:spPr bwMode="auto">
          <a:xfrm>
            <a:off x="4479636" y="43934"/>
            <a:ext cx="184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53" name="Rectangle 2052"/>
          <p:cNvSpPr/>
          <p:nvPr/>
        </p:nvSpPr>
        <p:spPr>
          <a:xfrm>
            <a:off x="499123" y="3620871"/>
            <a:ext cx="2625079" cy="954107"/>
          </a:xfrm>
          <a:prstGeom prst="rect">
            <a:avLst/>
          </a:prstGeom>
        </p:spPr>
        <p:txBody>
          <a:bodyPr wrap="square">
            <a:spAutoFit/>
          </a:bodyPr>
          <a:lstStyle/>
          <a:p>
            <a:pPr lvl="0" algn="l"/>
            <a:r>
              <a:rPr lang="en-US" altLang="en-US" sz="1400" b="1" dirty="0">
                <a:latin typeface="Calibri" pitchFamily="34" charset="0"/>
                <a:ea typeface="Calibri" pitchFamily="34" charset="0"/>
                <a:cs typeface="Times New Roman" pitchFamily="18" charset="0"/>
              </a:rPr>
              <a:t>What Industry Leaders</a:t>
            </a:r>
          </a:p>
          <a:p>
            <a:pPr lvl="0" algn="l"/>
            <a:r>
              <a:rPr lang="en-US" altLang="en-US" sz="1400" b="1" dirty="0">
                <a:latin typeface="Calibri" pitchFamily="34" charset="0"/>
                <a:ea typeface="Calibri" pitchFamily="34" charset="0"/>
                <a:cs typeface="Times New Roman" pitchFamily="18" charset="0"/>
              </a:rPr>
              <a:t>And Top Thinkers Are </a:t>
            </a:r>
          </a:p>
          <a:p>
            <a:pPr lvl="0" algn="l"/>
            <a:r>
              <a:rPr lang="en-US" altLang="en-US" sz="1400" b="1" dirty="0">
                <a:latin typeface="Calibri" pitchFamily="34" charset="0"/>
                <a:ea typeface="Calibri" pitchFamily="34" charset="0"/>
                <a:cs typeface="Times New Roman" pitchFamily="18" charset="0"/>
              </a:rPr>
              <a:t>Saying About </a:t>
            </a:r>
          </a:p>
          <a:p>
            <a:pPr lvl="0" algn="l"/>
            <a:r>
              <a:rPr lang="en-US" altLang="en-US" sz="1400" b="1" dirty="0">
                <a:latin typeface="Calibri" pitchFamily="34" charset="0"/>
                <a:ea typeface="Calibri" pitchFamily="34" charset="0"/>
                <a:cs typeface="Times New Roman" pitchFamily="18" charset="0"/>
              </a:rPr>
              <a:t>“</a:t>
            </a:r>
            <a:r>
              <a:rPr lang="en-US" altLang="en-US" sz="1400" b="1" dirty="0" err="1">
                <a:latin typeface="Calibri" pitchFamily="34" charset="0"/>
                <a:ea typeface="Calibri" pitchFamily="34" charset="0"/>
                <a:cs typeface="Times New Roman" pitchFamily="18" charset="0"/>
              </a:rPr>
              <a:t>Toshar</a:t>
            </a:r>
            <a:r>
              <a:rPr lang="en-US" altLang="en-US" sz="1400" b="1" dirty="0">
                <a:latin typeface="Calibri" pitchFamily="34" charset="0"/>
                <a:ea typeface="Calibri" pitchFamily="34" charset="0"/>
                <a:cs typeface="Times New Roman" pitchFamily="18" charset="0"/>
              </a:rPr>
              <a:t> Bryant”</a:t>
            </a:r>
          </a:p>
        </p:txBody>
      </p:sp>
      <p:sp>
        <p:nvSpPr>
          <p:cNvPr id="2" name="Rectangle 1"/>
          <p:cNvSpPr/>
          <p:nvPr/>
        </p:nvSpPr>
        <p:spPr>
          <a:xfrm>
            <a:off x="4407197" y="827668"/>
            <a:ext cx="4648200" cy="8371523"/>
          </a:xfrm>
          <a:prstGeom prst="rect">
            <a:avLst/>
          </a:prstGeom>
          <a:ln w="31750" cmpd="thinThick">
            <a:noFill/>
          </a:ln>
        </p:spPr>
        <p:txBody>
          <a:bodyPr wrap="square">
            <a:spAutoFit/>
          </a:bodyPr>
          <a:lstStyle/>
          <a:p>
            <a:pPr algn="l"/>
            <a:r>
              <a:rPr lang="en-US" sz="2000" b="1" i="1" dirty="0">
                <a:latin typeface="+mj-lt"/>
              </a:rPr>
              <a:t>ACTION BASED EMPOWERMENT</a:t>
            </a:r>
          </a:p>
          <a:p>
            <a:pPr algn="l"/>
            <a:r>
              <a:rPr lang="en-US" sz="1150" dirty="0">
                <a:latin typeface="+mj-lt"/>
              </a:rPr>
              <a:t>This enthusiastic based program is designed for anyone who wants put into motion the Law of Attraction to create a better picture of your Future-Self. </a:t>
            </a:r>
          </a:p>
          <a:p>
            <a:pPr algn="l"/>
            <a:endParaRPr lang="en-US" sz="1150" dirty="0">
              <a:latin typeface="+mj-lt"/>
            </a:endParaRPr>
          </a:p>
          <a:p>
            <a:pPr algn="l"/>
            <a:r>
              <a:rPr lang="en-US" sz="1150" dirty="0">
                <a:latin typeface="+mj-lt"/>
              </a:rPr>
              <a:t>Never again succumb to unfocused energy, and create a new found birth of explosive actions. In this session, you will be able to operate on a different vibrational frequency which will yield much higher results. </a:t>
            </a:r>
          </a:p>
          <a:p>
            <a:pPr algn="l"/>
            <a:endParaRPr lang="en-US" sz="1150" dirty="0">
              <a:latin typeface="+mj-lt"/>
            </a:endParaRPr>
          </a:p>
          <a:p>
            <a:pPr algn="l"/>
            <a:r>
              <a:rPr lang="en-US" sz="1150" dirty="0">
                <a:latin typeface="+mj-lt"/>
              </a:rPr>
              <a:t>Become the pilot of your actions instead of a passenger waiting to see where things may land. </a:t>
            </a:r>
          </a:p>
          <a:p>
            <a:pPr algn="l"/>
            <a:endParaRPr lang="en-US" sz="1150" dirty="0">
              <a:latin typeface="+mj-lt"/>
            </a:endParaRPr>
          </a:p>
          <a:p>
            <a:pPr algn="l"/>
            <a:r>
              <a:rPr lang="en-US" sz="1150" dirty="0">
                <a:latin typeface="+mj-lt"/>
              </a:rPr>
              <a:t>By having a clear vision, and destination, with this program, become the leader of your future by developing a flight plan of action!</a:t>
            </a:r>
          </a:p>
          <a:p>
            <a:pPr algn="l"/>
            <a:endParaRPr lang="en-US" sz="1150" dirty="0">
              <a:latin typeface="+mj-lt"/>
            </a:endParaRPr>
          </a:p>
          <a:p>
            <a:pPr algn="l"/>
            <a:r>
              <a:rPr lang="en-US" sz="1150" b="1" dirty="0">
                <a:latin typeface="+mj-lt"/>
              </a:rPr>
              <a:t>After this program, you will be able to:</a:t>
            </a:r>
          </a:p>
          <a:p>
            <a:pPr marL="171450" indent="-171450" algn="l">
              <a:buFont typeface="Arial" panose="020B0604020202020204" pitchFamily="34" charset="0"/>
              <a:buChar char="•"/>
            </a:pPr>
            <a:r>
              <a:rPr lang="en-US" sz="1150" dirty="0">
                <a:latin typeface="+mj-lt"/>
              </a:rPr>
              <a:t>Neutralize low – self-esteem, dominate with confidence, and live your dream </a:t>
            </a:r>
          </a:p>
          <a:p>
            <a:pPr marL="171450" indent="-171450" algn="l">
              <a:buFont typeface="Arial" panose="020B0604020202020204" pitchFamily="34" charset="0"/>
              <a:buChar char="•"/>
            </a:pPr>
            <a:r>
              <a:rPr lang="en-US" sz="1150" dirty="0">
                <a:latin typeface="+mj-lt"/>
              </a:rPr>
              <a:t>Explore the origins of positive thinking, and how it can guide you to achieve ultimate success</a:t>
            </a:r>
          </a:p>
          <a:p>
            <a:pPr marL="171450" indent="-171450" algn="l">
              <a:buFont typeface="Arial" panose="020B0604020202020204" pitchFamily="34" charset="0"/>
              <a:buChar char="•"/>
            </a:pPr>
            <a:r>
              <a:rPr lang="en-US" sz="1150" dirty="0">
                <a:latin typeface="+mj-lt"/>
              </a:rPr>
              <a:t>Reconstruct your actions and follow a blueprint to manifest positive results in your life</a:t>
            </a:r>
          </a:p>
          <a:p>
            <a:pPr marL="171450" indent="-171450" algn="l">
              <a:buFont typeface="Arial" panose="020B0604020202020204" pitchFamily="34" charset="0"/>
              <a:buChar char="•"/>
            </a:pPr>
            <a:r>
              <a:rPr lang="en-US" sz="1150" dirty="0">
                <a:latin typeface="+mj-lt"/>
              </a:rPr>
              <a:t>Discover the law of gratitude and create abundance in your life </a:t>
            </a:r>
          </a:p>
          <a:p>
            <a:pPr marL="171450" indent="-171450" algn="l">
              <a:buFont typeface="Arial" panose="020B0604020202020204" pitchFamily="34" charset="0"/>
              <a:buChar char="•"/>
            </a:pPr>
            <a:r>
              <a:rPr lang="en-US" sz="1150" dirty="0">
                <a:latin typeface="+mj-lt"/>
              </a:rPr>
              <a:t>Develop the endurance to go the extra mile and finish your personal and professional goals</a:t>
            </a:r>
          </a:p>
          <a:p>
            <a:pPr algn="l"/>
            <a:endParaRPr lang="en-US" sz="1150" b="1" dirty="0">
              <a:latin typeface="+mj-lt"/>
            </a:endParaRPr>
          </a:p>
          <a:p>
            <a:pPr algn="l"/>
            <a:r>
              <a:rPr lang="en-US" sz="1150" b="1" dirty="0">
                <a:latin typeface="+mj-lt"/>
              </a:rPr>
              <a:t>Audiences: </a:t>
            </a:r>
          </a:p>
          <a:p>
            <a:pPr algn="l"/>
            <a:r>
              <a:rPr lang="en-US" sz="1150" dirty="0">
                <a:latin typeface="+mj-lt"/>
              </a:rPr>
              <a:t>Organizations, Associations, small, medium and large size companies who want to increase their level of SUCCESS and attain more personal and professional FOCUS.</a:t>
            </a:r>
          </a:p>
          <a:p>
            <a:pPr algn="l"/>
            <a:endParaRPr lang="en-US" sz="1150" dirty="0">
              <a:latin typeface="+mj-lt"/>
            </a:endParaRPr>
          </a:p>
          <a:p>
            <a:pPr algn="l"/>
            <a:r>
              <a:rPr lang="en-US" sz="1150" b="1" dirty="0">
                <a:latin typeface="+mj-lt"/>
              </a:rPr>
              <a:t>Also: </a:t>
            </a:r>
            <a:r>
              <a:rPr lang="en-US" sz="1150" dirty="0">
                <a:latin typeface="+mj-lt"/>
              </a:rPr>
              <a:t>Conference keynotes/breakouts, Association meetings, Corporate events, Banquets, Incentive Trips, Entertainment events, Stadiums and Venues, Colleges and Universities. </a:t>
            </a:r>
          </a:p>
          <a:p>
            <a:pPr algn="l"/>
            <a:r>
              <a:rPr lang="en-US" sz="1150" dirty="0">
                <a:latin typeface="+mj-lt"/>
              </a:rPr>
              <a:t> </a:t>
            </a:r>
          </a:p>
          <a:p>
            <a:pPr algn="l"/>
            <a:r>
              <a:rPr lang="en-US" sz="1150" b="1" dirty="0">
                <a:latin typeface="+mj-lt"/>
              </a:rPr>
              <a:t>Customization Options: </a:t>
            </a:r>
            <a:r>
              <a:rPr lang="en-US" sz="1150" dirty="0">
                <a:latin typeface="+mj-lt"/>
              </a:rPr>
              <a:t>Keynote or Onsite Strategic Work Session</a:t>
            </a:r>
          </a:p>
          <a:p>
            <a:pPr algn="l"/>
            <a:r>
              <a:rPr lang="en-US" sz="1150" dirty="0">
                <a:latin typeface="+mj-lt"/>
              </a:rPr>
              <a:t>Alternate titles: </a:t>
            </a:r>
          </a:p>
          <a:p>
            <a:pPr algn="l"/>
            <a:r>
              <a:rPr lang="en-US" sz="1150" dirty="0">
                <a:latin typeface="+mj-lt"/>
              </a:rPr>
              <a:t>• 5 Keys to next level leadership </a:t>
            </a:r>
          </a:p>
          <a:p>
            <a:pPr algn="l"/>
            <a:r>
              <a:rPr lang="en-US" sz="1150" dirty="0">
                <a:latin typeface="+mj-lt"/>
              </a:rPr>
              <a:t>• How to listen from the front and lead from the back </a:t>
            </a:r>
          </a:p>
          <a:p>
            <a:pPr algn="l"/>
            <a:r>
              <a:rPr lang="en-US" sz="1150" dirty="0">
                <a:latin typeface="+mj-lt"/>
              </a:rPr>
              <a:t> </a:t>
            </a:r>
          </a:p>
          <a:p>
            <a:pPr algn="l"/>
            <a:r>
              <a:rPr lang="en-US" sz="1150" b="1" dirty="0">
                <a:latin typeface="+mj-lt"/>
              </a:rPr>
              <a:t>Program Length:</a:t>
            </a:r>
            <a:r>
              <a:rPr lang="en-US" sz="1150" dirty="0">
                <a:latin typeface="+mj-lt"/>
              </a:rPr>
              <a:t> </a:t>
            </a:r>
          </a:p>
          <a:p>
            <a:pPr algn="l"/>
            <a:r>
              <a:rPr lang="en-US" sz="1150" dirty="0">
                <a:latin typeface="+mj-lt"/>
              </a:rPr>
              <a:t>This program can be customized from 60 minutes (keynote/breakout) to half-day, full-day, and 2-day formats.</a:t>
            </a:r>
          </a:p>
          <a:p>
            <a:pPr algn="l"/>
            <a:endParaRPr lang="en-US" sz="1050" b="1" dirty="0">
              <a:latin typeface="+mj-lt"/>
            </a:endParaRPr>
          </a:p>
          <a:p>
            <a:pPr marL="285750" indent="-285750" algn="l">
              <a:buFont typeface="Arial" panose="020B0604020202020204" pitchFamily="34" charset="0"/>
              <a:buChar char="•"/>
            </a:pPr>
            <a:endParaRPr lang="en-US" sz="1300" b="1" dirty="0"/>
          </a:p>
        </p:txBody>
      </p:sp>
      <p:cxnSp>
        <p:nvCxnSpPr>
          <p:cNvPr id="2050" name="Straight Connector 2049"/>
          <p:cNvCxnSpPr/>
          <p:nvPr/>
        </p:nvCxnSpPr>
        <p:spPr bwMode="auto">
          <a:xfrm>
            <a:off x="552894" y="3561908"/>
            <a:ext cx="2254102" cy="21265"/>
          </a:xfrm>
          <a:prstGeom prst="line">
            <a:avLst/>
          </a:prstGeom>
          <a:solidFill>
            <a:srgbClr val="800000"/>
          </a:solidFill>
          <a:ln w="25400" cap="flat" cmpd="sng" algn="ctr">
            <a:solidFill>
              <a:schemeClr val="tx1"/>
            </a:solidFill>
            <a:prstDash val="solid"/>
            <a:round/>
            <a:headEnd type="none" w="med" len="med"/>
            <a:tailEnd type="none" w="med" len="med"/>
          </a:ln>
          <a:effectLst/>
        </p:spPr>
      </p:cxnSp>
      <p:sp>
        <p:nvSpPr>
          <p:cNvPr id="2055" name="Rectangle 2054"/>
          <p:cNvSpPr/>
          <p:nvPr/>
        </p:nvSpPr>
        <p:spPr bwMode="auto">
          <a:xfrm>
            <a:off x="1" y="4678254"/>
            <a:ext cx="4191000" cy="122346"/>
          </a:xfrm>
          <a:prstGeom prst="rect">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4" name="Rectangle 23"/>
          <p:cNvSpPr/>
          <p:nvPr/>
        </p:nvSpPr>
        <p:spPr bwMode="auto">
          <a:xfrm>
            <a:off x="4183623" y="0"/>
            <a:ext cx="134968" cy="9052857"/>
          </a:xfrm>
          <a:prstGeom prst="rect">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5" name="Rectangle 24"/>
          <p:cNvSpPr/>
          <p:nvPr/>
        </p:nvSpPr>
        <p:spPr bwMode="auto">
          <a:xfrm>
            <a:off x="4318593" y="8930512"/>
            <a:ext cx="4825409" cy="122346"/>
          </a:xfrm>
          <a:prstGeom prst="rect">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9063" y="1146285"/>
            <a:ext cx="2056932" cy="235078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Lst>
        </p:spPr>
      </p:pic>
      <p:sp>
        <p:nvSpPr>
          <p:cNvPr id="9" name="Rectangle 8"/>
          <p:cNvSpPr/>
          <p:nvPr/>
        </p:nvSpPr>
        <p:spPr bwMode="auto">
          <a:xfrm>
            <a:off x="-17278" y="3497065"/>
            <a:ext cx="3041120" cy="75475"/>
          </a:xfrm>
          <a:prstGeom prst="rect">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3" name="24-Point Star 32"/>
          <p:cNvSpPr/>
          <p:nvPr/>
        </p:nvSpPr>
        <p:spPr bwMode="auto">
          <a:xfrm>
            <a:off x="2627571" y="2974989"/>
            <a:ext cx="1499193" cy="1551439"/>
          </a:xfrm>
          <a:prstGeom prst="star24">
            <a:avLst/>
          </a:prstGeom>
          <a:solidFill>
            <a:schemeClr val="tx1"/>
          </a:solidFill>
          <a:ln w="158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
        <p:nvSpPr>
          <p:cNvPr id="34" name="TextBox 33"/>
          <p:cNvSpPr txBox="1"/>
          <p:nvPr/>
        </p:nvSpPr>
        <p:spPr>
          <a:xfrm>
            <a:off x="2825652" y="3426422"/>
            <a:ext cx="1137682" cy="584775"/>
          </a:xfrm>
          <a:prstGeom prst="rect">
            <a:avLst/>
          </a:prstGeom>
          <a:noFill/>
        </p:spPr>
        <p:txBody>
          <a:bodyPr wrap="square" rtlCol="0">
            <a:spAutoFit/>
          </a:bodyPr>
          <a:lstStyle/>
          <a:p>
            <a:r>
              <a:rPr lang="en-US" sz="1600" b="1" dirty="0">
                <a:solidFill>
                  <a:schemeClr val="bg1"/>
                </a:solidFill>
                <a:effectLst/>
              </a:rPr>
              <a:t>Rave </a:t>
            </a:r>
          </a:p>
          <a:p>
            <a:r>
              <a:rPr lang="en-US" sz="1600" b="1" dirty="0">
                <a:solidFill>
                  <a:schemeClr val="bg1"/>
                </a:solidFill>
                <a:effectLst/>
              </a:rPr>
              <a:t>Reviews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65" y="134268"/>
            <a:ext cx="1350882" cy="697229"/>
          </a:xfrm>
          <a:prstGeom prst="rect">
            <a:avLst/>
          </a:prstGeom>
        </p:spPr>
      </p:pic>
      <p:sp>
        <p:nvSpPr>
          <p:cNvPr id="7" name="Rectangle 6"/>
          <p:cNvSpPr/>
          <p:nvPr/>
        </p:nvSpPr>
        <p:spPr>
          <a:xfrm>
            <a:off x="252863" y="852762"/>
            <a:ext cx="2056932" cy="215444"/>
          </a:xfrm>
          <a:prstGeom prst="rect">
            <a:avLst/>
          </a:prstGeom>
        </p:spPr>
        <p:txBody>
          <a:bodyPr wrap="square">
            <a:spAutoFit/>
          </a:bodyPr>
          <a:lstStyle/>
          <a:p>
            <a:pPr lvl="0" algn="l"/>
            <a:r>
              <a:rPr lang="en-US" altLang="en-US" sz="800" dirty="0">
                <a:latin typeface="Calibri" pitchFamily="34" charset="0"/>
                <a:ea typeface="Calibri" pitchFamily="34" charset="0"/>
                <a:cs typeface="Times New Roman" pitchFamily="18" charset="0"/>
              </a:rPr>
              <a:t>“Turn your obstacles into opportunities”</a:t>
            </a:r>
          </a:p>
        </p:txBody>
      </p:sp>
      <p:sp>
        <p:nvSpPr>
          <p:cNvPr id="11" name="AutoShape 6" descr="Visiting Nurse Service of New Yor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TextBox 44">
            <a:extLst>
              <a:ext uri="{FF2B5EF4-FFF2-40B4-BE49-F238E27FC236}">
                <a16:creationId xmlns:a16="http://schemas.microsoft.com/office/drawing/2014/main" id="{C2B9617B-C33F-421B-AABD-3EE38CDACF84}"/>
              </a:ext>
            </a:extLst>
          </p:cNvPr>
          <p:cNvSpPr txBox="1"/>
          <p:nvPr/>
        </p:nvSpPr>
        <p:spPr>
          <a:xfrm>
            <a:off x="414672" y="9645729"/>
            <a:ext cx="3414623" cy="1608133"/>
          </a:xfrm>
          <a:prstGeom prst="rect">
            <a:avLst/>
          </a:prstGeom>
          <a:noFill/>
        </p:spPr>
        <p:txBody>
          <a:bodyPr wrap="square" rtlCol="0">
            <a:spAutoFit/>
          </a:bodyPr>
          <a:lstStyle/>
          <a:p>
            <a:pPr algn="l"/>
            <a:r>
              <a:rPr lang="en-US" sz="1100" dirty="0" err="1"/>
              <a:t>Toshar’s</a:t>
            </a:r>
            <a:r>
              <a:rPr lang="en-US" sz="1100" dirty="0"/>
              <a:t> light (Soul) kept her going,</a:t>
            </a:r>
          </a:p>
          <a:p>
            <a:pPr algn="l"/>
            <a:r>
              <a:rPr lang="en-US" sz="1100" dirty="0"/>
              <a:t>helped her through those dark moments of despair,</a:t>
            </a:r>
          </a:p>
          <a:p>
            <a:pPr algn="l"/>
            <a:r>
              <a:rPr lang="en-US" sz="1100" dirty="0"/>
              <a:t>got her through school and continues to guide her.</a:t>
            </a:r>
          </a:p>
          <a:p>
            <a:pPr algn="l"/>
            <a:endParaRPr lang="en-US" sz="1100" dirty="0"/>
          </a:p>
          <a:p>
            <a:pPr algn="l"/>
            <a:r>
              <a:rPr lang="en-US" sz="1100" dirty="0"/>
              <a:t>How beautiful is that! </a:t>
            </a:r>
          </a:p>
          <a:p>
            <a:pPr algn="l"/>
            <a:r>
              <a:rPr lang="en-US" sz="1100" dirty="0"/>
              <a:t>I’m looking forward to </a:t>
            </a:r>
            <a:r>
              <a:rPr lang="en-US" sz="1100" dirty="0" err="1"/>
              <a:t>Toshar’s</a:t>
            </a:r>
            <a:r>
              <a:rPr lang="en-US" sz="1100" dirty="0"/>
              <a:t> next book.”</a:t>
            </a:r>
          </a:p>
          <a:p>
            <a:pPr algn="l"/>
            <a:endParaRPr lang="en-US" sz="1100" b="1" dirty="0"/>
          </a:p>
          <a:p>
            <a:pPr algn="l"/>
            <a:r>
              <a:rPr lang="en-US" sz="1100" b="1" dirty="0"/>
              <a:t>-Kim Diva Fashion Stylist</a:t>
            </a:r>
          </a:p>
          <a:p>
            <a:pPr algn="l"/>
            <a:endParaRPr lang="en-US" sz="1050" b="1" dirty="0" err="1"/>
          </a:p>
        </p:txBody>
      </p:sp>
      <p:sp>
        <p:nvSpPr>
          <p:cNvPr id="3" name="AutoShape 2" descr="Image result for netflix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Text Box 417"/>
          <p:cNvSpPr txBox="1">
            <a:spLocks noChangeArrowheads="1"/>
          </p:cNvSpPr>
          <p:nvPr/>
        </p:nvSpPr>
        <p:spPr bwMode="auto">
          <a:xfrm>
            <a:off x="6636488" y="9677400"/>
            <a:ext cx="2089298" cy="1544793"/>
          </a:xfrm>
          <a:prstGeom prst="rect">
            <a:avLst/>
          </a:prstGeom>
          <a:solidFill>
            <a:srgbClr val="660033"/>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bg1"/>
                </a:solidFill>
                <a:effectLst/>
                <a:latin typeface="Calibri" pitchFamily="34" charset="0"/>
                <a:ea typeface="Calibri" pitchFamily="34" charset="0"/>
                <a:cs typeface="Times New Roman" pitchFamily="18" charset="0"/>
              </a:rPr>
              <a:t>Bookings: </a:t>
            </a:r>
          </a:p>
          <a:p>
            <a:pPr marL="0" marR="0" lvl="0" indent="0" defTabSz="914400" rtl="0" eaLnBrk="1" fontAlgn="base" latinLnBrk="0" hangingPunct="1">
              <a:lnSpc>
                <a:spcPct val="100000"/>
              </a:lnSpc>
              <a:spcBef>
                <a:spcPct val="0"/>
              </a:spcBef>
              <a:spcAft>
                <a:spcPct val="0"/>
              </a:spcAft>
              <a:buClrTx/>
              <a:buSzTx/>
              <a:buFontTx/>
              <a:buNone/>
              <a:tabLst/>
            </a:pPr>
            <a:r>
              <a:rPr lang="en-US" altLang="en-US" sz="1400" b="1" dirty="0">
                <a:solidFill>
                  <a:schemeClr val="bg1"/>
                </a:solidFill>
                <a:latin typeface="Calibri" pitchFamily="34" charset="0"/>
                <a:cs typeface="Times New Roman" pitchFamily="18" charset="0"/>
              </a:rPr>
              <a:t>646-588-0827</a:t>
            </a:r>
          </a:p>
          <a:p>
            <a:pPr lvl="0"/>
            <a:endParaRPr lang="en-US" altLang="en-US" sz="1050" b="1" dirty="0">
              <a:solidFill>
                <a:schemeClr val="bg1"/>
              </a:solidFill>
              <a:latin typeface="Calibri" pitchFamily="34" charset="0"/>
              <a:cs typeface="Times New Roman" pitchFamily="18" charset="0"/>
            </a:endParaRPr>
          </a:p>
          <a:p>
            <a:pPr lvl="0"/>
            <a:r>
              <a:rPr lang="en-US" altLang="en-US" sz="900" b="1" dirty="0">
                <a:solidFill>
                  <a:schemeClr val="bg1"/>
                </a:solidFill>
                <a:latin typeface="Calibri" pitchFamily="34" charset="0"/>
                <a:cs typeface="Times New Roman" pitchFamily="18" charset="0"/>
              </a:rPr>
              <a:t>From homeless to professional speaker: </a:t>
            </a:r>
          </a:p>
          <a:p>
            <a:pPr lvl="0"/>
            <a:r>
              <a:rPr lang="en-US" altLang="en-US" sz="900" b="1" dirty="0">
                <a:solidFill>
                  <a:schemeClr val="bg1"/>
                </a:solidFill>
                <a:latin typeface="Calibri" pitchFamily="34" charset="0"/>
                <a:cs typeface="Times New Roman" pitchFamily="18" charset="0"/>
              </a:rPr>
              <a:t>How </a:t>
            </a:r>
            <a:r>
              <a:rPr lang="en-US" altLang="en-US" sz="900" b="1" dirty="0" err="1">
                <a:solidFill>
                  <a:schemeClr val="bg1"/>
                </a:solidFill>
                <a:latin typeface="Calibri" pitchFamily="34" charset="0"/>
                <a:cs typeface="Times New Roman" pitchFamily="18" charset="0"/>
              </a:rPr>
              <a:t>Toshar</a:t>
            </a:r>
            <a:r>
              <a:rPr lang="en-US" altLang="en-US" sz="900" b="1" dirty="0">
                <a:solidFill>
                  <a:schemeClr val="bg1"/>
                </a:solidFill>
                <a:latin typeface="Calibri" pitchFamily="34" charset="0"/>
                <a:cs typeface="Times New Roman" pitchFamily="18" charset="0"/>
              </a:rPr>
              <a:t> used her gift to communicate and teach…</a:t>
            </a:r>
          </a:p>
          <a:p>
            <a:pPr lvl="0"/>
            <a:endParaRPr lang="en-US" altLang="en-US" sz="900" b="1" dirty="0">
              <a:solidFill>
                <a:schemeClr val="bg1"/>
              </a:solidFill>
              <a:latin typeface="Calibri" pitchFamily="34" charset="0"/>
              <a:cs typeface="Times New Roman" pitchFamily="18" charset="0"/>
            </a:endParaRPr>
          </a:p>
          <a:p>
            <a:pPr lvl="0"/>
            <a:r>
              <a:rPr lang="en-US" altLang="en-US" sz="900" b="1" dirty="0">
                <a:solidFill>
                  <a:schemeClr val="bg1"/>
                </a:solidFill>
                <a:latin typeface="Calibri" pitchFamily="34" charset="0"/>
                <a:cs typeface="Times New Roman" pitchFamily="18" charset="0"/>
              </a:rPr>
              <a:t>“ Empowerment Strategies </a:t>
            </a:r>
          </a:p>
          <a:p>
            <a:pPr lvl="0"/>
            <a:r>
              <a:rPr lang="en-US" altLang="en-US" sz="900" b="1" dirty="0">
                <a:solidFill>
                  <a:schemeClr val="bg1"/>
                </a:solidFill>
                <a:latin typeface="Calibri" pitchFamily="34" charset="0"/>
                <a:cs typeface="Times New Roman" pitchFamily="18" charset="0"/>
              </a:rPr>
              <a:t>That Creates Purpose”</a:t>
            </a:r>
          </a:p>
          <a:p>
            <a:pPr marL="0" marR="0" lvl="0" indent="0" defTabSz="914400" rtl="0" eaLnBrk="1" fontAlgn="base" latinLnBrk="0" hangingPunct="1">
              <a:lnSpc>
                <a:spcPct val="100000"/>
              </a:lnSpc>
              <a:spcBef>
                <a:spcPct val="0"/>
              </a:spcBef>
              <a:spcAft>
                <a:spcPct val="0"/>
              </a:spcAft>
              <a:buClrTx/>
              <a:buSzTx/>
              <a:buFontTx/>
              <a:buNone/>
              <a:tabLst/>
            </a:pPr>
            <a:endParaRPr lang="en-US" altLang="en-US" sz="1100" b="1" dirty="0">
              <a:solidFill>
                <a:schemeClr val="bg1"/>
              </a:solidFill>
              <a:latin typeface="Calibri" pitchFamily="34" charset="0"/>
              <a:cs typeface="Times New Roman" pitchFamily="18" charset="0"/>
            </a:endParaRPr>
          </a:p>
        </p:txBody>
      </p:sp>
      <p:sp>
        <p:nvSpPr>
          <p:cNvPr id="52" name="TextBox 51"/>
          <p:cNvSpPr txBox="1"/>
          <p:nvPr/>
        </p:nvSpPr>
        <p:spPr>
          <a:xfrm>
            <a:off x="4307958" y="9196262"/>
            <a:ext cx="4657060" cy="276999"/>
          </a:xfrm>
          <a:prstGeom prst="rect">
            <a:avLst/>
          </a:prstGeom>
          <a:solidFill>
            <a:srgbClr val="660033"/>
          </a:solidFill>
          <a:ln>
            <a:solidFill>
              <a:schemeClr val="tx1"/>
            </a:solidFill>
          </a:ln>
        </p:spPr>
        <p:txBody>
          <a:bodyPr wrap="square" rtlCol="0">
            <a:spAutoFit/>
          </a:bodyPr>
          <a:lstStyle/>
          <a:p>
            <a:r>
              <a:rPr lang="en-US" sz="1200" b="1" dirty="0">
                <a:solidFill>
                  <a:schemeClr val="bg1"/>
                </a:solidFill>
              </a:rPr>
              <a:t>The Perfect Speaker For Anytime Of The Year!</a:t>
            </a:r>
          </a:p>
        </p:txBody>
      </p:sp>
      <p:pic>
        <p:nvPicPr>
          <p:cNvPr id="53" name="Picture 52">
            <a:extLst>
              <a:ext uri="{FF2B5EF4-FFF2-40B4-BE49-F238E27FC236}">
                <a16:creationId xmlns:a16="http://schemas.microsoft.com/office/drawing/2014/main" id="{1B55CE1E-40DF-4531-BF11-51FAA0DE8B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416" t="6346" r="11288" b="9303"/>
          <a:stretch/>
        </p:blipFill>
        <p:spPr>
          <a:xfrm>
            <a:off x="4094490" y="9677400"/>
            <a:ext cx="2368962" cy="1544793"/>
          </a:xfrm>
          <a:prstGeom prst="rect">
            <a:avLst/>
          </a:prstGeom>
        </p:spPr>
      </p:pic>
      <p:sp>
        <p:nvSpPr>
          <p:cNvPr id="4" name="AutoShape 2" descr="Image result for Tara Not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7" name="Picture 26">
            <a:extLst>
              <a:ext uri="{FF2B5EF4-FFF2-40B4-BE49-F238E27FC236}">
                <a16:creationId xmlns:a16="http://schemas.microsoft.com/office/drawing/2014/main" id="{9E9FA551-F81E-403A-8C01-F6534EC079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375" y="5181600"/>
            <a:ext cx="3352800" cy="3352800"/>
          </a:xfrm>
          <a:prstGeom prst="rect">
            <a:avLst/>
          </a:prstGeom>
          <a:ln>
            <a:solidFill>
              <a:schemeClr val="tx1"/>
            </a:solidFill>
          </a:ln>
        </p:spPr>
      </p:pic>
      <p:sp>
        <p:nvSpPr>
          <p:cNvPr id="8" name="TextBox 7">
            <a:extLst>
              <a:ext uri="{FF2B5EF4-FFF2-40B4-BE49-F238E27FC236}">
                <a16:creationId xmlns:a16="http://schemas.microsoft.com/office/drawing/2014/main" id="{BD34D938-973B-FD80-F5FA-2304918E0344}"/>
              </a:ext>
            </a:extLst>
          </p:cNvPr>
          <p:cNvSpPr txBox="1"/>
          <p:nvPr/>
        </p:nvSpPr>
        <p:spPr>
          <a:xfrm>
            <a:off x="395376" y="11470761"/>
            <a:ext cx="8410389" cy="246221"/>
          </a:xfrm>
          <a:prstGeom prst="rect">
            <a:avLst/>
          </a:prstGeom>
          <a:noFill/>
        </p:spPr>
        <p:txBody>
          <a:bodyPr wrap="square" rtlCol="0">
            <a:spAutoFit/>
          </a:bodyPr>
          <a:lstStyle/>
          <a:p>
            <a:r>
              <a:rPr lang="en-US" sz="1000" dirty="0">
                <a:latin typeface="+mj-lt"/>
              </a:rPr>
              <a:t>www.Toshar.net </a:t>
            </a:r>
            <a:r>
              <a:rPr lang="en-US" sz="1000" b="1" dirty="0">
                <a:latin typeface="+mj-lt"/>
              </a:rPr>
              <a:t>|</a:t>
            </a:r>
            <a:r>
              <a:rPr lang="en-US" sz="1000" dirty="0">
                <a:latin typeface="+mj-lt"/>
              </a:rPr>
              <a:t> </a:t>
            </a:r>
            <a:r>
              <a:rPr lang="en-US" sz="1000" dirty="0">
                <a:latin typeface="+mj-lt"/>
                <a:hlinkClick r:id="rId6"/>
              </a:rPr>
              <a:t>Toshar@Toshar.net</a:t>
            </a:r>
            <a:r>
              <a:rPr lang="en-US" sz="1000" dirty="0">
                <a:latin typeface="+mj-lt"/>
              </a:rPr>
              <a:t> </a:t>
            </a:r>
            <a:r>
              <a:rPr lang="en-US" sz="1000" b="1" dirty="0">
                <a:latin typeface="+mj-lt"/>
              </a:rPr>
              <a:t>|</a:t>
            </a:r>
            <a:r>
              <a:rPr lang="en-US" sz="1000" dirty="0">
                <a:latin typeface="+mj-lt"/>
              </a:rPr>
              <a:t>    P.O. Box 284 Palm Harbor Fl,24682    </a:t>
            </a:r>
            <a:r>
              <a:rPr lang="en-US" sz="1000" b="1" dirty="0">
                <a:latin typeface="+mj-lt"/>
              </a:rPr>
              <a:t> |</a:t>
            </a:r>
            <a:r>
              <a:rPr lang="en-US" sz="1000" dirty="0">
                <a:latin typeface="+mj-lt"/>
              </a:rPr>
              <a:t>     Bookings: 646-588-0827 </a:t>
            </a:r>
          </a:p>
        </p:txBody>
      </p:sp>
    </p:spTree>
    <p:extLst>
      <p:ext uri="{BB962C8B-B14F-4D97-AF65-F5344CB8AC3E}">
        <p14:creationId xmlns:p14="http://schemas.microsoft.com/office/powerpoint/2010/main" val="3221195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18"/>
          <p:cNvSpPr txBox="1">
            <a:spLocks noChangeArrowheads="1"/>
          </p:cNvSpPr>
          <p:nvPr/>
        </p:nvSpPr>
        <p:spPr bwMode="auto">
          <a:xfrm>
            <a:off x="4307958" y="-1"/>
            <a:ext cx="4837814" cy="707886"/>
          </a:xfrm>
          <a:prstGeom prst="rect">
            <a:avLst/>
          </a:prstGeom>
          <a:noFill/>
          <a:ln>
            <a:noFill/>
          </a:ln>
        </p:spPr>
        <p:txBody>
          <a:bodyPr vert="horz" wrap="square" lIns="91440" tIns="45720" rIns="91440" bIns="45720" numCol="1" anchor="t" anchorCtr="0" compatLnSpc="1">
            <a:prstTxWarp prst="textNoShape">
              <a:avLst/>
            </a:prstTxWarp>
            <a:spAutoFit/>
          </a:bodyPr>
          <a:lstStyle/>
          <a:p>
            <a:pPr lvl="0" eaLnBrk="0" hangingPunct="0"/>
            <a:r>
              <a:rPr lang="en-US" altLang="en-US" sz="2000" b="1" u="sng" dirty="0">
                <a:latin typeface="Arial" pitchFamily="34" charset="0"/>
                <a:cs typeface="Arial" pitchFamily="34" charset="0"/>
              </a:rPr>
              <a:t>Empowerment Strategies </a:t>
            </a:r>
          </a:p>
          <a:p>
            <a:pPr lvl="0" eaLnBrk="0" hangingPunct="0"/>
            <a:r>
              <a:rPr lang="en-US" altLang="en-US" sz="2000" b="1" u="sng" dirty="0">
                <a:latin typeface="Arial" pitchFamily="34" charset="0"/>
                <a:cs typeface="Arial" pitchFamily="34" charset="0"/>
              </a:rPr>
              <a:t>That Creates Purpose</a:t>
            </a:r>
            <a:endParaRPr kumimoji="0" lang="en-US" altLang="en-US" sz="3200" b="1" i="0" u="sng" strike="noStrike" cap="none" normalizeH="0" baseline="0" dirty="0">
              <a:ln>
                <a:noFill/>
              </a:ln>
              <a:solidFill>
                <a:schemeClr val="tx1"/>
              </a:solidFill>
              <a:effectLst/>
              <a:latin typeface="Arial" pitchFamily="34" charset="0"/>
              <a:cs typeface="Arial" pitchFamily="34" charset="0"/>
            </a:endParaRPr>
          </a:p>
        </p:txBody>
      </p:sp>
      <p:cxnSp>
        <p:nvCxnSpPr>
          <p:cNvPr id="21" name="Straight Connector 20"/>
          <p:cNvCxnSpPr/>
          <p:nvPr/>
        </p:nvCxnSpPr>
        <p:spPr>
          <a:xfrm>
            <a:off x="382774" y="11344942"/>
            <a:ext cx="8410389" cy="8860"/>
          </a:xfrm>
          <a:prstGeom prst="line">
            <a:avLst/>
          </a:prstGeom>
          <a:noFill/>
          <a:ln w="25400" cap="flat" cmpd="sng" algn="ctr">
            <a:solidFill>
              <a:sysClr val="windowText" lastClr="000000"/>
            </a:solidFill>
            <a:prstDash val="solid"/>
          </a:ln>
          <a:effectLst/>
        </p:spPr>
      </p:cxnSp>
      <p:sp>
        <p:nvSpPr>
          <p:cNvPr id="22" name="Rectangle 22"/>
          <p:cNvSpPr>
            <a:spLocks noChangeArrowheads="1"/>
          </p:cNvSpPr>
          <p:nvPr/>
        </p:nvSpPr>
        <p:spPr bwMode="auto">
          <a:xfrm>
            <a:off x="4479636" y="43934"/>
            <a:ext cx="184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53" name="Rectangle 2052"/>
          <p:cNvSpPr/>
          <p:nvPr/>
        </p:nvSpPr>
        <p:spPr>
          <a:xfrm>
            <a:off x="499123" y="3620871"/>
            <a:ext cx="2625079" cy="954107"/>
          </a:xfrm>
          <a:prstGeom prst="rect">
            <a:avLst/>
          </a:prstGeom>
        </p:spPr>
        <p:txBody>
          <a:bodyPr wrap="square">
            <a:spAutoFit/>
          </a:bodyPr>
          <a:lstStyle/>
          <a:p>
            <a:pPr lvl="0" algn="l"/>
            <a:r>
              <a:rPr lang="en-US" altLang="en-US" sz="1400" b="1" dirty="0">
                <a:latin typeface="Calibri" pitchFamily="34" charset="0"/>
                <a:ea typeface="Calibri" pitchFamily="34" charset="0"/>
                <a:cs typeface="Times New Roman" pitchFamily="18" charset="0"/>
              </a:rPr>
              <a:t>What Industry Leaders</a:t>
            </a:r>
          </a:p>
          <a:p>
            <a:pPr lvl="0" algn="l"/>
            <a:r>
              <a:rPr lang="en-US" altLang="en-US" sz="1400" b="1" dirty="0">
                <a:latin typeface="Calibri" pitchFamily="34" charset="0"/>
                <a:ea typeface="Calibri" pitchFamily="34" charset="0"/>
                <a:cs typeface="Times New Roman" pitchFamily="18" charset="0"/>
              </a:rPr>
              <a:t>And Top Thinkers Are </a:t>
            </a:r>
          </a:p>
          <a:p>
            <a:pPr lvl="0" algn="l"/>
            <a:r>
              <a:rPr lang="en-US" altLang="en-US" sz="1400" b="1" dirty="0">
                <a:latin typeface="Calibri" pitchFamily="34" charset="0"/>
                <a:ea typeface="Calibri" pitchFamily="34" charset="0"/>
                <a:cs typeface="Times New Roman" pitchFamily="18" charset="0"/>
              </a:rPr>
              <a:t>Saying About </a:t>
            </a:r>
          </a:p>
          <a:p>
            <a:pPr lvl="0" algn="l"/>
            <a:r>
              <a:rPr lang="en-US" altLang="en-US" sz="1400" b="1" dirty="0">
                <a:latin typeface="Calibri" pitchFamily="34" charset="0"/>
                <a:ea typeface="Calibri" pitchFamily="34" charset="0"/>
                <a:cs typeface="Times New Roman" pitchFamily="18" charset="0"/>
              </a:rPr>
              <a:t>“</a:t>
            </a:r>
            <a:r>
              <a:rPr lang="en-US" altLang="en-US" sz="1400" b="1" dirty="0" err="1">
                <a:latin typeface="Calibri" pitchFamily="34" charset="0"/>
                <a:ea typeface="Calibri" pitchFamily="34" charset="0"/>
                <a:cs typeface="Times New Roman" pitchFamily="18" charset="0"/>
              </a:rPr>
              <a:t>Toshar</a:t>
            </a:r>
            <a:r>
              <a:rPr lang="en-US" altLang="en-US" sz="1400" b="1" dirty="0">
                <a:latin typeface="Calibri" pitchFamily="34" charset="0"/>
                <a:ea typeface="Calibri" pitchFamily="34" charset="0"/>
                <a:cs typeface="Times New Roman" pitchFamily="18" charset="0"/>
              </a:rPr>
              <a:t> Bryant”</a:t>
            </a:r>
          </a:p>
        </p:txBody>
      </p:sp>
      <p:sp>
        <p:nvSpPr>
          <p:cNvPr id="2" name="Rectangle 1"/>
          <p:cNvSpPr/>
          <p:nvPr/>
        </p:nvSpPr>
        <p:spPr>
          <a:xfrm>
            <a:off x="4407197" y="827668"/>
            <a:ext cx="4648200" cy="8163773"/>
          </a:xfrm>
          <a:prstGeom prst="rect">
            <a:avLst/>
          </a:prstGeom>
          <a:ln w="31750" cmpd="thinThick">
            <a:noFill/>
          </a:ln>
        </p:spPr>
        <p:txBody>
          <a:bodyPr wrap="square">
            <a:spAutoFit/>
          </a:bodyPr>
          <a:lstStyle/>
          <a:p>
            <a:pPr algn="l"/>
            <a:r>
              <a:rPr lang="en-US" b="1" i="1" dirty="0">
                <a:latin typeface="+mj-lt"/>
              </a:rPr>
              <a:t>DISCIPLINE BASED EMPOWERMENT</a:t>
            </a:r>
          </a:p>
          <a:p>
            <a:pPr algn="l"/>
            <a:endParaRPr lang="en-US" sz="1150" dirty="0">
              <a:latin typeface="+mj-lt"/>
            </a:endParaRPr>
          </a:p>
          <a:p>
            <a:pPr algn="l"/>
            <a:r>
              <a:rPr lang="en-US" sz="1150" dirty="0">
                <a:latin typeface="+mj-lt"/>
              </a:rPr>
              <a:t>This structured based step-by-step educational program is designed for those who want to break free from the shackles of procrastination and many negative obstacles that extinguish the fires of productivity. </a:t>
            </a:r>
          </a:p>
          <a:p>
            <a:pPr algn="l"/>
            <a:endParaRPr lang="en-US" sz="1150" dirty="0">
              <a:latin typeface="+mj-lt"/>
            </a:endParaRPr>
          </a:p>
          <a:p>
            <a:pPr algn="l"/>
            <a:r>
              <a:rPr lang="en-US" sz="1150" dirty="0">
                <a:latin typeface="+mj-lt"/>
              </a:rPr>
              <a:t>In this session, you will learn simplistic approaches and common-sense techniques to neutralize the devastating effects of negativity that prolongs success and often times rob you of your deepest ambitions and stall your dreams. </a:t>
            </a:r>
          </a:p>
          <a:p>
            <a:pPr algn="l"/>
            <a:endParaRPr lang="en-US" sz="1150" dirty="0">
              <a:latin typeface="+mj-lt"/>
            </a:endParaRPr>
          </a:p>
          <a:p>
            <a:pPr algn="l"/>
            <a:r>
              <a:rPr lang="en-US" sz="1150" dirty="0">
                <a:latin typeface="+mj-lt"/>
              </a:rPr>
              <a:t>Never again be defined by lack of self-confidence and soar as the eagle you are destined to be in this life changing session. </a:t>
            </a:r>
          </a:p>
          <a:p>
            <a:pPr algn="l"/>
            <a:endParaRPr lang="en-US" sz="1150" dirty="0">
              <a:latin typeface="+mj-lt"/>
            </a:endParaRPr>
          </a:p>
          <a:p>
            <a:pPr algn="l"/>
            <a:r>
              <a:rPr lang="en-US" sz="1150" b="1" dirty="0">
                <a:latin typeface="+mj-lt"/>
              </a:rPr>
              <a:t>After this program, you will be able to:</a:t>
            </a:r>
          </a:p>
          <a:p>
            <a:pPr marL="171450" indent="-171450" algn="l">
              <a:buFont typeface="Arial" panose="020B0604020202020204" pitchFamily="34" charset="0"/>
              <a:buChar char="•"/>
            </a:pPr>
            <a:r>
              <a:rPr lang="en-US" sz="1150" dirty="0">
                <a:latin typeface="+mj-lt"/>
              </a:rPr>
              <a:t>Learn how to become Laser focused to accomplish tasks consistently </a:t>
            </a:r>
          </a:p>
          <a:p>
            <a:pPr marL="171450" indent="-171450" algn="l">
              <a:buFont typeface="Arial" panose="020B0604020202020204" pitchFamily="34" charset="0"/>
              <a:buChar char="•"/>
            </a:pPr>
            <a:r>
              <a:rPr lang="en-US" sz="1150" dirty="0">
                <a:latin typeface="+mj-lt"/>
              </a:rPr>
              <a:t>Form healthy habits that will give you the confidence to create your success</a:t>
            </a:r>
          </a:p>
          <a:p>
            <a:pPr marL="171450" indent="-171450" algn="l">
              <a:buFont typeface="Arial" panose="020B0604020202020204" pitchFamily="34" charset="0"/>
              <a:buChar char="•"/>
            </a:pPr>
            <a:r>
              <a:rPr lang="en-US" sz="1150" dirty="0">
                <a:latin typeface="+mj-lt"/>
              </a:rPr>
              <a:t>Create a simplistic routine that will charge your motivation to complete your goals</a:t>
            </a:r>
          </a:p>
          <a:p>
            <a:pPr marL="171450" indent="-171450" algn="l">
              <a:buFont typeface="Arial" panose="020B0604020202020204" pitchFamily="34" charset="0"/>
              <a:buChar char="•"/>
            </a:pPr>
            <a:r>
              <a:rPr lang="en-US" sz="1150" dirty="0">
                <a:latin typeface="+mj-lt"/>
              </a:rPr>
              <a:t>Recognize things that hold you back like fear, doubt, and anxiety that blocks you from achieving your full potential </a:t>
            </a:r>
          </a:p>
          <a:p>
            <a:pPr marL="171450" indent="-171450" algn="l">
              <a:buFont typeface="Arial" panose="020B0604020202020204" pitchFamily="34" charset="0"/>
              <a:buChar char="•"/>
            </a:pPr>
            <a:r>
              <a:rPr lang="en-US" sz="1150" dirty="0">
                <a:latin typeface="+mj-lt"/>
              </a:rPr>
              <a:t>Hit the ground running and visualize your vision and mission statement</a:t>
            </a:r>
          </a:p>
          <a:p>
            <a:pPr algn="l"/>
            <a:endParaRPr lang="en-US" sz="1150" b="1" dirty="0">
              <a:latin typeface="+mj-lt"/>
            </a:endParaRPr>
          </a:p>
          <a:p>
            <a:pPr algn="l"/>
            <a:r>
              <a:rPr lang="en-US" sz="1150" b="1" dirty="0">
                <a:latin typeface="+mj-lt"/>
              </a:rPr>
              <a:t>Audiences: </a:t>
            </a:r>
          </a:p>
          <a:p>
            <a:pPr algn="l"/>
            <a:r>
              <a:rPr lang="en-US" sz="1150" dirty="0">
                <a:latin typeface="+mj-lt"/>
              </a:rPr>
              <a:t>Organizations, Associations, small, medium and large size companies who want to increase their level of SUCCESS and attain more personal and professional FOCUS.</a:t>
            </a:r>
          </a:p>
          <a:p>
            <a:pPr algn="l"/>
            <a:endParaRPr lang="en-US" sz="1150" dirty="0">
              <a:latin typeface="+mj-lt"/>
            </a:endParaRPr>
          </a:p>
          <a:p>
            <a:pPr algn="l"/>
            <a:r>
              <a:rPr lang="en-US" sz="1150" b="1" dirty="0">
                <a:latin typeface="+mj-lt"/>
              </a:rPr>
              <a:t>Also: </a:t>
            </a:r>
            <a:r>
              <a:rPr lang="en-US" sz="1150" dirty="0">
                <a:latin typeface="+mj-lt"/>
              </a:rPr>
              <a:t>Conference keynotes/breakouts, Association meetings, Corporate events, Banquets, Incentive Trips, Entertainment events, Stadiums and Venues, Colleges and Universities. </a:t>
            </a:r>
          </a:p>
          <a:p>
            <a:pPr algn="l"/>
            <a:r>
              <a:rPr lang="en-US" sz="1150" dirty="0">
                <a:latin typeface="+mj-lt"/>
              </a:rPr>
              <a:t> </a:t>
            </a:r>
          </a:p>
          <a:p>
            <a:pPr algn="l"/>
            <a:r>
              <a:rPr lang="en-US" sz="1150" b="1" dirty="0">
                <a:latin typeface="+mj-lt"/>
              </a:rPr>
              <a:t>Customization Options: </a:t>
            </a:r>
            <a:r>
              <a:rPr lang="en-US" sz="1150" dirty="0">
                <a:latin typeface="+mj-lt"/>
              </a:rPr>
              <a:t>Keynote or Onsite Strategic Work Session</a:t>
            </a:r>
          </a:p>
          <a:p>
            <a:pPr algn="l"/>
            <a:r>
              <a:rPr lang="en-US" sz="1150" dirty="0">
                <a:latin typeface="+mj-lt"/>
              </a:rPr>
              <a:t>Alternate titles: </a:t>
            </a:r>
          </a:p>
          <a:p>
            <a:pPr algn="l"/>
            <a:r>
              <a:rPr lang="en-US" sz="1150" dirty="0">
                <a:latin typeface="+mj-lt"/>
              </a:rPr>
              <a:t>• 5 Keys to next level leadership </a:t>
            </a:r>
          </a:p>
          <a:p>
            <a:pPr algn="l"/>
            <a:r>
              <a:rPr lang="en-US" sz="1150" dirty="0">
                <a:latin typeface="+mj-lt"/>
              </a:rPr>
              <a:t>• How to listen from the front and lead from the back </a:t>
            </a:r>
          </a:p>
          <a:p>
            <a:pPr algn="l"/>
            <a:r>
              <a:rPr lang="en-US" sz="1150" dirty="0">
                <a:latin typeface="+mj-lt"/>
              </a:rPr>
              <a:t> </a:t>
            </a:r>
          </a:p>
          <a:p>
            <a:pPr algn="l"/>
            <a:r>
              <a:rPr lang="en-US" sz="1150" b="1" dirty="0">
                <a:latin typeface="+mj-lt"/>
              </a:rPr>
              <a:t>Program Length:</a:t>
            </a:r>
            <a:r>
              <a:rPr lang="en-US" sz="1150" dirty="0">
                <a:latin typeface="+mj-lt"/>
              </a:rPr>
              <a:t> </a:t>
            </a:r>
          </a:p>
          <a:p>
            <a:pPr algn="l"/>
            <a:r>
              <a:rPr lang="en-US" sz="1150" dirty="0">
                <a:latin typeface="+mj-lt"/>
              </a:rPr>
              <a:t>This program can be customized from 60 minutes (keynote/breakout) to half-day, full-day, and 2-day formats.</a:t>
            </a:r>
          </a:p>
          <a:p>
            <a:pPr algn="l"/>
            <a:endParaRPr lang="en-US" sz="1050" b="1" dirty="0">
              <a:latin typeface="+mj-lt"/>
            </a:endParaRPr>
          </a:p>
          <a:p>
            <a:pPr marL="285750" indent="-285750" algn="l">
              <a:buFont typeface="Arial" panose="020B0604020202020204" pitchFamily="34" charset="0"/>
              <a:buChar char="•"/>
            </a:pPr>
            <a:endParaRPr lang="en-US" sz="1300" b="1" dirty="0"/>
          </a:p>
        </p:txBody>
      </p:sp>
      <p:cxnSp>
        <p:nvCxnSpPr>
          <p:cNvPr id="2050" name="Straight Connector 2049"/>
          <p:cNvCxnSpPr/>
          <p:nvPr/>
        </p:nvCxnSpPr>
        <p:spPr bwMode="auto">
          <a:xfrm>
            <a:off x="552894" y="3561908"/>
            <a:ext cx="2254102" cy="21265"/>
          </a:xfrm>
          <a:prstGeom prst="line">
            <a:avLst/>
          </a:prstGeom>
          <a:solidFill>
            <a:srgbClr val="800000"/>
          </a:solidFill>
          <a:ln w="25400" cap="flat" cmpd="sng" algn="ctr">
            <a:solidFill>
              <a:schemeClr val="tx1"/>
            </a:solidFill>
            <a:prstDash val="solid"/>
            <a:round/>
            <a:headEnd type="none" w="med" len="med"/>
            <a:tailEnd type="none" w="med" len="med"/>
          </a:ln>
          <a:effectLst/>
        </p:spPr>
      </p:cxnSp>
      <p:sp>
        <p:nvSpPr>
          <p:cNvPr id="2055" name="Rectangle 2054"/>
          <p:cNvSpPr/>
          <p:nvPr/>
        </p:nvSpPr>
        <p:spPr bwMode="auto">
          <a:xfrm>
            <a:off x="1" y="4678254"/>
            <a:ext cx="4191000" cy="122346"/>
          </a:xfrm>
          <a:prstGeom prst="rect">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4" name="Rectangle 23"/>
          <p:cNvSpPr/>
          <p:nvPr/>
        </p:nvSpPr>
        <p:spPr bwMode="auto">
          <a:xfrm>
            <a:off x="4183623" y="0"/>
            <a:ext cx="134968" cy="9052857"/>
          </a:xfrm>
          <a:prstGeom prst="rect">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5" name="Rectangle 24"/>
          <p:cNvSpPr/>
          <p:nvPr/>
        </p:nvSpPr>
        <p:spPr bwMode="auto">
          <a:xfrm>
            <a:off x="4318593" y="8930512"/>
            <a:ext cx="4825409" cy="122346"/>
          </a:xfrm>
          <a:prstGeom prst="rect">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9063" y="1146285"/>
            <a:ext cx="2056932" cy="235078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Lst>
        </p:spPr>
      </p:pic>
      <p:sp>
        <p:nvSpPr>
          <p:cNvPr id="9" name="Rectangle 8"/>
          <p:cNvSpPr/>
          <p:nvPr/>
        </p:nvSpPr>
        <p:spPr bwMode="auto">
          <a:xfrm>
            <a:off x="-17278" y="3497065"/>
            <a:ext cx="3041120" cy="75475"/>
          </a:xfrm>
          <a:prstGeom prst="rect">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3" name="24-Point Star 32"/>
          <p:cNvSpPr/>
          <p:nvPr/>
        </p:nvSpPr>
        <p:spPr bwMode="auto">
          <a:xfrm>
            <a:off x="2627571" y="2974989"/>
            <a:ext cx="1499193" cy="1551439"/>
          </a:xfrm>
          <a:prstGeom prst="star24">
            <a:avLst/>
          </a:prstGeom>
          <a:solidFill>
            <a:schemeClr val="tx1"/>
          </a:solidFill>
          <a:ln w="158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
        <p:nvSpPr>
          <p:cNvPr id="34" name="TextBox 33"/>
          <p:cNvSpPr txBox="1"/>
          <p:nvPr/>
        </p:nvSpPr>
        <p:spPr>
          <a:xfrm>
            <a:off x="2825652" y="3426422"/>
            <a:ext cx="1137682" cy="584775"/>
          </a:xfrm>
          <a:prstGeom prst="rect">
            <a:avLst/>
          </a:prstGeom>
          <a:noFill/>
        </p:spPr>
        <p:txBody>
          <a:bodyPr wrap="square" rtlCol="0">
            <a:spAutoFit/>
          </a:bodyPr>
          <a:lstStyle/>
          <a:p>
            <a:r>
              <a:rPr lang="en-US" sz="1600" b="1" dirty="0">
                <a:solidFill>
                  <a:schemeClr val="bg1"/>
                </a:solidFill>
                <a:effectLst/>
              </a:rPr>
              <a:t>Rave </a:t>
            </a:r>
          </a:p>
          <a:p>
            <a:r>
              <a:rPr lang="en-US" sz="1600" b="1" dirty="0">
                <a:solidFill>
                  <a:schemeClr val="bg1"/>
                </a:solidFill>
                <a:effectLst/>
              </a:rPr>
              <a:t>Reviews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65" y="134268"/>
            <a:ext cx="1350882" cy="697229"/>
          </a:xfrm>
          <a:prstGeom prst="rect">
            <a:avLst/>
          </a:prstGeom>
        </p:spPr>
      </p:pic>
      <p:sp>
        <p:nvSpPr>
          <p:cNvPr id="7" name="Rectangle 6"/>
          <p:cNvSpPr/>
          <p:nvPr/>
        </p:nvSpPr>
        <p:spPr>
          <a:xfrm>
            <a:off x="252863" y="852762"/>
            <a:ext cx="2056932" cy="215444"/>
          </a:xfrm>
          <a:prstGeom prst="rect">
            <a:avLst/>
          </a:prstGeom>
        </p:spPr>
        <p:txBody>
          <a:bodyPr wrap="square">
            <a:spAutoFit/>
          </a:bodyPr>
          <a:lstStyle/>
          <a:p>
            <a:pPr lvl="0" algn="l"/>
            <a:r>
              <a:rPr lang="en-US" altLang="en-US" sz="800" dirty="0">
                <a:latin typeface="Calibri" pitchFamily="34" charset="0"/>
                <a:ea typeface="Calibri" pitchFamily="34" charset="0"/>
                <a:cs typeface="Times New Roman" pitchFamily="18" charset="0"/>
              </a:rPr>
              <a:t>“Turn your obstacles into opportunities”</a:t>
            </a:r>
          </a:p>
        </p:txBody>
      </p:sp>
      <p:sp>
        <p:nvSpPr>
          <p:cNvPr id="11" name="AutoShape 6" descr="Visiting Nurse Service of New Yor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Image result for netflix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Text Box 417"/>
          <p:cNvSpPr txBox="1">
            <a:spLocks noChangeArrowheads="1"/>
          </p:cNvSpPr>
          <p:nvPr/>
        </p:nvSpPr>
        <p:spPr bwMode="auto">
          <a:xfrm>
            <a:off x="6636488" y="9677400"/>
            <a:ext cx="2089298" cy="1544793"/>
          </a:xfrm>
          <a:prstGeom prst="rect">
            <a:avLst/>
          </a:prstGeom>
          <a:solidFill>
            <a:srgbClr val="660033"/>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bg1"/>
                </a:solidFill>
                <a:effectLst/>
                <a:latin typeface="Calibri" pitchFamily="34" charset="0"/>
                <a:ea typeface="Calibri" pitchFamily="34" charset="0"/>
                <a:cs typeface="Times New Roman" pitchFamily="18" charset="0"/>
              </a:rPr>
              <a:t>Bookings: </a:t>
            </a:r>
          </a:p>
          <a:p>
            <a:pPr marL="0" marR="0" lvl="0" indent="0" defTabSz="914400" rtl="0" eaLnBrk="1" fontAlgn="base" latinLnBrk="0" hangingPunct="1">
              <a:lnSpc>
                <a:spcPct val="100000"/>
              </a:lnSpc>
              <a:spcBef>
                <a:spcPct val="0"/>
              </a:spcBef>
              <a:spcAft>
                <a:spcPct val="0"/>
              </a:spcAft>
              <a:buClrTx/>
              <a:buSzTx/>
              <a:buFontTx/>
              <a:buNone/>
              <a:tabLst/>
            </a:pPr>
            <a:r>
              <a:rPr lang="en-US" altLang="en-US" sz="1400" b="1" dirty="0">
                <a:solidFill>
                  <a:schemeClr val="bg1"/>
                </a:solidFill>
                <a:latin typeface="Calibri" pitchFamily="34" charset="0"/>
                <a:cs typeface="Times New Roman" pitchFamily="18" charset="0"/>
              </a:rPr>
              <a:t>646-588-0827</a:t>
            </a:r>
          </a:p>
          <a:p>
            <a:pPr lvl="0"/>
            <a:endParaRPr lang="en-US" altLang="en-US" sz="1050" b="1" dirty="0">
              <a:solidFill>
                <a:schemeClr val="bg1"/>
              </a:solidFill>
              <a:latin typeface="Calibri" pitchFamily="34" charset="0"/>
              <a:cs typeface="Times New Roman" pitchFamily="18" charset="0"/>
            </a:endParaRPr>
          </a:p>
          <a:p>
            <a:pPr lvl="0"/>
            <a:r>
              <a:rPr lang="en-US" altLang="en-US" sz="900" b="1" dirty="0">
                <a:solidFill>
                  <a:schemeClr val="bg1"/>
                </a:solidFill>
                <a:latin typeface="Calibri" pitchFamily="34" charset="0"/>
                <a:cs typeface="Times New Roman" pitchFamily="18" charset="0"/>
              </a:rPr>
              <a:t>From homeless to professional speaker: </a:t>
            </a:r>
          </a:p>
          <a:p>
            <a:pPr lvl="0"/>
            <a:r>
              <a:rPr lang="en-US" altLang="en-US" sz="900" b="1" dirty="0">
                <a:solidFill>
                  <a:schemeClr val="bg1"/>
                </a:solidFill>
                <a:latin typeface="Calibri" pitchFamily="34" charset="0"/>
                <a:cs typeface="Times New Roman" pitchFamily="18" charset="0"/>
              </a:rPr>
              <a:t>How </a:t>
            </a:r>
            <a:r>
              <a:rPr lang="en-US" altLang="en-US" sz="900" b="1" dirty="0" err="1">
                <a:solidFill>
                  <a:schemeClr val="bg1"/>
                </a:solidFill>
                <a:latin typeface="Calibri" pitchFamily="34" charset="0"/>
                <a:cs typeface="Times New Roman" pitchFamily="18" charset="0"/>
              </a:rPr>
              <a:t>Toshar</a:t>
            </a:r>
            <a:r>
              <a:rPr lang="en-US" altLang="en-US" sz="900" b="1" dirty="0">
                <a:solidFill>
                  <a:schemeClr val="bg1"/>
                </a:solidFill>
                <a:latin typeface="Calibri" pitchFamily="34" charset="0"/>
                <a:cs typeface="Times New Roman" pitchFamily="18" charset="0"/>
              </a:rPr>
              <a:t> used her gift to communicate and teach…</a:t>
            </a:r>
          </a:p>
          <a:p>
            <a:pPr lvl="0"/>
            <a:endParaRPr lang="en-US" altLang="en-US" sz="900" b="1" dirty="0">
              <a:solidFill>
                <a:schemeClr val="bg1"/>
              </a:solidFill>
              <a:latin typeface="Calibri" pitchFamily="34" charset="0"/>
              <a:cs typeface="Times New Roman" pitchFamily="18" charset="0"/>
            </a:endParaRPr>
          </a:p>
          <a:p>
            <a:pPr lvl="0"/>
            <a:r>
              <a:rPr lang="en-US" altLang="en-US" sz="900" b="1" dirty="0">
                <a:solidFill>
                  <a:schemeClr val="bg1"/>
                </a:solidFill>
                <a:latin typeface="Calibri" pitchFamily="34" charset="0"/>
                <a:cs typeface="Times New Roman" pitchFamily="18" charset="0"/>
              </a:rPr>
              <a:t>“ Empowerment Strategies </a:t>
            </a:r>
          </a:p>
          <a:p>
            <a:pPr lvl="0"/>
            <a:r>
              <a:rPr lang="en-US" altLang="en-US" sz="900" b="1" dirty="0">
                <a:solidFill>
                  <a:schemeClr val="bg1"/>
                </a:solidFill>
                <a:latin typeface="Calibri" pitchFamily="34" charset="0"/>
                <a:cs typeface="Times New Roman" pitchFamily="18" charset="0"/>
              </a:rPr>
              <a:t>That Creates Purpose”</a:t>
            </a:r>
          </a:p>
          <a:p>
            <a:pPr marL="0" marR="0" lvl="0" indent="0" defTabSz="914400" rtl="0" eaLnBrk="1" fontAlgn="base" latinLnBrk="0" hangingPunct="1">
              <a:lnSpc>
                <a:spcPct val="100000"/>
              </a:lnSpc>
              <a:spcBef>
                <a:spcPct val="0"/>
              </a:spcBef>
              <a:spcAft>
                <a:spcPct val="0"/>
              </a:spcAft>
              <a:buClrTx/>
              <a:buSzTx/>
              <a:buFontTx/>
              <a:buNone/>
              <a:tabLst/>
            </a:pPr>
            <a:endParaRPr lang="en-US" altLang="en-US" sz="1100" b="1" dirty="0">
              <a:solidFill>
                <a:schemeClr val="bg1"/>
              </a:solidFill>
              <a:latin typeface="Calibri" pitchFamily="34" charset="0"/>
              <a:cs typeface="Times New Roman" pitchFamily="18" charset="0"/>
            </a:endParaRPr>
          </a:p>
        </p:txBody>
      </p:sp>
      <p:sp>
        <p:nvSpPr>
          <p:cNvPr id="52" name="TextBox 51"/>
          <p:cNvSpPr txBox="1"/>
          <p:nvPr/>
        </p:nvSpPr>
        <p:spPr>
          <a:xfrm>
            <a:off x="4307958" y="9196262"/>
            <a:ext cx="4657060" cy="276999"/>
          </a:xfrm>
          <a:prstGeom prst="rect">
            <a:avLst/>
          </a:prstGeom>
          <a:solidFill>
            <a:srgbClr val="660033"/>
          </a:solidFill>
          <a:ln>
            <a:solidFill>
              <a:schemeClr val="tx1"/>
            </a:solidFill>
          </a:ln>
        </p:spPr>
        <p:txBody>
          <a:bodyPr wrap="square" rtlCol="0">
            <a:spAutoFit/>
          </a:bodyPr>
          <a:lstStyle/>
          <a:p>
            <a:r>
              <a:rPr lang="en-US" sz="1200" b="1" dirty="0">
                <a:solidFill>
                  <a:schemeClr val="bg1"/>
                </a:solidFill>
              </a:rPr>
              <a:t>The Perfect Speaker For Anytime Of The Year!</a:t>
            </a:r>
          </a:p>
        </p:txBody>
      </p:sp>
      <p:pic>
        <p:nvPicPr>
          <p:cNvPr id="53" name="Picture 52">
            <a:extLst>
              <a:ext uri="{FF2B5EF4-FFF2-40B4-BE49-F238E27FC236}">
                <a16:creationId xmlns:a16="http://schemas.microsoft.com/office/drawing/2014/main" id="{1B55CE1E-40DF-4531-BF11-51FAA0DE8B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416" t="6346" r="11288" b="9303"/>
          <a:stretch/>
        </p:blipFill>
        <p:spPr>
          <a:xfrm>
            <a:off x="4094490" y="9677400"/>
            <a:ext cx="2368962" cy="1544793"/>
          </a:xfrm>
          <a:prstGeom prst="rect">
            <a:avLst/>
          </a:prstGeom>
        </p:spPr>
      </p:pic>
      <p:sp>
        <p:nvSpPr>
          <p:cNvPr id="4" name="AutoShape 2" descr="Image result for Tara Not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6" name="Picture 25">
            <a:extLst>
              <a:ext uri="{FF2B5EF4-FFF2-40B4-BE49-F238E27FC236}">
                <a16:creationId xmlns:a16="http://schemas.microsoft.com/office/drawing/2014/main" id="{A402CD06-F9F8-4FC7-B78C-6984AE5409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535" r="2569" b="30168"/>
          <a:stretch/>
        </p:blipFill>
        <p:spPr>
          <a:xfrm>
            <a:off x="524690" y="5257800"/>
            <a:ext cx="3351688" cy="1667184"/>
          </a:xfrm>
          <a:prstGeom prst="rect">
            <a:avLst/>
          </a:prstGeom>
        </p:spPr>
      </p:pic>
      <p:sp>
        <p:nvSpPr>
          <p:cNvPr id="28" name="TextBox 27">
            <a:extLst>
              <a:ext uri="{FF2B5EF4-FFF2-40B4-BE49-F238E27FC236}">
                <a16:creationId xmlns:a16="http://schemas.microsoft.com/office/drawing/2014/main" id="{57F5CBAD-3703-4294-898F-3699DB60925F}"/>
              </a:ext>
            </a:extLst>
          </p:cNvPr>
          <p:cNvSpPr txBox="1"/>
          <p:nvPr/>
        </p:nvSpPr>
        <p:spPr>
          <a:xfrm>
            <a:off x="572616" y="7275174"/>
            <a:ext cx="3323484" cy="3754874"/>
          </a:xfrm>
          <a:prstGeom prst="rect">
            <a:avLst/>
          </a:prstGeom>
          <a:noFill/>
        </p:spPr>
        <p:txBody>
          <a:bodyPr wrap="square" rtlCol="0">
            <a:spAutoFit/>
          </a:bodyPr>
          <a:lstStyle/>
          <a:p>
            <a:pPr algn="just"/>
            <a:r>
              <a:rPr lang="en-US" sz="1400" dirty="0"/>
              <a:t>Empowerment Coaching with Toshar</a:t>
            </a:r>
          </a:p>
          <a:p>
            <a:pPr algn="just"/>
            <a:r>
              <a:rPr lang="en-US" sz="1400" dirty="0"/>
              <a:t>has been so beneficial to my Life.</a:t>
            </a:r>
          </a:p>
          <a:p>
            <a:pPr algn="just"/>
            <a:endParaRPr lang="en-US" sz="1400" dirty="0"/>
          </a:p>
          <a:p>
            <a:pPr algn="just"/>
            <a:r>
              <a:rPr lang="en-US" sz="1400" dirty="0"/>
              <a:t>I never thought of having a “Life Coach,” but now that I do, I really don’t see myself not having one. </a:t>
            </a:r>
          </a:p>
          <a:p>
            <a:pPr algn="just"/>
            <a:endParaRPr lang="en-US" sz="1400" dirty="0"/>
          </a:p>
          <a:p>
            <a:pPr algn="just"/>
            <a:r>
              <a:rPr lang="en-US" sz="1400" dirty="0"/>
              <a:t>Each session is like I’m planning, preparing and bringing forth visions that used to be dreams. </a:t>
            </a:r>
          </a:p>
          <a:p>
            <a:pPr algn="just"/>
            <a:endParaRPr lang="en-US" sz="1400" dirty="0"/>
          </a:p>
          <a:p>
            <a:pPr algn="just"/>
            <a:r>
              <a:rPr lang="en-US" sz="1400" dirty="0"/>
              <a:t>Very professional, straight forward, to the point, and direct coaching.  Something I definitely need. </a:t>
            </a:r>
          </a:p>
          <a:p>
            <a:pPr algn="just"/>
            <a:endParaRPr lang="en-US" sz="1400" dirty="0"/>
          </a:p>
          <a:p>
            <a:pPr algn="just"/>
            <a:r>
              <a:rPr lang="en-US" sz="1400" b="1" i="1" dirty="0"/>
              <a:t>~Patricia </a:t>
            </a:r>
            <a:r>
              <a:rPr lang="en-US" sz="1400" b="1" i="1" dirty="0" err="1"/>
              <a:t>Woney</a:t>
            </a:r>
            <a:endParaRPr lang="en-US" sz="1400" b="1" i="1" dirty="0"/>
          </a:p>
          <a:p>
            <a:pPr algn="just"/>
            <a:r>
              <a:rPr lang="en-US" sz="1400" b="1" i="1" dirty="0"/>
              <a:t>CEO of </a:t>
            </a:r>
            <a:r>
              <a:rPr lang="en-US" sz="1400" b="1" i="1" dirty="0" err="1"/>
              <a:t>SoJoMiCreations</a:t>
            </a:r>
            <a:endParaRPr lang="en-US" sz="1400" b="1" i="1" dirty="0"/>
          </a:p>
        </p:txBody>
      </p:sp>
      <p:sp>
        <p:nvSpPr>
          <p:cNvPr id="8" name="TextBox 7">
            <a:extLst>
              <a:ext uri="{FF2B5EF4-FFF2-40B4-BE49-F238E27FC236}">
                <a16:creationId xmlns:a16="http://schemas.microsoft.com/office/drawing/2014/main" id="{08EF7A1F-B5E3-D39D-1E59-986ED405A7DD}"/>
              </a:ext>
            </a:extLst>
          </p:cNvPr>
          <p:cNvSpPr txBox="1"/>
          <p:nvPr/>
        </p:nvSpPr>
        <p:spPr>
          <a:xfrm>
            <a:off x="395376" y="11470761"/>
            <a:ext cx="8410389" cy="246221"/>
          </a:xfrm>
          <a:prstGeom prst="rect">
            <a:avLst/>
          </a:prstGeom>
          <a:noFill/>
        </p:spPr>
        <p:txBody>
          <a:bodyPr wrap="square" rtlCol="0">
            <a:spAutoFit/>
          </a:bodyPr>
          <a:lstStyle/>
          <a:p>
            <a:r>
              <a:rPr lang="en-US" sz="1000" dirty="0">
                <a:latin typeface="+mj-lt"/>
              </a:rPr>
              <a:t>www.Toshar.net </a:t>
            </a:r>
            <a:r>
              <a:rPr lang="en-US" sz="1000" b="1" dirty="0">
                <a:latin typeface="+mj-lt"/>
              </a:rPr>
              <a:t>|</a:t>
            </a:r>
            <a:r>
              <a:rPr lang="en-US" sz="1000" dirty="0">
                <a:latin typeface="+mj-lt"/>
              </a:rPr>
              <a:t> </a:t>
            </a:r>
            <a:r>
              <a:rPr lang="en-US" sz="1000" dirty="0">
                <a:latin typeface="+mj-lt"/>
                <a:hlinkClick r:id="rId6"/>
              </a:rPr>
              <a:t>Toshar@Toshar.net</a:t>
            </a:r>
            <a:r>
              <a:rPr lang="en-US" sz="1000" dirty="0">
                <a:latin typeface="+mj-lt"/>
              </a:rPr>
              <a:t> </a:t>
            </a:r>
            <a:r>
              <a:rPr lang="en-US" sz="1000" b="1" dirty="0">
                <a:latin typeface="+mj-lt"/>
              </a:rPr>
              <a:t>|</a:t>
            </a:r>
            <a:r>
              <a:rPr lang="en-US" sz="1000" dirty="0">
                <a:latin typeface="+mj-lt"/>
              </a:rPr>
              <a:t>    P.O. Box 284 Palm Harbor Fl,24682    </a:t>
            </a:r>
            <a:r>
              <a:rPr lang="en-US" sz="1000" b="1" dirty="0">
                <a:latin typeface="+mj-lt"/>
              </a:rPr>
              <a:t> |</a:t>
            </a:r>
            <a:r>
              <a:rPr lang="en-US" sz="1000" dirty="0">
                <a:latin typeface="+mj-lt"/>
              </a:rPr>
              <a:t>     Bookings: 646-588-0827 </a:t>
            </a:r>
          </a:p>
        </p:txBody>
      </p:sp>
    </p:spTree>
    <p:extLst>
      <p:ext uri="{BB962C8B-B14F-4D97-AF65-F5344CB8AC3E}">
        <p14:creationId xmlns:p14="http://schemas.microsoft.com/office/powerpoint/2010/main" val="31706008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18"/>
          <p:cNvSpPr txBox="1">
            <a:spLocks noChangeArrowheads="1"/>
          </p:cNvSpPr>
          <p:nvPr/>
        </p:nvSpPr>
        <p:spPr bwMode="auto">
          <a:xfrm>
            <a:off x="4307958" y="-1"/>
            <a:ext cx="4837814" cy="707886"/>
          </a:xfrm>
          <a:prstGeom prst="rect">
            <a:avLst/>
          </a:prstGeom>
          <a:noFill/>
          <a:ln>
            <a:noFill/>
          </a:ln>
        </p:spPr>
        <p:txBody>
          <a:bodyPr vert="horz" wrap="square" lIns="91440" tIns="45720" rIns="91440" bIns="45720" numCol="1" anchor="t" anchorCtr="0" compatLnSpc="1">
            <a:prstTxWarp prst="textNoShape">
              <a:avLst/>
            </a:prstTxWarp>
            <a:spAutoFit/>
          </a:bodyPr>
          <a:lstStyle/>
          <a:p>
            <a:pPr lvl="0" eaLnBrk="0" hangingPunct="0"/>
            <a:r>
              <a:rPr lang="en-US" altLang="en-US" sz="2000" b="1" u="sng" dirty="0">
                <a:latin typeface="Arial" pitchFamily="34" charset="0"/>
                <a:cs typeface="Arial" pitchFamily="34" charset="0"/>
              </a:rPr>
              <a:t>Empowerment Strategies </a:t>
            </a:r>
          </a:p>
          <a:p>
            <a:pPr lvl="0" eaLnBrk="0" hangingPunct="0"/>
            <a:r>
              <a:rPr lang="en-US" altLang="en-US" sz="2000" b="1" u="sng" dirty="0">
                <a:latin typeface="Arial" pitchFamily="34" charset="0"/>
                <a:cs typeface="Arial" pitchFamily="34" charset="0"/>
              </a:rPr>
              <a:t>That Creates Purpose</a:t>
            </a:r>
            <a:endParaRPr kumimoji="0" lang="en-US" altLang="en-US" sz="3200" b="1" i="0" u="sng" strike="noStrike" cap="none" normalizeH="0" baseline="0" dirty="0">
              <a:ln>
                <a:noFill/>
              </a:ln>
              <a:solidFill>
                <a:schemeClr val="tx1"/>
              </a:solidFill>
              <a:effectLst/>
              <a:latin typeface="Arial" pitchFamily="34" charset="0"/>
              <a:cs typeface="Arial" pitchFamily="34" charset="0"/>
            </a:endParaRPr>
          </a:p>
        </p:txBody>
      </p:sp>
      <p:cxnSp>
        <p:nvCxnSpPr>
          <p:cNvPr id="21" name="Straight Connector 20"/>
          <p:cNvCxnSpPr/>
          <p:nvPr/>
        </p:nvCxnSpPr>
        <p:spPr>
          <a:xfrm>
            <a:off x="382774" y="11344942"/>
            <a:ext cx="8410389" cy="8860"/>
          </a:xfrm>
          <a:prstGeom prst="line">
            <a:avLst/>
          </a:prstGeom>
          <a:noFill/>
          <a:ln w="25400" cap="flat" cmpd="sng" algn="ctr">
            <a:solidFill>
              <a:sysClr val="windowText" lastClr="000000"/>
            </a:solidFill>
            <a:prstDash val="solid"/>
          </a:ln>
          <a:effectLst/>
        </p:spPr>
      </p:cxnSp>
      <p:sp>
        <p:nvSpPr>
          <p:cNvPr id="22" name="Rectangle 22"/>
          <p:cNvSpPr>
            <a:spLocks noChangeArrowheads="1"/>
          </p:cNvSpPr>
          <p:nvPr/>
        </p:nvSpPr>
        <p:spPr bwMode="auto">
          <a:xfrm>
            <a:off x="4479636" y="43934"/>
            <a:ext cx="184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53" name="Rectangle 2052"/>
          <p:cNvSpPr/>
          <p:nvPr/>
        </p:nvSpPr>
        <p:spPr>
          <a:xfrm>
            <a:off x="499123" y="3620871"/>
            <a:ext cx="2625079" cy="954107"/>
          </a:xfrm>
          <a:prstGeom prst="rect">
            <a:avLst/>
          </a:prstGeom>
        </p:spPr>
        <p:txBody>
          <a:bodyPr wrap="square">
            <a:spAutoFit/>
          </a:bodyPr>
          <a:lstStyle/>
          <a:p>
            <a:pPr lvl="0" algn="l"/>
            <a:r>
              <a:rPr lang="en-US" altLang="en-US" sz="1400" b="1" dirty="0">
                <a:latin typeface="Calibri" pitchFamily="34" charset="0"/>
                <a:ea typeface="Calibri" pitchFamily="34" charset="0"/>
                <a:cs typeface="Times New Roman" pitchFamily="18" charset="0"/>
              </a:rPr>
              <a:t>What Industry Leaders</a:t>
            </a:r>
          </a:p>
          <a:p>
            <a:pPr lvl="0" algn="l"/>
            <a:r>
              <a:rPr lang="en-US" altLang="en-US" sz="1400" b="1" dirty="0">
                <a:latin typeface="Calibri" pitchFamily="34" charset="0"/>
                <a:ea typeface="Calibri" pitchFamily="34" charset="0"/>
                <a:cs typeface="Times New Roman" pitchFamily="18" charset="0"/>
              </a:rPr>
              <a:t>And Top Thinkers Are </a:t>
            </a:r>
          </a:p>
          <a:p>
            <a:pPr lvl="0" algn="l"/>
            <a:r>
              <a:rPr lang="en-US" altLang="en-US" sz="1400" b="1" dirty="0">
                <a:latin typeface="Calibri" pitchFamily="34" charset="0"/>
                <a:ea typeface="Calibri" pitchFamily="34" charset="0"/>
                <a:cs typeface="Times New Roman" pitchFamily="18" charset="0"/>
              </a:rPr>
              <a:t>Saying About </a:t>
            </a:r>
          </a:p>
          <a:p>
            <a:pPr lvl="0" algn="l"/>
            <a:r>
              <a:rPr lang="en-US" altLang="en-US" sz="1400" b="1" dirty="0">
                <a:latin typeface="Calibri" pitchFamily="34" charset="0"/>
                <a:ea typeface="Calibri" pitchFamily="34" charset="0"/>
                <a:cs typeface="Times New Roman" pitchFamily="18" charset="0"/>
              </a:rPr>
              <a:t>“</a:t>
            </a:r>
            <a:r>
              <a:rPr lang="en-US" altLang="en-US" sz="1400" b="1" dirty="0" err="1">
                <a:latin typeface="Calibri" pitchFamily="34" charset="0"/>
                <a:ea typeface="Calibri" pitchFamily="34" charset="0"/>
                <a:cs typeface="Times New Roman" pitchFamily="18" charset="0"/>
              </a:rPr>
              <a:t>Toshar</a:t>
            </a:r>
            <a:r>
              <a:rPr lang="en-US" altLang="en-US" sz="1400" b="1" dirty="0">
                <a:latin typeface="Calibri" pitchFamily="34" charset="0"/>
                <a:ea typeface="Calibri" pitchFamily="34" charset="0"/>
                <a:cs typeface="Times New Roman" pitchFamily="18" charset="0"/>
              </a:rPr>
              <a:t> Bryant”</a:t>
            </a:r>
          </a:p>
        </p:txBody>
      </p:sp>
      <p:sp>
        <p:nvSpPr>
          <p:cNvPr id="2" name="Rectangle 1"/>
          <p:cNvSpPr/>
          <p:nvPr/>
        </p:nvSpPr>
        <p:spPr>
          <a:xfrm>
            <a:off x="4407197" y="827668"/>
            <a:ext cx="4648200" cy="8294578"/>
          </a:xfrm>
          <a:prstGeom prst="rect">
            <a:avLst/>
          </a:prstGeom>
          <a:ln w="31750" cmpd="thinThick">
            <a:noFill/>
          </a:ln>
        </p:spPr>
        <p:txBody>
          <a:bodyPr wrap="square">
            <a:spAutoFit/>
          </a:bodyPr>
          <a:lstStyle/>
          <a:p>
            <a:pPr lvl="0" algn="l"/>
            <a:r>
              <a:rPr lang="en-US" b="1" dirty="0"/>
              <a:t>Audio Visual Set Up</a:t>
            </a:r>
            <a:endParaRPr lang="en-US" dirty="0"/>
          </a:p>
          <a:p>
            <a:pPr lvl="0" algn="l"/>
            <a:br>
              <a:rPr lang="en-US" sz="1200" dirty="0">
                <a:solidFill>
                  <a:srgbClr val="000000"/>
                </a:solidFill>
              </a:rPr>
            </a:br>
            <a:r>
              <a:rPr lang="en-US" sz="1370" b="1" dirty="0">
                <a:solidFill>
                  <a:srgbClr val="000000"/>
                </a:solidFill>
              </a:rPr>
              <a:t>Summary:</a:t>
            </a:r>
            <a:r>
              <a:rPr lang="en-US" sz="1370" dirty="0">
                <a:solidFill>
                  <a:srgbClr val="000000"/>
                </a:solidFill>
              </a:rPr>
              <a:t> </a:t>
            </a:r>
          </a:p>
          <a:p>
            <a:pPr lvl="0" algn="l"/>
            <a:r>
              <a:rPr lang="en-US" sz="1370" dirty="0">
                <a:solidFill>
                  <a:srgbClr val="000000"/>
                </a:solidFill>
              </a:rPr>
              <a:t>The following professional requirements are necessary to ensure a HIGH QUALITY presentation.</a:t>
            </a:r>
          </a:p>
          <a:p>
            <a:pPr lvl="0" algn="l"/>
            <a:r>
              <a:rPr lang="en-US" sz="1370" dirty="0">
                <a:solidFill>
                  <a:srgbClr val="000000"/>
                </a:solidFill>
              </a:rPr>
              <a:t> </a:t>
            </a:r>
          </a:p>
          <a:p>
            <a:pPr lvl="0" algn="l"/>
            <a:r>
              <a:rPr lang="en-US" sz="1370" b="1" dirty="0">
                <a:solidFill>
                  <a:srgbClr val="000000"/>
                </a:solidFill>
              </a:rPr>
              <a:t>Equipment: </a:t>
            </a:r>
          </a:p>
          <a:p>
            <a:pPr marL="171450" lvl="0" indent="-171450" algn="l">
              <a:buFont typeface="Arial" panose="020B0604020202020204" pitchFamily="34" charset="0"/>
              <a:buChar char="•"/>
            </a:pPr>
            <a:r>
              <a:rPr lang="en-US" sz="1370" dirty="0">
                <a:solidFill>
                  <a:srgbClr val="000000"/>
                </a:solidFill>
              </a:rPr>
              <a:t>Wireless lavaliere microphone + spare battery</a:t>
            </a:r>
          </a:p>
          <a:p>
            <a:pPr marL="171450" lvl="0" indent="-171450" algn="l">
              <a:buFont typeface="Arial" panose="020B0604020202020204" pitchFamily="34" charset="0"/>
              <a:buChar char="•"/>
            </a:pPr>
            <a:r>
              <a:rPr lang="en-US" sz="1370" dirty="0">
                <a:solidFill>
                  <a:srgbClr val="000000"/>
                </a:solidFill>
              </a:rPr>
              <a:t>Hand Held microphone + spare battery</a:t>
            </a:r>
          </a:p>
          <a:p>
            <a:pPr marL="171450" lvl="0" indent="-171450" algn="l">
              <a:buFont typeface="Arial" panose="020B0604020202020204" pitchFamily="34" charset="0"/>
              <a:buChar char="•"/>
            </a:pPr>
            <a:r>
              <a:rPr lang="en-US" sz="1370" dirty="0">
                <a:solidFill>
                  <a:srgbClr val="000000"/>
                </a:solidFill>
              </a:rPr>
              <a:t>Flipchart + fresh markers </a:t>
            </a:r>
          </a:p>
          <a:p>
            <a:pPr marL="171450" lvl="0" indent="-171450" algn="l">
              <a:buFont typeface="Arial" panose="020B0604020202020204" pitchFamily="34" charset="0"/>
              <a:buChar char="•"/>
            </a:pPr>
            <a:r>
              <a:rPr lang="en-US" sz="1370" dirty="0">
                <a:solidFill>
                  <a:srgbClr val="000000"/>
                </a:solidFill>
              </a:rPr>
              <a:t>LCD projector + screen </a:t>
            </a:r>
          </a:p>
          <a:p>
            <a:pPr lvl="0" algn="l"/>
            <a:endParaRPr lang="en-US" sz="1370" dirty="0">
              <a:solidFill>
                <a:srgbClr val="000000"/>
              </a:solidFill>
            </a:endParaRPr>
          </a:p>
          <a:p>
            <a:pPr lvl="0" algn="l"/>
            <a:r>
              <a:rPr lang="en-US" sz="1370" dirty="0">
                <a:solidFill>
                  <a:srgbClr val="000000"/>
                </a:solidFill>
              </a:rPr>
              <a:t>When videotaping, professional house lighting is required. </a:t>
            </a:r>
            <a:r>
              <a:rPr lang="en-US" sz="1370" b="1" dirty="0" err="1">
                <a:solidFill>
                  <a:srgbClr val="000000"/>
                </a:solidFill>
              </a:rPr>
              <a:t>Toshar</a:t>
            </a:r>
            <a:r>
              <a:rPr lang="en-US" sz="1370" dirty="0">
                <a:solidFill>
                  <a:srgbClr val="000000"/>
                </a:solidFill>
              </a:rPr>
              <a:t> may prefer hand held or lavaliere for presentations. </a:t>
            </a:r>
          </a:p>
          <a:p>
            <a:pPr lvl="0" algn="l"/>
            <a:endParaRPr lang="en-US" sz="1370" dirty="0">
              <a:solidFill>
                <a:srgbClr val="000000"/>
              </a:solidFill>
            </a:endParaRPr>
          </a:p>
          <a:p>
            <a:pPr lvl="0" algn="l"/>
            <a:r>
              <a:rPr lang="en-US" sz="1370" b="1" dirty="0">
                <a:solidFill>
                  <a:srgbClr val="000000"/>
                </a:solidFill>
              </a:rPr>
              <a:t>Room Setup: </a:t>
            </a:r>
            <a:endParaRPr lang="en-US" sz="1370" dirty="0">
              <a:solidFill>
                <a:srgbClr val="000000"/>
              </a:solidFill>
            </a:endParaRPr>
          </a:p>
          <a:p>
            <a:pPr lvl="0" algn="l"/>
            <a:r>
              <a:rPr lang="en-US" sz="1370" b="1" dirty="0">
                <a:solidFill>
                  <a:srgbClr val="000000"/>
                </a:solidFill>
              </a:rPr>
              <a:t>Conference/Auditorium Style</a:t>
            </a:r>
          </a:p>
          <a:p>
            <a:pPr marL="171450" lvl="0" indent="-171450" algn="l">
              <a:buFont typeface="Arial" panose="020B0604020202020204" pitchFamily="34" charset="0"/>
              <a:buChar char="•"/>
            </a:pPr>
            <a:r>
              <a:rPr lang="en-US" sz="1370" dirty="0">
                <a:solidFill>
                  <a:srgbClr val="000000"/>
                </a:solidFill>
              </a:rPr>
              <a:t>Appropriate for short presentations or larger groups that do not require extensive note-taking</a:t>
            </a:r>
          </a:p>
          <a:p>
            <a:pPr lvl="0" algn="l"/>
            <a:endParaRPr lang="en-US" sz="1370" dirty="0">
              <a:solidFill>
                <a:srgbClr val="000000"/>
              </a:solidFill>
            </a:endParaRPr>
          </a:p>
          <a:p>
            <a:pPr lvl="0" algn="l"/>
            <a:r>
              <a:rPr lang="en-US" sz="1370" b="1" dirty="0">
                <a:solidFill>
                  <a:srgbClr val="000000"/>
                </a:solidFill>
              </a:rPr>
              <a:t>Classroom/Banquet Style</a:t>
            </a:r>
          </a:p>
          <a:p>
            <a:pPr marL="171450" lvl="0" indent="-171450" algn="l">
              <a:buFont typeface="Arial" panose="020B0604020202020204" pitchFamily="34" charset="0"/>
              <a:buChar char="•"/>
            </a:pPr>
            <a:r>
              <a:rPr lang="en-US" sz="1370" dirty="0">
                <a:solidFill>
                  <a:srgbClr val="000000"/>
                </a:solidFill>
              </a:rPr>
              <a:t>Appropriate for groups fewer than 40 </a:t>
            </a:r>
          </a:p>
          <a:p>
            <a:pPr lvl="0" algn="l"/>
            <a:r>
              <a:rPr lang="en-US" sz="1370" dirty="0">
                <a:solidFill>
                  <a:srgbClr val="000000"/>
                </a:solidFill>
              </a:rPr>
              <a:t> </a:t>
            </a:r>
          </a:p>
          <a:p>
            <a:pPr lvl="0" algn="l"/>
            <a:r>
              <a:rPr lang="en-US" sz="1370" b="1" dirty="0" err="1">
                <a:solidFill>
                  <a:srgbClr val="000000"/>
                </a:solidFill>
              </a:rPr>
              <a:t>Toshar</a:t>
            </a:r>
            <a:r>
              <a:rPr lang="en-US" sz="1370" dirty="0">
                <a:solidFill>
                  <a:srgbClr val="000000"/>
                </a:solidFill>
              </a:rPr>
              <a:t> is a high-energy speaker who utilizes a participant centered learning style to connect with the audience. </a:t>
            </a:r>
          </a:p>
          <a:p>
            <a:pPr lvl="0" algn="l"/>
            <a:endParaRPr lang="en-US" sz="1370" dirty="0">
              <a:solidFill>
                <a:srgbClr val="000000"/>
              </a:solidFill>
            </a:endParaRPr>
          </a:p>
          <a:p>
            <a:pPr lvl="0" algn="l"/>
            <a:r>
              <a:rPr lang="en-US" sz="1370" b="1" dirty="0" err="1">
                <a:solidFill>
                  <a:srgbClr val="000000"/>
                </a:solidFill>
              </a:rPr>
              <a:t>Toshar</a:t>
            </a:r>
            <a:r>
              <a:rPr lang="en-US" sz="1370" dirty="0">
                <a:solidFill>
                  <a:srgbClr val="000000"/>
                </a:solidFill>
              </a:rPr>
              <a:t> engages the audience and occasionally will move around often to keep the presentation fun and exciting.  </a:t>
            </a:r>
          </a:p>
          <a:p>
            <a:pPr lvl="0" algn="l"/>
            <a:endParaRPr lang="en-US" sz="1370" dirty="0">
              <a:solidFill>
                <a:srgbClr val="000000"/>
              </a:solidFill>
            </a:endParaRPr>
          </a:p>
          <a:p>
            <a:pPr lvl="0" algn="l"/>
            <a:r>
              <a:rPr lang="en-US" sz="1370" dirty="0">
                <a:solidFill>
                  <a:srgbClr val="000000"/>
                </a:solidFill>
              </a:rPr>
              <a:t>Please keep this in mind as you prepare your audio/visual logistics for your event. </a:t>
            </a:r>
          </a:p>
          <a:p>
            <a:pPr lvl="0" algn="l"/>
            <a:endParaRPr lang="en-US" sz="1370" dirty="0">
              <a:solidFill>
                <a:srgbClr val="000000"/>
              </a:solidFill>
            </a:endParaRPr>
          </a:p>
          <a:p>
            <a:pPr lvl="0" algn="l"/>
            <a:r>
              <a:rPr lang="en-US" sz="1370" dirty="0">
                <a:solidFill>
                  <a:srgbClr val="000000"/>
                </a:solidFill>
              </a:rPr>
              <a:t>If you have any questions, please call us at:</a:t>
            </a:r>
          </a:p>
          <a:p>
            <a:pPr lvl="0" algn="l"/>
            <a:r>
              <a:rPr lang="en-US" sz="1370" b="1" dirty="0">
                <a:solidFill>
                  <a:srgbClr val="000000"/>
                </a:solidFill>
              </a:rPr>
              <a:t>646-588-0827</a:t>
            </a:r>
            <a:r>
              <a:rPr lang="en-US" sz="1370" dirty="0">
                <a:solidFill>
                  <a:srgbClr val="000000"/>
                </a:solidFill>
              </a:rPr>
              <a:t> </a:t>
            </a:r>
          </a:p>
          <a:p>
            <a:pPr lvl="0" algn="l"/>
            <a:endParaRPr lang="en-US" sz="1370" dirty="0">
              <a:solidFill>
                <a:srgbClr val="000000"/>
              </a:solidFill>
            </a:endParaRPr>
          </a:p>
          <a:p>
            <a:pPr lvl="0" algn="l"/>
            <a:r>
              <a:rPr lang="en-US" sz="1370" dirty="0">
                <a:solidFill>
                  <a:srgbClr val="000000"/>
                </a:solidFill>
              </a:rPr>
              <a:t>Thanks and we look forward to working with your team!</a:t>
            </a:r>
          </a:p>
          <a:p>
            <a:pPr algn="l"/>
            <a:endParaRPr lang="en-US" sz="1050" b="1" dirty="0">
              <a:latin typeface="+mj-lt"/>
            </a:endParaRPr>
          </a:p>
          <a:p>
            <a:pPr marL="285750" indent="-285750" algn="l">
              <a:buFont typeface="Arial" panose="020B0604020202020204" pitchFamily="34" charset="0"/>
              <a:buChar char="•"/>
            </a:pPr>
            <a:endParaRPr lang="en-US" sz="1300" b="1" dirty="0"/>
          </a:p>
        </p:txBody>
      </p:sp>
      <p:cxnSp>
        <p:nvCxnSpPr>
          <p:cNvPr id="2050" name="Straight Connector 2049"/>
          <p:cNvCxnSpPr/>
          <p:nvPr/>
        </p:nvCxnSpPr>
        <p:spPr bwMode="auto">
          <a:xfrm>
            <a:off x="552894" y="3561908"/>
            <a:ext cx="2254102" cy="21265"/>
          </a:xfrm>
          <a:prstGeom prst="line">
            <a:avLst/>
          </a:prstGeom>
          <a:solidFill>
            <a:srgbClr val="800000"/>
          </a:solidFill>
          <a:ln w="25400" cap="flat" cmpd="sng" algn="ctr">
            <a:solidFill>
              <a:schemeClr val="tx1"/>
            </a:solidFill>
            <a:prstDash val="solid"/>
            <a:round/>
            <a:headEnd type="none" w="med" len="med"/>
            <a:tailEnd type="none" w="med" len="med"/>
          </a:ln>
          <a:effectLst/>
        </p:spPr>
      </p:cxnSp>
      <p:sp>
        <p:nvSpPr>
          <p:cNvPr id="2055" name="Rectangle 2054"/>
          <p:cNvSpPr/>
          <p:nvPr/>
        </p:nvSpPr>
        <p:spPr bwMode="auto">
          <a:xfrm>
            <a:off x="1" y="4678254"/>
            <a:ext cx="4191000" cy="122346"/>
          </a:xfrm>
          <a:prstGeom prst="rect">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4" name="Rectangle 23"/>
          <p:cNvSpPr/>
          <p:nvPr/>
        </p:nvSpPr>
        <p:spPr bwMode="auto">
          <a:xfrm>
            <a:off x="4183623" y="0"/>
            <a:ext cx="134968" cy="9052857"/>
          </a:xfrm>
          <a:prstGeom prst="rect">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5" name="Rectangle 24"/>
          <p:cNvSpPr/>
          <p:nvPr/>
        </p:nvSpPr>
        <p:spPr bwMode="auto">
          <a:xfrm>
            <a:off x="4318593" y="8930512"/>
            <a:ext cx="4825409" cy="122346"/>
          </a:xfrm>
          <a:prstGeom prst="rect">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9063" y="1146285"/>
            <a:ext cx="2056932" cy="235078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Lst>
        </p:spPr>
      </p:pic>
      <p:sp>
        <p:nvSpPr>
          <p:cNvPr id="9" name="Rectangle 8"/>
          <p:cNvSpPr/>
          <p:nvPr/>
        </p:nvSpPr>
        <p:spPr bwMode="auto">
          <a:xfrm>
            <a:off x="-17278" y="3497065"/>
            <a:ext cx="3041120" cy="75475"/>
          </a:xfrm>
          <a:prstGeom prst="rect">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3" name="24-Point Star 32"/>
          <p:cNvSpPr/>
          <p:nvPr/>
        </p:nvSpPr>
        <p:spPr bwMode="auto">
          <a:xfrm>
            <a:off x="2627571" y="2974989"/>
            <a:ext cx="1499193" cy="1551439"/>
          </a:xfrm>
          <a:prstGeom prst="star24">
            <a:avLst/>
          </a:prstGeom>
          <a:solidFill>
            <a:schemeClr val="tx1"/>
          </a:solidFill>
          <a:ln w="158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
        <p:nvSpPr>
          <p:cNvPr id="34" name="TextBox 33"/>
          <p:cNvSpPr txBox="1"/>
          <p:nvPr/>
        </p:nvSpPr>
        <p:spPr>
          <a:xfrm>
            <a:off x="2825652" y="3426422"/>
            <a:ext cx="1137682" cy="584775"/>
          </a:xfrm>
          <a:prstGeom prst="rect">
            <a:avLst/>
          </a:prstGeom>
          <a:noFill/>
        </p:spPr>
        <p:txBody>
          <a:bodyPr wrap="square" rtlCol="0">
            <a:spAutoFit/>
          </a:bodyPr>
          <a:lstStyle/>
          <a:p>
            <a:r>
              <a:rPr lang="en-US" sz="1600" b="1" dirty="0">
                <a:solidFill>
                  <a:schemeClr val="bg1"/>
                </a:solidFill>
                <a:effectLst/>
              </a:rPr>
              <a:t>Rave </a:t>
            </a:r>
          </a:p>
          <a:p>
            <a:r>
              <a:rPr lang="en-US" sz="1600" b="1" dirty="0">
                <a:solidFill>
                  <a:schemeClr val="bg1"/>
                </a:solidFill>
                <a:effectLst/>
              </a:rPr>
              <a:t>Reviews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65" y="134268"/>
            <a:ext cx="1350882" cy="697229"/>
          </a:xfrm>
          <a:prstGeom prst="rect">
            <a:avLst/>
          </a:prstGeom>
        </p:spPr>
      </p:pic>
      <p:sp>
        <p:nvSpPr>
          <p:cNvPr id="7" name="Rectangle 6"/>
          <p:cNvSpPr/>
          <p:nvPr/>
        </p:nvSpPr>
        <p:spPr>
          <a:xfrm>
            <a:off x="252863" y="852762"/>
            <a:ext cx="2056932" cy="215444"/>
          </a:xfrm>
          <a:prstGeom prst="rect">
            <a:avLst/>
          </a:prstGeom>
        </p:spPr>
        <p:txBody>
          <a:bodyPr wrap="square">
            <a:spAutoFit/>
          </a:bodyPr>
          <a:lstStyle/>
          <a:p>
            <a:pPr lvl="0" algn="l"/>
            <a:r>
              <a:rPr lang="en-US" altLang="en-US" sz="800" dirty="0">
                <a:latin typeface="Calibri" pitchFamily="34" charset="0"/>
                <a:ea typeface="Calibri" pitchFamily="34" charset="0"/>
                <a:cs typeface="Times New Roman" pitchFamily="18" charset="0"/>
              </a:rPr>
              <a:t>“Turn your obstacles into opportunities”</a:t>
            </a:r>
          </a:p>
        </p:txBody>
      </p:sp>
      <p:sp>
        <p:nvSpPr>
          <p:cNvPr id="11" name="AutoShape 6" descr="Visiting Nurse Service of New Yor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Image result for netflix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Text Box 417"/>
          <p:cNvSpPr txBox="1">
            <a:spLocks noChangeArrowheads="1"/>
          </p:cNvSpPr>
          <p:nvPr/>
        </p:nvSpPr>
        <p:spPr bwMode="auto">
          <a:xfrm>
            <a:off x="6636488" y="9677400"/>
            <a:ext cx="2089298" cy="1544793"/>
          </a:xfrm>
          <a:prstGeom prst="rect">
            <a:avLst/>
          </a:prstGeom>
          <a:solidFill>
            <a:srgbClr val="660033"/>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bg1"/>
                </a:solidFill>
                <a:effectLst/>
                <a:latin typeface="Calibri" pitchFamily="34" charset="0"/>
                <a:ea typeface="Calibri" pitchFamily="34" charset="0"/>
                <a:cs typeface="Times New Roman" pitchFamily="18" charset="0"/>
              </a:rPr>
              <a:t>Bookings: </a:t>
            </a:r>
          </a:p>
          <a:p>
            <a:pPr marL="0" marR="0" lvl="0" indent="0" defTabSz="914400" rtl="0" eaLnBrk="1" fontAlgn="base" latinLnBrk="0" hangingPunct="1">
              <a:lnSpc>
                <a:spcPct val="100000"/>
              </a:lnSpc>
              <a:spcBef>
                <a:spcPct val="0"/>
              </a:spcBef>
              <a:spcAft>
                <a:spcPct val="0"/>
              </a:spcAft>
              <a:buClrTx/>
              <a:buSzTx/>
              <a:buFontTx/>
              <a:buNone/>
              <a:tabLst/>
            </a:pPr>
            <a:r>
              <a:rPr lang="en-US" altLang="en-US" sz="1400" b="1" dirty="0">
                <a:solidFill>
                  <a:schemeClr val="bg1"/>
                </a:solidFill>
                <a:latin typeface="Calibri" pitchFamily="34" charset="0"/>
                <a:cs typeface="Times New Roman" pitchFamily="18" charset="0"/>
              </a:rPr>
              <a:t>646-588-0827</a:t>
            </a:r>
          </a:p>
          <a:p>
            <a:pPr lvl="0"/>
            <a:endParaRPr lang="en-US" altLang="en-US" sz="1050" b="1" dirty="0">
              <a:solidFill>
                <a:schemeClr val="bg1"/>
              </a:solidFill>
              <a:latin typeface="Calibri" pitchFamily="34" charset="0"/>
              <a:cs typeface="Times New Roman" pitchFamily="18" charset="0"/>
            </a:endParaRPr>
          </a:p>
          <a:p>
            <a:pPr lvl="0"/>
            <a:r>
              <a:rPr lang="en-US" altLang="en-US" sz="900" b="1" dirty="0">
                <a:solidFill>
                  <a:schemeClr val="bg1"/>
                </a:solidFill>
                <a:latin typeface="Calibri" pitchFamily="34" charset="0"/>
                <a:cs typeface="Times New Roman" pitchFamily="18" charset="0"/>
              </a:rPr>
              <a:t>From homeless to professional speaker: </a:t>
            </a:r>
          </a:p>
          <a:p>
            <a:pPr lvl="0"/>
            <a:r>
              <a:rPr lang="en-US" altLang="en-US" sz="900" b="1" dirty="0">
                <a:solidFill>
                  <a:schemeClr val="bg1"/>
                </a:solidFill>
                <a:latin typeface="Calibri" pitchFamily="34" charset="0"/>
                <a:cs typeface="Times New Roman" pitchFamily="18" charset="0"/>
              </a:rPr>
              <a:t>How </a:t>
            </a:r>
            <a:r>
              <a:rPr lang="en-US" altLang="en-US" sz="900" b="1" dirty="0" err="1">
                <a:solidFill>
                  <a:schemeClr val="bg1"/>
                </a:solidFill>
                <a:latin typeface="Calibri" pitchFamily="34" charset="0"/>
                <a:cs typeface="Times New Roman" pitchFamily="18" charset="0"/>
              </a:rPr>
              <a:t>Toshar</a:t>
            </a:r>
            <a:r>
              <a:rPr lang="en-US" altLang="en-US" sz="900" b="1" dirty="0">
                <a:solidFill>
                  <a:schemeClr val="bg1"/>
                </a:solidFill>
                <a:latin typeface="Calibri" pitchFamily="34" charset="0"/>
                <a:cs typeface="Times New Roman" pitchFamily="18" charset="0"/>
              </a:rPr>
              <a:t> used her gift to communicate and teach…</a:t>
            </a:r>
          </a:p>
          <a:p>
            <a:pPr lvl="0"/>
            <a:endParaRPr lang="en-US" altLang="en-US" sz="900" b="1" dirty="0">
              <a:solidFill>
                <a:schemeClr val="bg1"/>
              </a:solidFill>
              <a:latin typeface="Calibri" pitchFamily="34" charset="0"/>
              <a:cs typeface="Times New Roman" pitchFamily="18" charset="0"/>
            </a:endParaRPr>
          </a:p>
          <a:p>
            <a:pPr lvl="0"/>
            <a:r>
              <a:rPr lang="en-US" altLang="en-US" sz="900" b="1" dirty="0">
                <a:solidFill>
                  <a:schemeClr val="bg1"/>
                </a:solidFill>
                <a:latin typeface="Calibri" pitchFamily="34" charset="0"/>
                <a:cs typeface="Times New Roman" pitchFamily="18" charset="0"/>
              </a:rPr>
              <a:t>“ Empowerment Strategies </a:t>
            </a:r>
          </a:p>
          <a:p>
            <a:pPr lvl="0"/>
            <a:r>
              <a:rPr lang="en-US" altLang="en-US" sz="900" b="1" dirty="0">
                <a:solidFill>
                  <a:schemeClr val="bg1"/>
                </a:solidFill>
                <a:latin typeface="Calibri" pitchFamily="34" charset="0"/>
                <a:cs typeface="Times New Roman" pitchFamily="18" charset="0"/>
              </a:rPr>
              <a:t>That Creates Purpose”</a:t>
            </a:r>
          </a:p>
          <a:p>
            <a:pPr marL="0" marR="0" lvl="0" indent="0" defTabSz="914400" rtl="0" eaLnBrk="1" fontAlgn="base" latinLnBrk="0" hangingPunct="1">
              <a:lnSpc>
                <a:spcPct val="100000"/>
              </a:lnSpc>
              <a:spcBef>
                <a:spcPct val="0"/>
              </a:spcBef>
              <a:spcAft>
                <a:spcPct val="0"/>
              </a:spcAft>
              <a:buClrTx/>
              <a:buSzTx/>
              <a:buFontTx/>
              <a:buNone/>
              <a:tabLst/>
            </a:pPr>
            <a:endParaRPr lang="en-US" altLang="en-US" sz="1100" b="1" dirty="0">
              <a:solidFill>
                <a:schemeClr val="bg1"/>
              </a:solidFill>
              <a:latin typeface="Calibri" pitchFamily="34" charset="0"/>
              <a:cs typeface="Times New Roman" pitchFamily="18" charset="0"/>
            </a:endParaRPr>
          </a:p>
        </p:txBody>
      </p:sp>
      <p:sp>
        <p:nvSpPr>
          <p:cNvPr id="52" name="TextBox 51"/>
          <p:cNvSpPr txBox="1"/>
          <p:nvPr/>
        </p:nvSpPr>
        <p:spPr>
          <a:xfrm>
            <a:off x="4307958" y="9196262"/>
            <a:ext cx="4657060" cy="276999"/>
          </a:xfrm>
          <a:prstGeom prst="rect">
            <a:avLst/>
          </a:prstGeom>
          <a:solidFill>
            <a:srgbClr val="660033"/>
          </a:solidFill>
          <a:ln>
            <a:solidFill>
              <a:schemeClr val="tx1"/>
            </a:solidFill>
          </a:ln>
        </p:spPr>
        <p:txBody>
          <a:bodyPr wrap="square" rtlCol="0">
            <a:spAutoFit/>
          </a:bodyPr>
          <a:lstStyle/>
          <a:p>
            <a:r>
              <a:rPr lang="en-US" sz="1200" b="1" dirty="0">
                <a:solidFill>
                  <a:schemeClr val="bg1"/>
                </a:solidFill>
              </a:rPr>
              <a:t>The Perfect Speaker For Anytime Of The Year!</a:t>
            </a:r>
          </a:p>
        </p:txBody>
      </p:sp>
      <p:pic>
        <p:nvPicPr>
          <p:cNvPr id="53" name="Picture 52">
            <a:extLst>
              <a:ext uri="{FF2B5EF4-FFF2-40B4-BE49-F238E27FC236}">
                <a16:creationId xmlns:a16="http://schemas.microsoft.com/office/drawing/2014/main" id="{1B55CE1E-40DF-4531-BF11-51FAA0DE8B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416" t="6346" r="11288" b="9303"/>
          <a:stretch/>
        </p:blipFill>
        <p:spPr>
          <a:xfrm>
            <a:off x="4094490" y="9677400"/>
            <a:ext cx="2368962" cy="1544793"/>
          </a:xfrm>
          <a:prstGeom prst="rect">
            <a:avLst/>
          </a:prstGeom>
        </p:spPr>
      </p:pic>
      <p:sp>
        <p:nvSpPr>
          <p:cNvPr id="4" name="AutoShape 2" descr="Image result for Tara Not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382774" y="5128217"/>
            <a:ext cx="3662855" cy="5893921"/>
          </a:xfrm>
          <a:prstGeom prst="rect">
            <a:avLst/>
          </a:prstGeom>
        </p:spPr>
        <p:txBody>
          <a:bodyPr wrap="square">
            <a:spAutoFit/>
          </a:bodyPr>
          <a:lstStyle/>
          <a:p>
            <a:pPr lvl="0" algn="l"/>
            <a:r>
              <a:rPr lang="en-US" sz="1300" b="1" dirty="0" err="1">
                <a:solidFill>
                  <a:srgbClr val="000000"/>
                </a:solidFill>
              </a:rPr>
              <a:t>Toshar</a:t>
            </a:r>
            <a:r>
              <a:rPr lang="en-US" sz="1300" b="1" dirty="0">
                <a:solidFill>
                  <a:srgbClr val="000000"/>
                </a:solidFill>
              </a:rPr>
              <a:t> has been a guest speaker and panelist at numerous events</a:t>
            </a:r>
          </a:p>
          <a:p>
            <a:pPr lvl="0" algn="l"/>
            <a:r>
              <a:rPr lang="en-US" sz="1300" b="1" dirty="0">
                <a:solidFill>
                  <a:srgbClr val="000000"/>
                </a:solidFill>
              </a:rPr>
              <a:t>including but not limited to:</a:t>
            </a:r>
          </a:p>
          <a:p>
            <a:pPr lvl="0" algn="l"/>
            <a:endParaRPr lang="en-US" sz="1300" dirty="0">
              <a:solidFill>
                <a:srgbClr val="000000"/>
              </a:solidFill>
            </a:endParaRPr>
          </a:p>
          <a:p>
            <a:pPr marL="285750" lvl="0" indent="-285750" algn="l">
              <a:buFont typeface="Wingdings" panose="05000000000000000000" pitchFamily="2" charset="2"/>
              <a:buChar char="ü"/>
            </a:pPr>
            <a:r>
              <a:rPr lang="en-US" sz="1300" dirty="0">
                <a:solidFill>
                  <a:srgbClr val="000000"/>
                </a:solidFill>
              </a:rPr>
              <a:t>Prison system</a:t>
            </a:r>
          </a:p>
          <a:p>
            <a:pPr marL="285750" lvl="0" indent="-285750" algn="l">
              <a:buFont typeface="Wingdings" panose="05000000000000000000" pitchFamily="2" charset="2"/>
              <a:buChar char="ü"/>
            </a:pPr>
            <a:endParaRPr lang="en-US" sz="1300" dirty="0">
              <a:solidFill>
                <a:srgbClr val="000000"/>
              </a:solidFill>
            </a:endParaRPr>
          </a:p>
          <a:p>
            <a:pPr marL="285750" lvl="0" indent="-285750" algn="l">
              <a:buFont typeface="Wingdings" panose="05000000000000000000" pitchFamily="2" charset="2"/>
              <a:buChar char="ü"/>
            </a:pPr>
            <a:r>
              <a:rPr lang="en-US" sz="1300" dirty="0">
                <a:solidFill>
                  <a:srgbClr val="000000"/>
                </a:solidFill>
              </a:rPr>
              <a:t>Youth market</a:t>
            </a:r>
          </a:p>
          <a:p>
            <a:pPr marL="285750" lvl="0" indent="-285750" algn="l">
              <a:buFont typeface="Wingdings" panose="05000000000000000000" pitchFamily="2" charset="2"/>
              <a:buChar char="ü"/>
            </a:pPr>
            <a:endParaRPr lang="en-US" sz="1300" dirty="0">
              <a:solidFill>
                <a:srgbClr val="000000"/>
              </a:solidFill>
            </a:endParaRPr>
          </a:p>
          <a:p>
            <a:pPr marL="285750" lvl="0" indent="-285750" algn="l">
              <a:buFont typeface="Wingdings" panose="05000000000000000000" pitchFamily="2" charset="2"/>
              <a:buChar char="ü"/>
            </a:pPr>
            <a:r>
              <a:rPr lang="en-US" sz="1300" dirty="0">
                <a:solidFill>
                  <a:srgbClr val="000000"/>
                </a:solidFill>
              </a:rPr>
              <a:t>Faith based organizations</a:t>
            </a:r>
          </a:p>
          <a:p>
            <a:pPr marL="285750" lvl="0" indent="-285750" algn="l">
              <a:buFont typeface="Wingdings" panose="05000000000000000000" pitchFamily="2" charset="2"/>
              <a:buChar char="ü"/>
            </a:pPr>
            <a:endParaRPr lang="en-US" sz="1300" dirty="0">
              <a:solidFill>
                <a:srgbClr val="000000"/>
              </a:solidFill>
            </a:endParaRPr>
          </a:p>
          <a:p>
            <a:pPr marL="285750" lvl="0" indent="-285750" algn="l">
              <a:buFont typeface="Wingdings" panose="05000000000000000000" pitchFamily="2" charset="2"/>
              <a:buChar char="ü"/>
            </a:pPr>
            <a:r>
              <a:rPr lang="en-US" sz="1300" dirty="0">
                <a:solidFill>
                  <a:srgbClr val="000000"/>
                </a:solidFill>
              </a:rPr>
              <a:t>Numerous associations</a:t>
            </a:r>
          </a:p>
          <a:p>
            <a:pPr marL="285750" lvl="0" indent="-285750" algn="l">
              <a:buFont typeface="Wingdings" panose="05000000000000000000" pitchFamily="2" charset="2"/>
              <a:buChar char="ü"/>
            </a:pPr>
            <a:endParaRPr lang="en-US" sz="1300" dirty="0">
              <a:solidFill>
                <a:srgbClr val="000000"/>
              </a:solidFill>
            </a:endParaRPr>
          </a:p>
          <a:p>
            <a:pPr marL="285750" lvl="0" indent="-285750" algn="l">
              <a:buFont typeface="Wingdings" panose="05000000000000000000" pitchFamily="2" charset="2"/>
              <a:buChar char="ü"/>
            </a:pPr>
            <a:r>
              <a:rPr lang="en-US" sz="1300" dirty="0">
                <a:solidFill>
                  <a:srgbClr val="000000"/>
                </a:solidFill>
              </a:rPr>
              <a:t>Colleges &amp; Universities</a:t>
            </a:r>
          </a:p>
          <a:p>
            <a:pPr marL="285750" lvl="0" indent="-285750" algn="l">
              <a:buFont typeface="Wingdings" panose="05000000000000000000" pitchFamily="2" charset="2"/>
              <a:buChar char="ü"/>
            </a:pPr>
            <a:endParaRPr lang="en-US" sz="1300" dirty="0">
              <a:solidFill>
                <a:srgbClr val="000000"/>
              </a:solidFill>
            </a:endParaRPr>
          </a:p>
          <a:p>
            <a:pPr marL="285750" lvl="0" indent="-285750" algn="l">
              <a:buFont typeface="Wingdings" panose="05000000000000000000" pitchFamily="2" charset="2"/>
              <a:buChar char="ü"/>
            </a:pPr>
            <a:r>
              <a:rPr lang="en-US" sz="1300" dirty="0">
                <a:solidFill>
                  <a:srgbClr val="000000"/>
                </a:solidFill>
              </a:rPr>
              <a:t>Retreats</a:t>
            </a:r>
          </a:p>
          <a:p>
            <a:pPr marL="285750" lvl="0" indent="-285750" algn="l">
              <a:buFont typeface="Wingdings" panose="05000000000000000000" pitchFamily="2" charset="2"/>
              <a:buChar char="ü"/>
            </a:pPr>
            <a:endParaRPr lang="en-US" sz="1300" dirty="0">
              <a:solidFill>
                <a:srgbClr val="000000"/>
              </a:solidFill>
            </a:endParaRPr>
          </a:p>
          <a:p>
            <a:pPr marL="285750" lvl="0" indent="-285750" algn="l">
              <a:buFont typeface="Wingdings" panose="05000000000000000000" pitchFamily="2" charset="2"/>
              <a:buChar char="ü"/>
            </a:pPr>
            <a:r>
              <a:rPr lang="en-US" sz="1300" dirty="0">
                <a:solidFill>
                  <a:srgbClr val="000000"/>
                </a:solidFill>
              </a:rPr>
              <a:t>Corporate events</a:t>
            </a:r>
          </a:p>
          <a:p>
            <a:pPr marL="285750" lvl="0" indent="-285750" algn="l">
              <a:buFont typeface="Wingdings" panose="05000000000000000000" pitchFamily="2" charset="2"/>
              <a:buChar char="ü"/>
            </a:pPr>
            <a:endParaRPr lang="en-US" sz="1300" dirty="0">
              <a:solidFill>
                <a:srgbClr val="000000"/>
              </a:solidFill>
            </a:endParaRPr>
          </a:p>
          <a:p>
            <a:pPr marL="285750" lvl="0" indent="-285750" algn="l">
              <a:buFont typeface="Wingdings" panose="05000000000000000000" pitchFamily="2" charset="2"/>
              <a:buChar char="ü"/>
            </a:pPr>
            <a:r>
              <a:rPr lang="en-US" sz="1300" dirty="0">
                <a:solidFill>
                  <a:srgbClr val="000000"/>
                </a:solidFill>
              </a:rPr>
              <a:t>Leadership conferences</a:t>
            </a:r>
          </a:p>
          <a:p>
            <a:pPr marL="285750" lvl="0" indent="-285750" algn="l">
              <a:buFont typeface="Wingdings" panose="05000000000000000000" pitchFamily="2" charset="2"/>
              <a:buChar char="ü"/>
            </a:pPr>
            <a:endParaRPr lang="en-US" sz="1300" dirty="0">
              <a:solidFill>
                <a:srgbClr val="000000"/>
              </a:solidFill>
            </a:endParaRPr>
          </a:p>
          <a:p>
            <a:pPr marL="285750" lvl="0" indent="-285750" algn="l">
              <a:buFont typeface="Wingdings" panose="05000000000000000000" pitchFamily="2" charset="2"/>
              <a:buChar char="ü"/>
            </a:pPr>
            <a:r>
              <a:rPr lang="en-US" sz="1300" dirty="0">
                <a:solidFill>
                  <a:srgbClr val="000000"/>
                </a:solidFill>
              </a:rPr>
              <a:t>Company onsite locations</a:t>
            </a:r>
          </a:p>
          <a:p>
            <a:pPr marL="285750" lvl="0" indent="-285750" algn="l">
              <a:buFont typeface="Wingdings" panose="05000000000000000000" pitchFamily="2" charset="2"/>
              <a:buChar char="ü"/>
            </a:pPr>
            <a:endParaRPr lang="en-US" sz="1300" dirty="0">
              <a:solidFill>
                <a:srgbClr val="000000"/>
              </a:solidFill>
            </a:endParaRPr>
          </a:p>
          <a:p>
            <a:pPr marL="285750" lvl="0" indent="-285750" algn="l">
              <a:buFont typeface="Wingdings" panose="05000000000000000000" pitchFamily="2" charset="2"/>
              <a:buChar char="ü"/>
            </a:pPr>
            <a:r>
              <a:rPr lang="en-US" sz="1300" dirty="0">
                <a:solidFill>
                  <a:srgbClr val="000000"/>
                </a:solidFill>
              </a:rPr>
              <a:t>Private corporate events</a:t>
            </a:r>
          </a:p>
          <a:p>
            <a:pPr marL="285750" lvl="0" indent="-285750" algn="l">
              <a:buFont typeface="Wingdings" panose="05000000000000000000" pitchFamily="2" charset="2"/>
              <a:buChar char="ü"/>
            </a:pPr>
            <a:endParaRPr lang="en-US" sz="1300" dirty="0">
              <a:solidFill>
                <a:srgbClr val="000000"/>
              </a:solidFill>
            </a:endParaRPr>
          </a:p>
          <a:p>
            <a:pPr marL="285750" lvl="0" indent="-285750" algn="l">
              <a:buFont typeface="Wingdings" panose="05000000000000000000" pitchFamily="2" charset="2"/>
              <a:buChar char="ü"/>
            </a:pPr>
            <a:r>
              <a:rPr lang="en-US" sz="1300" dirty="0">
                <a:solidFill>
                  <a:srgbClr val="000000"/>
                </a:solidFill>
              </a:rPr>
              <a:t>Women’s empowerment conferences</a:t>
            </a:r>
          </a:p>
          <a:p>
            <a:pPr marL="285750" lvl="0" indent="-285750" algn="l">
              <a:buFont typeface="Wingdings" panose="05000000000000000000" pitchFamily="2" charset="2"/>
              <a:buChar char="ü"/>
            </a:pPr>
            <a:endParaRPr lang="en-US" sz="1300" dirty="0">
              <a:solidFill>
                <a:srgbClr val="000000"/>
              </a:solidFill>
            </a:endParaRPr>
          </a:p>
          <a:p>
            <a:pPr marL="285750" lvl="0" indent="-285750" algn="l">
              <a:buFont typeface="Wingdings" panose="05000000000000000000" pitchFamily="2" charset="2"/>
              <a:buChar char="ü"/>
            </a:pPr>
            <a:r>
              <a:rPr lang="en-US" sz="1300" dirty="0">
                <a:solidFill>
                  <a:srgbClr val="000000"/>
                </a:solidFill>
              </a:rPr>
              <a:t>Networking events</a:t>
            </a:r>
          </a:p>
          <a:p>
            <a:pPr marL="285750" lvl="0" indent="-285750" algn="l">
              <a:buFont typeface="Wingdings" panose="05000000000000000000" pitchFamily="2" charset="2"/>
              <a:buChar char="ü"/>
            </a:pPr>
            <a:endParaRPr lang="en-US" sz="1300" dirty="0">
              <a:solidFill>
                <a:srgbClr val="000000"/>
              </a:solidFill>
            </a:endParaRPr>
          </a:p>
          <a:p>
            <a:pPr marL="285750" lvl="0" indent="-285750" algn="l">
              <a:buFont typeface="Wingdings" panose="05000000000000000000" pitchFamily="2" charset="2"/>
              <a:buChar char="ü"/>
            </a:pPr>
            <a:r>
              <a:rPr lang="en-US" sz="1300" dirty="0">
                <a:solidFill>
                  <a:srgbClr val="000000"/>
                </a:solidFill>
              </a:rPr>
              <a:t>Guest panelist and host</a:t>
            </a:r>
          </a:p>
        </p:txBody>
      </p:sp>
      <p:sp>
        <p:nvSpPr>
          <p:cNvPr id="10" name="TextBox 9">
            <a:extLst>
              <a:ext uri="{FF2B5EF4-FFF2-40B4-BE49-F238E27FC236}">
                <a16:creationId xmlns:a16="http://schemas.microsoft.com/office/drawing/2014/main" id="{EC65F56E-EBF0-0EC1-9C71-94C49A1D0BB8}"/>
              </a:ext>
            </a:extLst>
          </p:cNvPr>
          <p:cNvSpPr txBox="1"/>
          <p:nvPr/>
        </p:nvSpPr>
        <p:spPr>
          <a:xfrm>
            <a:off x="395376" y="11470761"/>
            <a:ext cx="8410389" cy="246221"/>
          </a:xfrm>
          <a:prstGeom prst="rect">
            <a:avLst/>
          </a:prstGeom>
          <a:noFill/>
        </p:spPr>
        <p:txBody>
          <a:bodyPr wrap="square" rtlCol="0">
            <a:spAutoFit/>
          </a:bodyPr>
          <a:lstStyle/>
          <a:p>
            <a:r>
              <a:rPr lang="en-US" sz="1000" dirty="0">
                <a:latin typeface="+mj-lt"/>
              </a:rPr>
              <a:t>www.Toshar.net </a:t>
            </a:r>
            <a:r>
              <a:rPr lang="en-US" sz="1000" b="1" dirty="0">
                <a:latin typeface="+mj-lt"/>
              </a:rPr>
              <a:t>|</a:t>
            </a:r>
            <a:r>
              <a:rPr lang="en-US" sz="1000" dirty="0">
                <a:latin typeface="+mj-lt"/>
              </a:rPr>
              <a:t> </a:t>
            </a:r>
            <a:r>
              <a:rPr lang="en-US" sz="1000" dirty="0">
                <a:latin typeface="+mj-lt"/>
                <a:hlinkClick r:id="rId5"/>
              </a:rPr>
              <a:t>Toshar@Toshar.net</a:t>
            </a:r>
            <a:r>
              <a:rPr lang="en-US" sz="1000" dirty="0">
                <a:latin typeface="+mj-lt"/>
              </a:rPr>
              <a:t> </a:t>
            </a:r>
            <a:r>
              <a:rPr lang="en-US" sz="1000" b="1" dirty="0">
                <a:latin typeface="+mj-lt"/>
              </a:rPr>
              <a:t>|</a:t>
            </a:r>
            <a:r>
              <a:rPr lang="en-US" sz="1000" dirty="0">
                <a:latin typeface="+mj-lt"/>
              </a:rPr>
              <a:t>    P.O. Box 284 Palm Harbor Fl,24682    </a:t>
            </a:r>
            <a:r>
              <a:rPr lang="en-US" sz="1000" b="1" dirty="0">
                <a:latin typeface="+mj-lt"/>
              </a:rPr>
              <a:t> |</a:t>
            </a:r>
            <a:r>
              <a:rPr lang="en-US" sz="1000" dirty="0">
                <a:latin typeface="+mj-lt"/>
              </a:rPr>
              <a:t>     Bookings: 646-588-0827 </a:t>
            </a:r>
          </a:p>
        </p:txBody>
      </p:sp>
    </p:spTree>
    <p:extLst>
      <p:ext uri="{BB962C8B-B14F-4D97-AF65-F5344CB8AC3E}">
        <p14:creationId xmlns:p14="http://schemas.microsoft.com/office/powerpoint/2010/main" val="177144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529860" y="1752600"/>
            <a:ext cx="8084280" cy="0"/>
          </a:xfrm>
          <a:prstGeom prst="line">
            <a:avLst/>
          </a:prstGeom>
          <a:noFill/>
          <a:ln w="34925" cap="flat" cmpd="sng" algn="ctr">
            <a:solidFill>
              <a:sysClr val="windowText" lastClr="000000"/>
            </a:solidFill>
            <a:prstDash val="solid"/>
          </a:ln>
          <a:effectLst/>
        </p:spPr>
      </p:cxnSp>
      <p:sp>
        <p:nvSpPr>
          <p:cNvPr id="5" name="Rectangle 4"/>
          <p:cNvSpPr/>
          <p:nvPr/>
        </p:nvSpPr>
        <p:spPr>
          <a:xfrm>
            <a:off x="5364482" y="1282249"/>
            <a:ext cx="2834943" cy="369332"/>
          </a:xfrm>
          <a:prstGeom prst="rect">
            <a:avLst/>
          </a:prstGeom>
        </p:spPr>
        <p:txBody>
          <a:bodyPr wrap="none">
            <a:spAutoFit/>
          </a:bodyPr>
          <a:lstStyle/>
          <a:p>
            <a:r>
              <a:rPr lang="en-US" b="1" dirty="0"/>
              <a:t>Books by Toshar Bryant</a:t>
            </a:r>
            <a:endParaRPr lang="en-US" dirty="0"/>
          </a:p>
        </p:txBody>
      </p:sp>
      <p:cxnSp>
        <p:nvCxnSpPr>
          <p:cNvPr id="15" name="Straight Connector 14"/>
          <p:cNvCxnSpPr/>
          <p:nvPr/>
        </p:nvCxnSpPr>
        <p:spPr>
          <a:xfrm>
            <a:off x="382772" y="11344940"/>
            <a:ext cx="8410389" cy="8860"/>
          </a:xfrm>
          <a:prstGeom prst="line">
            <a:avLst/>
          </a:prstGeom>
          <a:noFill/>
          <a:ln w="25400" cap="flat" cmpd="sng" algn="ctr">
            <a:solidFill>
              <a:sysClr val="windowText" lastClr="000000"/>
            </a:solidFill>
            <a:prstDash val="solid"/>
          </a:ln>
          <a:effectLst/>
        </p:spPr>
      </p:cxnSp>
      <p:pic>
        <p:nvPicPr>
          <p:cNvPr id="16" name="Picture 15">
            <a:extLst>
              <a:ext uri="{FF2B5EF4-FFF2-40B4-BE49-F238E27FC236}">
                <a16:creationId xmlns:a16="http://schemas.microsoft.com/office/drawing/2014/main" id="{28BF3EC4-0235-41AC-A9B8-59A79AFC8C72}"/>
              </a:ext>
            </a:extLst>
          </p:cNvPr>
          <p:cNvPicPr/>
          <p:nvPr/>
        </p:nvPicPr>
        <p:blipFill rotWithShape="1">
          <a:blip r:embed="rId2" cstate="print">
            <a:extLst>
              <a:ext uri="{28A0092B-C50C-407E-A947-70E740481C1C}">
                <a14:useLocalDpi xmlns:a14="http://schemas.microsoft.com/office/drawing/2010/main" val="0"/>
              </a:ext>
            </a:extLst>
          </a:blip>
          <a:srcRect l="26727" t="11283" r="26574" b="11277"/>
          <a:stretch/>
        </p:blipFill>
        <p:spPr>
          <a:xfrm>
            <a:off x="935665" y="3048000"/>
            <a:ext cx="1765005" cy="2307266"/>
          </a:xfrm>
          <a:prstGeom prst="rect">
            <a:avLst/>
          </a:prstGeom>
        </p:spPr>
      </p:pic>
      <p:pic>
        <p:nvPicPr>
          <p:cNvPr id="17" name="Picture 16">
            <a:extLst>
              <a:ext uri="{FF2B5EF4-FFF2-40B4-BE49-F238E27FC236}">
                <a16:creationId xmlns:a16="http://schemas.microsoft.com/office/drawing/2014/main" id="{E6C21130-AFFB-4A14-AE69-32F7314E5611}"/>
              </a:ext>
            </a:extLst>
          </p:cNvPr>
          <p:cNvPicPr/>
          <p:nvPr/>
        </p:nvPicPr>
        <p:blipFill rotWithShape="1">
          <a:blip r:embed="rId3" cstate="print">
            <a:extLst>
              <a:ext uri="{28A0092B-C50C-407E-A947-70E740481C1C}">
                <a14:useLocalDpi xmlns:a14="http://schemas.microsoft.com/office/drawing/2010/main" val="0"/>
              </a:ext>
            </a:extLst>
          </a:blip>
          <a:srcRect l="22977" t="10238" r="27096" b="9762"/>
          <a:stretch/>
        </p:blipFill>
        <p:spPr>
          <a:xfrm>
            <a:off x="839972" y="7060067"/>
            <a:ext cx="1860698" cy="2286000"/>
          </a:xfrm>
          <a:prstGeom prst="rect">
            <a:avLst/>
          </a:prstGeom>
        </p:spPr>
      </p:pic>
      <p:sp>
        <p:nvSpPr>
          <p:cNvPr id="18" name="Rectangle 17">
            <a:extLst>
              <a:ext uri="{FF2B5EF4-FFF2-40B4-BE49-F238E27FC236}">
                <a16:creationId xmlns:a16="http://schemas.microsoft.com/office/drawing/2014/main" id="{5C179179-8A45-4052-A0F1-A2B2A3F68EC1}"/>
              </a:ext>
            </a:extLst>
          </p:cNvPr>
          <p:cNvSpPr/>
          <p:nvPr/>
        </p:nvSpPr>
        <p:spPr>
          <a:xfrm>
            <a:off x="3078482" y="7074905"/>
            <a:ext cx="5438197" cy="2256323"/>
          </a:xfrm>
          <a:prstGeom prst="rect">
            <a:avLst/>
          </a:prstGeom>
        </p:spPr>
        <p:txBody>
          <a:bodyPr wrap="square">
            <a:spAutoFit/>
          </a:bodyPr>
          <a:lstStyle/>
          <a:p>
            <a:pPr marL="0" marR="0" algn="l">
              <a:lnSpc>
                <a:spcPct val="107000"/>
              </a:lnSpc>
              <a:spcBef>
                <a:spcPts val="0"/>
              </a:spcBef>
              <a:spcAft>
                <a:spcPts val="800"/>
              </a:spcAft>
            </a:pPr>
            <a:r>
              <a:rPr lang="en-US" b="1" dirty="0">
                <a:latin typeface="+mj-lt"/>
                <a:ea typeface="Calibri" panose="020F0502020204030204" pitchFamily="34" charset="0"/>
                <a:cs typeface="Times New Roman" panose="02020603050405020304" pitchFamily="18" charset="0"/>
              </a:rPr>
              <a:t>“The Comfort Zone L.E.A.P”</a:t>
            </a:r>
            <a:endParaRPr lang="en-US" dirty="0">
              <a:latin typeface="+mj-lt"/>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dirty="0">
                <a:latin typeface="+mj-lt"/>
                <a:ea typeface="Calibri" panose="020F0502020204030204" pitchFamily="34" charset="0"/>
                <a:cs typeface="Times New Roman" panose="02020603050405020304" pitchFamily="18" charset="0"/>
              </a:rPr>
              <a:t>With her own life examples, Toshar challenges the reader to L.E.A.P out of their Comfort Zone and find their purpose in life. As a successful Empowerment Coach, Toshar guides the reader on a Journey of Life’s pitfalls that can keep us in a Comfort Zone we may not be aware we are in. </a:t>
            </a:r>
          </a:p>
        </p:txBody>
      </p:sp>
      <p:sp>
        <p:nvSpPr>
          <p:cNvPr id="20" name="Rectangle 19">
            <a:extLst>
              <a:ext uri="{FF2B5EF4-FFF2-40B4-BE49-F238E27FC236}">
                <a16:creationId xmlns:a16="http://schemas.microsoft.com/office/drawing/2014/main" id="{D5D729FB-E909-46A6-A2A4-4AE07B7205FD}"/>
              </a:ext>
            </a:extLst>
          </p:cNvPr>
          <p:cNvSpPr/>
          <p:nvPr/>
        </p:nvSpPr>
        <p:spPr>
          <a:xfrm>
            <a:off x="3078482" y="3048000"/>
            <a:ext cx="5379718" cy="2826608"/>
          </a:xfrm>
          <a:prstGeom prst="rect">
            <a:avLst/>
          </a:prstGeom>
        </p:spPr>
        <p:txBody>
          <a:bodyPr wrap="square">
            <a:spAutoFit/>
          </a:bodyPr>
          <a:lstStyle/>
          <a:p>
            <a:pPr marL="0" marR="0" algn="l">
              <a:spcBef>
                <a:spcPts val="0"/>
              </a:spcBef>
              <a:spcAft>
                <a:spcPts val="0"/>
              </a:spcAft>
            </a:pPr>
            <a:r>
              <a:rPr lang="en-US" sz="2000" b="1" dirty="0">
                <a:latin typeface="+mj-lt"/>
                <a:ea typeface="Calibri" panose="020F0502020204030204" pitchFamily="34" charset="0"/>
                <a:cs typeface="Times New Roman" panose="02020603050405020304" pitchFamily="18" charset="0"/>
              </a:rPr>
              <a:t>“From Welfare to Queen” </a:t>
            </a:r>
            <a:endParaRPr lang="en-US" sz="1600" dirty="0">
              <a:latin typeface="+mj-lt"/>
              <a:ea typeface="Calibri" panose="020F0502020204030204" pitchFamily="34" charset="0"/>
              <a:cs typeface="Times New Roman" panose="02020603050405020304" pitchFamily="18" charset="0"/>
            </a:endParaRPr>
          </a:p>
          <a:p>
            <a:pPr marL="0" marR="0" algn="just">
              <a:spcBef>
                <a:spcPts val="0"/>
              </a:spcBef>
              <a:spcAft>
                <a:spcPts val="0"/>
              </a:spcAft>
            </a:pPr>
            <a:r>
              <a:rPr lang="en-US" dirty="0">
                <a:latin typeface="+mj-lt"/>
                <a:ea typeface="Calibri" panose="020F0502020204030204" pitchFamily="34" charset="0"/>
                <a:cs typeface="Times New Roman" panose="02020603050405020304" pitchFamily="18" charset="0"/>
              </a:rPr>
              <a:t>Toshar shares the strategies and techniques of how she created her success and gained financial independence. </a:t>
            </a:r>
            <a:r>
              <a:rPr lang="en-US" dirty="0" err="1">
                <a:latin typeface="+mj-lt"/>
                <a:ea typeface="Calibri" panose="020F0502020204030204" pitchFamily="34" charset="0"/>
                <a:cs typeface="Times New Roman" panose="02020603050405020304" pitchFamily="18" charset="0"/>
              </a:rPr>
              <a:t>Toshar’s</a:t>
            </a:r>
            <a:r>
              <a:rPr lang="en-US" dirty="0">
                <a:latin typeface="+mj-lt"/>
                <a:ea typeface="Calibri" panose="020F0502020204030204" pitchFamily="34" charset="0"/>
                <a:cs typeface="Times New Roman" panose="02020603050405020304" pitchFamily="18" charset="0"/>
              </a:rPr>
              <a:t> strategies on how she was living in poverty with her four small children all while obtaining her college degree and “Turning Obstacles into Opportunities” are revealed for any reader who faces Life’s Challenges</a:t>
            </a:r>
            <a:r>
              <a:rPr lang="en-US" sz="2400" dirty="0">
                <a:latin typeface="+mj-lt"/>
                <a:ea typeface="Calibri" panose="020F0502020204030204" pitchFamily="34" charset="0"/>
                <a:cs typeface="Times New Roman" panose="02020603050405020304" pitchFamily="18" charset="0"/>
              </a:rPr>
              <a:t>. </a:t>
            </a:r>
            <a:endParaRPr lang="en-US" sz="1600" dirty="0">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4427B3B7-D083-47B9-AC25-21C1EFAAC121}"/>
              </a:ext>
            </a:extLst>
          </p:cNvPr>
          <p:cNvSpPr/>
          <p:nvPr/>
        </p:nvSpPr>
        <p:spPr>
          <a:xfrm>
            <a:off x="455548" y="729809"/>
            <a:ext cx="1527536" cy="799368"/>
          </a:xfrm>
          <a:prstGeom prst="rect">
            <a:avLst/>
          </a:prstGeom>
          <a:blipFill>
            <a:blip r:embed="rId4"/>
            <a:stretch>
              <a:fillRect/>
            </a:stretch>
          </a:blip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TextBox 1">
            <a:extLst>
              <a:ext uri="{FF2B5EF4-FFF2-40B4-BE49-F238E27FC236}">
                <a16:creationId xmlns:a16="http://schemas.microsoft.com/office/drawing/2014/main" id="{C602AECD-AEA9-D9C3-4CD6-D7A20ED64430}"/>
              </a:ext>
            </a:extLst>
          </p:cNvPr>
          <p:cNvSpPr txBox="1"/>
          <p:nvPr/>
        </p:nvSpPr>
        <p:spPr>
          <a:xfrm>
            <a:off x="395376" y="11470761"/>
            <a:ext cx="8410389" cy="246221"/>
          </a:xfrm>
          <a:prstGeom prst="rect">
            <a:avLst/>
          </a:prstGeom>
          <a:noFill/>
        </p:spPr>
        <p:txBody>
          <a:bodyPr wrap="square" rtlCol="0">
            <a:spAutoFit/>
          </a:bodyPr>
          <a:lstStyle/>
          <a:p>
            <a:r>
              <a:rPr lang="en-US" sz="1000" dirty="0">
                <a:latin typeface="+mj-lt"/>
              </a:rPr>
              <a:t>www.Toshar.net </a:t>
            </a:r>
            <a:r>
              <a:rPr lang="en-US" sz="1000" b="1" dirty="0">
                <a:latin typeface="+mj-lt"/>
              </a:rPr>
              <a:t>|</a:t>
            </a:r>
            <a:r>
              <a:rPr lang="en-US" sz="1000" dirty="0">
                <a:latin typeface="+mj-lt"/>
              </a:rPr>
              <a:t> </a:t>
            </a:r>
            <a:r>
              <a:rPr lang="en-US" sz="1000" dirty="0">
                <a:latin typeface="+mj-lt"/>
                <a:hlinkClick r:id="rId5"/>
              </a:rPr>
              <a:t>Toshar@Toshar.net</a:t>
            </a:r>
            <a:r>
              <a:rPr lang="en-US" sz="1000" dirty="0">
                <a:latin typeface="+mj-lt"/>
              </a:rPr>
              <a:t> </a:t>
            </a:r>
            <a:r>
              <a:rPr lang="en-US" sz="1000" b="1" dirty="0">
                <a:latin typeface="+mj-lt"/>
              </a:rPr>
              <a:t>|</a:t>
            </a:r>
            <a:r>
              <a:rPr lang="en-US" sz="1000" dirty="0">
                <a:latin typeface="+mj-lt"/>
              </a:rPr>
              <a:t>    P.O. Box 284 Palm Harbor Fl,24682    </a:t>
            </a:r>
            <a:r>
              <a:rPr lang="en-US" sz="1000" b="1" dirty="0">
                <a:latin typeface="+mj-lt"/>
              </a:rPr>
              <a:t> |</a:t>
            </a:r>
            <a:r>
              <a:rPr lang="en-US" sz="1000" dirty="0">
                <a:latin typeface="+mj-lt"/>
              </a:rPr>
              <a:t>     Bookings: 646-588-0827 </a:t>
            </a:r>
          </a:p>
        </p:txBody>
      </p:sp>
    </p:spTree>
    <p:extLst>
      <p:ext uri="{BB962C8B-B14F-4D97-AF65-F5344CB8AC3E}">
        <p14:creationId xmlns:p14="http://schemas.microsoft.com/office/powerpoint/2010/main" val="2872341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30627" y="1591570"/>
            <a:ext cx="8084280" cy="0"/>
          </a:xfrm>
          <a:prstGeom prst="line">
            <a:avLst/>
          </a:prstGeom>
          <a:noFill/>
          <a:ln w="34925" cap="flat" cmpd="sng" algn="ctr">
            <a:solidFill>
              <a:sysClr val="windowText" lastClr="000000"/>
            </a:solidFill>
            <a:prstDash val="solid"/>
          </a:ln>
          <a:effectLst/>
        </p:spPr>
      </p:cxnSp>
      <p:sp>
        <p:nvSpPr>
          <p:cNvPr id="5" name="Rectangle 4"/>
          <p:cNvSpPr/>
          <p:nvPr/>
        </p:nvSpPr>
        <p:spPr>
          <a:xfrm>
            <a:off x="4572000" y="1183855"/>
            <a:ext cx="3621505" cy="369332"/>
          </a:xfrm>
          <a:prstGeom prst="rect">
            <a:avLst/>
          </a:prstGeom>
        </p:spPr>
        <p:txBody>
          <a:bodyPr wrap="none">
            <a:spAutoFit/>
          </a:bodyPr>
          <a:lstStyle/>
          <a:p>
            <a:r>
              <a:rPr lang="en-US" b="1" dirty="0"/>
              <a:t>Seminars and Speaking Clients</a:t>
            </a:r>
            <a:endParaRPr lang="en-US" dirty="0"/>
          </a:p>
        </p:txBody>
      </p:sp>
      <p:cxnSp>
        <p:nvCxnSpPr>
          <p:cNvPr id="46" name="Straight Connector 45"/>
          <p:cNvCxnSpPr/>
          <p:nvPr/>
        </p:nvCxnSpPr>
        <p:spPr>
          <a:xfrm>
            <a:off x="382772" y="11344940"/>
            <a:ext cx="8410389" cy="8860"/>
          </a:xfrm>
          <a:prstGeom prst="line">
            <a:avLst/>
          </a:prstGeom>
          <a:noFill/>
          <a:ln w="25400" cap="flat" cmpd="sng" algn="ctr">
            <a:solidFill>
              <a:sysClr val="windowText" lastClr="000000"/>
            </a:solidFill>
            <a:prstDash val="solid"/>
          </a:ln>
          <a:effectLst/>
        </p:spPr>
      </p:cxnSp>
      <p:pic>
        <p:nvPicPr>
          <p:cNvPr id="26" name="Picture 25">
            <a:extLst>
              <a:ext uri="{FF2B5EF4-FFF2-40B4-BE49-F238E27FC236}">
                <a16:creationId xmlns:a16="http://schemas.microsoft.com/office/drawing/2014/main" id="{FB78D470-02B3-4CE2-BFD6-B4697745ACDE}"/>
              </a:ext>
            </a:extLst>
          </p:cNvPr>
          <p:cNvPicPr/>
          <p:nvPr/>
        </p:nvPicPr>
        <p:blipFill rotWithShape="1">
          <a:blip r:embed="rId2" cstate="print">
            <a:extLst>
              <a:ext uri="{28A0092B-C50C-407E-A947-70E740481C1C}">
                <a14:useLocalDpi xmlns:a14="http://schemas.microsoft.com/office/drawing/2010/main" val="0"/>
              </a:ext>
            </a:extLst>
          </a:blip>
          <a:srcRect l="22602" t="17729" r="18156" b="13180"/>
          <a:stretch/>
        </p:blipFill>
        <p:spPr>
          <a:xfrm>
            <a:off x="1354319" y="8964132"/>
            <a:ext cx="1839433" cy="1684746"/>
          </a:xfrm>
          <a:prstGeom prst="rect">
            <a:avLst/>
          </a:prstGeom>
        </p:spPr>
      </p:pic>
      <p:sp>
        <p:nvSpPr>
          <p:cNvPr id="2" name="Rectangle 1">
            <a:extLst>
              <a:ext uri="{FF2B5EF4-FFF2-40B4-BE49-F238E27FC236}">
                <a16:creationId xmlns:a16="http://schemas.microsoft.com/office/drawing/2014/main" id="{5C54D7EA-60EF-4488-A945-D8BC0FC5BAF8}"/>
              </a:ext>
            </a:extLst>
          </p:cNvPr>
          <p:cNvSpPr/>
          <p:nvPr/>
        </p:nvSpPr>
        <p:spPr>
          <a:xfrm>
            <a:off x="1707297" y="1653973"/>
            <a:ext cx="5835765" cy="646331"/>
          </a:xfrm>
          <a:prstGeom prst="rect">
            <a:avLst/>
          </a:prstGeom>
        </p:spPr>
        <p:txBody>
          <a:bodyPr wrap="none">
            <a:spAutoFit/>
          </a:bodyPr>
          <a:lstStyle/>
          <a:p>
            <a:r>
              <a:rPr lang="en-US" b="1" dirty="0"/>
              <a:t>Toshar Bryant has delivered </a:t>
            </a:r>
            <a:endParaRPr lang="en-US" dirty="0"/>
          </a:p>
          <a:p>
            <a:r>
              <a:rPr lang="en-US" b="1" dirty="0"/>
              <a:t>Seminars, Podcast Radio, Talk, and Keynotes for…</a:t>
            </a:r>
            <a:r>
              <a:rPr lang="en-US" dirty="0"/>
              <a:t> </a:t>
            </a:r>
          </a:p>
        </p:txBody>
      </p:sp>
      <p:pic>
        <p:nvPicPr>
          <p:cNvPr id="28" name="Picture 27">
            <a:extLst>
              <a:ext uri="{FF2B5EF4-FFF2-40B4-BE49-F238E27FC236}">
                <a16:creationId xmlns:a16="http://schemas.microsoft.com/office/drawing/2014/main" id="{3F674198-C549-4CFC-8889-9CC999484AAD}"/>
              </a:ext>
            </a:extLst>
          </p:cNvPr>
          <p:cNvPicPr/>
          <p:nvPr/>
        </p:nvPicPr>
        <p:blipFill rotWithShape="1">
          <a:blip r:embed="rId3" cstate="print">
            <a:extLst>
              <a:ext uri="{28A0092B-C50C-407E-A947-70E740481C1C}">
                <a14:useLocalDpi xmlns:a14="http://schemas.microsoft.com/office/drawing/2010/main" val="0"/>
              </a:ext>
            </a:extLst>
          </a:blip>
          <a:srcRect l="4934" t="12392" r="3649" b="8908"/>
          <a:stretch/>
        </p:blipFill>
        <p:spPr>
          <a:xfrm>
            <a:off x="4339139" y="2594033"/>
            <a:ext cx="3927657" cy="1733107"/>
          </a:xfrm>
          <a:prstGeom prst="rect">
            <a:avLst/>
          </a:prstGeom>
        </p:spPr>
      </p:pic>
      <p:pic>
        <p:nvPicPr>
          <p:cNvPr id="30" name="Picture 29">
            <a:extLst>
              <a:ext uri="{FF2B5EF4-FFF2-40B4-BE49-F238E27FC236}">
                <a16:creationId xmlns:a16="http://schemas.microsoft.com/office/drawing/2014/main" id="{594E5399-4D7E-4069-A90F-DC20425A6C4C}"/>
              </a:ext>
            </a:extLst>
          </p:cNvPr>
          <p:cNvPicPr/>
          <p:nvPr/>
        </p:nvPicPr>
        <p:blipFill rotWithShape="1">
          <a:blip r:embed="rId4">
            <a:extLst>
              <a:ext uri="{28A0092B-C50C-407E-A947-70E740481C1C}">
                <a14:useLocalDpi xmlns:a14="http://schemas.microsoft.com/office/drawing/2010/main" val="0"/>
              </a:ext>
            </a:extLst>
          </a:blip>
          <a:srcRect l="23115" t="3534" r="19041" b="7978"/>
          <a:stretch/>
        </p:blipFill>
        <p:spPr>
          <a:xfrm>
            <a:off x="6287018" y="6254733"/>
            <a:ext cx="2179674" cy="2519917"/>
          </a:xfrm>
          <a:prstGeom prst="rect">
            <a:avLst/>
          </a:prstGeom>
        </p:spPr>
      </p:pic>
      <p:pic>
        <p:nvPicPr>
          <p:cNvPr id="31" name="Picture 30">
            <a:extLst>
              <a:ext uri="{FF2B5EF4-FFF2-40B4-BE49-F238E27FC236}">
                <a16:creationId xmlns:a16="http://schemas.microsoft.com/office/drawing/2014/main" id="{97E08F5F-E2C2-44A8-9162-5F210C76551E}"/>
              </a:ext>
            </a:extLst>
          </p:cNvPr>
          <p:cNvPicPr/>
          <p:nvPr/>
        </p:nvPicPr>
        <p:blipFill rotWithShape="1">
          <a:blip r:embed="rId5" cstate="print">
            <a:extLst>
              <a:ext uri="{28A0092B-C50C-407E-A947-70E740481C1C}">
                <a14:useLocalDpi xmlns:a14="http://schemas.microsoft.com/office/drawing/2010/main" val="0"/>
              </a:ext>
            </a:extLst>
          </a:blip>
          <a:srcRect l="1976" r="1446"/>
          <a:stretch/>
        </p:blipFill>
        <p:spPr>
          <a:xfrm>
            <a:off x="1203526" y="6427018"/>
            <a:ext cx="2438284" cy="1805502"/>
          </a:xfrm>
          <a:prstGeom prst="rect">
            <a:avLst/>
          </a:prstGeom>
        </p:spPr>
      </p:pic>
      <p:pic>
        <p:nvPicPr>
          <p:cNvPr id="32" name="Picture 31">
            <a:extLst>
              <a:ext uri="{FF2B5EF4-FFF2-40B4-BE49-F238E27FC236}">
                <a16:creationId xmlns:a16="http://schemas.microsoft.com/office/drawing/2014/main" id="{4C3A150D-8AC1-4AE7-8085-A9B40C65101F}"/>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3850199" y="8847655"/>
            <a:ext cx="2195030" cy="1917700"/>
          </a:xfrm>
          <a:prstGeom prst="rect">
            <a:avLst/>
          </a:prstGeom>
        </p:spPr>
      </p:pic>
      <p:sp>
        <p:nvSpPr>
          <p:cNvPr id="16" name="Rectangle 15"/>
          <p:cNvSpPr/>
          <p:nvPr/>
        </p:nvSpPr>
        <p:spPr>
          <a:xfrm>
            <a:off x="455548" y="729809"/>
            <a:ext cx="1527536" cy="799368"/>
          </a:xfrm>
          <a:prstGeom prst="rect">
            <a:avLst/>
          </a:prstGeom>
          <a:blipFill>
            <a:blip r:embed="rId7"/>
            <a:stretch>
              <a:fillRect/>
            </a:stretch>
          </a:blip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338" name="Picture 2" descr="Image result for New york city board of education logo"/>
          <p:cNvPicPr>
            <a:picLocks noChangeAspect="1" noChangeArrowheads="1"/>
          </p:cNvPicPr>
          <p:nvPr/>
        </p:nvPicPr>
        <p:blipFill rotWithShape="1">
          <a:blip r:embed="rId8">
            <a:extLst>
              <a:ext uri="{28A0092B-C50C-407E-A947-70E740481C1C}">
                <a14:useLocalDpi xmlns:a14="http://schemas.microsoft.com/office/drawing/2010/main" val="0"/>
              </a:ext>
            </a:extLst>
          </a:blip>
          <a:srcRect l="8883" r="20512" b="16928"/>
          <a:stretch/>
        </p:blipFill>
        <p:spPr bwMode="auto">
          <a:xfrm>
            <a:off x="1077650" y="2594033"/>
            <a:ext cx="2690037" cy="188715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58940" y="6602178"/>
            <a:ext cx="1600200" cy="1455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3" name="Picture 7" descr="Image result for salvation arm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67255" y="9087685"/>
            <a:ext cx="1219200" cy="1437640"/>
          </a:xfrm>
          <a:prstGeom prst="rect">
            <a:avLst/>
          </a:prstGeom>
          <a:noFill/>
          <a:extLst>
            <a:ext uri="{909E8E84-426E-40DD-AFC4-6F175D3DCCD1}">
              <a14:hiddenFill xmlns:a14="http://schemas.microsoft.com/office/drawing/2010/main">
                <a:solidFill>
                  <a:srgbClr val="FFFFFF"/>
                </a:solidFill>
              </a14:hiddenFill>
            </a:ext>
          </a:extLst>
        </p:spPr>
      </p:pic>
      <p:pic>
        <p:nvPicPr>
          <p:cNvPr id="14345" name="Picture 9" descr="Image result for international african arts festival"/>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58940" y="4856625"/>
            <a:ext cx="3906010" cy="11544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A69F061-75A4-40FB-9220-3691E91A0194}"/>
              </a:ext>
            </a:extLst>
          </p:cNvPr>
          <p:cNvPicPr>
            <a:picLocks noChangeAspect="1"/>
          </p:cNvPicPr>
          <p:nvPr/>
        </p:nvPicPr>
        <p:blipFill>
          <a:blip r:embed="rId12"/>
          <a:stretch>
            <a:fillRect/>
          </a:stretch>
        </p:blipFill>
        <p:spPr>
          <a:xfrm>
            <a:off x="728845" y="4969087"/>
            <a:ext cx="3090379" cy="1285646"/>
          </a:xfrm>
          <a:prstGeom prst="rect">
            <a:avLst/>
          </a:prstGeom>
        </p:spPr>
      </p:pic>
      <p:sp>
        <p:nvSpPr>
          <p:cNvPr id="3" name="TextBox 2">
            <a:extLst>
              <a:ext uri="{FF2B5EF4-FFF2-40B4-BE49-F238E27FC236}">
                <a16:creationId xmlns:a16="http://schemas.microsoft.com/office/drawing/2014/main" id="{59114B08-C57E-A652-4E90-53FAC0FDC317}"/>
              </a:ext>
            </a:extLst>
          </p:cNvPr>
          <p:cNvSpPr txBox="1"/>
          <p:nvPr/>
        </p:nvSpPr>
        <p:spPr>
          <a:xfrm>
            <a:off x="395376" y="11470761"/>
            <a:ext cx="8410389" cy="246221"/>
          </a:xfrm>
          <a:prstGeom prst="rect">
            <a:avLst/>
          </a:prstGeom>
          <a:noFill/>
        </p:spPr>
        <p:txBody>
          <a:bodyPr wrap="square" rtlCol="0">
            <a:spAutoFit/>
          </a:bodyPr>
          <a:lstStyle/>
          <a:p>
            <a:r>
              <a:rPr lang="en-US" sz="1000" dirty="0">
                <a:latin typeface="+mj-lt"/>
              </a:rPr>
              <a:t>www.Toshar.net </a:t>
            </a:r>
            <a:r>
              <a:rPr lang="en-US" sz="1000" b="1" dirty="0">
                <a:latin typeface="+mj-lt"/>
              </a:rPr>
              <a:t>|</a:t>
            </a:r>
            <a:r>
              <a:rPr lang="en-US" sz="1000" dirty="0">
                <a:latin typeface="+mj-lt"/>
              </a:rPr>
              <a:t> </a:t>
            </a:r>
            <a:r>
              <a:rPr lang="en-US" sz="1000" dirty="0">
                <a:latin typeface="+mj-lt"/>
                <a:hlinkClick r:id="rId13"/>
              </a:rPr>
              <a:t>Toshar@Toshar.net</a:t>
            </a:r>
            <a:r>
              <a:rPr lang="en-US" sz="1000" dirty="0">
                <a:latin typeface="+mj-lt"/>
              </a:rPr>
              <a:t> </a:t>
            </a:r>
            <a:r>
              <a:rPr lang="en-US" sz="1000" b="1" dirty="0">
                <a:latin typeface="+mj-lt"/>
              </a:rPr>
              <a:t>|</a:t>
            </a:r>
            <a:r>
              <a:rPr lang="en-US" sz="1000" dirty="0">
                <a:latin typeface="+mj-lt"/>
              </a:rPr>
              <a:t>    P.O. Box 284 Palm Harbor Fl,24682    </a:t>
            </a:r>
            <a:r>
              <a:rPr lang="en-US" sz="1000" b="1" dirty="0">
                <a:latin typeface="+mj-lt"/>
              </a:rPr>
              <a:t> |</a:t>
            </a:r>
            <a:r>
              <a:rPr lang="en-US" sz="1000" dirty="0">
                <a:latin typeface="+mj-lt"/>
              </a:rPr>
              <a:t>     Bookings: 646-588-0827 </a:t>
            </a:r>
          </a:p>
        </p:txBody>
      </p:sp>
    </p:spTree>
    <p:extLst>
      <p:ext uri="{BB962C8B-B14F-4D97-AF65-F5344CB8AC3E}">
        <p14:creationId xmlns:p14="http://schemas.microsoft.com/office/powerpoint/2010/main" val="3509486366"/>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800000"/>
        </a:solidFill>
        <a:ln w="9525" cap="flat" cmpd="sng" algn="ctr">
          <a:solidFill>
            <a:srgbClr val="80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800000"/>
        </a:solidFill>
        <a:ln w="9525" cap="flat" cmpd="sng" algn="ctr">
          <a:solidFill>
            <a:srgbClr val="80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23713</TotalTime>
  <Words>4290</Words>
  <Application>Microsoft Office PowerPoint</Application>
  <PresentationFormat>Custom</PresentationFormat>
  <Paragraphs>469</Paragraphs>
  <Slides>20</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KTR</dc:creator>
  <cp:lastModifiedBy>Toshar Bryant</cp:lastModifiedBy>
  <cp:revision>383</cp:revision>
  <dcterms:created xsi:type="dcterms:W3CDTF">2008-07-13T00:26:31Z</dcterms:created>
  <dcterms:modified xsi:type="dcterms:W3CDTF">2025-04-21T10:25:10Z</dcterms:modified>
</cp:coreProperties>
</file>