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1813" cy="7562850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140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A038E721-6D6C-5A48-AAF8-51048E8A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8C6E1415-9AE4-334E-B840-E3F2976A5A1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9B6308F-52F6-BA4D-B60D-37CDD5C15B3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AEEC5CF-76F0-B24B-A620-92CA70D4012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SG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D9C1FE0-B195-6B46-8C27-99E385E34EB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SG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9494844-3BF1-964F-9A81-BB5DCA68F1D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SG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AC8DF3E-B348-3F43-A4A8-9B4DFCFB93F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160634B8-53B3-A740-8270-81E5D7B45ACD}" type="slidenum">
              <a:rPr lang="en-SG" altLang="en-US"/>
              <a:pPr/>
              <a:t>‹#›</a:t>
            </a:fld>
            <a:endParaRPr lang="en-S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490E57-A5AD-B040-AF98-943ACFDB599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1747B4-34EE-6F41-A21A-F32F112819A9}" type="slidenum">
              <a:rPr lang="en-SG" altLang="en-US"/>
              <a:pPr/>
              <a:t>1</a:t>
            </a:fld>
            <a:endParaRPr lang="en-SG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52F9CDFB-503F-5142-9D2D-EBD2C727BB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6150" y="812800"/>
            <a:ext cx="56657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2B41DCCA-F2D2-2D47-8084-5D89EFC1816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SG" altLang="en-US" sz="1200" b="1" dirty="0">
                <a:solidFill>
                  <a:srgbClr val="CCCCCC"/>
                </a:solidFill>
              </a:rPr>
              <a:t>PLACE ALL ITEMS WITHIN THE GREY BORDER ONLY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2BF7-D422-004E-AC08-E6A30218A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18103-6254-2C4B-8D51-9364E896E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FFE92-2D1B-5C4D-A137-923D76BD61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A25E9-0B6A-5D48-8D1D-309FA2D32E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13895-ED86-D44F-A4F2-990944DC0B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493C69-A357-E24B-837C-9F8DCE6FAEA3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63681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0F69B-F978-6B40-87B9-06340174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AA0DB-C7CB-DF4E-9D35-32C6380AA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0B499-F39C-1747-B163-FD603B4898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C32C7-A02B-704E-95C1-CF99E0A4B4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677BD-435C-E343-BEF7-F52367355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67D3F-27AA-524D-BF77-CAFE857DD9E6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91762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7F412B-3E60-D84F-BB03-2CCBC44A2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562850" y="679450"/>
            <a:ext cx="2217738" cy="5753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0594D-C05D-A944-8D8F-1FC23E005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4875" y="679450"/>
            <a:ext cx="6505575" cy="57531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6FFB5-612D-624E-B52B-AD85A7B277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2DB6F-3A1C-394C-8A64-6A2BA427C8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9155E-960F-E14B-9723-5D95CDA70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EF9080-9925-6442-844F-2658429AAB86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355310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D141-CA95-3644-AA60-B629EACE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679450"/>
            <a:ext cx="8875713" cy="1122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06FE91-8559-1748-8C91-F4D32CCA183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04875" y="6550025"/>
            <a:ext cx="2295525" cy="461963"/>
          </a:xfrm>
        </p:spPr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0A70C-5017-3245-A1E1-E2E3ABA62BE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786188" y="6550025"/>
            <a:ext cx="3124200" cy="461963"/>
          </a:xfrm>
        </p:spPr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A6F9D-EA41-CB48-BB14-4D0BAF55C6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485063" y="6550025"/>
            <a:ext cx="2295525" cy="461963"/>
          </a:xfrm>
        </p:spPr>
        <p:txBody>
          <a:bodyPr/>
          <a:lstStyle>
            <a:lvl1pPr>
              <a:defRPr/>
            </a:lvl1pPr>
          </a:lstStyle>
          <a:p>
            <a:fld id="{3D507765-6170-0949-B3C6-6C8B41ED8103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21936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99D7E-DB65-4349-A6F3-EB6286E7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C55E-C6CE-F742-9173-486FB5F22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A6500-4566-C249-9D54-8F8AE54B6B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BED68-1718-0344-849C-6A199F49B6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F605B-844A-BC40-B4B7-C1A33875F3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849F88-6C01-D945-9F08-B47E94554D5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8868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A4E1-E306-5645-840C-9B982A53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1885950"/>
            <a:ext cx="9220200" cy="31448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63187-F67C-BC41-90B6-89BB81F24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5060950"/>
            <a:ext cx="9220200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04EF8-A989-C84B-9A27-90B293F6A7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92F6-CA6C-B049-9C06-BE2661CF4B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B22FC-0A23-EB4D-BF04-98ECE8CDB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716A750-0936-784D-8012-42BEA209B67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9332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12C7E-F9AE-0942-BDDC-1404E58C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4971-191C-6F41-94DA-6133C6CFD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875" y="1987550"/>
            <a:ext cx="4360863" cy="444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8672E-236B-764F-BC77-51F108284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8138" y="1987550"/>
            <a:ext cx="4362450" cy="444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7E2A1-B5BE-FF4F-8324-7C2EA0EA96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21C5A-3EB8-484C-BC26-F82B87FDE0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DE3F2-C204-9F47-B71E-66F31BA9AD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FA71DD-E3B0-DC4B-A72B-C3EAA1933E50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32020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064C6-C1D8-4C4A-B7CB-4B5FAB46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C1CDF-A02F-1A44-B60E-E321C5B2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73784-0527-E041-8BA3-C5FE49129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2788" cy="406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40B4A-9473-0646-9AA4-C625AE7CF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FD5D9E-E08B-124A-98D8-D0D0EFF9B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5013" cy="406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BA87E-EC8B-ED45-9866-63CF1EE8C6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65FF4-BAD8-8B45-95F1-5E843709C7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B15DA4-ECB7-B441-9737-3D7FBF5938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72669F0-4869-FD44-BA37-87CE7B2484BA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57131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4D4C-D9A3-AD45-9BC4-86E49009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56085-8A01-A849-8E5D-0494D3BFD6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7BD07-9607-EA4F-BBA9-A6DDE2E590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AFA37-194D-E146-ACB3-9CC259761A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132E22-4900-2B4E-922B-E12004A7A72B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14408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93FD2-78E2-504E-98C5-368FC3ED49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A16DF-F96F-3747-9CC2-F560989B7C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CA1BE-46D8-C84C-A1B4-9AB88F1897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8E189C-D299-CC4B-8654-F6AFE47A503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53206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6DDF0-DD97-CF48-9FFC-C8DCBDFE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286A-271A-3F49-88AC-02A9289C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1D15E-F4E0-C543-AA6E-E16BF0CA3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BB395-04E3-4A45-9455-31FB19287D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E8291-79B7-9542-8868-3B0E4D598C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7A41F-C592-0C4F-BFC2-829715588D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9226534-7E4A-C34D-B034-36D744B045F4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79553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3F5D-8713-134A-A181-89576B1FD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9B59BE-02ED-F845-B0A7-5E2F9C6D3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56A7B-925B-8C4B-90ED-BFD6C22C0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0C7D2-018A-0B40-8BEF-F756597370C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09FB9-8EC5-9B4E-8916-206A9D0B5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983D7-85AE-FF4A-A88B-B61622F68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2D64249-8C79-734C-9886-693429FB958E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21300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4BB8319-D0BD-C443-9BE2-40EF02966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4875" y="679450"/>
            <a:ext cx="887571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0D60B91-CD69-5A40-BFE4-F8152B8E9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1987550"/>
            <a:ext cx="8875713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5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295E74-1A10-9A44-9216-DEA14E5CB83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904875" y="6550025"/>
            <a:ext cx="2295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SG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3A78A8-D26D-734A-9AA9-2CB472E5F2E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786188" y="6550025"/>
            <a:ext cx="3124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SG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E782DC-0E91-8D48-A5FF-F6FB65CE82E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485063" y="6550025"/>
            <a:ext cx="2295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5FFC9D20-77EC-544C-9085-9D643380DDC1}" type="slidenum">
              <a:rPr lang="en-SG" altLang="en-US"/>
              <a:pPr/>
              <a:t>‹#›</a:t>
            </a:fld>
            <a:endParaRPr lang="en-S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1263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ct val="0"/>
        </a:spcBef>
        <a:spcAft>
          <a:spcPts val="1013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76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50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0BBC6E1D-D738-414E-9C30-6CC0F3BCE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90" y="37841"/>
            <a:ext cx="10548000" cy="748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18360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B7BCBACA-0D27-3249-A99C-E9E19FAF2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325" y="7196138"/>
            <a:ext cx="4083050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544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endParaRPr lang="en-SG" altLang="en-US" sz="1200" b="1" dirty="0">
              <a:solidFill>
                <a:srgbClr val="CCCC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cing Image Template A4" id="{7A97B92D-7F72-A04A-B2FC-955CE7ABB9C7}" vid="{787F65E9-5FB3-014A-AFA2-3EB3160F7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Taljaard</dc:creator>
  <cp:lastModifiedBy>Stacy Taljaard</cp:lastModifiedBy>
  <cp:revision>1</cp:revision>
  <cp:lastPrinted>1601-01-01T00:00:00Z</cp:lastPrinted>
  <dcterms:created xsi:type="dcterms:W3CDTF">2018-12-12T00:51:00Z</dcterms:created>
  <dcterms:modified xsi:type="dcterms:W3CDTF">2018-12-12T00:51:51Z</dcterms:modified>
</cp:coreProperties>
</file>