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7" autoAdjust="0"/>
    <p:restoredTop sz="94626" autoAdjust="0"/>
  </p:normalViewPr>
  <p:slideViewPr>
    <p:cSldViewPr>
      <p:cViewPr varScale="1">
        <p:scale>
          <a:sx n="72" d="100"/>
          <a:sy n="72" d="100"/>
        </p:scale>
        <p:origin x="256" y="7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38" y="38100"/>
            <a:ext cx="16256000" cy="9067800"/>
          </a:xfrm>
          <a:prstGeom prst="rect">
            <a:avLst/>
          </a:prstGeom>
        </p:spPr>
      </p:pic>
      <p:pic>
        <p:nvPicPr>
          <p:cNvPr id="14" name="Picture 13" descr="A white circle with gold crown and black text&#10;&#10;Description automatically generated">
            <a:extLst>
              <a:ext uri="{FF2B5EF4-FFF2-40B4-BE49-F238E27FC236}">
                <a16:creationId xmlns:a16="http://schemas.microsoft.com/office/drawing/2014/main" id="{BA31FEC4-F7DF-8957-4025-2CA9F4ED8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-76200"/>
            <a:ext cx="5562600" cy="556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D82F1F-91A3-4F19-64B5-3DDA7506B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4F9F8C-4E00-9ECD-5F4F-488CBC13D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D0C8A8-48B6-792B-5EF5-BAC12AF35F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D50A0-2FD0-A1F0-E902-EED724291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925" y="8839201"/>
            <a:ext cx="2702555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9F3A0-2CC4-11A6-7EC9-2816D750E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C5AEDB-2FB3-2AE8-C8D6-CB6E1B9BE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C37E2-85C9-F223-745F-3B6527A80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03B598-4474-4364-6BE5-003798AFD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763" y="8863263"/>
            <a:ext cx="2458717" cy="24263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0</Words>
  <Application>Microsoft Macintosh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Aiden L</cp:lastModifiedBy>
  <cp:revision>3</cp:revision>
  <cp:lastPrinted>2026-05-26T21:28:37Z</cp:lastPrinted>
  <dcterms:created xsi:type="dcterms:W3CDTF">2006-08-16T00:00:00Z</dcterms:created>
  <dcterms:modified xsi:type="dcterms:W3CDTF">2026-05-26T21:34:00Z</dcterms:modified>
</cp:coreProperties>
</file>