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102475" cy="89725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C1B1"/>
    <a:srgbClr val="B9A68F"/>
    <a:srgbClr val="B09B82"/>
    <a:srgbClr val="E4DAD6"/>
    <a:srgbClr val="DEDCDC"/>
    <a:srgbClr val="DFDDDB"/>
    <a:srgbClr val="E6DCD4"/>
    <a:srgbClr val="E5E1D5"/>
    <a:srgbClr val="E1DDD9"/>
    <a:srgbClr val="B4AC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74" autoAdjust="0"/>
    <p:restoredTop sz="94660"/>
  </p:normalViewPr>
  <p:slideViewPr>
    <p:cSldViewPr snapToGrid="0">
      <p:cViewPr>
        <p:scale>
          <a:sx n="100" d="100"/>
          <a:sy n="100" d="100"/>
        </p:scale>
        <p:origin x="-138" y="-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50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50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84EDB-5FD8-4A2F-98A5-FA3192B43E0D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0425" y="1122363"/>
            <a:ext cx="5381625" cy="30273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318039"/>
            <a:ext cx="5681980" cy="35329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22366"/>
            <a:ext cx="3077739" cy="450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522366"/>
            <a:ext cx="3077739" cy="450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65CC48-3780-49B3-8E25-8D52933EFB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909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0DE15-EE78-465A-96B4-BF60796C7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BF45ED-2D37-46CA-8C1A-7F546D7EEA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3C7D13-972A-4FF0-97EE-CB8F1A432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805B-672E-4169-A887-0AEFD5EAFAA0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0A196-1314-4ED1-B957-DDB327AD4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9491D-C7CD-45BE-84C1-A862AB297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A58B-0851-49A1-9A36-FE530BF68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426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A8071-DE5E-4E49-8D61-C12EFA176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5577C7-DF1C-4BD1-B16F-21B6385264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6EC71B-6F34-42C0-9697-CC81D2840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805B-672E-4169-A887-0AEFD5EAFAA0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FB446-A07F-43E5-9F0D-4F199E0E0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C4DE0-71D4-4CC6-9869-C03C1D16D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A58B-0851-49A1-9A36-FE530BF68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831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E9765D-BDB0-45AA-BE4D-8896865862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D84263-EECE-4ED8-BDF4-7D4BA99A4D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317E92-4CFE-40A1-BF1F-F1FF5EED6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805B-672E-4169-A887-0AEFD5EAFAA0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06428-A2CA-48CC-A35C-0CB49E129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F0C1E-958C-4E6A-AE89-4A77BC05C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A58B-0851-49A1-9A36-FE530BF68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636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07501-9E27-42EF-9916-1C574448C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09FDF-9F87-4105-AA2A-4C2614B5B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4F058-703A-488F-8DC2-C57DD13D4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805B-672E-4169-A887-0AEFD5EAFAA0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172360-622D-4A4A-A617-84BA82D66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FC071-CE54-4DE8-9489-4E4B894FA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A58B-0851-49A1-9A36-FE530BF68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9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38C06-4558-45B6-A2A4-AE4A14E7C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D16D86-8BDA-4EB3-A4EF-8DF842CD58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199EC-633C-4304-AFE1-A6CF9FFE7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805B-672E-4169-A887-0AEFD5EAFAA0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15756-7B2B-4289-B410-C9236F083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8C158-BE29-42BF-A287-3FBDD7A1E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A58B-0851-49A1-9A36-FE530BF68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15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A15EA-9FCD-4C8E-A942-52635E553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93A6C-1CFA-46A5-A9B2-A5D962D356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F0F848-9082-472D-9C08-4E85BA2A56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410753-04CF-41DC-B4B8-8EADF14F8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805B-672E-4169-A887-0AEFD5EAFAA0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E9C499-B506-4F9E-81C0-08FCE2B08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CF6E92-75BE-4E9F-B358-3F5D00154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A58B-0851-49A1-9A36-FE530BF68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191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3BEE0-E1BC-42A9-A282-A747591FE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D915F0-4029-4F2C-BB10-CFE6DBAC52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F4AFA5-A194-445F-942B-90FC1A11CB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6A1351-006A-4AF0-9AD7-33CD41F7D9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AA6AC9-206A-4245-AC65-55E98FFAEF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1691EC-104C-43CE-B537-A50F4D8B6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805B-672E-4169-A887-0AEFD5EAFAA0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F074FC-060B-41DA-B74C-725796DAF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55121D-E6E5-479C-B1EC-CBC242C08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A58B-0851-49A1-9A36-FE530BF68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66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D5AA5-FF13-4E61-9131-F21876A14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374375-4F74-4FF9-B6D6-A8A82C347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805B-672E-4169-A887-0AEFD5EAFAA0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0BC89C-E801-4E39-849D-013295F64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992402-436A-46ED-A778-5382EC7F3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A58B-0851-49A1-9A36-FE530BF68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095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E9F62-A84E-4221-82C6-404DB705B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805B-672E-4169-A887-0AEFD5EAFAA0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845957-A7A5-4A1D-B647-B8DEB2E41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4B8D5-61A7-44EA-81E0-45A320BE4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A58B-0851-49A1-9A36-FE530BF68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867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9BCAF-55CA-4FF4-ADDB-FA9C230C7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E8A7A-D111-4851-87EA-D30C0DF12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BD8D71-4410-411C-9652-DE294E6CE9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5A7EB5-0114-483F-81CB-F8D406355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805B-672E-4169-A887-0AEFD5EAFAA0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E4C7D1-B7CC-43E2-A138-752C1BD12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04244F-9442-4E36-A6DA-C23517735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A58B-0851-49A1-9A36-FE530BF68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28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7F5A7-490A-49B3-8A4D-EEE0C06C1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7E93D1-FC60-42A6-BCA0-94E99FA4C5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10D716-701E-496A-B274-6BEDCAB1A1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B241CE-E1FC-48B6-A75E-7532E7CD7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0805B-672E-4169-A887-0AEFD5EAFAA0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F719D4-9CBF-4866-BE91-BCDDDC016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F1AA91-1D52-4036-9FD9-CB83A304B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A58B-0851-49A1-9A36-FE530BF68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43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EE5413-FED4-413E-A4F0-0B5B4828C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528EC3-2379-4016-8183-89BCFBC9D8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16C32-5672-4EEC-A5CE-8C4E563E19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0805B-672E-4169-A887-0AEFD5EAFAA0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683DF-2902-4035-BCA9-0D49B1FCC4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2EC69-1084-4B4E-A0AE-1A77EE164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8A58B-0851-49A1-9A36-FE530BF68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705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Flowchart: Connector 238">
            <a:extLst>
              <a:ext uri="{FF2B5EF4-FFF2-40B4-BE49-F238E27FC236}">
                <a16:creationId xmlns:a16="http://schemas.microsoft.com/office/drawing/2014/main" id="{E5446464-0C44-4D4F-ABE7-8D35A1F511CF}"/>
              </a:ext>
            </a:extLst>
          </p:cNvPr>
          <p:cNvSpPr>
            <a:spLocks noChangeAspect="1"/>
          </p:cNvSpPr>
          <p:nvPr/>
        </p:nvSpPr>
        <p:spPr>
          <a:xfrm>
            <a:off x="9628697" y="4960891"/>
            <a:ext cx="1031844" cy="1097280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7" name="组合 51">
            <a:extLst>
              <a:ext uri="{FF2B5EF4-FFF2-40B4-BE49-F238E27FC236}">
                <a16:creationId xmlns:a16="http://schemas.microsoft.com/office/drawing/2014/main" id="{FDFFC152-1E27-411B-BAFC-E4978128BBB9}"/>
              </a:ext>
            </a:extLst>
          </p:cNvPr>
          <p:cNvGrpSpPr/>
          <p:nvPr/>
        </p:nvGrpSpPr>
        <p:grpSpPr>
          <a:xfrm>
            <a:off x="2224206" y="115712"/>
            <a:ext cx="9457536" cy="6607586"/>
            <a:chOff x="2269495" y="2281164"/>
            <a:chExt cx="4603496" cy="2911941"/>
          </a:xfrm>
        </p:grpSpPr>
        <p:sp>
          <p:nvSpPr>
            <p:cNvPr id="168" name="Freeform 6">
              <a:extLst>
                <a:ext uri="{FF2B5EF4-FFF2-40B4-BE49-F238E27FC236}">
                  <a16:creationId xmlns:a16="http://schemas.microsoft.com/office/drawing/2014/main" id="{A8042C45-6629-422A-8765-A38749D637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0144" y="2528766"/>
              <a:ext cx="898584" cy="539377"/>
            </a:xfrm>
            <a:custGeom>
              <a:avLst/>
              <a:gdLst>
                <a:gd name="T0" fmla="*/ 6 w 4076"/>
                <a:gd name="T1" fmla="*/ 0 h 2449"/>
                <a:gd name="T2" fmla="*/ 221 w 4076"/>
                <a:gd name="T3" fmla="*/ 36 h 2449"/>
                <a:gd name="T4" fmla="*/ 511 w 4076"/>
                <a:gd name="T5" fmla="*/ 70 h 2449"/>
                <a:gd name="T6" fmla="*/ 772 w 4076"/>
                <a:gd name="T7" fmla="*/ 88 h 2449"/>
                <a:gd name="T8" fmla="*/ 755 w 4076"/>
                <a:gd name="T9" fmla="*/ 457 h 2449"/>
                <a:gd name="T10" fmla="*/ 385 w 4076"/>
                <a:gd name="T11" fmla="*/ 429 h 2449"/>
                <a:gd name="T12" fmla="*/ 277 w 4076"/>
                <a:gd name="T13" fmla="*/ 417 h 2449"/>
                <a:gd name="T14" fmla="*/ 267 w 4076"/>
                <a:gd name="T15" fmla="*/ 452 h 2449"/>
                <a:gd name="T16" fmla="*/ 239 w 4076"/>
                <a:gd name="T17" fmla="*/ 441 h 2449"/>
                <a:gd name="T18" fmla="*/ 239 w 4076"/>
                <a:gd name="T19" fmla="*/ 459 h 2449"/>
                <a:gd name="T20" fmla="*/ 217 w 4076"/>
                <a:gd name="T21" fmla="*/ 464 h 2449"/>
                <a:gd name="T22" fmla="*/ 199 w 4076"/>
                <a:gd name="T23" fmla="*/ 453 h 2449"/>
                <a:gd name="T24" fmla="*/ 154 w 4076"/>
                <a:gd name="T25" fmla="*/ 453 h 2449"/>
                <a:gd name="T26" fmla="*/ 136 w 4076"/>
                <a:gd name="T27" fmla="*/ 444 h 2449"/>
                <a:gd name="T28" fmla="*/ 120 w 4076"/>
                <a:gd name="T29" fmla="*/ 426 h 2449"/>
                <a:gd name="T30" fmla="*/ 110 w 4076"/>
                <a:gd name="T31" fmla="*/ 409 h 2449"/>
                <a:gd name="T32" fmla="*/ 108 w 4076"/>
                <a:gd name="T33" fmla="*/ 380 h 2449"/>
                <a:gd name="T34" fmla="*/ 92 w 4076"/>
                <a:gd name="T35" fmla="*/ 327 h 2449"/>
                <a:gd name="T36" fmla="*/ 60 w 4076"/>
                <a:gd name="T37" fmla="*/ 329 h 2449"/>
                <a:gd name="T38" fmla="*/ 60 w 4076"/>
                <a:gd name="T39" fmla="*/ 287 h 2449"/>
                <a:gd name="T40" fmla="*/ 80 w 4076"/>
                <a:gd name="T41" fmla="*/ 231 h 2449"/>
                <a:gd name="T42" fmla="*/ 57 w 4076"/>
                <a:gd name="T43" fmla="*/ 219 h 2449"/>
                <a:gd name="T44" fmla="*/ 46 w 4076"/>
                <a:gd name="T45" fmla="*/ 197 h 2449"/>
                <a:gd name="T46" fmla="*/ 18 w 4076"/>
                <a:gd name="T47" fmla="*/ 167 h 2449"/>
                <a:gd name="T48" fmla="*/ 0 w 4076"/>
                <a:gd name="T49" fmla="*/ 140 h 2449"/>
                <a:gd name="T50" fmla="*/ 0 w 4076"/>
                <a:gd name="T51" fmla="*/ 87 h 2449"/>
                <a:gd name="T52" fmla="*/ 1 w 4076"/>
                <a:gd name="T53" fmla="*/ 49 h 2449"/>
                <a:gd name="T54" fmla="*/ 6 w 4076"/>
                <a:gd name="T55" fmla="*/ 0 h 2449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4076" h="2449">
                  <a:moveTo>
                    <a:pt x="31" y="0"/>
                  </a:moveTo>
                  <a:lnTo>
                    <a:pt x="1165" y="192"/>
                  </a:lnTo>
                  <a:lnTo>
                    <a:pt x="2696" y="372"/>
                  </a:lnTo>
                  <a:lnTo>
                    <a:pt x="4076" y="462"/>
                  </a:lnTo>
                  <a:lnTo>
                    <a:pt x="3986" y="2412"/>
                  </a:lnTo>
                  <a:lnTo>
                    <a:pt x="2035" y="2262"/>
                  </a:lnTo>
                  <a:lnTo>
                    <a:pt x="1465" y="2202"/>
                  </a:lnTo>
                  <a:lnTo>
                    <a:pt x="1410" y="2388"/>
                  </a:lnTo>
                  <a:lnTo>
                    <a:pt x="1264" y="2329"/>
                  </a:lnTo>
                  <a:lnTo>
                    <a:pt x="1262" y="2421"/>
                  </a:lnTo>
                  <a:lnTo>
                    <a:pt x="1146" y="2449"/>
                  </a:lnTo>
                  <a:lnTo>
                    <a:pt x="1053" y="2390"/>
                  </a:lnTo>
                  <a:lnTo>
                    <a:pt x="811" y="2390"/>
                  </a:lnTo>
                  <a:lnTo>
                    <a:pt x="720" y="2341"/>
                  </a:lnTo>
                  <a:lnTo>
                    <a:pt x="632" y="2251"/>
                  </a:lnTo>
                  <a:lnTo>
                    <a:pt x="583" y="2159"/>
                  </a:lnTo>
                  <a:lnTo>
                    <a:pt x="572" y="2005"/>
                  </a:lnTo>
                  <a:lnTo>
                    <a:pt x="486" y="1727"/>
                  </a:lnTo>
                  <a:lnTo>
                    <a:pt x="319" y="1736"/>
                  </a:lnTo>
                  <a:lnTo>
                    <a:pt x="318" y="1515"/>
                  </a:lnTo>
                  <a:lnTo>
                    <a:pt x="421" y="1220"/>
                  </a:lnTo>
                  <a:lnTo>
                    <a:pt x="303" y="1154"/>
                  </a:lnTo>
                  <a:lnTo>
                    <a:pt x="241" y="1040"/>
                  </a:lnTo>
                  <a:lnTo>
                    <a:pt x="94" y="881"/>
                  </a:lnTo>
                  <a:lnTo>
                    <a:pt x="1" y="737"/>
                  </a:lnTo>
                  <a:lnTo>
                    <a:pt x="0" y="461"/>
                  </a:lnTo>
                  <a:lnTo>
                    <a:pt x="6" y="257"/>
                  </a:lnTo>
                  <a:lnTo>
                    <a:pt x="31" y="0"/>
                  </a:lnTo>
                  <a:close/>
                </a:path>
              </a:pathLst>
            </a:custGeom>
            <a:noFill/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69" name="Freeform 7">
              <a:extLst>
                <a:ext uri="{FF2B5EF4-FFF2-40B4-BE49-F238E27FC236}">
                  <a16:creationId xmlns:a16="http://schemas.microsoft.com/office/drawing/2014/main" id="{113D85C7-9BDA-41E6-8D6D-CA845387D14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3596" y="2624087"/>
              <a:ext cx="577328" cy="342923"/>
            </a:xfrm>
            <a:custGeom>
              <a:avLst/>
              <a:gdLst>
                <a:gd name="T0" fmla="*/ 14 w 2622"/>
                <a:gd name="T1" fmla="*/ 7 h 1560"/>
                <a:gd name="T2" fmla="*/ 0 w 2622"/>
                <a:gd name="T3" fmla="*/ 295 h 1560"/>
                <a:gd name="T4" fmla="*/ 496 w 2622"/>
                <a:gd name="T5" fmla="*/ 284 h 1560"/>
                <a:gd name="T6" fmla="*/ 486 w 2622"/>
                <a:gd name="T7" fmla="*/ 217 h 1560"/>
                <a:gd name="T8" fmla="*/ 477 w 2622"/>
                <a:gd name="T9" fmla="*/ 130 h 1560"/>
                <a:gd name="T10" fmla="*/ 454 w 2622"/>
                <a:gd name="T11" fmla="*/ 99 h 1560"/>
                <a:gd name="T12" fmla="*/ 447 w 2622"/>
                <a:gd name="T13" fmla="*/ 58 h 1560"/>
                <a:gd name="T14" fmla="*/ 443 w 2622"/>
                <a:gd name="T15" fmla="*/ 0 h 1560"/>
                <a:gd name="T16" fmla="*/ 355 w 2622"/>
                <a:gd name="T17" fmla="*/ 3 h 1560"/>
                <a:gd name="T18" fmla="*/ 310 w 2622"/>
                <a:gd name="T19" fmla="*/ 12 h 1560"/>
                <a:gd name="T20" fmla="*/ 236 w 2622"/>
                <a:gd name="T21" fmla="*/ 9 h 1560"/>
                <a:gd name="T22" fmla="*/ 140 w 2622"/>
                <a:gd name="T23" fmla="*/ 10 h 1560"/>
                <a:gd name="T24" fmla="*/ 14 w 2622"/>
                <a:gd name="T25" fmla="*/ 7 h 15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622" h="1560">
                  <a:moveTo>
                    <a:pt x="72" y="35"/>
                  </a:moveTo>
                  <a:lnTo>
                    <a:pt x="0" y="1560"/>
                  </a:lnTo>
                  <a:lnTo>
                    <a:pt x="2622" y="1503"/>
                  </a:lnTo>
                  <a:lnTo>
                    <a:pt x="2568" y="1149"/>
                  </a:lnTo>
                  <a:lnTo>
                    <a:pt x="2520" y="690"/>
                  </a:lnTo>
                  <a:lnTo>
                    <a:pt x="2400" y="525"/>
                  </a:lnTo>
                  <a:lnTo>
                    <a:pt x="2364" y="309"/>
                  </a:lnTo>
                  <a:lnTo>
                    <a:pt x="2340" y="0"/>
                  </a:lnTo>
                  <a:lnTo>
                    <a:pt x="1878" y="15"/>
                  </a:lnTo>
                  <a:lnTo>
                    <a:pt x="1638" y="63"/>
                  </a:lnTo>
                  <a:lnTo>
                    <a:pt x="1248" y="45"/>
                  </a:lnTo>
                  <a:lnTo>
                    <a:pt x="738" y="51"/>
                  </a:lnTo>
                  <a:lnTo>
                    <a:pt x="72" y="35"/>
                  </a:lnTo>
                  <a:close/>
                </a:path>
              </a:pathLst>
            </a:custGeom>
            <a:noFill/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70" name="Freeform 8">
              <a:extLst>
                <a:ext uri="{FF2B5EF4-FFF2-40B4-BE49-F238E27FC236}">
                  <a16:creationId xmlns:a16="http://schemas.microsoft.com/office/drawing/2014/main" id="{1B1658DA-AB34-4DFF-A1ED-A97BA44678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5913" y="3302959"/>
              <a:ext cx="497015" cy="619587"/>
            </a:xfrm>
            <a:custGeom>
              <a:avLst/>
              <a:gdLst>
                <a:gd name="T0" fmla="*/ 71 w 2254"/>
                <a:gd name="T1" fmla="*/ 0 h 2808"/>
                <a:gd name="T2" fmla="*/ 181 w 2254"/>
                <a:gd name="T3" fmla="*/ 16 h 2808"/>
                <a:gd name="T4" fmla="*/ 279 w 2254"/>
                <a:gd name="T5" fmla="*/ 42 h 2808"/>
                <a:gd name="T6" fmla="*/ 273 w 2254"/>
                <a:gd name="T7" fmla="*/ 81 h 2808"/>
                <a:gd name="T8" fmla="*/ 270 w 2254"/>
                <a:gd name="T9" fmla="*/ 133 h 2808"/>
                <a:gd name="T10" fmla="*/ 365 w 2254"/>
                <a:gd name="T11" fmla="*/ 139 h 2808"/>
                <a:gd name="T12" fmla="*/ 427 w 2254"/>
                <a:gd name="T13" fmla="*/ 146 h 2808"/>
                <a:gd name="T14" fmla="*/ 405 w 2254"/>
                <a:gd name="T15" fmla="*/ 284 h 2808"/>
                <a:gd name="T16" fmla="*/ 383 w 2254"/>
                <a:gd name="T17" fmla="*/ 533 h 2808"/>
                <a:gd name="T18" fmla="*/ 0 w 2254"/>
                <a:gd name="T19" fmla="*/ 476 h 2808"/>
                <a:gd name="T20" fmla="*/ 11 w 2254"/>
                <a:gd name="T21" fmla="*/ 386 h 2808"/>
                <a:gd name="T22" fmla="*/ 36 w 2254"/>
                <a:gd name="T23" fmla="*/ 231 h 2808"/>
                <a:gd name="T24" fmla="*/ 44 w 2254"/>
                <a:gd name="T25" fmla="*/ 159 h 2808"/>
                <a:gd name="T26" fmla="*/ 50 w 2254"/>
                <a:gd name="T27" fmla="*/ 95 h 2808"/>
                <a:gd name="T28" fmla="*/ 65 w 2254"/>
                <a:gd name="T29" fmla="*/ 22 h 2808"/>
                <a:gd name="T30" fmla="*/ 71 w 2254"/>
                <a:gd name="T31" fmla="*/ 0 h 280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254" h="2808">
                  <a:moveTo>
                    <a:pt x="377" y="0"/>
                  </a:moveTo>
                  <a:lnTo>
                    <a:pt x="956" y="85"/>
                  </a:lnTo>
                  <a:lnTo>
                    <a:pt x="1472" y="220"/>
                  </a:lnTo>
                  <a:lnTo>
                    <a:pt x="1441" y="428"/>
                  </a:lnTo>
                  <a:lnTo>
                    <a:pt x="1423" y="702"/>
                  </a:lnTo>
                  <a:lnTo>
                    <a:pt x="1926" y="730"/>
                  </a:lnTo>
                  <a:lnTo>
                    <a:pt x="2254" y="767"/>
                  </a:lnTo>
                  <a:lnTo>
                    <a:pt x="2136" y="1498"/>
                  </a:lnTo>
                  <a:lnTo>
                    <a:pt x="2024" y="2808"/>
                  </a:lnTo>
                  <a:lnTo>
                    <a:pt x="0" y="2509"/>
                  </a:lnTo>
                  <a:lnTo>
                    <a:pt x="56" y="2032"/>
                  </a:lnTo>
                  <a:lnTo>
                    <a:pt x="189" y="1219"/>
                  </a:lnTo>
                  <a:lnTo>
                    <a:pt x="234" y="838"/>
                  </a:lnTo>
                  <a:lnTo>
                    <a:pt x="266" y="501"/>
                  </a:lnTo>
                  <a:lnTo>
                    <a:pt x="345" y="118"/>
                  </a:lnTo>
                  <a:lnTo>
                    <a:pt x="377" y="0"/>
                  </a:lnTo>
                  <a:close/>
                </a:path>
              </a:pathLst>
            </a:custGeom>
            <a:solidFill>
              <a:srgbClr val="C4B798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71" name="Freeform 9">
              <a:extLst>
                <a:ext uri="{FF2B5EF4-FFF2-40B4-BE49-F238E27FC236}">
                  <a16:creationId xmlns:a16="http://schemas.microsoft.com/office/drawing/2014/main" id="{77B5F11F-EDB4-473E-A96D-AF4AE70B32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0184" y="3014671"/>
              <a:ext cx="607592" cy="492879"/>
            </a:xfrm>
            <a:custGeom>
              <a:avLst/>
              <a:gdLst>
                <a:gd name="T0" fmla="*/ 0 w 2757"/>
                <a:gd name="T1" fmla="*/ 382 h 2235"/>
                <a:gd name="T2" fmla="*/ 96 w 2757"/>
                <a:gd name="T3" fmla="*/ 388 h 2235"/>
                <a:gd name="T4" fmla="*/ 157 w 2757"/>
                <a:gd name="T5" fmla="*/ 394 h 2235"/>
                <a:gd name="T6" fmla="*/ 510 w 2757"/>
                <a:gd name="T7" fmla="*/ 424 h 2235"/>
                <a:gd name="T8" fmla="*/ 522 w 2757"/>
                <a:gd name="T9" fmla="*/ 39 h 2235"/>
                <a:gd name="T10" fmla="*/ 156 w 2757"/>
                <a:gd name="T11" fmla="*/ 11 h 2235"/>
                <a:gd name="T12" fmla="*/ 45 w 2757"/>
                <a:gd name="T13" fmla="*/ 0 h 2235"/>
                <a:gd name="T14" fmla="*/ 35 w 2757"/>
                <a:gd name="T15" fmla="*/ 35 h 2235"/>
                <a:gd name="T16" fmla="*/ 8 w 2757"/>
                <a:gd name="T17" fmla="*/ 291 h 2235"/>
                <a:gd name="T18" fmla="*/ 3 w 2757"/>
                <a:gd name="T19" fmla="*/ 334 h 2235"/>
                <a:gd name="T20" fmla="*/ 0 w 2757"/>
                <a:gd name="T21" fmla="*/ 382 h 223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757" h="2235">
                  <a:moveTo>
                    <a:pt x="0" y="2014"/>
                  </a:moveTo>
                  <a:lnTo>
                    <a:pt x="508" y="2044"/>
                  </a:lnTo>
                  <a:lnTo>
                    <a:pt x="828" y="2078"/>
                  </a:lnTo>
                  <a:lnTo>
                    <a:pt x="2696" y="2235"/>
                  </a:lnTo>
                  <a:lnTo>
                    <a:pt x="2757" y="208"/>
                  </a:lnTo>
                  <a:lnTo>
                    <a:pt x="824" y="60"/>
                  </a:lnTo>
                  <a:lnTo>
                    <a:pt x="238" y="0"/>
                  </a:lnTo>
                  <a:lnTo>
                    <a:pt x="185" y="184"/>
                  </a:lnTo>
                  <a:lnTo>
                    <a:pt x="44" y="1536"/>
                  </a:lnTo>
                  <a:lnTo>
                    <a:pt x="16" y="1760"/>
                  </a:lnTo>
                  <a:lnTo>
                    <a:pt x="0" y="2014"/>
                  </a:lnTo>
                  <a:close/>
                </a:path>
              </a:pathLst>
            </a:custGeom>
            <a:noFill/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72" name="Freeform 10">
              <a:extLst>
                <a:ext uri="{FF2B5EF4-FFF2-40B4-BE49-F238E27FC236}">
                  <a16:creationId xmlns:a16="http://schemas.microsoft.com/office/drawing/2014/main" id="{17001098-464C-44E8-8909-E098DC9A35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0892" y="3856286"/>
              <a:ext cx="581984" cy="703283"/>
            </a:xfrm>
            <a:custGeom>
              <a:avLst/>
              <a:gdLst>
                <a:gd name="T0" fmla="*/ 116 w 2635"/>
                <a:gd name="T1" fmla="*/ 0 h 3189"/>
                <a:gd name="T2" fmla="*/ 500 w 2635"/>
                <a:gd name="T3" fmla="*/ 57 h 3189"/>
                <a:gd name="T4" fmla="*/ 458 w 2635"/>
                <a:gd name="T5" fmla="*/ 605 h 3189"/>
                <a:gd name="T6" fmla="*/ 396 w 2635"/>
                <a:gd name="T7" fmla="*/ 596 h 3189"/>
                <a:gd name="T8" fmla="*/ 334 w 2635"/>
                <a:gd name="T9" fmla="*/ 593 h 3189"/>
                <a:gd name="T10" fmla="*/ 289 w 2635"/>
                <a:gd name="T11" fmla="*/ 585 h 3189"/>
                <a:gd name="T12" fmla="*/ 105 w 2635"/>
                <a:gd name="T13" fmla="*/ 477 h 3189"/>
                <a:gd name="T14" fmla="*/ 20 w 2635"/>
                <a:gd name="T15" fmla="*/ 434 h 3189"/>
                <a:gd name="T16" fmla="*/ 3 w 2635"/>
                <a:gd name="T17" fmla="*/ 411 h 3189"/>
                <a:gd name="T18" fmla="*/ 0 w 2635"/>
                <a:gd name="T19" fmla="*/ 405 h 3189"/>
                <a:gd name="T20" fmla="*/ 18 w 2635"/>
                <a:gd name="T21" fmla="*/ 396 h 3189"/>
                <a:gd name="T22" fmla="*/ 18 w 2635"/>
                <a:gd name="T23" fmla="*/ 373 h 3189"/>
                <a:gd name="T24" fmla="*/ 10 w 2635"/>
                <a:gd name="T25" fmla="*/ 350 h 3189"/>
                <a:gd name="T26" fmla="*/ 18 w 2635"/>
                <a:gd name="T27" fmla="*/ 329 h 3189"/>
                <a:gd name="T28" fmla="*/ 35 w 2635"/>
                <a:gd name="T29" fmla="*/ 316 h 3189"/>
                <a:gd name="T30" fmla="*/ 30 w 2635"/>
                <a:gd name="T31" fmla="*/ 299 h 3189"/>
                <a:gd name="T32" fmla="*/ 39 w 2635"/>
                <a:gd name="T33" fmla="*/ 286 h 3189"/>
                <a:gd name="T34" fmla="*/ 52 w 2635"/>
                <a:gd name="T35" fmla="*/ 265 h 3189"/>
                <a:gd name="T36" fmla="*/ 64 w 2635"/>
                <a:gd name="T37" fmla="*/ 265 h 3189"/>
                <a:gd name="T38" fmla="*/ 68 w 2635"/>
                <a:gd name="T39" fmla="*/ 250 h 3189"/>
                <a:gd name="T40" fmla="*/ 47 w 2635"/>
                <a:gd name="T41" fmla="*/ 213 h 3189"/>
                <a:gd name="T42" fmla="*/ 41 w 2635"/>
                <a:gd name="T43" fmla="*/ 180 h 3189"/>
                <a:gd name="T44" fmla="*/ 34 w 2635"/>
                <a:gd name="T45" fmla="*/ 170 h 3189"/>
                <a:gd name="T46" fmla="*/ 47 w 2635"/>
                <a:gd name="T47" fmla="*/ 153 h 3189"/>
                <a:gd name="T48" fmla="*/ 49 w 2635"/>
                <a:gd name="T49" fmla="*/ 130 h 3189"/>
                <a:gd name="T50" fmla="*/ 42 w 2635"/>
                <a:gd name="T51" fmla="*/ 98 h 3189"/>
                <a:gd name="T52" fmla="*/ 43 w 2635"/>
                <a:gd name="T53" fmla="*/ 82 h 3189"/>
                <a:gd name="T54" fmla="*/ 58 w 2635"/>
                <a:gd name="T55" fmla="*/ 73 h 3189"/>
                <a:gd name="T56" fmla="*/ 78 w 2635"/>
                <a:gd name="T57" fmla="*/ 79 h 3189"/>
                <a:gd name="T58" fmla="*/ 105 w 2635"/>
                <a:gd name="T59" fmla="*/ 87 h 3189"/>
                <a:gd name="T60" fmla="*/ 100 w 2635"/>
                <a:gd name="T61" fmla="*/ 61 h 3189"/>
                <a:gd name="T62" fmla="*/ 110 w 2635"/>
                <a:gd name="T63" fmla="*/ 48 h 3189"/>
                <a:gd name="T64" fmla="*/ 110 w 2635"/>
                <a:gd name="T65" fmla="*/ 23 h 3189"/>
                <a:gd name="T66" fmla="*/ 114 w 2635"/>
                <a:gd name="T67" fmla="*/ 6 h 3189"/>
                <a:gd name="T68" fmla="*/ 116 w 2635"/>
                <a:gd name="T69" fmla="*/ 0 h 318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635" h="3189">
                  <a:moveTo>
                    <a:pt x="609" y="0"/>
                  </a:moveTo>
                  <a:lnTo>
                    <a:pt x="2635" y="300"/>
                  </a:lnTo>
                  <a:lnTo>
                    <a:pt x="2416" y="3189"/>
                  </a:lnTo>
                  <a:lnTo>
                    <a:pt x="2089" y="3144"/>
                  </a:lnTo>
                  <a:lnTo>
                    <a:pt x="1759" y="3126"/>
                  </a:lnTo>
                  <a:lnTo>
                    <a:pt x="1525" y="3084"/>
                  </a:lnTo>
                  <a:lnTo>
                    <a:pt x="553" y="2514"/>
                  </a:lnTo>
                  <a:lnTo>
                    <a:pt x="106" y="2289"/>
                  </a:lnTo>
                  <a:lnTo>
                    <a:pt x="16" y="2169"/>
                  </a:lnTo>
                  <a:lnTo>
                    <a:pt x="0" y="2135"/>
                  </a:lnTo>
                  <a:lnTo>
                    <a:pt x="96" y="2088"/>
                  </a:lnTo>
                  <a:lnTo>
                    <a:pt x="94" y="1964"/>
                  </a:lnTo>
                  <a:lnTo>
                    <a:pt x="54" y="1844"/>
                  </a:lnTo>
                  <a:lnTo>
                    <a:pt x="96" y="1736"/>
                  </a:lnTo>
                  <a:lnTo>
                    <a:pt x="187" y="1665"/>
                  </a:lnTo>
                  <a:lnTo>
                    <a:pt x="157" y="1575"/>
                  </a:lnTo>
                  <a:lnTo>
                    <a:pt x="205" y="1509"/>
                  </a:lnTo>
                  <a:lnTo>
                    <a:pt x="276" y="1397"/>
                  </a:lnTo>
                  <a:lnTo>
                    <a:pt x="337" y="1395"/>
                  </a:lnTo>
                  <a:lnTo>
                    <a:pt x="360" y="1319"/>
                  </a:lnTo>
                  <a:lnTo>
                    <a:pt x="249" y="1124"/>
                  </a:lnTo>
                  <a:lnTo>
                    <a:pt x="217" y="948"/>
                  </a:lnTo>
                  <a:lnTo>
                    <a:pt x="178" y="897"/>
                  </a:lnTo>
                  <a:lnTo>
                    <a:pt x="249" y="809"/>
                  </a:lnTo>
                  <a:lnTo>
                    <a:pt x="258" y="687"/>
                  </a:lnTo>
                  <a:lnTo>
                    <a:pt x="223" y="515"/>
                  </a:lnTo>
                  <a:lnTo>
                    <a:pt x="228" y="431"/>
                  </a:lnTo>
                  <a:lnTo>
                    <a:pt x="307" y="384"/>
                  </a:lnTo>
                  <a:lnTo>
                    <a:pt x="411" y="414"/>
                  </a:lnTo>
                  <a:lnTo>
                    <a:pt x="553" y="461"/>
                  </a:lnTo>
                  <a:lnTo>
                    <a:pt x="528" y="320"/>
                  </a:lnTo>
                  <a:lnTo>
                    <a:pt x="582" y="252"/>
                  </a:lnTo>
                  <a:lnTo>
                    <a:pt x="582" y="122"/>
                  </a:lnTo>
                  <a:lnTo>
                    <a:pt x="603" y="32"/>
                  </a:lnTo>
                  <a:lnTo>
                    <a:pt x="609" y="0"/>
                  </a:lnTo>
                  <a:close/>
                </a:path>
              </a:pathLst>
            </a:custGeom>
            <a:noFill/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73" name="Freeform 11">
              <a:extLst>
                <a:ext uri="{FF2B5EF4-FFF2-40B4-BE49-F238E27FC236}">
                  <a16:creationId xmlns:a16="http://schemas.microsoft.com/office/drawing/2014/main" id="{FC65DDF3-065F-41AC-944F-F65CF0714F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2877" y="3471514"/>
              <a:ext cx="635527" cy="481255"/>
            </a:xfrm>
            <a:custGeom>
              <a:avLst/>
              <a:gdLst>
                <a:gd name="T0" fmla="*/ 43 w 2886"/>
                <a:gd name="T1" fmla="*/ 0 h 2181"/>
                <a:gd name="T2" fmla="*/ 21 w 2886"/>
                <a:gd name="T3" fmla="*/ 141 h 2181"/>
                <a:gd name="T4" fmla="*/ 0 w 2886"/>
                <a:gd name="T5" fmla="*/ 388 h 2181"/>
                <a:gd name="T6" fmla="*/ 215 w 2886"/>
                <a:gd name="T7" fmla="*/ 404 h 2181"/>
                <a:gd name="T8" fmla="*/ 386 w 2886"/>
                <a:gd name="T9" fmla="*/ 412 h 2181"/>
                <a:gd name="T10" fmla="*/ 536 w 2886"/>
                <a:gd name="T11" fmla="*/ 414 h 2181"/>
                <a:gd name="T12" fmla="*/ 535 w 2886"/>
                <a:gd name="T13" fmla="*/ 196 h 2181"/>
                <a:gd name="T14" fmla="*/ 546 w 2886"/>
                <a:gd name="T15" fmla="*/ 112 h 2181"/>
                <a:gd name="T16" fmla="*/ 543 w 2886"/>
                <a:gd name="T17" fmla="*/ 80 h 2181"/>
                <a:gd name="T18" fmla="*/ 540 w 2886"/>
                <a:gd name="T19" fmla="*/ 51 h 2181"/>
                <a:gd name="T20" fmla="*/ 543 w 2886"/>
                <a:gd name="T21" fmla="*/ 28 h 2181"/>
                <a:gd name="T22" fmla="*/ 519 w 2886"/>
                <a:gd name="T23" fmla="*/ 32 h 2181"/>
                <a:gd name="T24" fmla="*/ 396 w 2886"/>
                <a:gd name="T25" fmla="*/ 30 h 2181"/>
                <a:gd name="T26" fmla="*/ 72 w 2886"/>
                <a:gd name="T27" fmla="*/ 2 h 2181"/>
                <a:gd name="T28" fmla="*/ 43 w 2886"/>
                <a:gd name="T29" fmla="*/ 0 h 218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886" h="2181">
                  <a:moveTo>
                    <a:pt x="227" y="0"/>
                  </a:moveTo>
                  <a:lnTo>
                    <a:pt x="110" y="741"/>
                  </a:lnTo>
                  <a:lnTo>
                    <a:pt x="0" y="2044"/>
                  </a:lnTo>
                  <a:lnTo>
                    <a:pt x="1134" y="2128"/>
                  </a:lnTo>
                  <a:lnTo>
                    <a:pt x="2040" y="2170"/>
                  </a:lnTo>
                  <a:lnTo>
                    <a:pt x="2835" y="2181"/>
                  </a:lnTo>
                  <a:lnTo>
                    <a:pt x="2826" y="1035"/>
                  </a:lnTo>
                  <a:lnTo>
                    <a:pt x="2886" y="591"/>
                  </a:lnTo>
                  <a:lnTo>
                    <a:pt x="2868" y="423"/>
                  </a:lnTo>
                  <a:lnTo>
                    <a:pt x="2856" y="267"/>
                  </a:lnTo>
                  <a:lnTo>
                    <a:pt x="2868" y="147"/>
                  </a:lnTo>
                  <a:lnTo>
                    <a:pt x="2745" y="169"/>
                  </a:lnTo>
                  <a:lnTo>
                    <a:pt x="2093" y="157"/>
                  </a:lnTo>
                  <a:lnTo>
                    <a:pt x="380" y="12"/>
                  </a:lnTo>
                  <a:lnTo>
                    <a:pt x="227" y="0"/>
                  </a:lnTo>
                  <a:close/>
                </a:path>
              </a:pathLst>
            </a:custGeom>
            <a:solidFill>
              <a:srgbClr val="C4B798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74" name="Freeform 12">
              <a:extLst>
                <a:ext uri="{FF2B5EF4-FFF2-40B4-BE49-F238E27FC236}">
                  <a16:creationId xmlns:a16="http://schemas.microsoft.com/office/drawing/2014/main" id="{961595C9-7D76-48AC-9BBF-A7E65EA5BE6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1956" y="2955386"/>
              <a:ext cx="622723" cy="367335"/>
            </a:xfrm>
            <a:custGeom>
              <a:avLst/>
              <a:gdLst>
                <a:gd name="T0" fmla="*/ 0 w 2822"/>
                <a:gd name="T1" fmla="*/ 276 h 1670"/>
                <a:gd name="T2" fmla="*/ 108 w 2822"/>
                <a:gd name="T3" fmla="*/ 285 h 1670"/>
                <a:gd name="T4" fmla="*/ 217 w 2822"/>
                <a:gd name="T5" fmla="*/ 286 h 1670"/>
                <a:gd name="T6" fmla="*/ 295 w 2822"/>
                <a:gd name="T7" fmla="*/ 285 h 1670"/>
                <a:gd name="T8" fmla="*/ 349 w 2822"/>
                <a:gd name="T9" fmla="*/ 283 h 1670"/>
                <a:gd name="T10" fmla="*/ 376 w 2822"/>
                <a:gd name="T11" fmla="*/ 281 h 1670"/>
                <a:gd name="T12" fmla="*/ 422 w 2822"/>
                <a:gd name="T13" fmla="*/ 298 h 1670"/>
                <a:gd name="T14" fmla="*/ 439 w 2822"/>
                <a:gd name="T15" fmla="*/ 286 h 1670"/>
                <a:gd name="T16" fmla="*/ 473 w 2822"/>
                <a:gd name="T17" fmla="*/ 286 h 1670"/>
                <a:gd name="T18" fmla="*/ 485 w 2822"/>
                <a:gd name="T19" fmla="*/ 303 h 1670"/>
                <a:gd name="T20" fmla="*/ 535 w 2822"/>
                <a:gd name="T21" fmla="*/ 316 h 1670"/>
                <a:gd name="T22" fmla="*/ 535 w 2822"/>
                <a:gd name="T23" fmla="*/ 259 h 1670"/>
                <a:gd name="T24" fmla="*/ 528 w 2822"/>
                <a:gd name="T25" fmla="*/ 233 h 1670"/>
                <a:gd name="T26" fmla="*/ 533 w 2822"/>
                <a:gd name="T27" fmla="*/ 181 h 1670"/>
                <a:gd name="T28" fmla="*/ 526 w 2822"/>
                <a:gd name="T29" fmla="*/ 72 h 1670"/>
                <a:gd name="T30" fmla="*/ 502 w 2822"/>
                <a:gd name="T31" fmla="*/ 43 h 1670"/>
                <a:gd name="T32" fmla="*/ 509 w 2822"/>
                <a:gd name="T33" fmla="*/ 22 h 1670"/>
                <a:gd name="T34" fmla="*/ 507 w 2822"/>
                <a:gd name="T35" fmla="*/ 0 h 1670"/>
                <a:gd name="T36" fmla="*/ 388 w 2822"/>
                <a:gd name="T37" fmla="*/ 3 h 1670"/>
                <a:gd name="T38" fmla="*/ 10 w 2822"/>
                <a:gd name="T39" fmla="*/ 10 h 1670"/>
                <a:gd name="T40" fmla="*/ 5 w 2822"/>
                <a:gd name="T41" fmla="*/ 90 h 1670"/>
                <a:gd name="T42" fmla="*/ 0 w 2822"/>
                <a:gd name="T43" fmla="*/ 276 h 16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822" h="1670">
                  <a:moveTo>
                    <a:pt x="0" y="1456"/>
                  </a:moveTo>
                  <a:lnTo>
                    <a:pt x="570" y="1505"/>
                  </a:lnTo>
                  <a:lnTo>
                    <a:pt x="1143" y="1513"/>
                  </a:lnTo>
                  <a:lnTo>
                    <a:pt x="1558" y="1505"/>
                  </a:lnTo>
                  <a:lnTo>
                    <a:pt x="1842" y="1496"/>
                  </a:lnTo>
                  <a:lnTo>
                    <a:pt x="1985" y="1483"/>
                  </a:lnTo>
                  <a:lnTo>
                    <a:pt x="2225" y="1573"/>
                  </a:lnTo>
                  <a:lnTo>
                    <a:pt x="2315" y="1513"/>
                  </a:lnTo>
                  <a:lnTo>
                    <a:pt x="2496" y="1513"/>
                  </a:lnTo>
                  <a:lnTo>
                    <a:pt x="2556" y="1603"/>
                  </a:lnTo>
                  <a:lnTo>
                    <a:pt x="2822" y="1670"/>
                  </a:lnTo>
                  <a:lnTo>
                    <a:pt x="2822" y="1369"/>
                  </a:lnTo>
                  <a:lnTo>
                    <a:pt x="2785" y="1232"/>
                  </a:lnTo>
                  <a:lnTo>
                    <a:pt x="2813" y="957"/>
                  </a:lnTo>
                  <a:lnTo>
                    <a:pt x="2776" y="382"/>
                  </a:lnTo>
                  <a:lnTo>
                    <a:pt x="2646" y="226"/>
                  </a:lnTo>
                  <a:lnTo>
                    <a:pt x="2685" y="118"/>
                  </a:lnTo>
                  <a:lnTo>
                    <a:pt x="2674" y="0"/>
                  </a:lnTo>
                  <a:lnTo>
                    <a:pt x="2045" y="16"/>
                  </a:lnTo>
                  <a:lnTo>
                    <a:pt x="54" y="54"/>
                  </a:lnTo>
                  <a:lnTo>
                    <a:pt x="28" y="476"/>
                  </a:lnTo>
                  <a:lnTo>
                    <a:pt x="0" y="1456"/>
                  </a:lnTo>
                  <a:close/>
                </a:path>
              </a:pathLst>
            </a:custGeom>
            <a:noFill/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75" name="Freeform 13">
              <a:extLst>
                <a:ext uri="{FF2B5EF4-FFF2-40B4-BE49-F238E27FC236}">
                  <a16:creationId xmlns:a16="http://schemas.microsoft.com/office/drawing/2014/main" id="{41A122D6-3BA5-479D-BF12-E193E5D9F12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4972" y="3277385"/>
              <a:ext cx="732136" cy="326649"/>
            </a:xfrm>
            <a:custGeom>
              <a:avLst/>
              <a:gdLst>
                <a:gd name="T0" fmla="*/ 7 w 3321"/>
                <a:gd name="T1" fmla="*/ 0 h 1486"/>
                <a:gd name="T2" fmla="*/ 0 w 3321"/>
                <a:gd name="T3" fmla="*/ 197 h 1486"/>
                <a:gd name="T4" fmla="*/ 123 w 3321"/>
                <a:gd name="T5" fmla="*/ 200 h 1486"/>
                <a:gd name="T6" fmla="*/ 146 w 3321"/>
                <a:gd name="T7" fmla="*/ 196 h 1486"/>
                <a:gd name="T8" fmla="*/ 144 w 3321"/>
                <a:gd name="T9" fmla="*/ 218 h 1486"/>
                <a:gd name="T10" fmla="*/ 147 w 3321"/>
                <a:gd name="T11" fmla="*/ 252 h 1486"/>
                <a:gd name="T12" fmla="*/ 150 w 3321"/>
                <a:gd name="T13" fmla="*/ 281 h 1486"/>
                <a:gd name="T14" fmla="*/ 413 w 3321"/>
                <a:gd name="T15" fmla="*/ 281 h 1486"/>
                <a:gd name="T16" fmla="*/ 529 w 3321"/>
                <a:gd name="T17" fmla="*/ 275 h 1486"/>
                <a:gd name="T18" fmla="*/ 557 w 3321"/>
                <a:gd name="T19" fmla="*/ 272 h 1486"/>
                <a:gd name="T20" fmla="*/ 588 w 3321"/>
                <a:gd name="T21" fmla="*/ 271 h 1486"/>
                <a:gd name="T22" fmla="*/ 629 w 3321"/>
                <a:gd name="T23" fmla="*/ 269 h 1486"/>
                <a:gd name="T24" fmla="*/ 607 w 3321"/>
                <a:gd name="T25" fmla="*/ 225 h 1486"/>
                <a:gd name="T26" fmla="*/ 607 w 3321"/>
                <a:gd name="T27" fmla="*/ 179 h 1486"/>
                <a:gd name="T28" fmla="*/ 556 w 3321"/>
                <a:gd name="T29" fmla="*/ 78 h 1486"/>
                <a:gd name="T30" fmla="*/ 540 w 3321"/>
                <a:gd name="T31" fmla="*/ 40 h 1486"/>
                <a:gd name="T32" fmla="*/ 490 w 3321"/>
                <a:gd name="T33" fmla="*/ 28 h 1486"/>
                <a:gd name="T34" fmla="*/ 480 w 3321"/>
                <a:gd name="T35" fmla="*/ 11 h 1486"/>
                <a:gd name="T36" fmla="*/ 445 w 3321"/>
                <a:gd name="T37" fmla="*/ 11 h 1486"/>
                <a:gd name="T38" fmla="*/ 428 w 3321"/>
                <a:gd name="T39" fmla="*/ 22 h 1486"/>
                <a:gd name="T40" fmla="*/ 382 w 3321"/>
                <a:gd name="T41" fmla="*/ 5 h 1486"/>
                <a:gd name="T42" fmla="*/ 353 w 3321"/>
                <a:gd name="T43" fmla="*/ 8 h 1486"/>
                <a:gd name="T44" fmla="*/ 301 w 3321"/>
                <a:gd name="T45" fmla="*/ 9 h 1486"/>
                <a:gd name="T46" fmla="*/ 220 w 3321"/>
                <a:gd name="T47" fmla="*/ 11 h 1486"/>
                <a:gd name="T48" fmla="*/ 115 w 3321"/>
                <a:gd name="T49" fmla="*/ 9 h 1486"/>
                <a:gd name="T50" fmla="*/ 7 w 3321"/>
                <a:gd name="T51" fmla="*/ 0 h 148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3321" h="1486">
                  <a:moveTo>
                    <a:pt x="35" y="0"/>
                  </a:moveTo>
                  <a:lnTo>
                    <a:pt x="0" y="1044"/>
                  </a:lnTo>
                  <a:lnTo>
                    <a:pt x="651" y="1058"/>
                  </a:lnTo>
                  <a:lnTo>
                    <a:pt x="769" y="1034"/>
                  </a:lnTo>
                  <a:lnTo>
                    <a:pt x="761" y="1152"/>
                  </a:lnTo>
                  <a:lnTo>
                    <a:pt x="775" y="1332"/>
                  </a:lnTo>
                  <a:lnTo>
                    <a:pt x="793" y="1486"/>
                  </a:lnTo>
                  <a:lnTo>
                    <a:pt x="2181" y="1486"/>
                  </a:lnTo>
                  <a:lnTo>
                    <a:pt x="2791" y="1454"/>
                  </a:lnTo>
                  <a:lnTo>
                    <a:pt x="2939" y="1436"/>
                  </a:lnTo>
                  <a:lnTo>
                    <a:pt x="3107" y="1432"/>
                  </a:lnTo>
                  <a:lnTo>
                    <a:pt x="3321" y="1424"/>
                  </a:lnTo>
                  <a:lnTo>
                    <a:pt x="3203" y="1190"/>
                  </a:lnTo>
                  <a:lnTo>
                    <a:pt x="3203" y="946"/>
                  </a:lnTo>
                  <a:lnTo>
                    <a:pt x="2937" y="414"/>
                  </a:lnTo>
                  <a:lnTo>
                    <a:pt x="2849" y="212"/>
                  </a:lnTo>
                  <a:lnTo>
                    <a:pt x="2587" y="146"/>
                  </a:lnTo>
                  <a:lnTo>
                    <a:pt x="2533" y="56"/>
                  </a:lnTo>
                  <a:lnTo>
                    <a:pt x="2348" y="58"/>
                  </a:lnTo>
                  <a:lnTo>
                    <a:pt x="2259" y="116"/>
                  </a:lnTo>
                  <a:lnTo>
                    <a:pt x="2017" y="24"/>
                  </a:lnTo>
                  <a:lnTo>
                    <a:pt x="1862" y="42"/>
                  </a:lnTo>
                  <a:lnTo>
                    <a:pt x="1587" y="50"/>
                  </a:lnTo>
                  <a:lnTo>
                    <a:pt x="1159" y="56"/>
                  </a:lnTo>
                  <a:lnTo>
                    <a:pt x="607" y="4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CFC1B1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76" name="Freeform 14">
              <a:extLst>
                <a:ext uri="{FF2B5EF4-FFF2-40B4-BE49-F238E27FC236}">
                  <a16:creationId xmlns:a16="http://schemas.microsoft.com/office/drawing/2014/main" id="{69DD30F6-5B4B-4D7E-9D98-BAAD4AB62B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5600" y="3591247"/>
              <a:ext cx="669282" cy="362685"/>
            </a:xfrm>
            <a:custGeom>
              <a:avLst/>
              <a:gdLst>
                <a:gd name="T0" fmla="*/ 12 w 3036"/>
                <a:gd name="T1" fmla="*/ 11 h 1646"/>
                <a:gd name="T2" fmla="*/ 0 w 3036"/>
                <a:gd name="T3" fmla="*/ 93 h 1646"/>
                <a:gd name="T4" fmla="*/ 2 w 3036"/>
                <a:gd name="T5" fmla="*/ 311 h 1646"/>
                <a:gd name="T6" fmla="*/ 265 w 3036"/>
                <a:gd name="T7" fmla="*/ 312 h 1646"/>
                <a:gd name="T8" fmla="*/ 435 w 3036"/>
                <a:gd name="T9" fmla="*/ 298 h 1646"/>
                <a:gd name="T10" fmla="*/ 575 w 3036"/>
                <a:gd name="T11" fmla="*/ 286 h 1646"/>
                <a:gd name="T12" fmla="*/ 575 w 3036"/>
                <a:gd name="T13" fmla="*/ 251 h 1646"/>
                <a:gd name="T14" fmla="*/ 570 w 3036"/>
                <a:gd name="T15" fmla="*/ 198 h 1646"/>
                <a:gd name="T16" fmla="*/ 570 w 3036"/>
                <a:gd name="T17" fmla="*/ 135 h 1646"/>
                <a:gd name="T18" fmla="*/ 566 w 3036"/>
                <a:gd name="T19" fmla="*/ 87 h 1646"/>
                <a:gd name="T20" fmla="*/ 542 w 3036"/>
                <a:gd name="T21" fmla="*/ 73 h 1646"/>
                <a:gd name="T22" fmla="*/ 532 w 3036"/>
                <a:gd name="T23" fmla="*/ 42 h 1646"/>
                <a:gd name="T24" fmla="*/ 537 w 3036"/>
                <a:gd name="T25" fmla="*/ 25 h 1646"/>
                <a:gd name="T26" fmla="*/ 518 w 3036"/>
                <a:gd name="T27" fmla="*/ 14 h 1646"/>
                <a:gd name="T28" fmla="*/ 491 w 3036"/>
                <a:gd name="T29" fmla="*/ 0 h 1646"/>
                <a:gd name="T30" fmla="*/ 453 w 3036"/>
                <a:gd name="T31" fmla="*/ 0 h 1646"/>
                <a:gd name="T32" fmla="*/ 419 w 3036"/>
                <a:gd name="T33" fmla="*/ 2 h 1646"/>
                <a:gd name="T34" fmla="*/ 391 w 3036"/>
                <a:gd name="T35" fmla="*/ 5 h 1646"/>
                <a:gd name="T36" fmla="*/ 279 w 3036"/>
                <a:gd name="T37" fmla="*/ 11 h 1646"/>
                <a:gd name="T38" fmla="*/ 12 w 3036"/>
                <a:gd name="T39" fmla="*/ 11 h 164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036" h="1646">
                  <a:moveTo>
                    <a:pt x="62" y="59"/>
                  </a:moveTo>
                  <a:lnTo>
                    <a:pt x="0" y="491"/>
                  </a:lnTo>
                  <a:lnTo>
                    <a:pt x="13" y="1641"/>
                  </a:lnTo>
                  <a:lnTo>
                    <a:pt x="1401" y="1646"/>
                  </a:lnTo>
                  <a:lnTo>
                    <a:pt x="2298" y="1572"/>
                  </a:lnTo>
                  <a:lnTo>
                    <a:pt x="3036" y="1509"/>
                  </a:lnTo>
                  <a:lnTo>
                    <a:pt x="3036" y="1326"/>
                  </a:lnTo>
                  <a:lnTo>
                    <a:pt x="3009" y="1043"/>
                  </a:lnTo>
                  <a:lnTo>
                    <a:pt x="3009" y="713"/>
                  </a:lnTo>
                  <a:lnTo>
                    <a:pt x="2987" y="461"/>
                  </a:lnTo>
                  <a:lnTo>
                    <a:pt x="2862" y="384"/>
                  </a:lnTo>
                  <a:lnTo>
                    <a:pt x="2807" y="221"/>
                  </a:lnTo>
                  <a:lnTo>
                    <a:pt x="2837" y="131"/>
                  </a:lnTo>
                  <a:lnTo>
                    <a:pt x="2734" y="73"/>
                  </a:lnTo>
                  <a:lnTo>
                    <a:pt x="2593" y="0"/>
                  </a:lnTo>
                  <a:lnTo>
                    <a:pt x="2392" y="2"/>
                  </a:lnTo>
                  <a:lnTo>
                    <a:pt x="2212" y="11"/>
                  </a:lnTo>
                  <a:lnTo>
                    <a:pt x="2062" y="27"/>
                  </a:lnTo>
                  <a:lnTo>
                    <a:pt x="1474" y="60"/>
                  </a:lnTo>
                  <a:lnTo>
                    <a:pt x="62" y="59"/>
                  </a:lnTo>
                  <a:close/>
                </a:path>
              </a:pathLst>
            </a:custGeom>
            <a:noFill/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77" name="Freeform 15">
              <a:extLst>
                <a:ext uri="{FF2B5EF4-FFF2-40B4-BE49-F238E27FC236}">
                  <a16:creationId xmlns:a16="http://schemas.microsoft.com/office/drawing/2014/main" id="{A5503561-0932-45C2-BC8E-8B27B25799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3990" y="3922546"/>
              <a:ext cx="585476" cy="640511"/>
            </a:xfrm>
            <a:custGeom>
              <a:avLst/>
              <a:gdLst>
                <a:gd name="T0" fmla="*/ 41 w 2655"/>
                <a:gd name="T1" fmla="*/ 0 h 2904"/>
                <a:gd name="T2" fmla="*/ 261 w 2655"/>
                <a:gd name="T3" fmla="*/ 16 h 2904"/>
                <a:gd name="T4" fmla="*/ 411 w 2655"/>
                <a:gd name="T5" fmla="*/ 23 h 2904"/>
                <a:gd name="T6" fmla="*/ 503 w 2655"/>
                <a:gd name="T7" fmla="*/ 25 h 2904"/>
                <a:gd name="T8" fmla="*/ 500 w 2655"/>
                <a:gd name="T9" fmla="*/ 75 h 2904"/>
                <a:gd name="T10" fmla="*/ 503 w 2655"/>
                <a:gd name="T11" fmla="*/ 283 h 2904"/>
                <a:gd name="T12" fmla="*/ 497 w 2655"/>
                <a:gd name="T13" fmla="*/ 505 h 2904"/>
                <a:gd name="T14" fmla="*/ 194 w 2655"/>
                <a:gd name="T15" fmla="*/ 494 h 2904"/>
                <a:gd name="T16" fmla="*/ 206 w 2655"/>
                <a:gd name="T17" fmla="*/ 516 h 2904"/>
                <a:gd name="T18" fmla="*/ 171 w 2655"/>
                <a:gd name="T19" fmla="*/ 510 h 2904"/>
                <a:gd name="T20" fmla="*/ 130 w 2655"/>
                <a:gd name="T21" fmla="*/ 512 h 2904"/>
                <a:gd name="T22" fmla="*/ 80 w 2655"/>
                <a:gd name="T23" fmla="*/ 505 h 2904"/>
                <a:gd name="T24" fmla="*/ 78 w 2655"/>
                <a:gd name="T25" fmla="*/ 532 h 2904"/>
                <a:gd name="T26" fmla="*/ 73 w 2655"/>
                <a:gd name="T27" fmla="*/ 551 h 2904"/>
                <a:gd name="T28" fmla="*/ 0 w 2655"/>
                <a:gd name="T29" fmla="*/ 549 h 2904"/>
                <a:gd name="T30" fmla="*/ 41 w 2655"/>
                <a:gd name="T31" fmla="*/ 0 h 290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655" h="2904">
                  <a:moveTo>
                    <a:pt x="217" y="0"/>
                  </a:moveTo>
                  <a:lnTo>
                    <a:pt x="1377" y="84"/>
                  </a:lnTo>
                  <a:lnTo>
                    <a:pt x="2169" y="122"/>
                  </a:lnTo>
                  <a:lnTo>
                    <a:pt x="2653" y="132"/>
                  </a:lnTo>
                  <a:lnTo>
                    <a:pt x="2637" y="396"/>
                  </a:lnTo>
                  <a:lnTo>
                    <a:pt x="2655" y="1494"/>
                  </a:lnTo>
                  <a:lnTo>
                    <a:pt x="2625" y="2664"/>
                  </a:lnTo>
                  <a:lnTo>
                    <a:pt x="1026" y="2601"/>
                  </a:lnTo>
                  <a:lnTo>
                    <a:pt x="1086" y="2721"/>
                  </a:lnTo>
                  <a:lnTo>
                    <a:pt x="903" y="2688"/>
                  </a:lnTo>
                  <a:lnTo>
                    <a:pt x="687" y="2700"/>
                  </a:lnTo>
                  <a:lnTo>
                    <a:pt x="423" y="2664"/>
                  </a:lnTo>
                  <a:lnTo>
                    <a:pt x="411" y="2802"/>
                  </a:lnTo>
                  <a:lnTo>
                    <a:pt x="387" y="2904"/>
                  </a:lnTo>
                  <a:lnTo>
                    <a:pt x="0" y="2892"/>
                  </a:lnTo>
                  <a:lnTo>
                    <a:pt x="217" y="0"/>
                  </a:lnTo>
                  <a:close/>
                </a:path>
              </a:pathLst>
            </a:custGeom>
            <a:noFill/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78" name="Freeform 16">
              <a:extLst>
                <a:ext uri="{FF2B5EF4-FFF2-40B4-BE49-F238E27FC236}">
                  <a16:creationId xmlns:a16="http://schemas.microsoft.com/office/drawing/2014/main" id="{48FD6DAF-C970-49F4-B400-541676D902B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5974" y="3923708"/>
              <a:ext cx="798482" cy="380122"/>
            </a:xfrm>
            <a:custGeom>
              <a:avLst/>
              <a:gdLst>
                <a:gd name="T0" fmla="*/ 3 w 3616"/>
                <a:gd name="T1" fmla="*/ 24 h 1724"/>
                <a:gd name="T2" fmla="*/ 0 w 3616"/>
                <a:gd name="T3" fmla="*/ 74 h 1724"/>
                <a:gd name="T4" fmla="*/ 109 w 3616"/>
                <a:gd name="T5" fmla="*/ 73 h 1724"/>
                <a:gd name="T6" fmla="*/ 169 w 3616"/>
                <a:gd name="T7" fmla="*/ 71 h 1724"/>
                <a:gd name="T8" fmla="*/ 231 w 3616"/>
                <a:gd name="T9" fmla="*/ 71 h 1724"/>
                <a:gd name="T10" fmla="*/ 234 w 3616"/>
                <a:gd name="T11" fmla="*/ 106 h 1724"/>
                <a:gd name="T12" fmla="*/ 235 w 3616"/>
                <a:gd name="T13" fmla="*/ 158 h 1724"/>
                <a:gd name="T14" fmla="*/ 230 w 3616"/>
                <a:gd name="T15" fmla="*/ 187 h 1724"/>
                <a:gd name="T16" fmla="*/ 223 w 3616"/>
                <a:gd name="T17" fmla="*/ 211 h 1724"/>
                <a:gd name="T18" fmla="*/ 230 w 3616"/>
                <a:gd name="T19" fmla="*/ 234 h 1724"/>
                <a:gd name="T20" fmla="*/ 231 w 3616"/>
                <a:gd name="T21" fmla="*/ 259 h 1724"/>
                <a:gd name="T22" fmla="*/ 261 w 3616"/>
                <a:gd name="T23" fmla="*/ 262 h 1724"/>
                <a:gd name="T24" fmla="*/ 280 w 3616"/>
                <a:gd name="T25" fmla="*/ 274 h 1724"/>
                <a:gd name="T26" fmla="*/ 306 w 3616"/>
                <a:gd name="T27" fmla="*/ 276 h 1724"/>
                <a:gd name="T28" fmla="*/ 338 w 3616"/>
                <a:gd name="T29" fmla="*/ 295 h 1724"/>
                <a:gd name="T30" fmla="*/ 381 w 3616"/>
                <a:gd name="T31" fmla="*/ 288 h 1724"/>
                <a:gd name="T32" fmla="*/ 412 w 3616"/>
                <a:gd name="T33" fmla="*/ 315 h 1724"/>
                <a:gd name="T34" fmla="*/ 440 w 3616"/>
                <a:gd name="T35" fmla="*/ 309 h 1724"/>
                <a:gd name="T36" fmla="*/ 464 w 3616"/>
                <a:gd name="T37" fmla="*/ 321 h 1724"/>
                <a:gd name="T38" fmla="*/ 492 w 3616"/>
                <a:gd name="T39" fmla="*/ 319 h 1724"/>
                <a:gd name="T40" fmla="*/ 544 w 3616"/>
                <a:gd name="T41" fmla="*/ 327 h 1724"/>
                <a:gd name="T42" fmla="*/ 591 w 3616"/>
                <a:gd name="T43" fmla="*/ 309 h 1724"/>
                <a:gd name="T44" fmla="*/ 617 w 3616"/>
                <a:gd name="T45" fmla="*/ 312 h 1724"/>
                <a:gd name="T46" fmla="*/ 636 w 3616"/>
                <a:gd name="T47" fmla="*/ 303 h 1724"/>
                <a:gd name="T48" fmla="*/ 657 w 3616"/>
                <a:gd name="T49" fmla="*/ 321 h 1724"/>
                <a:gd name="T50" fmla="*/ 686 w 3616"/>
                <a:gd name="T51" fmla="*/ 327 h 1724"/>
                <a:gd name="T52" fmla="*/ 686 w 3616"/>
                <a:gd name="T53" fmla="*/ 173 h 1724"/>
                <a:gd name="T54" fmla="*/ 673 w 3616"/>
                <a:gd name="T55" fmla="*/ 112 h 1724"/>
                <a:gd name="T56" fmla="*/ 669 w 3616"/>
                <a:gd name="T57" fmla="*/ 74 h 1724"/>
                <a:gd name="T58" fmla="*/ 669 w 3616"/>
                <a:gd name="T59" fmla="*/ 48 h 1724"/>
                <a:gd name="T60" fmla="*/ 664 w 3616"/>
                <a:gd name="T61" fmla="*/ 26 h 1724"/>
                <a:gd name="T62" fmla="*/ 654 w 3616"/>
                <a:gd name="T63" fmla="*/ 0 h 1724"/>
                <a:gd name="T64" fmla="*/ 587 w 3616"/>
                <a:gd name="T65" fmla="*/ 5 h 1724"/>
                <a:gd name="T66" fmla="*/ 344 w 3616"/>
                <a:gd name="T67" fmla="*/ 25 h 1724"/>
                <a:gd name="T68" fmla="*/ 219 w 3616"/>
                <a:gd name="T69" fmla="*/ 25 h 1724"/>
                <a:gd name="T70" fmla="*/ 79 w 3616"/>
                <a:gd name="T71" fmla="*/ 25 h 1724"/>
                <a:gd name="T72" fmla="*/ 3 w 3616"/>
                <a:gd name="T73" fmla="*/ 24 h 172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16" h="1724">
                  <a:moveTo>
                    <a:pt x="14" y="124"/>
                  </a:moveTo>
                  <a:lnTo>
                    <a:pt x="0" y="392"/>
                  </a:lnTo>
                  <a:lnTo>
                    <a:pt x="573" y="383"/>
                  </a:lnTo>
                  <a:lnTo>
                    <a:pt x="893" y="374"/>
                  </a:lnTo>
                  <a:lnTo>
                    <a:pt x="1215" y="374"/>
                  </a:lnTo>
                  <a:lnTo>
                    <a:pt x="1231" y="557"/>
                  </a:lnTo>
                  <a:lnTo>
                    <a:pt x="1241" y="831"/>
                  </a:lnTo>
                  <a:lnTo>
                    <a:pt x="1213" y="987"/>
                  </a:lnTo>
                  <a:lnTo>
                    <a:pt x="1177" y="1115"/>
                  </a:lnTo>
                  <a:lnTo>
                    <a:pt x="1213" y="1233"/>
                  </a:lnTo>
                  <a:lnTo>
                    <a:pt x="1215" y="1364"/>
                  </a:lnTo>
                  <a:lnTo>
                    <a:pt x="1378" y="1380"/>
                  </a:lnTo>
                  <a:lnTo>
                    <a:pt x="1478" y="1444"/>
                  </a:lnTo>
                  <a:lnTo>
                    <a:pt x="1615" y="1453"/>
                  </a:lnTo>
                  <a:lnTo>
                    <a:pt x="1780" y="1553"/>
                  </a:lnTo>
                  <a:lnTo>
                    <a:pt x="2009" y="1517"/>
                  </a:lnTo>
                  <a:lnTo>
                    <a:pt x="2173" y="1663"/>
                  </a:lnTo>
                  <a:lnTo>
                    <a:pt x="2319" y="1627"/>
                  </a:lnTo>
                  <a:lnTo>
                    <a:pt x="2446" y="1694"/>
                  </a:lnTo>
                  <a:lnTo>
                    <a:pt x="2594" y="1681"/>
                  </a:lnTo>
                  <a:lnTo>
                    <a:pt x="2866" y="1724"/>
                  </a:lnTo>
                  <a:lnTo>
                    <a:pt x="3115" y="1627"/>
                  </a:lnTo>
                  <a:lnTo>
                    <a:pt x="3252" y="1645"/>
                  </a:lnTo>
                  <a:lnTo>
                    <a:pt x="3353" y="1599"/>
                  </a:lnTo>
                  <a:lnTo>
                    <a:pt x="3462" y="1691"/>
                  </a:lnTo>
                  <a:lnTo>
                    <a:pt x="3616" y="1724"/>
                  </a:lnTo>
                  <a:lnTo>
                    <a:pt x="3616" y="914"/>
                  </a:lnTo>
                  <a:lnTo>
                    <a:pt x="3545" y="593"/>
                  </a:lnTo>
                  <a:lnTo>
                    <a:pt x="3526" y="392"/>
                  </a:lnTo>
                  <a:lnTo>
                    <a:pt x="3526" y="254"/>
                  </a:lnTo>
                  <a:lnTo>
                    <a:pt x="3499" y="136"/>
                  </a:lnTo>
                  <a:lnTo>
                    <a:pt x="3446" y="0"/>
                  </a:lnTo>
                  <a:lnTo>
                    <a:pt x="3096" y="28"/>
                  </a:lnTo>
                  <a:lnTo>
                    <a:pt x="1814" y="134"/>
                  </a:lnTo>
                  <a:lnTo>
                    <a:pt x="1155" y="134"/>
                  </a:lnTo>
                  <a:lnTo>
                    <a:pt x="416" y="130"/>
                  </a:lnTo>
                  <a:lnTo>
                    <a:pt x="14" y="124"/>
                  </a:lnTo>
                  <a:close/>
                </a:path>
              </a:pathLst>
            </a:custGeom>
            <a:noFill/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79" name="Freeform 17">
              <a:extLst>
                <a:ext uri="{FF2B5EF4-FFF2-40B4-BE49-F238E27FC236}">
                  <a16:creationId xmlns:a16="http://schemas.microsoft.com/office/drawing/2014/main" id="{D4065270-6187-4F41-A46F-D6198BAC82F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0964" y="4006242"/>
              <a:ext cx="1269890" cy="1186863"/>
            </a:xfrm>
            <a:custGeom>
              <a:avLst/>
              <a:gdLst>
                <a:gd name="T0" fmla="*/ 11 w 5759"/>
                <a:gd name="T1" fmla="*/ 444 h 5383"/>
                <a:gd name="T2" fmla="*/ 68 w 5759"/>
                <a:gd name="T3" fmla="*/ 494 h 5383"/>
                <a:gd name="T4" fmla="*/ 108 w 5759"/>
                <a:gd name="T5" fmla="*/ 540 h 5383"/>
                <a:gd name="T6" fmla="*/ 137 w 5759"/>
                <a:gd name="T7" fmla="*/ 574 h 5383"/>
                <a:gd name="T8" fmla="*/ 163 w 5759"/>
                <a:gd name="T9" fmla="*/ 636 h 5383"/>
                <a:gd name="T10" fmla="*/ 205 w 5759"/>
                <a:gd name="T11" fmla="*/ 693 h 5383"/>
                <a:gd name="T12" fmla="*/ 271 w 5759"/>
                <a:gd name="T13" fmla="*/ 730 h 5383"/>
                <a:gd name="T14" fmla="*/ 313 w 5759"/>
                <a:gd name="T15" fmla="*/ 710 h 5383"/>
                <a:gd name="T16" fmla="*/ 353 w 5759"/>
                <a:gd name="T17" fmla="*/ 666 h 5383"/>
                <a:gd name="T18" fmla="*/ 412 w 5759"/>
                <a:gd name="T19" fmla="*/ 661 h 5383"/>
                <a:gd name="T20" fmla="*/ 488 w 5759"/>
                <a:gd name="T21" fmla="*/ 727 h 5383"/>
                <a:gd name="T22" fmla="*/ 563 w 5759"/>
                <a:gd name="T23" fmla="*/ 841 h 5383"/>
                <a:gd name="T24" fmla="*/ 606 w 5759"/>
                <a:gd name="T25" fmla="*/ 909 h 5383"/>
                <a:gd name="T26" fmla="*/ 637 w 5759"/>
                <a:gd name="T27" fmla="*/ 983 h 5383"/>
                <a:gd name="T28" fmla="*/ 745 w 5759"/>
                <a:gd name="T29" fmla="*/ 1018 h 5383"/>
                <a:gd name="T30" fmla="*/ 811 w 5759"/>
                <a:gd name="T31" fmla="*/ 1021 h 5383"/>
                <a:gd name="T32" fmla="*/ 794 w 5759"/>
                <a:gd name="T33" fmla="*/ 979 h 5383"/>
                <a:gd name="T34" fmla="*/ 768 w 5759"/>
                <a:gd name="T35" fmla="*/ 938 h 5383"/>
                <a:gd name="T36" fmla="*/ 773 w 5759"/>
                <a:gd name="T37" fmla="*/ 892 h 5383"/>
                <a:gd name="T38" fmla="*/ 777 w 5759"/>
                <a:gd name="T39" fmla="*/ 868 h 5383"/>
                <a:gd name="T40" fmla="*/ 762 w 5759"/>
                <a:gd name="T41" fmla="*/ 830 h 5383"/>
                <a:gd name="T42" fmla="*/ 779 w 5759"/>
                <a:gd name="T43" fmla="*/ 796 h 5383"/>
                <a:gd name="T44" fmla="*/ 830 w 5759"/>
                <a:gd name="T45" fmla="*/ 762 h 5383"/>
                <a:gd name="T46" fmla="*/ 859 w 5759"/>
                <a:gd name="T47" fmla="*/ 739 h 5383"/>
                <a:gd name="T48" fmla="*/ 930 w 5759"/>
                <a:gd name="T49" fmla="*/ 725 h 5383"/>
                <a:gd name="T50" fmla="*/ 955 w 5759"/>
                <a:gd name="T51" fmla="*/ 688 h 5383"/>
                <a:gd name="T52" fmla="*/ 967 w 5759"/>
                <a:gd name="T53" fmla="*/ 636 h 5383"/>
                <a:gd name="T54" fmla="*/ 1001 w 5759"/>
                <a:gd name="T55" fmla="*/ 653 h 5383"/>
                <a:gd name="T56" fmla="*/ 1080 w 5759"/>
                <a:gd name="T57" fmla="*/ 625 h 5383"/>
                <a:gd name="T58" fmla="*/ 1075 w 5759"/>
                <a:gd name="T59" fmla="*/ 523 h 5383"/>
                <a:gd name="T60" fmla="*/ 1083 w 5759"/>
                <a:gd name="T61" fmla="*/ 469 h 5383"/>
                <a:gd name="T62" fmla="*/ 1049 w 5759"/>
                <a:gd name="T63" fmla="*/ 422 h 5383"/>
                <a:gd name="T64" fmla="*/ 1038 w 5759"/>
                <a:gd name="T65" fmla="*/ 367 h 5383"/>
                <a:gd name="T66" fmla="*/ 1038 w 5759"/>
                <a:gd name="T67" fmla="*/ 317 h 5383"/>
                <a:gd name="T68" fmla="*/ 1036 w 5759"/>
                <a:gd name="T69" fmla="*/ 277 h 5383"/>
                <a:gd name="T70" fmla="*/ 991 w 5759"/>
                <a:gd name="T71" fmla="*/ 256 h 5383"/>
                <a:gd name="T72" fmla="*/ 940 w 5759"/>
                <a:gd name="T73" fmla="*/ 233 h 5383"/>
                <a:gd name="T74" fmla="*/ 895 w 5759"/>
                <a:gd name="T75" fmla="*/ 237 h 5383"/>
                <a:gd name="T76" fmla="*/ 797 w 5759"/>
                <a:gd name="T77" fmla="*/ 248 h 5383"/>
                <a:gd name="T78" fmla="*/ 744 w 5759"/>
                <a:gd name="T79" fmla="*/ 237 h 5383"/>
                <a:gd name="T80" fmla="*/ 686 w 5759"/>
                <a:gd name="T81" fmla="*/ 217 h 5383"/>
                <a:gd name="T82" fmla="*/ 611 w 5759"/>
                <a:gd name="T83" fmla="*/ 205 h 5383"/>
                <a:gd name="T84" fmla="*/ 566 w 5759"/>
                <a:gd name="T85" fmla="*/ 191 h 5383"/>
                <a:gd name="T86" fmla="*/ 535 w 5759"/>
                <a:gd name="T87" fmla="*/ 163 h 5383"/>
                <a:gd name="T88" fmla="*/ 535 w 5759"/>
                <a:gd name="T89" fmla="*/ 118 h 5383"/>
                <a:gd name="T90" fmla="*/ 539 w 5759"/>
                <a:gd name="T91" fmla="*/ 38 h 5383"/>
                <a:gd name="T92" fmla="*/ 473 w 5759"/>
                <a:gd name="T93" fmla="*/ 0 h 5383"/>
                <a:gd name="T94" fmla="*/ 305 w 5759"/>
                <a:gd name="T95" fmla="*/ 3 h 5383"/>
                <a:gd name="T96" fmla="*/ 303 w 5759"/>
                <a:gd name="T97" fmla="*/ 433 h 538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759" h="5383">
                  <a:moveTo>
                    <a:pt x="0" y="2219"/>
                  </a:moveTo>
                  <a:lnTo>
                    <a:pt x="60" y="2339"/>
                  </a:lnTo>
                  <a:lnTo>
                    <a:pt x="199" y="2439"/>
                  </a:lnTo>
                  <a:lnTo>
                    <a:pt x="361" y="2605"/>
                  </a:lnTo>
                  <a:lnTo>
                    <a:pt x="421" y="2755"/>
                  </a:lnTo>
                  <a:lnTo>
                    <a:pt x="571" y="2845"/>
                  </a:lnTo>
                  <a:lnTo>
                    <a:pt x="661" y="2875"/>
                  </a:lnTo>
                  <a:lnTo>
                    <a:pt x="721" y="3025"/>
                  </a:lnTo>
                  <a:lnTo>
                    <a:pt x="841" y="3175"/>
                  </a:lnTo>
                  <a:lnTo>
                    <a:pt x="863" y="3351"/>
                  </a:lnTo>
                  <a:lnTo>
                    <a:pt x="951" y="3519"/>
                  </a:lnTo>
                  <a:lnTo>
                    <a:pt x="1081" y="3655"/>
                  </a:lnTo>
                  <a:lnTo>
                    <a:pt x="1261" y="3685"/>
                  </a:lnTo>
                  <a:lnTo>
                    <a:pt x="1431" y="3847"/>
                  </a:lnTo>
                  <a:lnTo>
                    <a:pt x="1535" y="3815"/>
                  </a:lnTo>
                  <a:lnTo>
                    <a:pt x="1651" y="3745"/>
                  </a:lnTo>
                  <a:lnTo>
                    <a:pt x="1681" y="3595"/>
                  </a:lnTo>
                  <a:lnTo>
                    <a:pt x="1863" y="3511"/>
                  </a:lnTo>
                  <a:lnTo>
                    <a:pt x="1981" y="3415"/>
                  </a:lnTo>
                  <a:lnTo>
                    <a:pt x="2175" y="3487"/>
                  </a:lnTo>
                  <a:lnTo>
                    <a:pt x="2319" y="3567"/>
                  </a:lnTo>
                  <a:lnTo>
                    <a:pt x="2575" y="3831"/>
                  </a:lnTo>
                  <a:lnTo>
                    <a:pt x="2735" y="4095"/>
                  </a:lnTo>
                  <a:lnTo>
                    <a:pt x="2972" y="4435"/>
                  </a:lnTo>
                  <a:lnTo>
                    <a:pt x="3122" y="4555"/>
                  </a:lnTo>
                  <a:lnTo>
                    <a:pt x="3199" y="4791"/>
                  </a:lnTo>
                  <a:lnTo>
                    <a:pt x="3327" y="5023"/>
                  </a:lnTo>
                  <a:lnTo>
                    <a:pt x="3362" y="5185"/>
                  </a:lnTo>
                  <a:lnTo>
                    <a:pt x="3631" y="5279"/>
                  </a:lnTo>
                  <a:lnTo>
                    <a:pt x="3932" y="5365"/>
                  </a:lnTo>
                  <a:lnTo>
                    <a:pt x="4119" y="5383"/>
                  </a:lnTo>
                  <a:lnTo>
                    <a:pt x="4279" y="5383"/>
                  </a:lnTo>
                  <a:lnTo>
                    <a:pt x="4207" y="5271"/>
                  </a:lnTo>
                  <a:lnTo>
                    <a:pt x="4191" y="5159"/>
                  </a:lnTo>
                  <a:lnTo>
                    <a:pt x="4119" y="5079"/>
                  </a:lnTo>
                  <a:lnTo>
                    <a:pt x="4052" y="4945"/>
                  </a:lnTo>
                  <a:lnTo>
                    <a:pt x="4079" y="4839"/>
                  </a:lnTo>
                  <a:lnTo>
                    <a:pt x="4082" y="4705"/>
                  </a:lnTo>
                  <a:lnTo>
                    <a:pt x="3975" y="4639"/>
                  </a:lnTo>
                  <a:lnTo>
                    <a:pt x="4103" y="4575"/>
                  </a:lnTo>
                  <a:lnTo>
                    <a:pt x="4112" y="4435"/>
                  </a:lnTo>
                  <a:lnTo>
                    <a:pt x="4022" y="4375"/>
                  </a:lnTo>
                  <a:lnTo>
                    <a:pt x="4202" y="4345"/>
                  </a:lnTo>
                  <a:lnTo>
                    <a:pt x="4112" y="4195"/>
                  </a:lnTo>
                  <a:lnTo>
                    <a:pt x="4322" y="4165"/>
                  </a:lnTo>
                  <a:lnTo>
                    <a:pt x="4382" y="4015"/>
                  </a:lnTo>
                  <a:lnTo>
                    <a:pt x="4472" y="4015"/>
                  </a:lnTo>
                  <a:lnTo>
                    <a:pt x="4532" y="3895"/>
                  </a:lnTo>
                  <a:lnTo>
                    <a:pt x="4772" y="3895"/>
                  </a:lnTo>
                  <a:lnTo>
                    <a:pt x="4911" y="3823"/>
                  </a:lnTo>
                  <a:lnTo>
                    <a:pt x="5042" y="3745"/>
                  </a:lnTo>
                  <a:lnTo>
                    <a:pt x="5042" y="3625"/>
                  </a:lnTo>
                  <a:lnTo>
                    <a:pt x="5192" y="3535"/>
                  </a:lnTo>
                  <a:lnTo>
                    <a:pt x="5102" y="3355"/>
                  </a:lnTo>
                  <a:lnTo>
                    <a:pt x="5252" y="3325"/>
                  </a:lnTo>
                  <a:lnTo>
                    <a:pt x="5282" y="3445"/>
                  </a:lnTo>
                  <a:lnTo>
                    <a:pt x="5463" y="3391"/>
                  </a:lnTo>
                  <a:lnTo>
                    <a:pt x="5702" y="3295"/>
                  </a:lnTo>
                  <a:lnTo>
                    <a:pt x="5695" y="3031"/>
                  </a:lnTo>
                  <a:lnTo>
                    <a:pt x="5672" y="2755"/>
                  </a:lnTo>
                  <a:lnTo>
                    <a:pt x="5759" y="2671"/>
                  </a:lnTo>
                  <a:lnTo>
                    <a:pt x="5719" y="2471"/>
                  </a:lnTo>
                  <a:lnTo>
                    <a:pt x="5612" y="2305"/>
                  </a:lnTo>
                  <a:lnTo>
                    <a:pt x="5535" y="2223"/>
                  </a:lnTo>
                  <a:lnTo>
                    <a:pt x="5462" y="2035"/>
                  </a:lnTo>
                  <a:lnTo>
                    <a:pt x="5479" y="1935"/>
                  </a:lnTo>
                  <a:lnTo>
                    <a:pt x="5463" y="1799"/>
                  </a:lnTo>
                  <a:lnTo>
                    <a:pt x="5479" y="1671"/>
                  </a:lnTo>
                  <a:lnTo>
                    <a:pt x="5439" y="1559"/>
                  </a:lnTo>
                  <a:lnTo>
                    <a:pt x="5471" y="1463"/>
                  </a:lnTo>
                  <a:lnTo>
                    <a:pt x="5432" y="1345"/>
                  </a:lnTo>
                  <a:lnTo>
                    <a:pt x="5231" y="1351"/>
                  </a:lnTo>
                  <a:lnTo>
                    <a:pt x="5075" y="1317"/>
                  </a:lnTo>
                  <a:lnTo>
                    <a:pt x="4964" y="1226"/>
                  </a:lnTo>
                  <a:lnTo>
                    <a:pt x="4865" y="1271"/>
                  </a:lnTo>
                  <a:lnTo>
                    <a:pt x="4727" y="1251"/>
                  </a:lnTo>
                  <a:lnTo>
                    <a:pt x="4479" y="1350"/>
                  </a:lnTo>
                  <a:lnTo>
                    <a:pt x="4208" y="1305"/>
                  </a:lnTo>
                  <a:lnTo>
                    <a:pt x="4055" y="1319"/>
                  </a:lnTo>
                  <a:lnTo>
                    <a:pt x="3927" y="1251"/>
                  </a:lnTo>
                  <a:lnTo>
                    <a:pt x="3786" y="1287"/>
                  </a:lnTo>
                  <a:lnTo>
                    <a:pt x="3620" y="1143"/>
                  </a:lnTo>
                  <a:lnTo>
                    <a:pt x="3392" y="1179"/>
                  </a:lnTo>
                  <a:lnTo>
                    <a:pt x="3227" y="1079"/>
                  </a:lnTo>
                  <a:lnTo>
                    <a:pt x="3084" y="1068"/>
                  </a:lnTo>
                  <a:lnTo>
                    <a:pt x="2988" y="1005"/>
                  </a:lnTo>
                  <a:lnTo>
                    <a:pt x="2828" y="989"/>
                  </a:lnTo>
                  <a:lnTo>
                    <a:pt x="2823" y="858"/>
                  </a:lnTo>
                  <a:lnTo>
                    <a:pt x="2786" y="740"/>
                  </a:lnTo>
                  <a:lnTo>
                    <a:pt x="2823" y="620"/>
                  </a:lnTo>
                  <a:lnTo>
                    <a:pt x="2852" y="458"/>
                  </a:lnTo>
                  <a:lnTo>
                    <a:pt x="2843" y="198"/>
                  </a:lnTo>
                  <a:lnTo>
                    <a:pt x="2825" y="0"/>
                  </a:lnTo>
                  <a:lnTo>
                    <a:pt x="2498" y="0"/>
                  </a:lnTo>
                  <a:lnTo>
                    <a:pt x="2156" y="9"/>
                  </a:lnTo>
                  <a:lnTo>
                    <a:pt x="1611" y="18"/>
                  </a:lnTo>
                  <a:lnTo>
                    <a:pt x="1629" y="1167"/>
                  </a:lnTo>
                  <a:lnTo>
                    <a:pt x="1598" y="2282"/>
                  </a:lnTo>
                  <a:lnTo>
                    <a:pt x="0" y="2219"/>
                  </a:lnTo>
                  <a:close/>
                </a:path>
              </a:pathLst>
            </a:custGeom>
            <a:solidFill>
              <a:srgbClr val="C3B996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80" name="Freeform 18">
              <a:extLst>
                <a:ext uri="{FF2B5EF4-FFF2-40B4-BE49-F238E27FC236}">
                  <a16:creationId xmlns:a16="http://schemas.microsoft.com/office/drawing/2014/main" id="{BF26BD1A-7F8F-40CF-BA88-CDFFAAFD20E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8070" y="2570614"/>
              <a:ext cx="575001" cy="656785"/>
            </a:xfrm>
            <a:custGeom>
              <a:avLst/>
              <a:gdLst>
                <a:gd name="T0" fmla="*/ 0 w 2604"/>
                <a:gd name="T1" fmla="*/ 45 h 2977"/>
                <a:gd name="T2" fmla="*/ 31 w 2604"/>
                <a:gd name="T3" fmla="*/ 46 h 2977"/>
                <a:gd name="T4" fmla="*/ 64 w 2604"/>
                <a:gd name="T5" fmla="*/ 43 h 2977"/>
                <a:gd name="T6" fmla="*/ 91 w 2604"/>
                <a:gd name="T7" fmla="*/ 46 h 2977"/>
                <a:gd name="T8" fmla="*/ 117 w 2604"/>
                <a:gd name="T9" fmla="*/ 40 h 2977"/>
                <a:gd name="T10" fmla="*/ 117 w 2604"/>
                <a:gd name="T11" fmla="*/ 0 h 2977"/>
                <a:gd name="T12" fmla="*/ 137 w 2604"/>
                <a:gd name="T13" fmla="*/ 5 h 2977"/>
                <a:gd name="T14" fmla="*/ 125 w 2604"/>
                <a:gd name="T15" fmla="*/ 25 h 2977"/>
                <a:gd name="T16" fmla="*/ 134 w 2604"/>
                <a:gd name="T17" fmla="*/ 40 h 2977"/>
                <a:gd name="T18" fmla="*/ 163 w 2604"/>
                <a:gd name="T19" fmla="*/ 51 h 2977"/>
                <a:gd name="T20" fmla="*/ 184 w 2604"/>
                <a:gd name="T21" fmla="*/ 61 h 2977"/>
                <a:gd name="T22" fmla="*/ 225 w 2604"/>
                <a:gd name="T23" fmla="*/ 68 h 2977"/>
                <a:gd name="T24" fmla="*/ 265 w 2604"/>
                <a:gd name="T25" fmla="*/ 68 h 2977"/>
                <a:gd name="T26" fmla="*/ 282 w 2604"/>
                <a:gd name="T27" fmla="*/ 57 h 2977"/>
                <a:gd name="T28" fmla="*/ 305 w 2604"/>
                <a:gd name="T29" fmla="*/ 74 h 2977"/>
                <a:gd name="T30" fmla="*/ 339 w 2604"/>
                <a:gd name="T31" fmla="*/ 80 h 2977"/>
                <a:gd name="T32" fmla="*/ 373 w 2604"/>
                <a:gd name="T33" fmla="*/ 97 h 2977"/>
                <a:gd name="T34" fmla="*/ 407 w 2604"/>
                <a:gd name="T35" fmla="*/ 85 h 2977"/>
                <a:gd name="T36" fmla="*/ 419 w 2604"/>
                <a:gd name="T37" fmla="*/ 93 h 2977"/>
                <a:gd name="T38" fmla="*/ 447 w 2604"/>
                <a:gd name="T39" fmla="*/ 91 h 2977"/>
                <a:gd name="T40" fmla="*/ 469 w 2604"/>
                <a:gd name="T41" fmla="*/ 91 h 2977"/>
                <a:gd name="T42" fmla="*/ 494 w 2604"/>
                <a:gd name="T43" fmla="*/ 90 h 2977"/>
                <a:gd name="T44" fmla="*/ 492 w 2604"/>
                <a:gd name="T45" fmla="*/ 94 h 2977"/>
                <a:gd name="T46" fmla="*/ 428 w 2604"/>
                <a:gd name="T47" fmla="*/ 136 h 2977"/>
                <a:gd name="T48" fmla="*/ 402 w 2604"/>
                <a:gd name="T49" fmla="*/ 160 h 2977"/>
                <a:gd name="T50" fmla="*/ 390 w 2604"/>
                <a:gd name="T51" fmla="*/ 188 h 2977"/>
                <a:gd name="T52" fmla="*/ 351 w 2604"/>
                <a:gd name="T53" fmla="*/ 216 h 2977"/>
                <a:gd name="T54" fmla="*/ 328 w 2604"/>
                <a:gd name="T55" fmla="*/ 245 h 2977"/>
                <a:gd name="T56" fmla="*/ 339 w 2604"/>
                <a:gd name="T57" fmla="*/ 279 h 2977"/>
                <a:gd name="T58" fmla="*/ 319 w 2604"/>
                <a:gd name="T59" fmla="*/ 307 h 2977"/>
                <a:gd name="T60" fmla="*/ 299 w 2604"/>
                <a:gd name="T61" fmla="*/ 330 h 2977"/>
                <a:gd name="T62" fmla="*/ 322 w 2604"/>
                <a:gd name="T63" fmla="*/ 359 h 2977"/>
                <a:gd name="T64" fmla="*/ 319 w 2604"/>
                <a:gd name="T65" fmla="*/ 400 h 2977"/>
                <a:gd name="T66" fmla="*/ 311 w 2604"/>
                <a:gd name="T67" fmla="*/ 421 h 2977"/>
                <a:gd name="T68" fmla="*/ 330 w 2604"/>
                <a:gd name="T69" fmla="*/ 430 h 2977"/>
                <a:gd name="T70" fmla="*/ 356 w 2604"/>
                <a:gd name="T71" fmla="*/ 427 h 2977"/>
                <a:gd name="T72" fmla="*/ 393 w 2604"/>
                <a:gd name="T73" fmla="*/ 460 h 2977"/>
                <a:gd name="T74" fmla="*/ 453 w 2604"/>
                <a:gd name="T75" fmla="*/ 501 h 2977"/>
                <a:gd name="T76" fmla="*/ 442 w 2604"/>
                <a:gd name="T77" fmla="*/ 530 h 2977"/>
                <a:gd name="T78" fmla="*/ 75 w 2604"/>
                <a:gd name="T79" fmla="*/ 565 h 2977"/>
                <a:gd name="T80" fmla="*/ 80 w 2604"/>
                <a:gd name="T81" fmla="*/ 513 h 2977"/>
                <a:gd name="T82" fmla="*/ 73 w 2604"/>
                <a:gd name="T83" fmla="*/ 403 h 2977"/>
                <a:gd name="T84" fmla="*/ 49 w 2604"/>
                <a:gd name="T85" fmla="*/ 374 h 2977"/>
                <a:gd name="T86" fmla="*/ 56 w 2604"/>
                <a:gd name="T87" fmla="*/ 353 h 2977"/>
                <a:gd name="T88" fmla="*/ 53 w 2604"/>
                <a:gd name="T89" fmla="*/ 330 h 2977"/>
                <a:gd name="T90" fmla="*/ 43 w 2604"/>
                <a:gd name="T91" fmla="*/ 263 h 2977"/>
                <a:gd name="T92" fmla="*/ 34 w 2604"/>
                <a:gd name="T93" fmla="*/ 176 h 2977"/>
                <a:gd name="T94" fmla="*/ 11 w 2604"/>
                <a:gd name="T95" fmla="*/ 145 h 2977"/>
                <a:gd name="T96" fmla="*/ 5 w 2604"/>
                <a:gd name="T97" fmla="*/ 106 h 2977"/>
                <a:gd name="T98" fmla="*/ 0 w 2604"/>
                <a:gd name="T99" fmla="*/ 45 h 297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604" h="2977">
                  <a:moveTo>
                    <a:pt x="0" y="239"/>
                  </a:moveTo>
                  <a:lnTo>
                    <a:pt x="161" y="242"/>
                  </a:lnTo>
                  <a:lnTo>
                    <a:pt x="337" y="226"/>
                  </a:lnTo>
                  <a:lnTo>
                    <a:pt x="481" y="242"/>
                  </a:lnTo>
                  <a:lnTo>
                    <a:pt x="617" y="210"/>
                  </a:lnTo>
                  <a:lnTo>
                    <a:pt x="617" y="0"/>
                  </a:lnTo>
                  <a:lnTo>
                    <a:pt x="721" y="26"/>
                  </a:lnTo>
                  <a:lnTo>
                    <a:pt x="657" y="130"/>
                  </a:lnTo>
                  <a:lnTo>
                    <a:pt x="705" y="210"/>
                  </a:lnTo>
                  <a:lnTo>
                    <a:pt x="857" y="270"/>
                  </a:lnTo>
                  <a:lnTo>
                    <a:pt x="969" y="322"/>
                  </a:lnTo>
                  <a:lnTo>
                    <a:pt x="1187" y="360"/>
                  </a:lnTo>
                  <a:lnTo>
                    <a:pt x="1398" y="360"/>
                  </a:lnTo>
                  <a:lnTo>
                    <a:pt x="1488" y="300"/>
                  </a:lnTo>
                  <a:lnTo>
                    <a:pt x="1608" y="390"/>
                  </a:lnTo>
                  <a:lnTo>
                    <a:pt x="1788" y="420"/>
                  </a:lnTo>
                  <a:lnTo>
                    <a:pt x="1968" y="510"/>
                  </a:lnTo>
                  <a:lnTo>
                    <a:pt x="2148" y="450"/>
                  </a:lnTo>
                  <a:lnTo>
                    <a:pt x="2209" y="490"/>
                  </a:lnTo>
                  <a:lnTo>
                    <a:pt x="2358" y="480"/>
                  </a:lnTo>
                  <a:lnTo>
                    <a:pt x="2473" y="482"/>
                  </a:lnTo>
                  <a:lnTo>
                    <a:pt x="2604" y="476"/>
                  </a:lnTo>
                  <a:lnTo>
                    <a:pt x="2596" y="497"/>
                  </a:lnTo>
                  <a:lnTo>
                    <a:pt x="2257" y="714"/>
                  </a:lnTo>
                  <a:lnTo>
                    <a:pt x="2121" y="842"/>
                  </a:lnTo>
                  <a:lnTo>
                    <a:pt x="2058" y="990"/>
                  </a:lnTo>
                  <a:lnTo>
                    <a:pt x="1848" y="1140"/>
                  </a:lnTo>
                  <a:lnTo>
                    <a:pt x="1728" y="1290"/>
                  </a:lnTo>
                  <a:lnTo>
                    <a:pt x="1788" y="1470"/>
                  </a:lnTo>
                  <a:lnTo>
                    <a:pt x="1681" y="1618"/>
                  </a:lnTo>
                  <a:lnTo>
                    <a:pt x="1578" y="1740"/>
                  </a:lnTo>
                  <a:lnTo>
                    <a:pt x="1698" y="1890"/>
                  </a:lnTo>
                  <a:lnTo>
                    <a:pt x="1681" y="2106"/>
                  </a:lnTo>
                  <a:lnTo>
                    <a:pt x="1638" y="2220"/>
                  </a:lnTo>
                  <a:lnTo>
                    <a:pt x="1737" y="2266"/>
                  </a:lnTo>
                  <a:lnTo>
                    <a:pt x="1878" y="2250"/>
                  </a:lnTo>
                  <a:lnTo>
                    <a:pt x="2073" y="2426"/>
                  </a:lnTo>
                  <a:lnTo>
                    <a:pt x="2388" y="2640"/>
                  </a:lnTo>
                  <a:lnTo>
                    <a:pt x="2329" y="2794"/>
                  </a:lnTo>
                  <a:lnTo>
                    <a:pt x="394" y="2977"/>
                  </a:lnTo>
                  <a:lnTo>
                    <a:pt x="421" y="2701"/>
                  </a:lnTo>
                  <a:lnTo>
                    <a:pt x="385" y="2123"/>
                  </a:lnTo>
                  <a:lnTo>
                    <a:pt x="256" y="1969"/>
                  </a:lnTo>
                  <a:lnTo>
                    <a:pt x="294" y="1862"/>
                  </a:lnTo>
                  <a:lnTo>
                    <a:pt x="282" y="1741"/>
                  </a:lnTo>
                  <a:lnTo>
                    <a:pt x="229" y="1387"/>
                  </a:lnTo>
                  <a:lnTo>
                    <a:pt x="181" y="928"/>
                  </a:lnTo>
                  <a:lnTo>
                    <a:pt x="60" y="763"/>
                  </a:lnTo>
                  <a:lnTo>
                    <a:pt x="25" y="556"/>
                  </a:lnTo>
                  <a:lnTo>
                    <a:pt x="0" y="239"/>
                  </a:lnTo>
                  <a:close/>
                </a:path>
              </a:pathLst>
            </a:custGeom>
            <a:solidFill>
              <a:srgbClr val="CFC1B1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81" name="Freeform 19">
              <a:extLst>
                <a:ext uri="{FF2B5EF4-FFF2-40B4-BE49-F238E27FC236}">
                  <a16:creationId xmlns:a16="http://schemas.microsoft.com/office/drawing/2014/main" id="{414FFFB0-4183-438A-A65E-529EAC9C719C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7260" y="2807755"/>
              <a:ext cx="485375" cy="477768"/>
            </a:xfrm>
            <a:custGeom>
              <a:avLst/>
              <a:gdLst>
                <a:gd name="T0" fmla="*/ 51 w 2202"/>
                <a:gd name="T1" fmla="*/ 13 h 2170"/>
                <a:gd name="T2" fmla="*/ 28 w 2202"/>
                <a:gd name="T3" fmla="*/ 41 h 2170"/>
                <a:gd name="T4" fmla="*/ 40 w 2202"/>
                <a:gd name="T5" fmla="*/ 76 h 2170"/>
                <a:gd name="T6" fmla="*/ 19 w 2202"/>
                <a:gd name="T7" fmla="*/ 103 h 2170"/>
                <a:gd name="T8" fmla="*/ 0 w 2202"/>
                <a:gd name="T9" fmla="*/ 126 h 2170"/>
                <a:gd name="T10" fmla="*/ 23 w 2202"/>
                <a:gd name="T11" fmla="*/ 155 h 2170"/>
                <a:gd name="T12" fmla="*/ 19 w 2202"/>
                <a:gd name="T13" fmla="*/ 196 h 2170"/>
                <a:gd name="T14" fmla="*/ 11 w 2202"/>
                <a:gd name="T15" fmla="*/ 217 h 2170"/>
                <a:gd name="T16" fmla="*/ 30 w 2202"/>
                <a:gd name="T17" fmla="*/ 226 h 2170"/>
                <a:gd name="T18" fmla="*/ 56 w 2202"/>
                <a:gd name="T19" fmla="*/ 223 h 2170"/>
                <a:gd name="T20" fmla="*/ 95 w 2202"/>
                <a:gd name="T21" fmla="*/ 257 h 2170"/>
                <a:gd name="T22" fmla="*/ 153 w 2202"/>
                <a:gd name="T23" fmla="*/ 297 h 2170"/>
                <a:gd name="T24" fmla="*/ 142 w 2202"/>
                <a:gd name="T25" fmla="*/ 326 h 2170"/>
                <a:gd name="T26" fmla="*/ 154 w 2202"/>
                <a:gd name="T27" fmla="*/ 341 h 2170"/>
                <a:gd name="T28" fmla="*/ 154 w 2202"/>
                <a:gd name="T29" fmla="*/ 367 h 2170"/>
                <a:gd name="T30" fmla="*/ 162 w 2202"/>
                <a:gd name="T31" fmla="*/ 391 h 2170"/>
                <a:gd name="T32" fmla="*/ 186 w 2202"/>
                <a:gd name="T33" fmla="*/ 402 h 2170"/>
                <a:gd name="T34" fmla="*/ 204 w 2202"/>
                <a:gd name="T35" fmla="*/ 411 h 2170"/>
                <a:gd name="T36" fmla="*/ 400 w 2202"/>
                <a:gd name="T37" fmla="*/ 381 h 2170"/>
                <a:gd name="T38" fmla="*/ 400 w 2202"/>
                <a:gd name="T39" fmla="*/ 341 h 2170"/>
                <a:gd name="T40" fmla="*/ 383 w 2202"/>
                <a:gd name="T41" fmla="*/ 324 h 2170"/>
                <a:gd name="T42" fmla="*/ 380 w 2202"/>
                <a:gd name="T43" fmla="*/ 294 h 2170"/>
                <a:gd name="T44" fmla="*/ 383 w 2202"/>
                <a:gd name="T45" fmla="*/ 267 h 2170"/>
                <a:gd name="T46" fmla="*/ 389 w 2202"/>
                <a:gd name="T47" fmla="*/ 256 h 2170"/>
                <a:gd name="T48" fmla="*/ 383 w 2202"/>
                <a:gd name="T49" fmla="*/ 227 h 2170"/>
                <a:gd name="T50" fmla="*/ 389 w 2202"/>
                <a:gd name="T51" fmla="*/ 205 h 2170"/>
                <a:gd name="T52" fmla="*/ 389 w 2202"/>
                <a:gd name="T53" fmla="*/ 188 h 2170"/>
                <a:gd name="T54" fmla="*/ 417 w 2202"/>
                <a:gd name="T55" fmla="*/ 125 h 2170"/>
                <a:gd name="T56" fmla="*/ 411 w 2202"/>
                <a:gd name="T57" fmla="*/ 108 h 2170"/>
                <a:gd name="T58" fmla="*/ 400 w 2202"/>
                <a:gd name="T59" fmla="*/ 125 h 2170"/>
                <a:gd name="T60" fmla="*/ 389 w 2202"/>
                <a:gd name="T61" fmla="*/ 142 h 2170"/>
                <a:gd name="T62" fmla="*/ 383 w 2202"/>
                <a:gd name="T63" fmla="*/ 159 h 2170"/>
                <a:gd name="T64" fmla="*/ 355 w 2202"/>
                <a:gd name="T65" fmla="*/ 199 h 2170"/>
                <a:gd name="T66" fmla="*/ 355 w 2202"/>
                <a:gd name="T67" fmla="*/ 176 h 2170"/>
                <a:gd name="T68" fmla="*/ 356 w 2202"/>
                <a:gd name="T69" fmla="*/ 155 h 2170"/>
                <a:gd name="T70" fmla="*/ 368 w 2202"/>
                <a:gd name="T71" fmla="*/ 135 h 2170"/>
                <a:gd name="T72" fmla="*/ 366 w 2202"/>
                <a:gd name="T73" fmla="*/ 108 h 2170"/>
                <a:gd name="T74" fmla="*/ 349 w 2202"/>
                <a:gd name="T75" fmla="*/ 91 h 2170"/>
                <a:gd name="T76" fmla="*/ 348 w 2202"/>
                <a:gd name="T77" fmla="*/ 79 h 2170"/>
                <a:gd name="T78" fmla="*/ 320 w 2202"/>
                <a:gd name="T79" fmla="*/ 57 h 2170"/>
                <a:gd name="T80" fmla="*/ 286 w 2202"/>
                <a:gd name="T81" fmla="*/ 63 h 2170"/>
                <a:gd name="T82" fmla="*/ 281 w 2202"/>
                <a:gd name="T83" fmla="*/ 51 h 2170"/>
                <a:gd name="T84" fmla="*/ 260 w 2202"/>
                <a:gd name="T85" fmla="*/ 52 h 2170"/>
                <a:gd name="T86" fmla="*/ 233 w 2202"/>
                <a:gd name="T87" fmla="*/ 50 h 2170"/>
                <a:gd name="T88" fmla="*/ 201 w 2202"/>
                <a:gd name="T89" fmla="*/ 51 h 2170"/>
                <a:gd name="T90" fmla="*/ 184 w 2202"/>
                <a:gd name="T91" fmla="*/ 38 h 2170"/>
                <a:gd name="T92" fmla="*/ 173 w 2202"/>
                <a:gd name="T93" fmla="*/ 23 h 2170"/>
                <a:gd name="T94" fmla="*/ 127 w 2202"/>
                <a:gd name="T95" fmla="*/ 23 h 2170"/>
                <a:gd name="T96" fmla="*/ 122 w 2202"/>
                <a:gd name="T97" fmla="*/ 0 h 2170"/>
                <a:gd name="T98" fmla="*/ 70 w 2202"/>
                <a:gd name="T99" fmla="*/ 23 h 2170"/>
                <a:gd name="T100" fmla="*/ 51 w 2202"/>
                <a:gd name="T101" fmla="*/ 13 h 217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202" h="2170">
                  <a:moveTo>
                    <a:pt x="267" y="70"/>
                  </a:moveTo>
                  <a:lnTo>
                    <a:pt x="150" y="216"/>
                  </a:lnTo>
                  <a:lnTo>
                    <a:pt x="209" y="400"/>
                  </a:lnTo>
                  <a:lnTo>
                    <a:pt x="102" y="544"/>
                  </a:lnTo>
                  <a:lnTo>
                    <a:pt x="0" y="667"/>
                  </a:lnTo>
                  <a:lnTo>
                    <a:pt x="119" y="820"/>
                  </a:lnTo>
                  <a:lnTo>
                    <a:pt x="102" y="1035"/>
                  </a:lnTo>
                  <a:lnTo>
                    <a:pt x="59" y="1146"/>
                  </a:lnTo>
                  <a:lnTo>
                    <a:pt x="158" y="1195"/>
                  </a:lnTo>
                  <a:lnTo>
                    <a:pt x="297" y="1177"/>
                  </a:lnTo>
                  <a:lnTo>
                    <a:pt x="501" y="1359"/>
                  </a:lnTo>
                  <a:lnTo>
                    <a:pt x="809" y="1567"/>
                  </a:lnTo>
                  <a:lnTo>
                    <a:pt x="750" y="1723"/>
                  </a:lnTo>
                  <a:lnTo>
                    <a:pt x="814" y="1802"/>
                  </a:lnTo>
                  <a:lnTo>
                    <a:pt x="814" y="1938"/>
                  </a:lnTo>
                  <a:lnTo>
                    <a:pt x="854" y="2066"/>
                  </a:lnTo>
                  <a:lnTo>
                    <a:pt x="982" y="2122"/>
                  </a:lnTo>
                  <a:lnTo>
                    <a:pt x="1078" y="2170"/>
                  </a:lnTo>
                  <a:lnTo>
                    <a:pt x="2112" y="2010"/>
                  </a:lnTo>
                  <a:lnTo>
                    <a:pt x="2112" y="1800"/>
                  </a:lnTo>
                  <a:lnTo>
                    <a:pt x="2022" y="1710"/>
                  </a:lnTo>
                  <a:lnTo>
                    <a:pt x="2006" y="1554"/>
                  </a:lnTo>
                  <a:lnTo>
                    <a:pt x="2022" y="1410"/>
                  </a:lnTo>
                  <a:lnTo>
                    <a:pt x="2052" y="1350"/>
                  </a:lnTo>
                  <a:lnTo>
                    <a:pt x="2022" y="1200"/>
                  </a:lnTo>
                  <a:lnTo>
                    <a:pt x="2052" y="1080"/>
                  </a:lnTo>
                  <a:lnTo>
                    <a:pt x="2052" y="990"/>
                  </a:lnTo>
                  <a:lnTo>
                    <a:pt x="2202" y="660"/>
                  </a:lnTo>
                  <a:lnTo>
                    <a:pt x="2172" y="570"/>
                  </a:lnTo>
                  <a:lnTo>
                    <a:pt x="2112" y="660"/>
                  </a:lnTo>
                  <a:lnTo>
                    <a:pt x="2052" y="750"/>
                  </a:lnTo>
                  <a:lnTo>
                    <a:pt x="2022" y="840"/>
                  </a:lnTo>
                  <a:lnTo>
                    <a:pt x="1872" y="1050"/>
                  </a:lnTo>
                  <a:lnTo>
                    <a:pt x="1872" y="930"/>
                  </a:lnTo>
                  <a:lnTo>
                    <a:pt x="1878" y="818"/>
                  </a:lnTo>
                  <a:lnTo>
                    <a:pt x="1942" y="714"/>
                  </a:lnTo>
                  <a:lnTo>
                    <a:pt x="1932" y="570"/>
                  </a:lnTo>
                  <a:lnTo>
                    <a:pt x="1842" y="480"/>
                  </a:lnTo>
                  <a:lnTo>
                    <a:pt x="1838" y="418"/>
                  </a:lnTo>
                  <a:lnTo>
                    <a:pt x="1692" y="300"/>
                  </a:lnTo>
                  <a:lnTo>
                    <a:pt x="1512" y="330"/>
                  </a:lnTo>
                  <a:lnTo>
                    <a:pt x="1482" y="270"/>
                  </a:lnTo>
                  <a:lnTo>
                    <a:pt x="1374" y="274"/>
                  </a:lnTo>
                  <a:lnTo>
                    <a:pt x="1230" y="266"/>
                  </a:lnTo>
                  <a:lnTo>
                    <a:pt x="1062" y="270"/>
                  </a:lnTo>
                  <a:lnTo>
                    <a:pt x="974" y="202"/>
                  </a:lnTo>
                  <a:lnTo>
                    <a:pt x="912" y="120"/>
                  </a:lnTo>
                  <a:lnTo>
                    <a:pt x="672" y="120"/>
                  </a:lnTo>
                  <a:lnTo>
                    <a:pt x="642" y="0"/>
                  </a:lnTo>
                  <a:lnTo>
                    <a:pt x="372" y="120"/>
                  </a:lnTo>
                  <a:lnTo>
                    <a:pt x="267" y="70"/>
                  </a:lnTo>
                  <a:close/>
                </a:path>
              </a:pathLst>
            </a:custGeom>
            <a:solidFill>
              <a:srgbClr val="C4B798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82" name="Freeform 20">
              <a:extLst>
                <a:ext uri="{FF2B5EF4-FFF2-40B4-BE49-F238E27FC236}">
                  <a16:creationId xmlns:a16="http://schemas.microsoft.com/office/drawing/2014/main" id="{2F770305-C538-449D-9EF3-2B94CBDBEF3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6532" y="3186714"/>
              <a:ext cx="548229" cy="352223"/>
            </a:xfrm>
            <a:custGeom>
              <a:avLst/>
              <a:gdLst>
                <a:gd name="T0" fmla="*/ 0 w 2485"/>
                <a:gd name="T1" fmla="*/ 35 h 1601"/>
                <a:gd name="T2" fmla="*/ 367 w 2485"/>
                <a:gd name="T3" fmla="*/ 0 h 1601"/>
                <a:gd name="T4" fmla="*/ 378 w 2485"/>
                <a:gd name="T5" fmla="*/ 14 h 1601"/>
                <a:gd name="T6" fmla="*/ 379 w 2485"/>
                <a:gd name="T7" fmla="*/ 40 h 1601"/>
                <a:gd name="T8" fmla="*/ 386 w 2485"/>
                <a:gd name="T9" fmla="*/ 65 h 1601"/>
                <a:gd name="T10" fmla="*/ 408 w 2485"/>
                <a:gd name="T11" fmla="*/ 74 h 1601"/>
                <a:gd name="T12" fmla="*/ 428 w 2485"/>
                <a:gd name="T13" fmla="*/ 85 h 1601"/>
                <a:gd name="T14" fmla="*/ 447 w 2485"/>
                <a:gd name="T15" fmla="*/ 109 h 1601"/>
                <a:gd name="T16" fmla="*/ 463 w 2485"/>
                <a:gd name="T17" fmla="*/ 127 h 1601"/>
                <a:gd name="T18" fmla="*/ 471 w 2485"/>
                <a:gd name="T19" fmla="*/ 154 h 1601"/>
                <a:gd name="T20" fmla="*/ 451 w 2485"/>
                <a:gd name="T21" fmla="*/ 178 h 1601"/>
                <a:gd name="T22" fmla="*/ 426 w 2485"/>
                <a:gd name="T23" fmla="*/ 189 h 1601"/>
                <a:gd name="T24" fmla="*/ 399 w 2485"/>
                <a:gd name="T25" fmla="*/ 189 h 1601"/>
                <a:gd name="T26" fmla="*/ 416 w 2485"/>
                <a:gd name="T27" fmla="*/ 217 h 1601"/>
                <a:gd name="T28" fmla="*/ 407 w 2485"/>
                <a:gd name="T29" fmla="*/ 248 h 1601"/>
                <a:gd name="T30" fmla="*/ 394 w 2485"/>
                <a:gd name="T31" fmla="*/ 274 h 1601"/>
                <a:gd name="T32" fmla="*/ 388 w 2485"/>
                <a:gd name="T33" fmla="*/ 295 h 1601"/>
                <a:gd name="T34" fmla="*/ 360 w 2485"/>
                <a:gd name="T35" fmla="*/ 274 h 1601"/>
                <a:gd name="T36" fmla="*/ 277 w 2485"/>
                <a:gd name="T37" fmla="*/ 289 h 1601"/>
                <a:gd name="T38" fmla="*/ 195 w 2485"/>
                <a:gd name="T39" fmla="*/ 297 h 1601"/>
                <a:gd name="T40" fmla="*/ 73 w 2485"/>
                <a:gd name="T41" fmla="*/ 303 h 1601"/>
                <a:gd name="T42" fmla="*/ 73 w 2485"/>
                <a:gd name="T43" fmla="*/ 256 h 1601"/>
                <a:gd name="T44" fmla="*/ 23 w 2485"/>
                <a:gd name="T45" fmla="*/ 157 h 1601"/>
                <a:gd name="T46" fmla="*/ 6 w 2485"/>
                <a:gd name="T47" fmla="*/ 117 h 1601"/>
                <a:gd name="T48" fmla="*/ 6 w 2485"/>
                <a:gd name="T49" fmla="*/ 59 h 1601"/>
                <a:gd name="T50" fmla="*/ 0 w 2485"/>
                <a:gd name="T51" fmla="*/ 35 h 160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85" h="1601">
                  <a:moveTo>
                    <a:pt x="0" y="183"/>
                  </a:moveTo>
                  <a:lnTo>
                    <a:pt x="1935" y="0"/>
                  </a:lnTo>
                  <a:lnTo>
                    <a:pt x="1996" y="75"/>
                  </a:lnTo>
                  <a:lnTo>
                    <a:pt x="1998" y="212"/>
                  </a:lnTo>
                  <a:lnTo>
                    <a:pt x="2037" y="344"/>
                  </a:lnTo>
                  <a:lnTo>
                    <a:pt x="2155" y="393"/>
                  </a:lnTo>
                  <a:lnTo>
                    <a:pt x="2257" y="447"/>
                  </a:lnTo>
                  <a:lnTo>
                    <a:pt x="2357" y="575"/>
                  </a:lnTo>
                  <a:lnTo>
                    <a:pt x="2445" y="671"/>
                  </a:lnTo>
                  <a:lnTo>
                    <a:pt x="2485" y="815"/>
                  </a:lnTo>
                  <a:lnTo>
                    <a:pt x="2377" y="939"/>
                  </a:lnTo>
                  <a:lnTo>
                    <a:pt x="2245" y="999"/>
                  </a:lnTo>
                  <a:lnTo>
                    <a:pt x="2107" y="999"/>
                  </a:lnTo>
                  <a:lnTo>
                    <a:pt x="2197" y="1149"/>
                  </a:lnTo>
                  <a:lnTo>
                    <a:pt x="2149" y="1311"/>
                  </a:lnTo>
                  <a:lnTo>
                    <a:pt x="2077" y="1449"/>
                  </a:lnTo>
                  <a:lnTo>
                    <a:pt x="2045" y="1559"/>
                  </a:lnTo>
                  <a:lnTo>
                    <a:pt x="1897" y="1449"/>
                  </a:lnTo>
                  <a:lnTo>
                    <a:pt x="1461" y="1527"/>
                  </a:lnTo>
                  <a:lnTo>
                    <a:pt x="1029" y="1567"/>
                  </a:lnTo>
                  <a:lnTo>
                    <a:pt x="384" y="1601"/>
                  </a:lnTo>
                  <a:lnTo>
                    <a:pt x="384" y="1355"/>
                  </a:lnTo>
                  <a:lnTo>
                    <a:pt x="120" y="827"/>
                  </a:lnTo>
                  <a:lnTo>
                    <a:pt x="33" y="620"/>
                  </a:lnTo>
                  <a:lnTo>
                    <a:pt x="34" y="312"/>
                  </a:lnTo>
                  <a:lnTo>
                    <a:pt x="0" y="183"/>
                  </a:lnTo>
                  <a:close/>
                </a:path>
              </a:pathLst>
            </a:custGeom>
            <a:solidFill>
              <a:srgbClr val="CFC1B1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83" name="Freeform 21">
              <a:extLst>
                <a:ext uri="{FF2B5EF4-FFF2-40B4-BE49-F238E27FC236}">
                  <a16:creationId xmlns:a16="http://schemas.microsoft.com/office/drawing/2014/main" id="{FF27703E-03E0-4CFC-8B61-D795A0B40DB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1501" y="3506388"/>
              <a:ext cx="618067" cy="485905"/>
            </a:xfrm>
            <a:custGeom>
              <a:avLst/>
              <a:gdLst>
                <a:gd name="T0" fmla="*/ 0 w 2800"/>
                <a:gd name="T1" fmla="*/ 29 h 2206"/>
                <a:gd name="T2" fmla="*/ 22 w 2800"/>
                <a:gd name="T3" fmla="*/ 73 h 2206"/>
                <a:gd name="T4" fmla="*/ 47 w 2800"/>
                <a:gd name="T5" fmla="*/ 86 h 2206"/>
                <a:gd name="T6" fmla="*/ 69 w 2800"/>
                <a:gd name="T7" fmla="*/ 98 h 2206"/>
                <a:gd name="T8" fmla="*/ 63 w 2800"/>
                <a:gd name="T9" fmla="*/ 115 h 2206"/>
                <a:gd name="T10" fmla="*/ 74 w 2800"/>
                <a:gd name="T11" fmla="*/ 146 h 2206"/>
                <a:gd name="T12" fmla="*/ 97 w 2800"/>
                <a:gd name="T13" fmla="*/ 160 h 2206"/>
                <a:gd name="T14" fmla="*/ 101 w 2800"/>
                <a:gd name="T15" fmla="*/ 211 h 2206"/>
                <a:gd name="T16" fmla="*/ 101 w 2800"/>
                <a:gd name="T17" fmla="*/ 271 h 2206"/>
                <a:gd name="T18" fmla="*/ 107 w 2800"/>
                <a:gd name="T19" fmla="*/ 324 h 2206"/>
                <a:gd name="T20" fmla="*/ 107 w 2800"/>
                <a:gd name="T21" fmla="*/ 359 h 2206"/>
                <a:gd name="T22" fmla="*/ 117 w 2800"/>
                <a:gd name="T23" fmla="*/ 385 h 2206"/>
                <a:gd name="T24" fmla="*/ 122 w 2800"/>
                <a:gd name="T25" fmla="*/ 409 h 2206"/>
                <a:gd name="T26" fmla="*/ 335 w 2800"/>
                <a:gd name="T27" fmla="*/ 382 h 2206"/>
                <a:gd name="T28" fmla="*/ 393 w 2800"/>
                <a:gd name="T29" fmla="*/ 376 h 2206"/>
                <a:gd name="T30" fmla="*/ 452 w 2800"/>
                <a:gd name="T31" fmla="*/ 364 h 2206"/>
                <a:gd name="T32" fmla="*/ 463 w 2800"/>
                <a:gd name="T33" fmla="*/ 375 h 2206"/>
                <a:gd name="T34" fmla="*/ 446 w 2800"/>
                <a:gd name="T35" fmla="*/ 398 h 2206"/>
                <a:gd name="T36" fmla="*/ 458 w 2800"/>
                <a:gd name="T37" fmla="*/ 409 h 2206"/>
                <a:gd name="T38" fmla="*/ 478 w 2800"/>
                <a:gd name="T39" fmla="*/ 418 h 2206"/>
                <a:gd name="T40" fmla="*/ 497 w 2800"/>
                <a:gd name="T41" fmla="*/ 409 h 2206"/>
                <a:gd name="T42" fmla="*/ 503 w 2800"/>
                <a:gd name="T43" fmla="*/ 398 h 2206"/>
                <a:gd name="T44" fmla="*/ 497 w 2800"/>
                <a:gd name="T45" fmla="*/ 381 h 2206"/>
                <a:gd name="T46" fmla="*/ 507 w 2800"/>
                <a:gd name="T47" fmla="*/ 363 h 2206"/>
                <a:gd name="T48" fmla="*/ 515 w 2800"/>
                <a:gd name="T49" fmla="*/ 347 h 2206"/>
                <a:gd name="T50" fmla="*/ 531 w 2800"/>
                <a:gd name="T51" fmla="*/ 339 h 2206"/>
                <a:gd name="T52" fmla="*/ 529 w 2800"/>
                <a:gd name="T53" fmla="*/ 324 h 2206"/>
                <a:gd name="T54" fmla="*/ 528 w 2800"/>
                <a:gd name="T55" fmla="*/ 306 h 2206"/>
                <a:gd name="T56" fmla="*/ 509 w 2800"/>
                <a:gd name="T57" fmla="*/ 296 h 2206"/>
                <a:gd name="T58" fmla="*/ 492 w 2800"/>
                <a:gd name="T59" fmla="*/ 273 h 2206"/>
                <a:gd name="T60" fmla="*/ 486 w 2800"/>
                <a:gd name="T61" fmla="*/ 244 h 2206"/>
                <a:gd name="T62" fmla="*/ 458 w 2800"/>
                <a:gd name="T63" fmla="*/ 222 h 2206"/>
                <a:gd name="T64" fmla="*/ 435 w 2800"/>
                <a:gd name="T65" fmla="*/ 210 h 2206"/>
                <a:gd name="T66" fmla="*/ 418 w 2800"/>
                <a:gd name="T67" fmla="*/ 187 h 2206"/>
                <a:gd name="T68" fmla="*/ 426 w 2800"/>
                <a:gd name="T69" fmla="*/ 166 h 2206"/>
                <a:gd name="T70" fmla="*/ 429 w 2800"/>
                <a:gd name="T71" fmla="*/ 142 h 2206"/>
                <a:gd name="T72" fmla="*/ 414 w 2800"/>
                <a:gd name="T73" fmla="*/ 133 h 2206"/>
                <a:gd name="T74" fmla="*/ 396 w 2800"/>
                <a:gd name="T75" fmla="*/ 128 h 2206"/>
                <a:gd name="T76" fmla="*/ 378 w 2800"/>
                <a:gd name="T77" fmla="*/ 114 h 2206"/>
                <a:gd name="T78" fmla="*/ 355 w 2800"/>
                <a:gd name="T79" fmla="*/ 85 h 2206"/>
                <a:gd name="T80" fmla="*/ 337 w 2800"/>
                <a:gd name="T81" fmla="*/ 74 h 2206"/>
                <a:gd name="T82" fmla="*/ 321 w 2800"/>
                <a:gd name="T83" fmla="*/ 51 h 2206"/>
                <a:gd name="T84" fmla="*/ 315 w 2800"/>
                <a:gd name="T85" fmla="*/ 21 h 2206"/>
                <a:gd name="T86" fmla="*/ 287 w 2800"/>
                <a:gd name="T87" fmla="*/ 0 h 2206"/>
                <a:gd name="T88" fmla="*/ 260 w 2800"/>
                <a:gd name="T89" fmla="*/ 4 h 2206"/>
                <a:gd name="T90" fmla="*/ 200 w 2800"/>
                <a:gd name="T91" fmla="*/ 15 h 2206"/>
                <a:gd name="T92" fmla="*/ 122 w 2800"/>
                <a:gd name="T93" fmla="*/ 22 h 2206"/>
                <a:gd name="T94" fmla="*/ 58 w 2800"/>
                <a:gd name="T95" fmla="*/ 26 h 2206"/>
                <a:gd name="T96" fmla="*/ 0 w 2800"/>
                <a:gd name="T97" fmla="*/ 29 h 220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800" h="2206">
                  <a:moveTo>
                    <a:pt x="0" y="152"/>
                  </a:moveTo>
                  <a:lnTo>
                    <a:pt x="118" y="387"/>
                  </a:lnTo>
                  <a:lnTo>
                    <a:pt x="247" y="452"/>
                  </a:lnTo>
                  <a:lnTo>
                    <a:pt x="363" y="518"/>
                  </a:lnTo>
                  <a:lnTo>
                    <a:pt x="333" y="608"/>
                  </a:lnTo>
                  <a:lnTo>
                    <a:pt x="388" y="771"/>
                  </a:lnTo>
                  <a:lnTo>
                    <a:pt x="513" y="845"/>
                  </a:lnTo>
                  <a:lnTo>
                    <a:pt x="535" y="1115"/>
                  </a:lnTo>
                  <a:lnTo>
                    <a:pt x="535" y="1431"/>
                  </a:lnTo>
                  <a:lnTo>
                    <a:pt x="562" y="1710"/>
                  </a:lnTo>
                  <a:lnTo>
                    <a:pt x="562" y="1895"/>
                  </a:lnTo>
                  <a:lnTo>
                    <a:pt x="618" y="2034"/>
                  </a:lnTo>
                  <a:lnTo>
                    <a:pt x="645" y="2160"/>
                  </a:lnTo>
                  <a:lnTo>
                    <a:pt x="1769" y="2014"/>
                  </a:lnTo>
                  <a:lnTo>
                    <a:pt x="2073" y="1982"/>
                  </a:lnTo>
                  <a:lnTo>
                    <a:pt x="2383" y="1920"/>
                  </a:lnTo>
                  <a:lnTo>
                    <a:pt x="2443" y="1980"/>
                  </a:lnTo>
                  <a:lnTo>
                    <a:pt x="2353" y="2100"/>
                  </a:lnTo>
                  <a:lnTo>
                    <a:pt x="2413" y="2160"/>
                  </a:lnTo>
                  <a:lnTo>
                    <a:pt x="2520" y="2206"/>
                  </a:lnTo>
                  <a:lnTo>
                    <a:pt x="2623" y="2160"/>
                  </a:lnTo>
                  <a:lnTo>
                    <a:pt x="2653" y="2100"/>
                  </a:lnTo>
                  <a:lnTo>
                    <a:pt x="2623" y="2010"/>
                  </a:lnTo>
                  <a:lnTo>
                    <a:pt x="2672" y="1918"/>
                  </a:lnTo>
                  <a:lnTo>
                    <a:pt x="2713" y="1830"/>
                  </a:lnTo>
                  <a:lnTo>
                    <a:pt x="2800" y="1790"/>
                  </a:lnTo>
                  <a:lnTo>
                    <a:pt x="2792" y="1710"/>
                  </a:lnTo>
                  <a:lnTo>
                    <a:pt x="2784" y="1614"/>
                  </a:lnTo>
                  <a:lnTo>
                    <a:pt x="2683" y="1560"/>
                  </a:lnTo>
                  <a:lnTo>
                    <a:pt x="2593" y="1440"/>
                  </a:lnTo>
                  <a:lnTo>
                    <a:pt x="2563" y="1290"/>
                  </a:lnTo>
                  <a:lnTo>
                    <a:pt x="2413" y="1170"/>
                  </a:lnTo>
                  <a:lnTo>
                    <a:pt x="2293" y="1110"/>
                  </a:lnTo>
                  <a:lnTo>
                    <a:pt x="2203" y="989"/>
                  </a:lnTo>
                  <a:lnTo>
                    <a:pt x="2248" y="878"/>
                  </a:lnTo>
                  <a:lnTo>
                    <a:pt x="2263" y="749"/>
                  </a:lnTo>
                  <a:lnTo>
                    <a:pt x="2184" y="702"/>
                  </a:lnTo>
                  <a:lnTo>
                    <a:pt x="2089" y="678"/>
                  </a:lnTo>
                  <a:lnTo>
                    <a:pt x="1994" y="599"/>
                  </a:lnTo>
                  <a:lnTo>
                    <a:pt x="1874" y="449"/>
                  </a:lnTo>
                  <a:lnTo>
                    <a:pt x="1777" y="390"/>
                  </a:lnTo>
                  <a:lnTo>
                    <a:pt x="1694" y="269"/>
                  </a:lnTo>
                  <a:lnTo>
                    <a:pt x="1659" y="110"/>
                  </a:lnTo>
                  <a:lnTo>
                    <a:pt x="1511" y="0"/>
                  </a:lnTo>
                  <a:lnTo>
                    <a:pt x="1373" y="23"/>
                  </a:lnTo>
                  <a:lnTo>
                    <a:pt x="1055" y="80"/>
                  </a:lnTo>
                  <a:lnTo>
                    <a:pt x="643" y="117"/>
                  </a:lnTo>
                  <a:lnTo>
                    <a:pt x="306" y="135"/>
                  </a:lnTo>
                  <a:lnTo>
                    <a:pt x="0" y="152"/>
                  </a:lnTo>
                  <a:close/>
                </a:path>
              </a:pathLst>
            </a:custGeom>
            <a:noFill/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84" name="Freeform 22">
              <a:extLst>
                <a:ext uri="{FF2B5EF4-FFF2-40B4-BE49-F238E27FC236}">
                  <a16:creationId xmlns:a16="http://schemas.microsoft.com/office/drawing/2014/main" id="{E9937E21-6247-459E-935B-DF8F173E7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3505" y="3929520"/>
              <a:ext cx="439980" cy="444056"/>
            </a:xfrm>
            <a:custGeom>
              <a:avLst/>
              <a:gdLst>
                <a:gd name="T0" fmla="*/ 0 w 1990"/>
                <a:gd name="T1" fmla="*/ 45 h 2015"/>
                <a:gd name="T2" fmla="*/ 215 w 1990"/>
                <a:gd name="T3" fmla="*/ 18 h 2015"/>
                <a:gd name="T4" fmla="*/ 273 w 1990"/>
                <a:gd name="T5" fmla="*/ 12 h 2015"/>
                <a:gd name="T6" fmla="*/ 331 w 1990"/>
                <a:gd name="T7" fmla="*/ 0 h 2015"/>
                <a:gd name="T8" fmla="*/ 342 w 1990"/>
                <a:gd name="T9" fmla="*/ 12 h 2015"/>
                <a:gd name="T10" fmla="*/ 325 w 1990"/>
                <a:gd name="T11" fmla="*/ 34 h 2015"/>
                <a:gd name="T12" fmla="*/ 337 w 1990"/>
                <a:gd name="T13" fmla="*/ 46 h 2015"/>
                <a:gd name="T14" fmla="*/ 357 w 1990"/>
                <a:gd name="T15" fmla="*/ 54 h 2015"/>
                <a:gd name="T16" fmla="*/ 376 w 1990"/>
                <a:gd name="T17" fmla="*/ 45 h 2015"/>
                <a:gd name="T18" fmla="*/ 378 w 1990"/>
                <a:gd name="T19" fmla="*/ 63 h 2015"/>
                <a:gd name="T20" fmla="*/ 367 w 1990"/>
                <a:gd name="T21" fmla="*/ 77 h 2015"/>
                <a:gd name="T22" fmla="*/ 366 w 1990"/>
                <a:gd name="T23" fmla="*/ 94 h 2015"/>
                <a:gd name="T24" fmla="*/ 355 w 1990"/>
                <a:gd name="T25" fmla="*/ 106 h 2015"/>
                <a:gd name="T26" fmla="*/ 350 w 1990"/>
                <a:gd name="T27" fmla="*/ 143 h 2015"/>
                <a:gd name="T28" fmla="*/ 338 w 1990"/>
                <a:gd name="T29" fmla="*/ 163 h 2015"/>
                <a:gd name="T30" fmla="*/ 322 w 1990"/>
                <a:gd name="T31" fmla="*/ 209 h 2015"/>
                <a:gd name="T32" fmla="*/ 301 w 1990"/>
                <a:gd name="T33" fmla="*/ 238 h 2015"/>
                <a:gd name="T34" fmla="*/ 293 w 1990"/>
                <a:gd name="T35" fmla="*/ 274 h 2015"/>
                <a:gd name="T36" fmla="*/ 296 w 1990"/>
                <a:gd name="T37" fmla="*/ 329 h 2015"/>
                <a:gd name="T38" fmla="*/ 293 w 1990"/>
                <a:gd name="T39" fmla="*/ 359 h 2015"/>
                <a:gd name="T40" fmla="*/ 249 w 1990"/>
                <a:gd name="T41" fmla="*/ 365 h 2015"/>
                <a:gd name="T42" fmla="*/ 190 w 1990"/>
                <a:gd name="T43" fmla="*/ 365 h 2015"/>
                <a:gd name="T44" fmla="*/ 115 w 1990"/>
                <a:gd name="T45" fmla="*/ 368 h 2015"/>
                <a:gd name="T46" fmla="*/ 65 w 1990"/>
                <a:gd name="T47" fmla="*/ 382 h 2015"/>
                <a:gd name="T48" fmla="*/ 58 w 1990"/>
                <a:gd name="T49" fmla="*/ 363 h 2015"/>
                <a:gd name="T50" fmla="*/ 63 w 1990"/>
                <a:gd name="T51" fmla="*/ 344 h 2015"/>
                <a:gd name="T52" fmla="*/ 56 w 1990"/>
                <a:gd name="T53" fmla="*/ 322 h 2015"/>
                <a:gd name="T54" fmla="*/ 17 w 1990"/>
                <a:gd name="T55" fmla="*/ 322 h 2015"/>
                <a:gd name="T56" fmla="*/ 17 w 1990"/>
                <a:gd name="T57" fmla="*/ 168 h 2015"/>
                <a:gd name="T58" fmla="*/ 4 w 1990"/>
                <a:gd name="T59" fmla="*/ 110 h 2015"/>
                <a:gd name="T60" fmla="*/ 0 w 1990"/>
                <a:gd name="T61" fmla="*/ 71 h 2015"/>
                <a:gd name="T62" fmla="*/ 0 w 1990"/>
                <a:gd name="T63" fmla="*/ 45 h 201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990" h="2015">
                  <a:moveTo>
                    <a:pt x="2" y="240"/>
                  </a:moveTo>
                  <a:lnTo>
                    <a:pt x="1130" y="93"/>
                  </a:lnTo>
                  <a:lnTo>
                    <a:pt x="1435" y="62"/>
                  </a:lnTo>
                  <a:lnTo>
                    <a:pt x="1742" y="0"/>
                  </a:lnTo>
                  <a:lnTo>
                    <a:pt x="1798" y="61"/>
                  </a:lnTo>
                  <a:lnTo>
                    <a:pt x="1711" y="179"/>
                  </a:lnTo>
                  <a:lnTo>
                    <a:pt x="1775" y="243"/>
                  </a:lnTo>
                  <a:lnTo>
                    <a:pt x="1877" y="287"/>
                  </a:lnTo>
                  <a:lnTo>
                    <a:pt x="1979" y="240"/>
                  </a:lnTo>
                  <a:lnTo>
                    <a:pt x="1990" y="334"/>
                  </a:lnTo>
                  <a:lnTo>
                    <a:pt x="1934" y="406"/>
                  </a:lnTo>
                  <a:lnTo>
                    <a:pt x="1926" y="494"/>
                  </a:lnTo>
                  <a:lnTo>
                    <a:pt x="1870" y="558"/>
                  </a:lnTo>
                  <a:lnTo>
                    <a:pt x="1842" y="756"/>
                  </a:lnTo>
                  <a:lnTo>
                    <a:pt x="1782" y="862"/>
                  </a:lnTo>
                  <a:lnTo>
                    <a:pt x="1694" y="1102"/>
                  </a:lnTo>
                  <a:lnTo>
                    <a:pt x="1582" y="1254"/>
                  </a:lnTo>
                  <a:lnTo>
                    <a:pt x="1542" y="1446"/>
                  </a:lnTo>
                  <a:lnTo>
                    <a:pt x="1558" y="1734"/>
                  </a:lnTo>
                  <a:lnTo>
                    <a:pt x="1542" y="1894"/>
                  </a:lnTo>
                  <a:lnTo>
                    <a:pt x="1310" y="1926"/>
                  </a:lnTo>
                  <a:lnTo>
                    <a:pt x="1002" y="1926"/>
                  </a:lnTo>
                  <a:lnTo>
                    <a:pt x="607" y="1942"/>
                  </a:lnTo>
                  <a:lnTo>
                    <a:pt x="342" y="2015"/>
                  </a:lnTo>
                  <a:lnTo>
                    <a:pt x="303" y="1913"/>
                  </a:lnTo>
                  <a:lnTo>
                    <a:pt x="333" y="1814"/>
                  </a:lnTo>
                  <a:lnTo>
                    <a:pt x="297" y="1697"/>
                  </a:lnTo>
                  <a:lnTo>
                    <a:pt x="92" y="1701"/>
                  </a:lnTo>
                  <a:lnTo>
                    <a:pt x="92" y="888"/>
                  </a:lnTo>
                  <a:lnTo>
                    <a:pt x="21" y="578"/>
                  </a:lnTo>
                  <a:lnTo>
                    <a:pt x="0" y="377"/>
                  </a:lnTo>
                  <a:lnTo>
                    <a:pt x="2" y="240"/>
                  </a:lnTo>
                  <a:close/>
                </a:path>
              </a:pathLst>
            </a:custGeom>
            <a:solidFill>
              <a:srgbClr val="C4B798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85" name="Freeform 23">
              <a:extLst>
                <a:ext uri="{FF2B5EF4-FFF2-40B4-BE49-F238E27FC236}">
                  <a16:creationId xmlns:a16="http://schemas.microsoft.com/office/drawing/2014/main" id="{542864EF-FD73-4CD9-96DC-7C027B1D488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5671" y="4345678"/>
              <a:ext cx="513310" cy="432432"/>
            </a:xfrm>
            <a:custGeom>
              <a:avLst/>
              <a:gdLst>
                <a:gd name="T0" fmla="*/ 54 w 2329"/>
                <a:gd name="T1" fmla="*/ 9 h 1959"/>
                <a:gd name="T2" fmla="*/ 187 w 2329"/>
                <a:gd name="T3" fmla="*/ 6 h 1959"/>
                <a:gd name="T4" fmla="*/ 240 w 2329"/>
                <a:gd name="T5" fmla="*/ 21 h 1959"/>
                <a:gd name="T6" fmla="*/ 242 w 2329"/>
                <a:gd name="T7" fmla="*/ 48 h 1959"/>
                <a:gd name="T8" fmla="*/ 237 w 2329"/>
                <a:gd name="T9" fmla="*/ 80 h 1959"/>
                <a:gd name="T10" fmla="*/ 218 w 2329"/>
                <a:gd name="T11" fmla="*/ 128 h 1959"/>
                <a:gd name="T12" fmla="*/ 214 w 2329"/>
                <a:gd name="T13" fmla="*/ 176 h 1959"/>
                <a:gd name="T14" fmla="*/ 298 w 2329"/>
                <a:gd name="T15" fmla="*/ 177 h 1959"/>
                <a:gd name="T16" fmla="*/ 352 w 2329"/>
                <a:gd name="T17" fmla="*/ 166 h 1959"/>
                <a:gd name="T18" fmla="*/ 364 w 2329"/>
                <a:gd name="T19" fmla="*/ 190 h 1959"/>
                <a:gd name="T20" fmla="*/ 374 w 2329"/>
                <a:gd name="T21" fmla="*/ 216 h 1959"/>
                <a:gd name="T22" fmla="*/ 384 w 2329"/>
                <a:gd name="T23" fmla="*/ 239 h 1959"/>
                <a:gd name="T24" fmla="*/ 339 w 2329"/>
                <a:gd name="T25" fmla="*/ 222 h 1959"/>
                <a:gd name="T26" fmla="*/ 319 w 2329"/>
                <a:gd name="T27" fmla="*/ 252 h 1959"/>
                <a:gd name="T28" fmla="*/ 342 w 2329"/>
                <a:gd name="T29" fmla="*/ 264 h 1959"/>
                <a:gd name="T30" fmla="*/ 373 w 2329"/>
                <a:gd name="T31" fmla="*/ 250 h 1959"/>
                <a:gd name="T32" fmla="*/ 384 w 2329"/>
                <a:gd name="T33" fmla="*/ 259 h 1959"/>
                <a:gd name="T34" fmla="*/ 405 w 2329"/>
                <a:gd name="T35" fmla="*/ 254 h 1959"/>
                <a:gd name="T36" fmla="*/ 427 w 2329"/>
                <a:gd name="T37" fmla="*/ 267 h 1959"/>
                <a:gd name="T38" fmla="*/ 410 w 2329"/>
                <a:gd name="T39" fmla="*/ 292 h 1959"/>
                <a:gd name="T40" fmla="*/ 436 w 2329"/>
                <a:gd name="T41" fmla="*/ 320 h 1959"/>
                <a:gd name="T42" fmla="*/ 425 w 2329"/>
                <a:gd name="T43" fmla="*/ 362 h 1959"/>
                <a:gd name="T44" fmla="*/ 396 w 2329"/>
                <a:gd name="T45" fmla="*/ 333 h 1959"/>
                <a:gd name="T46" fmla="*/ 369 w 2329"/>
                <a:gd name="T47" fmla="*/ 320 h 1959"/>
                <a:gd name="T48" fmla="*/ 327 w 2329"/>
                <a:gd name="T49" fmla="*/ 296 h 1959"/>
                <a:gd name="T50" fmla="*/ 357 w 2329"/>
                <a:gd name="T51" fmla="*/ 341 h 1959"/>
                <a:gd name="T52" fmla="*/ 333 w 2329"/>
                <a:gd name="T53" fmla="*/ 361 h 1959"/>
                <a:gd name="T54" fmla="*/ 302 w 2329"/>
                <a:gd name="T55" fmla="*/ 353 h 1959"/>
                <a:gd name="T56" fmla="*/ 266 w 2329"/>
                <a:gd name="T57" fmla="*/ 369 h 1959"/>
                <a:gd name="T58" fmla="*/ 257 w 2329"/>
                <a:gd name="T59" fmla="*/ 342 h 1959"/>
                <a:gd name="T60" fmla="*/ 248 w 2329"/>
                <a:gd name="T61" fmla="*/ 298 h 1959"/>
                <a:gd name="T62" fmla="*/ 242 w 2329"/>
                <a:gd name="T63" fmla="*/ 330 h 1959"/>
                <a:gd name="T64" fmla="*/ 201 w 2329"/>
                <a:gd name="T65" fmla="*/ 309 h 1959"/>
                <a:gd name="T66" fmla="*/ 171 w 2329"/>
                <a:gd name="T67" fmla="*/ 336 h 1959"/>
                <a:gd name="T68" fmla="*/ 119 w 2329"/>
                <a:gd name="T69" fmla="*/ 326 h 1959"/>
                <a:gd name="T70" fmla="*/ 74 w 2329"/>
                <a:gd name="T71" fmla="*/ 330 h 1959"/>
                <a:gd name="T72" fmla="*/ 44 w 2329"/>
                <a:gd name="T73" fmla="*/ 284 h 1959"/>
                <a:gd name="T74" fmla="*/ 56 w 2329"/>
                <a:gd name="T75" fmla="*/ 215 h 1959"/>
                <a:gd name="T76" fmla="*/ 30 w 2329"/>
                <a:gd name="T77" fmla="*/ 146 h 1959"/>
                <a:gd name="T78" fmla="*/ 0 w 2329"/>
                <a:gd name="T79" fmla="*/ 93 h 1959"/>
                <a:gd name="T80" fmla="*/ 0 w 2329"/>
                <a:gd name="T81" fmla="*/ 50 h 195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329" h="1959">
                  <a:moveTo>
                    <a:pt x="16" y="123"/>
                  </a:moveTo>
                  <a:lnTo>
                    <a:pt x="283" y="48"/>
                  </a:lnTo>
                  <a:lnTo>
                    <a:pt x="694" y="33"/>
                  </a:lnTo>
                  <a:lnTo>
                    <a:pt x="988" y="32"/>
                  </a:lnTo>
                  <a:lnTo>
                    <a:pt x="1216" y="0"/>
                  </a:lnTo>
                  <a:lnTo>
                    <a:pt x="1267" y="108"/>
                  </a:lnTo>
                  <a:lnTo>
                    <a:pt x="1309" y="177"/>
                  </a:lnTo>
                  <a:lnTo>
                    <a:pt x="1279" y="252"/>
                  </a:lnTo>
                  <a:lnTo>
                    <a:pt x="1309" y="327"/>
                  </a:lnTo>
                  <a:lnTo>
                    <a:pt x="1249" y="420"/>
                  </a:lnTo>
                  <a:lnTo>
                    <a:pt x="1249" y="537"/>
                  </a:lnTo>
                  <a:lnTo>
                    <a:pt x="1153" y="672"/>
                  </a:lnTo>
                  <a:lnTo>
                    <a:pt x="1129" y="807"/>
                  </a:lnTo>
                  <a:lnTo>
                    <a:pt x="1129" y="927"/>
                  </a:lnTo>
                  <a:lnTo>
                    <a:pt x="1339" y="927"/>
                  </a:lnTo>
                  <a:lnTo>
                    <a:pt x="1573" y="930"/>
                  </a:lnTo>
                  <a:lnTo>
                    <a:pt x="1729" y="897"/>
                  </a:lnTo>
                  <a:lnTo>
                    <a:pt x="1861" y="876"/>
                  </a:lnTo>
                  <a:lnTo>
                    <a:pt x="1939" y="897"/>
                  </a:lnTo>
                  <a:lnTo>
                    <a:pt x="1921" y="1002"/>
                  </a:lnTo>
                  <a:lnTo>
                    <a:pt x="1939" y="1047"/>
                  </a:lnTo>
                  <a:lnTo>
                    <a:pt x="1975" y="1137"/>
                  </a:lnTo>
                  <a:lnTo>
                    <a:pt x="2035" y="1215"/>
                  </a:lnTo>
                  <a:lnTo>
                    <a:pt x="2029" y="1257"/>
                  </a:lnTo>
                  <a:lnTo>
                    <a:pt x="1909" y="1209"/>
                  </a:lnTo>
                  <a:lnTo>
                    <a:pt x="1789" y="1167"/>
                  </a:lnTo>
                  <a:lnTo>
                    <a:pt x="1609" y="1257"/>
                  </a:lnTo>
                  <a:lnTo>
                    <a:pt x="1687" y="1329"/>
                  </a:lnTo>
                  <a:lnTo>
                    <a:pt x="1729" y="1497"/>
                  </a:lnTo>
                  <a:lnTo>
                    <a:pt x="1807" y="1392"/>
                  </a:lnTo>
                  <a:lnTo>
                    <a:pt x="1867" y="1299"/>
                  </a:lnTo>
                  <a:lnTo>
                    <a:pt x="1969" y="1317"/>
                  </a:lnTo>
                  <a:lnTo>
                    <a:pt x="1969" y="1377"/>
                  </a:lnTo>
                  <a:lnTo>
                    <a:pt x="2029" y="1362"/>
                  </a:lnTo>
                  <a:lnTo>
                    <a:pt x="2071" y="1314"/>
                  </a:lnTo>
                  <a:lnTo>
                    <a:pt x="2137" y="1338"/>
                  </a:lnTo>
                  <a:lnTo>
                    <a:pt x="2209" y="1347"/>
                  </a:lnTo>
                  <a:lnTo>
                    <a:pt x="2257" y="1407"/>
                  </a:lnTo>
                  <a:lnTo>
                    <a:pt x="2209" y="1470"/>
                  </a:lnTo>
                  <a:lnTo>
                    <a:pt x="2167" y="1536"/>
                  </a:lnTo>
                  <a:lnTo>
                    <a:pt x="2179" y="1647"/>
                  </a:lnTo>
                  <a:lnTo>
                    <a:pt x="2305" y="1683"/>
                  </a:lnTo>
                  <a:lnTo>
                    <a:pt x="2329" y="1797"/>
                  </a:lnTo>
                  <a:lnTo>
                    <a:pt x="2245" y="1905"/>
                  </a:lnTo>
                  <a:lnTo>
                    <a:pt x="2161" y="1815"/>
                  </a:lnTo>
                  <a:lnTo>
                    <a:pt x="2089" y="1755"/>
                  </a:lnTo>
                  <a:lnTo>
                    <a:pt x="2011" y="1731"/>
                  </a:lnTo>
                  <a:lnTo>
                    <a:pt x="1951" y="1683"/>
                  </a:lnTo>
                  <a:lnTo>
                    <a:pt x="1789" y="1557"/>
                  </a:lnTo>
                  <a:lnTo>
                    <a:pt x="1729" y="1557"/>
                  </a:lnTo>
                  <a:lnTo>
                    <a:pt x="1837" y="1689"/>
                  </a:lnTo>
                  <a:lnTo>
                    <a:pt x="1885" y="1797"/>
                  </a:lnTo>
                  <a:lnTo>
                    <a:pt x="1825" y="1875"/>
                  </a:lnTo>
                  <a:lnTo>
                    <a:pt x="1759" y="1902"/>
                  </a:lnTo>
                  <a:lnTo>
                    <a:pt x="1705" y="1857"/>
                  </a:lnTo>
                  <a:lnTo>
                    <a:pt x="1597" y="1857"/>
                  </a:lnTo>
                  <a:lnTo>
                    <a:pt x="1537" y="1959"/>
                  </a:lnTo>
                  <a:lnTo>
                    <a:pt x="1405" y="1944"/>
                  </a:lnTo>
                  <a:lnTo>
                    <a:pt x="1369" y="1905"/>
                  </a:lnTo>
                  <a:lnTo>
                    <a:pt x="1357" y="1803"/>
                  </a:lnTo>
                  <a:lnTo>
                    <a:pt x="1399" y="1647"/>
                  </a:lnTo>
                  <a:lnTo>
                    <a:pt x="1309" y="1569"/>
                  </a:lnTo>
                  <a:lnTo>
                    <a:pt x="1321" y="1647"/>
                  </a:lnTo>
                  <a:lnTo>
                    <a:pt x="1279" y="1737"/>
                  </a:lnTo>
                  <a:lnTo>
                    <a:pt x="1177" y="1659"/>
                  </a:lnTo>
                  <a:lnTo>
                    <a:pt x="1063" y="1626"/>
                  </a:lnTo>
                  <a:lnTo>
                    <a:pt x="949" y="1677"/>
                  </a:lnTo>
                  <a:lnTo>
                    <a:pt x="901" y="1770"/>
                  </a:lnTo>
                  <a:lnTo>
                    <a:pt x="769" y="1797"/>
                  </a:lnTo>
                  <a:lnTo>
                    <a:pt x="631" y="1719"/>
                  </a:lnTo>
                  <a:lnTo>
                    <a:pt x="469" y="1677"/>
                  </a:lnTo>
                  <a:lnTo>
                    <a:pt x="391" y="1737"/>
                  </a:lnTo>
                  <a:lnTo>
                    <a:pt x="241" y="1751"/>
                  </a:lnTo>
                  <a:lnTo>
                    <a:pt x="234" y="1496"/>
                  </a:lnTo>
                  <a:lnTo>
                    <a:pt x="211" y="1214"/>
                  </a:lnTo>
                  <a:lnTo>
                    <a:pt x="297" y="1130"/>
                  </a:lnTo>
                  <a:lnTo>
                    <a:pt x="258" y="932"/>
                  </a:lnTo>
                  <a:lnTo>
                    <a:pt x="156" y="770"/>
                  </a:lnTo>
                  <a:lnTo>
                    <a:pt x="73" y="681"/>
                  </a:lnTo>
                  <a:lnTo>
                    <a:pt x="0" y="491"/>
                  </a:lnTo>
                  <a:lnTo>
                    <a:pt x="18" y="389"/>
                  </a:lnTo>
                  <a:lnTo>
                    <a:pt x="1" y="263"/>
                  </a:lnTo>
                  <a:lnTo>
                    <a:pt x="16" y="123"/>
                  </a:lnTo>
                  <a:close/>
                </a:path>
              </a:pathLst>
            </a:custGeom>
            <a:solidFill>
              <a:srgbClr val="C4B798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86" name="Freeform 24">
              <a:extLst>
                <a:ext uri="{FF2B5EF4-FFF2-40B4-BE49-F238E27FC236}">
                  <a16:creationId xmlns:a16="http://schemas.microsoft.com/office/drawing/2014/main" id="{9C371E3C-B378-4413-A9FA-D5D8CC8391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8151" y="3250649"/>
              <a:ext cx="361994" cy="598663"/>
            </a:xfrm>
            <a:custGeom>
              <a:avLst/>
              <a:gdLst>
                <a:gd name="T0" fmla="*/ 40 w 1641"/>
                <a:gd name="T1" fmla="*/ 30 h 2721"/>
                <a:gd name="T2" fmla="*/ 56 w 1641"/>
                <a:gd name="T3" fmla="*/ 52 h 2721"/>
                <a:gd name="T4" fmla="*/ 76 w 1641"/>
                <a:gd name="T5" fmla="*/ 73 h 2721"/>
                <a:gd name="T6" fmla="*/ 83 w 1641"/>
                <a:gd name="T7" fmla="*/ 100 h 2721"/>
                <a:gd name="T8" fmla="*/ 63 w 1641"/>
                <a:gd name="T9" fmla="*/ 123 h 2721"/>
                <a:gd name="T10" fmla="*/ 38 w 1641"/>
                <a:gd name="T11" fmla="*/ 135 h 2721"/>
                <a:gd name="T12" fmla="*/ 12 w 1641"/>
                <a:gd name="T13" fmla="*/ 135 h 2721"/>
                <a:gd name="T14" fmla="*/ 28 w 1641"/>
                <a:gd name="T15" fmla="*/ 164 h 2721"/>
                <a:gd name="T16" fmla="*/ 20 w 1641"/>
                <a:gd name="T17" fmla="*/ 193 h 2721"/>
                <a:gd name="T18" fmla="*/ 6 w 1641"/>
                <a:gd name="T19" fmla="*/ 220 h 2721"/>
                <a:gd name="T20" fmla="*/ 0 w 1641"/>
                <a:gd name="T21" fmla="*/ 240 h 2721"/>
                <a:gd name="T22" fmla="*/ 6 w 1641"/>
                <a:gd name="T23" fmla="*/ 270 h 2721"/>
                <a:gd name="T24" fmla="*/ 23 w 1641"/>
                <a:gd name="T25" fmla="*/ 293 h 2721"/>
                <a:gd name="T26" fmla="*/ 41 w 1641"/>
                <a:gd name="T27" fmla="*/ 305 h 2721"/>
                <a:gd name="T28" fmla="*/ 63 w 1641"/>
                <a:gd name="T29" fmla="*/ 333 h 2721"/>
                <a:gd name="T30" fmla="*/ 82 w 1641"/>
                <a:gd name="T31" fmla="*/ 348 h 2721"/>
                <a:gd name="T32" fmla="*/ 100 w 1641"/>
                <a:gd name="T33" fmla="*/ 353 h 2721"/>
                <a:gd name="T34" fmla="*/ 115 w 1641"/>
                <a:gd name="T35" fmla="*/ 362 h 2721"/>
                <a:gd name="T36" fmla="*/ 111 w 1641"/>
                <a:gd name="T37" fmla="*/ 387 h 2721"/>
                <a:gd name="T38" fmla="*/ 103 w 1641"/>
                <a:gd name="T39" fmla="*/ 407 h 2721"/>
                <a:gd name="T40" fmla="*/ 121 w 1641"/>
                <a:gd name="T41" fmla="*/ 430 h 2721"/>
                <a:gd name="T42" fmla="*/ 143 w 1641"/>
                <a:gd name="T43" fmla="*/ 441 h 2721"/>
                <a:gd name="T44" fmla="*/ 172 w 1641"/>
                <a:gd name="T45" fmla="*/ 464 h 2721"/>
                <a:gd name="T46" fmla="*/ 177 w 1641"/>
                <a:gd name="T47" fmla="*/ 492 h 2721"/>
                <a:gd name="T48" fmla="*/ 194 w 1641"/>
                <a:gd name="T49" fmla="*/ 515 h 2721"/>
                <a:gd name="T50" fmla="*/ 194 w 1641"/>
                <a:gd name="T51" fmla="*/ 515 h 2721"/>
                <a:gd name="T52" fmla="*/ 220 w 1641"/>
                <a:gd name="T53" fmla="*/ 504 h 2721"/>
                <a:gd name="T54" fmla="*/ 235 w 1641"/>
                <a:gd name="T55" fmla="*/ 498 h 2721"/>
                <a:gd name="T56" fmla="*/ 254 w 1641"/>
                <a:gd name="T57" fmla="*/ 487 h 2721"/>
                <a:gd name="T58" fmla="*/ 271 w 1641"/>
                <a:gd name="T59" fmla="*/ 476 h 2721"/>
                <a:gd name="T60" fmla="*/ 285 w 1641"/>
                <a:gd name="T61" fmla="*/ 460 h 2721"/>
                <a:gd name="T62" fmla="*/ 284 w 1641"/>
                <a:gd name="T63" fmla="*/ 441 h 2721"/>
                <a:gd name="T64" fmla="*/ 285 w 1641"/>
                <a:gd name="T65" fmla="*/ 403 h 2721"/>
                <a:gd name="T66" fmla="*/ 305 w 1641"/>
                <a:gd name="T67" fmla="*/ 351 h 2721"/>
                <a:gd name="T68" fmla="*/ 300 w 1641"/>
                <a:gd name="T69" fmla="*/ 316 h 2721"/>
                <a:gd name="T70" fmla="*/ 294 w 1641"/>
                <a:gd name="T71" fmla="*/ 278 h 2721"/>
                <a:gd name="T72" fmla="*/ 311 w 1641"/>
                <a:gd name="T73" fmla="*/ 249 h 2721"/>
                <a:gd name="T74" fmla="*/ 300 w 1641"/>
                <a:gd name="T75" fmla="*/ 209 h 2721"/>
                <a:gd name="T76" fmla="*/ 298 w 1641"/>
                <a:gd name="T77" fmla="*/ 176 h 2721"/>
                <a:gd name="T78" fmla="*/ 285 w 1641"/>
                <a:gd name="T79" fmla="*/ 141 h 2721"/>
                <a:gd name="T80" fmla="*/ 273 w 1641"/>
                <a:gd name="T81" fmla="*/ 103 h 2721"/>
                <a:gd name="T82" fmla="*/ 271 w 1641"/>
                <a:gd name="T83" fmla="*/ 67 h 2721"/>
                <a:gd name="T84" fmla="*/ 248 w 1641"/>
                <a:gd name="T85" fmla="*/ 44 h 2721"/>
                <a:gd name="T86" fmla="*/ 236 w 1641"/>
                <a:gd name="T87" fmla="*/ 0 h 2721"/>
                <a:gd name="T88" fmla="*/ 40 w 1641"/>
                <a:gd name="T89" fmla="*/ 30 h 272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641" h="2721">
                  <a:moveTo>
                    <a:pt x="213" y="160"/>
                  </a:moveTo>
                  <a:lnTo>
                    <a:pt x="298" y="274"/>
                  </a:lnTo>
                  <a:lnTo>
                    <a:pt x="399" y="384"/>
                  </a:lnTo>
                  <a:lnTo>
                    <a:pt x="438" y="529"/>
                  </a:lnTo>
                  <a:lnTo>
                    <a:pt x="333" y="652"/>
                  </a:lnTo>
                  <a:lnTo>
                    <a:pt x="201" y="712"/>
                  </a:lnTo>
                  <a:lnTo>
                    <a:pt x="61" y="711"/>
                  </a:lnTo>
                  <a:lnTo>
                    <a:pt x="150" y="864"/>
                  </a:lnTo>
                  <a:lnTo>
                    <a:pt x="105" y="1020"/>
                  </a:lnTo>
                  <a:lnTo>
                    <a:pt x="31" y="1162"/>
                  </a:lnTo>
                  <a:lnTo>
                    <a:pt x="0" y="1270"/>
                  </a:lnTo>
                  <a:lnTo>
                    <a:pt x="34" y="1428"/>
                  </a:lnTo>
                  <a:lnTo>
                    <a:pt x="120" y="1550"/>
                  </a:lnTo>
                  <a:lnTo>
                    <a:pt x="216" y="1611"/>
                  </a:lnTo>
                  <a:lnTo>
                    <a:pt x="333" y="1757"/>
                  </a:lnTo>
                  <a:lnTo>
                    <a:pt x="433" y="1839"/>
                  </a:lnTo>
                  <a:lnTo>
                    <a:pt x="529" y="1863"/>
                  </a:lnTo>
                  <a:lnTo>
                    <a:pt x="605" y="1910"/>
                  </a:lnTo>
                  <a:lnTo>
                    <a:pt x="587" y="2045"/>
                  </a:lnTo>
                  <a:lnTo>
                    <a:pt x="543" y="2153"/>
                  </a:lnTo>
                  <a:lnTo>
                    <a:pt x="636" y="2270"/>
                  </a:lnTo>
                  <a:lnTo>
                    <a:pt x="756" y="2331"/>
                  </a:lnTo>
                  <a:lnTo>
                    <a:pt x="906" y="2451"/>
                  </a:lnTo>
                  <a:lnTo>
                    <a:pt x="933" y="2597"/>
                  </a:lnTo>
                  <a:lnTo>
                    <a:pt x="1023" y="2720"/>
                  </a:lnTo>
                  <a:lnTo>
                    <a:pt x="1022" y="2721"/>
                  </a:lnTo>
                  <a:lnTo>
                    <a:pt x="1161" y="2664"/>
                  </a:lnTo>
                  <a:lnTo>
                    <a:pt x="1238" y="2631"/>
                  </a:lnTo>
                  <a:lnTo>
                    <a:pt x="1341" y="2574"/>
                  </a:lnTo>
                  <a:lnTo>
                    <a:pt x="1431" y="2514"/>
                  </a:lnTo>
                  <a:lnTo>
                    <a:pt x="1502" y="2431"/>
                  </a:lnTo>
                  <a:lnTo>
                    <a:pt x="1496" y="2330"/>
                  </a:lnTo>
                  <a:lnTo>
                    <a:pt x="1502" y="2127"/>
                  </a:lnTo>
                  <a:lnTo>
                    <a:pt x="1611" y="1854"/>
                  </a:lnTo>
                  <a:lnTo>
                    <a:pt x="1582" y="1671"/>
                  </a:lnTo>
                  <a:lnTo>
                    <a:pt x="1550" y="1471"/>
                  </a:lnTo>
                  <a:lnTo>
                    <a:pt x="1641" y="1314"/>
                  </a:lnTo>
                  <a:lnTo>
                    <a:pt x="1582" y="1104"/>
                  </a:lnTo>
                  <a:lnTo>
                    <a:pt x="1574" y="928"/>
                  </a:lnTo>
                  <a:lnTo>
                    <a:pt x="1502" y="744"/>
                  </a:lnTo>
                  <a:lnTo>
                    <a:pt x="1438" y="544"/>
                  </a:lnTo>
                  <a:lnTo>
                    <a:pt x="1431" y="354"/>
                  </a:lnTo>
                  <a:lnTo>
                    <a:pt x="1311" y="234"/>
                  </a:lnTo>
                  <a:lnTo>
                    <a:pt x="1246" y="0"/>
                  </a:lnTo>
                  <a:lnTo>
                    <a:pt x="213" y="160"/>
                  </a:lnTo>
                  <a:close/>
                </a:path>
              </a:pathLst>
            </a:custGeom>
            <a:solidFill>
              <a:srgbClr val="CFC1B1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87" name="Freeform 25">
              <a:extLst>
                <a:ext uri="{FF2B5EF4-FFF2-40B4-BE49-F238E27FC236}">
                  <a16:creationId xmlns:a16="http://schemas.microsoft.com/office/drawing/2014/main" id="{69E70E73-90FB-43BA-9291-1BBE50DCFC4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3587" y="3270410"/>
              <a:ext cx="277025" cy="494042"/>
            </a:xfrm>
            <a:custGeom>
              <a:avLst/>
              <a:gdLst>
                <a:gd name="T0" fmla="*/ 0 w 1255"/>
                <a:gd name="T1" fmla="*/ 49 h 2237"/>
                <a:gd name="T2" fmla="*/ 2 w 1255"/>
                <a:gd name="T3" fmla="*/ 86 h 2237"/>
                <a:gd name="T4" fmla="*/ 13 w 1255"/>
                <a:gd name="T5" fmla="*/ 123 h 2237"/>
                <a:gd name="T6" fmla="*/ 27 w 1255"/>
                <a:gd name="T7" fmla="*/ 158 h 2237"/>
                <a:gd name="T8" fmla="*/ 29 w 1255"/>
                <a:gd name="T9" fmla="*/ 192 h 2237"/>
                <a:gd name="T10" fmla="*/ 40 w 1255"/>
                <a:gd name="T11" fmla="*/ 231 h 2237"/>
                <a:gd name="T12" fmla="*/ 23 w 1255"/>
                <a:gd name="T13" fmla="*/ 262 h 2237"/>
                <a:gd name="T14" fmla="*/ 34 w 1255"/>
                <a:gd name="T15" fmla="*/ 335 h 2237"/>
                <a:gd name="T16" fmla="*/ 14 w 1255"/>
                <a:gd name="T17" fmla="*/ 386 h 2237"/>
                <a:gd name="T18" fmla="*/ 12 w 1255"/>
                <a:gd name="T19" fmla="*/ 425 h 2237"/>
                <a:gd name="T20" fmla="*/ 33 w 1255"/>
                <a:gd name="T21" fmla="*/ 414 h 2237"/>
                <a:gd name="T22" fmla="*/ 49 w 1255"/>
                <a:gd name="T23" fmla="*/ 399 h 2237"/>
                <a:gd name="T24" fmla="*/ 68 w 1255"/>
                <a:gd name="T25" fmla="*/ 412 h 2237"/>
                <a:gd name="T26" fmla="*/ 88 w 1255"/>
                <a:gd name="T27" fmla="*/ 393 h 2237"/>
                <a:gd name="T28" fmla="*/ 111 w 1255"/>
                <a:gd name="T29" fmla="*/ 382 h 2237"/>
                <a:gd name="T30" fmla="*/ 120 w 1255"/>
                <a:gd name="T31" fmla="*/ 363 h 2237"/>
                <a:gd name="T32" fmla="*/ 145 w 1255"/>
                <a:gd name="T33" fmla="*/ 371 h 2237"/>
                <a:gd name="T34" fmla="*/ 162 w 1255"/>
                <a:gd name="T35" fmla="*/ 348 h 2237"/>
                <a:gd name="T36" fmla="*/ 180 w 1255"/>
                <a:gd name="T37" fmla="*/ 321 h 2237"/>
                <a:gd name="T38" fmla="*/ 180 w 1255"/>
                <a:gd name="T39" fmla="*/ 300 h 2237"/>
                <a:gd name="T40" fmla="*/ 203 w 1255"/>
                <a:gd name="T41" fmla="*/ 286 h 2237"/>
                <a:gd name="T42" fmla="*/ 238 w 1255"/>
                <a:gd name="T43" fmla="*/ 280 h 2237"/>
                <a:gd name="T44" fmla="*/ 230 w 1255"/>
                <a:gd name="T45" fmla="*/ 260 h 2237"/>
                <a:gd name="T46" fmla="*/ 236 w 1255"/>
                <a:gd name="T47" fmla="*/ 234 h 2237"/>
                <a:gd name="T48" fmla="*/ 230 w 1255"/>
                <a:gd name="T49" fmla="*/ 195 h 2237"/>
                <a:gd name="T50" fmla="*/ 217 w 1255"/>
                <a:gd name="T51" fmla="*/ 160 h 2237"/>
                <a:gd name="T52" fmla="*/ 214 w 1255"/>
                <a:gd name="T53" fmla="*/ 108 h 2237"/>
                <a:gd name="T54" fmla="*/ 205 w 1255"/>
                <a:gd name="T55" fmla="*/ 90 h 2237"/>
                <a:gd name="T56" fmla="*/ 197 w 1255"/>
                <a:gd name="T57" fmla="*/ 69 h 2237"/>
                <a:gd name="T58" fmla="*/ 191 w 1255"/>
                <a:gd name="T59" fmla="*/ 52 h 2237"/>
                <a:gd name="T60" fmla="*/ 197 w 1255"/>
                <a:gd name="T61" fmla="*/ 37 h 2237"/>
                <a:gd name="T62" fmla="*/ 185 w 1255"/>
                <a:gd name="T63" fmla="*/ 11 h 2237"/>
                <a:gd name="T64" fmla="*/ 168 w 1255"/>
                <a:gd name="T65" fmla="*/ 0 h 2237"/>
                <a:gd name="T66" fmla="*/ 126 w 1255"/>
                <a:gd name="T67" fmla="*/ 8 h 2237"/>
                <a:gd name="T68" fmla="*/ 80 w 1255"/>
                <a:gd name="T69" fmla="*/ 17 h 2237"/>
                <a:gd name="T70" fmla="*/ 49 w 1255"/>
                <a:gd name="T71" fmla="*/ 22 h 2237"/>
                <a:gd name="T72" fmla="*/ 24 w 1255"/>
                <a:gd name="T73" fmla="*/ 35 h 2237"/>
                <a:gd name="T74" fmla="*/ 0 w 1255"/>
                <a:gd name="T75" fmla="*/ 49 h 223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255" h="2237">
                  <a:moveTo>
                    <a:pt x="0" y="260"/>
                  </a:moveTo>
                  <a:lnTo>
                    <a:pt x="9" y="452"/>
                  </a:lnTo>
                  <a:lnTo>
                    <a:pt x="70" y="645"/>
                  </a:lnTo>
                  <a:lnTo>
                    <a:pt x="144" y="833"/>
                  </a:lnTo>
                  <a:lnTo>
                    <a:pt x="151" y="1011"/>
                  </a:lnTo>
                  <a:lnTo>
                    <a:pt x="211" y="1217"/>
                  </a:lnTo>
                  <a:lnTo>
                    <a:pt x="120" y="1379"/>
                  </a:lnTo>
                  <a:lnTo>
                    <a:pt x="181" y="1763"/>
                  </a:lnTo>
                  <a:lnTo>
                    <a:pt x="73" y="2033"/>
                  </a:lnTo>
                  <a:lnTo>
                    <a:pt x="64" y="2237"/>
                  </a:lnTo>
                  <a:lnTo>
                    <a:pt x="176" y="2178"/>
                  </a:lnTo>
                  <a:lnTo>
                    <a:pt x="256" y="2101"/>
                  </a:lnTo>
                  <a:lnTo>
                    <a:pt x="360" y="2170"/>
                  </a:lnTo>
                  <a:lnTo>
                    <a:pt x="466" y="2071"/>
                  </a:lnTo>
                  <a:lnTo>
                    <a:pt x="586" y="2011"/>
                  </a:lnTo>
                  <a:lnTo>
                    <a:pt x="631" y="1913"/>
                  </a:lnTo>
                  <a:lnTo>
                    <a:pt x="766" y="1951"/>
                  </a:lnTo>
                  <a:lnTo>
                    <a:pt x="855" y="1833"/>
                  </a:lnTo>
                  <a:lnTo>
                    <a:pt x="951" y="1689"/>
                  </a:lnTo>
                  <a:lnTo>
                    <a:pt x="951" y="1577"/>
                  </a:lnTo>
                  <a:lnTo>
                    <a:pt x="1071" y="1505"/>
                  </a:lnTo>
                  <a:lnTo>
                    <a:pt x="1255" y="1473"/>
                  </a:lnTo>
                  <a:lnTo>
                    <a:pt x="1215" y="1369"/>
                  </a:lnTo>
                  <a:lnTo>
                    <a:pt x="1246" y="1231"/>
                  </a:lnTo>
                  <a:lnTo>
                    <a:pt x="1215" y="1025"/>
                  </a:lnTo>
                  <a:lnTo>
                    <a:pt x="1143" y="841"/>
                  </a:lnTo>
                  <a:lnTo>
                    <a:pt x="1126" y="570"/>
                  </a:lnTo>
                  <a:lnTo>
                    <a:pt x="1079" y="473"/>
                  </a:lnTo>
                  <a:lnTo>
                    <a:pt x="1039" y="361"/>
                  </a:lnTo>
                  <a:lnTo>
                    <a:pt x="1007" y="273"/>
                  </a:lnTo>
                  <a:lnTo>
                    <a:pt x="1039" y="193"/>
                  </a:lnTo>
                  <a:lnTo>
                    <a:pt x="976" y="60"/>
                  </a:lnTo>
                  <a:lnTo>
                    <a:pt x="886" y="0"/>
                  </a:lnTo>
                  <a:lnTo>
                    <a:pt x="663" y="41"/>
                  </a:lnTo>
                  <a:lnTo>
                    <a:pt x="423" y="89"/>
                  </a:lnTo>
                  <a:lnTo>
                    <a:pt x="256" y="114"/>
                  </a:lnTo>
                  <a:lnTo>
                    <a:pt x="127" y="185"/>
                  </a:lnTo>
                  <a:lnTo>
                    <a:pt x="0" y="260"/>
                  </a:lnTo>
                  <a:close/>
                </a:path>
              </a:pathLst>
            </a:custGeom>
            <a:solidFill>
              <a:srgbClr val="C4B798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88" name="Freeform 26">
              <a:extLst>
                <a:ext uri="{FF2B5EF4-FFF2-40B4-BE49-F238E27FC236}">
                  <a16:creationId xmlns:a16="http://schemas.microsoft.com/office/drawing/2014/main" id="{1706562E-1C82-46C1-A8D1-7A1E9FCACF21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7757" y="3156490"/>
              <a:ext cx="377126" cy="426620"/>
            </a:xfrm>
            <a:custGeom>
              <a:avLst/>
              <a:gdLst>
                <a:gd name="T0" fmla="*/ 0 w 1707"/>
                <a:gd name="T1" fmla="*/ 109 h 1934"/>
                <a:gd name="T2" fmla="*/ 23 w 1707"/>
                <a:gd name="T3" fmla="*/ 94 h 1934"/>
                <a:gd name="T4" fmla="*/ 60 w 1707"/>
                <a:gd name="T5" fmla="*/ 93 h 1934"/>
                <a:gd name="T6" fmla="*/ 60 w 1707"/>
                <a:gd name="T7" fmla="*/ 85 h 1934"/>
                <a:gd name="T8" fmla="*/ 96 w 1707"/>
                <a:gd name="T9" fmla="*/ 82 h 1934"/>
                <a:gd name="T10" fmla="*/ 122 w 1707"/>
                <a:gd name="T11" fmla="*/ 90 h 1934"/>
                <a:gd name="T12" fmla="*/ 153 w 1707"/>
                <a:gd name="T13" fmla="*/ 99 h 1934"/>
                <a:gd name="T14" fmla="*/ 218 w 1707"/>
                <a:gd name="T15" fmla="*/ 59 h 1934"/>
                <a:gd name="T16" fmla="*/ 295 w 1707"/>
                <a:gd name="T17" fmla="*/ 0 h 1934"/>
                <a:gd name="T18" fmla="*/ 318 w 1707"/>
                <a:gd name="T19" fmla="*/ 82 h 1934"/>
                <a:gd name="T20" fmla="*/ 321 w 1707"/>
                <a:gd name="T21" fmla="*/ 140 h 1934"/>
                <a:gd name="T22" fmla="*/ 324 w 1707"/>
                <a:gd name="T23" fmla="*/ 190 h 1934"/>
                <a:gd name="T24" fmla="*/ 312 w 1707"/>
                <a:gd name="T25" fmla="*/ 225 h 1934"/>
                <a:gd name="T26" fmla="*/ 292 w 1707"/>
                <a:gd name="T27" fmla="*/ 250 h 1934"/>
                <a:gd name="T28" fmla="*/ 272 w 1707"/>
                <a:gd name="T29" fmla="*/ 265 h 1934"/>
                <a:gd name="T30" fmla="*/ 275 w 1707"/>
                <a:gd name="T31" fmla="*/ 284 h 1934"/>
                <a:gd name="T32" fmla="*/ 268 w 1707"/>
                <a:gd name="T33" fmla="*/ 302 h 1934"/>
                <a:gd name="T34" fmla="*/ 250 w 1707"/>
                <a:gd name="T35" fmla="*/ 299 h 1934"/>
                <a:gd name="T36" fmla="*/ 250 w 1707"/>
                <a:gd name="T37" fmla="*/ 325 h 1934"/>
                <a:gd name="T38" fmla="*/ 244 w 1707"/>
                <a:gd name="T39" fmla="*/ 344 h 1934"/>
                <a:gd name="T40" fmla="*/ 221 w 1707"/>
                <a:gd name="T41" fmla="*/ 367 h 1934"/>
                <a:gd name="T42" fmla="*/ 206 w 1707"/>
                <a:gd name="T43" fmla="*/ 349 h 1934"/>
                <a:gd name="T44" fmla="*/ 184 w 1707"/>
                <a:gd name="T45" fmla="*/ 332 h 1934"/>
                <a:gd name="T46" fmla="*/ 168 w 1707"/>
                <a:gd name="T47" fmla="*/ 349 h 1934"/>
                <a:gd name="T48" fmla="*/ 147 w 1707"/>
                <a:gd name="T49" fmla="*/ 356 h 1934"/>
                <a:gd name="T50" fmla="*/ 113 w 1707"/>
                <a:gd name="T51" fmla="*/ 356 h 1934"/>
                <a:gd name="T52" fmla="*/ 83 w 1707"/>
                <a:gd name="T53" fmla="*/ 352 h 1934"/>
                <a:gd name="T54" fmla="*/ 52 w 1707"/>
                <a:gd name="T55" fmla="*/ 332 h 1934"/>
                <a:gd name="T56" fmla="*/ 46 w 1707"/>
                <a:gd name="T57" fmla="*/ 293 h 1934"/>
                <a:gd name="T58" fmla="*/ 32 w 1707"/>
                <a:gd name="T59" fmla="*/ 258 h 1934"/>
                <a:gd name="T60" fmla="*/ 29 w 1707"/>
                <a:gd name="T61" fmla="*/ 206 h 1934"/>
                <a:gd name="T62" fmla="*/ 20 w 1707"/>
                <a:gd name="T63" fmla="*/ 189 h 1934"/>
                <a:gd name="T64" fmla="*/ 7 w 1707"/>
                <a:gd name="T65" fmla="*/ 150 h 1934"/>
                <a:gd name="T66" fmla="*/ 13 w 1707"/>
                <a:gd name="T67" fmla="*/ 135 h 1934"/>
                <a:gd name="T68" fmla="*/ 0 w 1707"/>
                <a:gd name="T69" fmla="*/ 109 h 193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707" h="1934">
                  <a:moveTo>
                    <a:pt x="0" y="575"/>
                  </a:moveTo>
                  <a:lnTo>
                    <a:pt x="123" y="496"/>
                  </a:lnTo>
                  <a:lnTo>
                    <a:pt x="315" y="488"/>
                  </a:lnTo>
                  <a:lnTo>
                    <a:pt x="315" y="448"/>
                  </a:lnTo>
                  <a:lnTo>
                    <a:pt x="507" y="432"/>
                  </a:lnTo>
                  <a:lnTo>
                    <a:pt x="643" y="472"/>
                  </a:lnTo>
                  <a:lnTo>
                    <a:pt x="805" y="523"/>
                  </a:lnTo>
                  <a:lnTo>
                    <a:pt x="1147" y="312"/>
                  </a:lnTo>
                  <a:lnTo>
                    <a:pt x="1555" y="0"/>
                  </a:lnTo>
                  <a:lnTo>
                    <a:pt x="1675" y="433"/>
                  </a:lnTo>
                  <a:lnTo>
                    <a:pt x="1691" y="736"/>
                  </a:lnTo>
                  <a:lnTo>
                    <a:pt x="1707" y="1000"/>
                  </a:lnTo>
                  <a:lnTo>
                    <a:pt x="1645" y="1184"/>
                  </a:lnTo>
                  <a:lnTo>
                    <a:pt x="1539" y="1320"/>
                  </a:lnTo>
                  <a:lnTo>
                    <a:pt x="1435" y="1394"/>
                  </a:lnTo>
                  <a:lnTo>
                    <a:pt x="1451" y="1496"/>
                  </a:lnTo>
                  <a:lnTo>
                    <a:pt x="1411" y="1592"/>
                  </a:lnTo>
                  <a:lnTo>
                    <a:pt x="1315" y="1574"/>
                  </a:lnTo>
                  <a:lnTo>
                    <a:pt x="1315" y="1712"/>
                  </a:lnTo>
                  <a:lnTo>
                    <a:pt x="1285" y="1814"/>
                  </a:lnTo>
                  <a:lnTo>
                    <a:pt x="1165" y="1934"/>
                  </a:lnTo>
                  <a:lnTo>
                    <a:pt x="1083" y="1840"/>
                  </a:lnTo>
                  <a:lnTo>
                    <a:pt x="971" y="1752"/>
                  </a:lnTo>
                  <a:lnTo>
                    <a:pt x="883" y="1840"/>
                  </a:lnTo>
                  <a:lnTo>
                    <a:pt x="775" y="1874"/>
                  </a:lnTo>
                  <a:lnTo>
                    <a:pt x="595" y="1874"/>
                  </a:lnTo>
                  <a:lnTo>
                    <a:pt x="435" y="1856"/>
                  </a:lnTo>
                  <a:lnTo>
                    <a:pt x="275" y="1750"/>
                  </a:lnTo>
                  <a:lnTo>
                    <a:pt x="242" y="1544"/>
                  </a:lnTo>
                  <a:lnTo>
                    <a:pt x="170" y="1361"/>
                  </a:lnTo>
                  <a:lnTo>
                    <a:pt x="153" y="1085"/>
                  </a:lnTo>
                  <a:lnTo>
                    <a:pt x="107" y="998"/>
                  </a:lnTo>
                  <a:lnTo>
                    <a:pt x="35" y="791"/>
                  </a:lnTo>
                  <a:lnTo>
                    <a:pt x="66" y="710"/>
                  </a:lnTo>
                  <a:lnTo>
                    <a:pt x="0" y="575"/>
                  </a:lnTo>
                  <a:close/>
                </a:path>
              </a:pathLst>
            </a:custGeom>
            <a:solidFill>
              <a:srgbClr val="C4B798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89" name="Freeform 27">
              <a:extLst>
                <a:ext uri="{FF2B5EF4-FFF2-40B4-BE49-F238E27FC236}">
                  <a16:creationId xmlns:a16="http://schemas.microsoft.com/office/drawing/2014/main" id="{6F7BA9ED-B563-409D-BD2E-EFA09F58AB3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3961" y="3542424"/>
              <a:ext cx="605264" cy="361522"/>
            </a:xfrm>
            <a:custGeom>
              <a:avLst/>
              <a:gdLst>
                <a:gd name="T0" fmla="*/ 0 w 2741"/>
                <a:gd name="T1" fmla="*/ 264 h 1641"/>
                <a:gd name="T2" fmla="*/ 19 w 2741"/>
                <a:gd name="T3" fmla="*/ 275 h 1641"/>
                <a:gd name="T4" fmla="*/ 22 w 2741"/>
                <a:gd name="T5" fmla="*/ 308 h 1641"/>
                <a:gd name="T6" fmla="*/ 45 w 2741"/>
                <a:gd name="T7" fmla="*/ 311 h 1641"/>
                <a:gd name="T8" fmla="*/ 66 w 2741"/>
                <a:gd name="T9" fmla="*/ 305 h 1641"/>
                <a:gd name="T10" fmla="*/ 93 w 2741"/>
                <a:gd name="T11" fmla="*/ 304 h 1641"/>
                <a:gd name="T12" fmla="*/ 124 w 2741"/>
                <a:gd name="T13" fmla="*/ 292 h 1641"/>
                <a:gd name="T14" fmla="*/ 155 w 2741"/>
                <a:gd name="T15" fmla="*/ 279 h 1641"/>
                <a:gd name="T16" fmla="*/ 189 w 2741"/>
                <a:gd name="T17" fmla="*/ 280 h 1641"/>
                <a:gd name="T18" fmla="*/ 240 w 2741"/>
                <a:gd name="T19" fmla="*/ 264 h 1641"/>
                <a:gd name="T20" fmla="*/ 313 w 2741"/>
                <a:gd name="T21" fmla="*/ 250 h 1641"/>
                <a:gd name="T22" fmla="*/ 357 w 2741"/>
                <a:gd name="T23" fmla="*/ 244 h 1641"/>
                <a:gd name="T24" fmla="*/ 412 w 2741"/>
                <a:gd name="T25" fmla="*/ 235 h 1641"/>
                <a:gd name="T26" fmla="*/ 456 w 2741"/>
                <a:gd name="T27" fmla="*/ 222 h 1641"/>
                <a:gd name="T28" fmla="*/ 513 w 2741"/>
                <a:gd name="T29" fmla="*/ 209 h 1641"/>
                <a:gd name="T30" fmla="*/ 518 w 2741"/>
                <a:gd name="T31" fmla="*/ 193 h 1641"/>
                <a:gd name="T32" fmla="*/ 507 w 2741"/>
                <a:gd name="T33" fmla="*/ 165 h 1641"/>
                <a:gd name="T34" fmla="*/ 518 w 2741"/>
                <a:gd name="T35" fmla="*/ 145 h 1641"/>
                <a:gd name="T36" fmla="*/ 520 w 2741"/>
                <a:gd name="T37" fmla="*/ 121 h 1641"/>
                <a:gd name="T38" fmla="*/ 517 w 2741"/>
                <a:gd name="T39" fmla="*/ 97 h 1641"/>
                <a:gd name="T40" fmla="*/ 496 w 2741"/>
                <a:gd name="T41" fmla="*/ 80 h 1641"/>
                <a:gd name="T42" fmla="*/ 493 w 2741"/>
                <a:gd name="T43" fmla="*/ 47 h 1641"/>
                <a:gd name="T44" fmla="*/ 482 w 2741"/>
                <a:gd name="T45" fmla="*/ 34 h 1641"/>
                <a:gd name="T46" fmla="*/ 469 w 2741"/>
                <a:gd name="T47" fmla="*/ 19 h 1641"/>
                <a:gd name="T48" fmla="*/ 445 w 2741"/>
                <a:gd name="T49" fmla="*/ 0 h 1641"/>
                <a:gd name="T50" fmla="*/ 430 w 2741"/>
                <a:gd name="T51" fmla="*/ 16 h 1641"/>
                <a:gd name="T52" fmla="*/ 409 w 2741"/>
                <a:gd name="T53" fmla="*/ 23 h 1641"/>
                <a:gd name="T54" fmla="*/ 375 w 2741"/>
                <a:gd name="T55" fmla="*/ 23 h 1641"/>
                <a:gd name="T56" fmla="*/ 344 w 2741"/>
                <a:gd name="T57" fmla="*/ 20 h 1641"/>
                <a:gd name="T58" fmla="*/ 313 w 2741"/>
                <a:gd name="T59" fmla="*/ 0 h 1641"/>
                <a:gd name="T60" fmla="*/ 307 w 2741"/>
                <a:gd name="T61" fmla="*/ 26 h 1641"/>
                <a:gd name="T62" fmla="*/ 315 w 2741"/>
                <a:gd name="T63" fmla="*/ 46 h 1641"/>
                <a:gd name="T64" fmla="*/ 280 w 2741"/>
                <a:gd name="T65" fmla="*/ 52 h 1641"/>
                <a:gd name="T66" fmla="*/ 257 w 2741"/>
                <a:gd name="T67" fmla="*/ 65 h 1641"/>
                <a:gd name="T68" fmla="*/ 257 w 2741"/>
                <a:gd name="T69" fmla="*/ 87 h 1641"/>
                <a:gd name="T70" fmla="*/ 241 w 2741"/>
                <a:gd name="T71" fmla="*/ 111 h 1641"/>
                <a:gd name="T72" fmla="*/ 223 w 2741"/>
                <a:gd name="T73" fmla="*/ 136 h 1641"/>
                <a:gd name="T74" fmla="*/ 196 w 2741"/>
                <a:gd name="T75" fmla="*/ 129 h 1641"/>
                <a:gd name="T76" fmla="*/ 188 w 2741"/>
                <a:gd name="T77" fmla="*/ 148 h 1641"/>
                <a:gd name="T78" fmla="*/ 165 w 2741"/>
                <a:gd name="T79" fmla="*/ 159 h 1641"/>
                <a:gd name="T80" fmla="*/ 145 w 2741"/>
                <a:gd name="T81" fmla="*/ 178 h 1641"/>
                <a:gd name="T82" fmla="*/ 126 w 2741"/>
                <a:gd name="T83" fmla="*/ 165 h 1641"/>
                <a:gd name="T84" fmla="*/ 111 w 2741"/>
                <a:gd name="T85" fmla="*/ 179 h 1641"/>
                <a:gd name="T86" fmla="*/ 89 w 2741"/>
                <a:gd name="T87" fmla="*/ 190 h 1641"/>
                <a:gd name="T88" fmla="*/ 91 w 2741"/>
                <a:gd name="T89" fmla="*/ 210 h 1641"/>
                <a:gd name="T90" fmla="*/ 78 w 2741"/>
                <a:gd name="T91" fmla="*/ 225 h 1641"/>
                <a:gd name="T92" fmla="*/ 60 w 2741"/>
                <a:gd name="T93" fmla="*/ 237 h 1641"/>
                <a:gd name="T94" fmla="*/ 40 w 2741"/>
                <a:gd name="T95" fmla="*/ 248 h 1641"/>
                <a:gd name="T96" fmla="*/ 0 w 2741"/>
                <a:gd name="T97" fmla="*/ 264 h 164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741" h="1641">
                  <a:moveTo>
                    <a:pt x="0" y="1394"/>
                  </a:moveTo>
                  <a:lnTo>
                    <a:pt x="100" y="1452"/>
                  </a:lnTo>
                  <a:lnTo>
                    <a:pt x="117" y="1626"/>
                  </a:lnTo>
                  <a:lnTo>
                    <a:pt x="237" y="1641"/>
                  </a:lnTo>
                  <a:lnTo>
                    <a:pt x="350" y="1611"/>
                  </a:lnTo>
                  <a:lnTo>
                    <a:pt x="488" y="1605"/>
                  </a:lnTo>
                  <a:lnTo>
                    <a:pt x="656" y="1539"/>
                  </a:lnTo>
                  <a:lnTo>
                    <a:pt x="818" y="1473"/>
                  </a:lnTo>
                  <a:lnTo>
                    <a:pt x="998" y="1479"/>
                  </a:lnTo>
                  <a:lnTo>
                    <a:pt x="1267" y="1395"/>
                  </a:lnTo>
                  <a:lnTo>
                    <a:pt x="1651" y="1317"/>
                  </a:lnTo>
                  <a:lnTo>
                    <a:pt x="1884" y="1287"/>
                  </a:lnTo>
                  <a:lnTo>
                    <a:pt x="2172" y="1239"/>
                  </a:lnTo>
                  <a:lnTo>
                    <a:pt x="2402" y="1172"/>
                  </a:lnTo>
                  <a:lnTo>
                    <a:pt x="2705" y="1101"/>
                  </a:lnTo>
                  <a:lnTo>
                    <a:pt x="2729" y="1017"/>
                  </a:lnTo>
                  <a:lnTo>
                    <a:pt x="2672" y="872"/>
                  </a:lnTo>
                  <a:lnTo>
                    <a:pt x="2729" y="765"/>
                  </a:lnTo>
                  <a:lnTo>
                    <a:pt x="2741" y="639"/>
                  </a:lnTo>
                  <a:lnTo>
                    <a:pt x="2723" y="513"/>
                  </a:lnTo>
                  <a:lnTo>
                    <a:pt x="2615" y="423"/>
                  </a:lnTo>
                  <a:lnTo>
                    <a:pt x="2597" y="249"/>
                  </a:lnTo>
                  <a:lnTo>
                    <a:pt x="2540" y="182"/>
                  </a:lnTo>
                  <a:lnTo>
                    <a:pt x="2470" y="99"/>
                  </a:lnTo>
                  <a:lnTo>
                    <a:pt x="2347" y="2"/>
                  </a:lnTo>
                  <a:lnTo>
                    <a:pt x="2266" y="87"/>
                  </a:lnTo>
                  <a:lnTo>
                    <a:pt x="2154" y="123"/>
                  </a:lnTo>
                  <a:lnTo>
                    <a:pt x="1976" y="123"/>
                  </a:lnTo>
                  <a:lnTo>
                    <a:pt x="1813" y="107"/>
                  </a:lnTo>
                  <a:lnTo>
                    <a:pt x="1651" y="0"/>
                  </a:lnTo>
                  <a:lnTo>
                    <a:pt x="1620" y="138"/>
                  </a:lnTo>
                  <a:lnTo>
                    <a:pt x="1659" y="242"/>
                  </a:lnTo>
                  <a:lnTo>
                    <a:pt x="1476" y="272"/>
                  </a:lnTo>
                  <a:lnTo>
                    <a:pt x="1357" y="344"/>
                  </a:lnTo>
                  <a:lnTo>
                    <a:pt x="1356" y="458"/>
                  </a:lnTo>
                  <a:lnTo>
                    <a:pt x="1269" y="588"/>
                  </a:lnTo>
                  <a:lnTo>
                    <a:pt x="1173" y="717"/>
                  </a:lnTo>
                  <a:lnTo>
                    <a:pt x="1035" y="681"/>
                  </a:lnTo>
                  <a:lnTo>
                    <a:pt x="992" y="780"/>
                  </a:lnTo>
                  <a:lnTo>
                    <a:pt x="871" y="837"/>
                  </a:lnTo>
                  <a:lnTo>
                    <a:pt x="766" y="938"/>
                  </a:lnTo>
                  <a:lnTo>
                    <a:pt x="662" y="870"/>
                  </a:lnTo>
                  <a:lnTo>
                    <a:pt x="583" y="944"/>
                  </a:lnTo>
                  <a:lnTo>
                    <a:pt x="471" y="1005"/>
                  </a:lnTo>
                  <a:lnTo>
                    <a:pt x="479" y="1106"/>
                  </a:lnTo>
                  <a:lnTo>
                    <a:pt x="409" y="1185"/>
                  </a:lnTo>
                  <a:lnTo>
                    <a:pt x="315" y="1250"/>
                  </a:lnTo>
                  <a:lnTo>
                    <a:pt x="213" y="1307"/>
                  </a:lnTo>
                  <a:lnTo>
                    <a:pt x="0" y="1394"/>
                  </a:lnTo>
                  <a:close/>
                </a:path>
              </a:pathLst>
            </a:custGeom>
            <a:solidFill>
              <a:srgbClr val="C4B798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90" name="Freeform 28">
              <a:extLst>
                <a:ext uri="{FF2B5EF4-FFF2-40B4-BE49-F238E27FC236}">
                  <a16:creationId xmlns:a16="http://schemas.microsoft.com/office/drawing/2014/main" id="{3B3F4110-4596-442B-8409-C80EC2D1B6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9730" y="3760965"/>
              <a:ext cx="727480" cy="333624"/>
            </a:xfrm>
            <a:custGeom>
              <a:avLst/>
              <a:gdLst>
                <a:gd name="T0" fmla="*/ 27 w 3296"/>
                <a:gd name="T1" fmla="*/ 190 h 1514"/>
                <a:gd name="T2" fmla="*/ 28 w 3296"/>
                <a:gd name="T3" fmla="*/ 207 h 1514"/>
                <a:gd name="T4" fmla="*/ 17 w 3296"/>
                <a:gd name="T5" fmla="*/ 222 h 1514"/>
                <a:gd name="T6" fmla="*/ 16 w 3296"/>
                <a:gd name="T7" fmla="*/ 238 h 1514"/>
                <a:gd name="T8" fmla="*/ 5 w 3296"/>
                <a:gd name="T9" fmla="*/ 250 h 1514"/>
                <a:gd name="T10" fmla="*/ 0 w 3296"/>
                <a:gd name="T11" fmla="*/ 287 h 1514"/>
                <a:gd name="T12" fmla="*/ 10 w 3296"/>
                <a:gd name="T13" fmla="*/ 286 h 1514"/>
                <a:gd name="T14" fmla="*/ 44 w 3296"/>
                <a:gd name="T15" fmla="*/ 280 h 1514"/>
                <a:gd name="T16" fmla="*/ 77 w 3296"/>
                <a:gd name="T17" fmla="*/ 277 h 1514"/>
                <a:gd name="T18" fmla="*/ 97 w 3296"/>
                <a:gd name="T19" fmla="*/ 273 h 1514"/>
                <a:gd name="T20" fmla="*/ 114 w 3296"/>
                <a:gd name="T21" fmla="*/ 273 h 1514"/>
                <a:gd name="T22" fmla="*/ 143 w 3296"/>
                <a:gd name="T23" fmla="*/ 272 h 1514"/>
                <a:gd name="T24" fmla="*/ 157 w 3296"/>
                <a:gd name="T25" fmla="*/ 261 h 1514"/>
                <a:gd name="T26" fmla="*/ 162 w 3296"/>
                <a:gd name="T27" fmla="*/ 250 h 1514"/>
                <a:gd name="T28" fmla="*/ 181 w 3296"/>
                <a:gd name="T29" fmla="*/ 255 h 1514"/>
                <a:gd name="T30" fmla="*/ 196 w 3296"/>
                <a:gd name="T31" fmla="*/ 244 h 1514"/>
                <a:gd name="T32" fmla="*/ 208 w 3296"/>
                <a:gd name="T33" fmla="*/ 248 h 1514"/>
                <a:gd name="T34" fmla="*/ 211 w 3296"/>
                <a:gd name="T35" fmla="*/ 260 h 1514"/>
                <a:gd name="T36" fmla="*/ 236 w 3296"/>
                <a:gd name="T37" fmla="*/ 256 h 1514"/>
                <a:gd name="T38" fmla="*/ 275 w 3296"/>
                <a:gd name="T39" fmla="*/ 244 h 1514"/>
                <a:gd name="T40" fmla="*/ 302 w 3296"/>
                <a:gd name="T41" fmla="*/ 241 h 1514"/>
                <a:gd name="T42" fmla="*/ 338 w 3296"/>
                <a:gd name="T43" fmla="*/ 228 h 1514"/>
                <a:gd name="T44" fmla="*/ 373 w 3296"/>
                <a:gd name="T45" fmla="*/ 227 h 1514"/>
                <a:gd name="T46" fmla="*/ 396 w 3296"/>
                <a:gd name="T47" fmla="*/ 216 h 1514"/>
                <a:gd name="T48" fmla="*/ 426 w 3296"/>
                <a:gd name="T49" fmla="*/ 218 h 1514"/>
                <a:gd name="T50" fmla="*/ 447 w 3296"/>
                <a:gd name="T51" fmla="*/ 204 h 1514"/>
                <a:gd name="T52" fmla="*/ 447 w 3296"/>
                <a:gd name="T53" fmla="*/ 176 h 1514"/>
                <a:gd name="T54" fmla="*/ 464 w 3296"/>
                <a:gd name="T55" fmla="*/ 171 h 1514"/>
                <a:gd name="T56" fmla="*/ 479 w 3296"/>
                <a:gd name="T57" fmla="*/ 146 h 1514"/>
                <a:gd name="T58" fmla="*/ 550 w 3296"/>
                <a:gd name="T59" fmla="*/ 92 h 1514"/>
                <a:gd name="T60" fmla="*/ 543 w 3296"/>
                <a:gd name="T61" fmla="*/ 74 h 1514"/>
                <a:gd name="T62" fmla="*/ 612 w 3296"/>
                <a:gd name="T63" fmla="*/ 39 h 1514"/>
                <a:gd name="T64" fmla="*/ 625 w 3296"/>
                <a:gd name="T65" fmla="*/ 21 h 1514"/>
                <a:gd name="T66" fmla="*/ 624 w 3296"/>
                <a:gd name="T67" fmla="*/ 0 h 1514"/>
                <a:gd name="T68" fmla="*/ 598 w 3296"/>
                <a:gd name="T69" fmla="*/ 12 h 1514"/>
                <a:gd name="T70" fmla="*/ 551 w 3296"/>
                <a:gd name="T71" fmla="*/ 20 h 1514"/>
                <a:gd name="T72" fmla="*/ 491 w 3296"/>
                <a:gd name="T73" fmla="*/ 35 h 1514"/>
                <a:gd name="T74" fmla="*/ 450 w 3296"/>
                <a:gd name="T75" fmla="*/ 46 h 1514"/>
                <a:gd name="T76" fmla="*/ 396 w 3296"/>
                <a:gd name="T77" fmla="*/ 55 h 1514"/>
                <a:gd name="T78" fmla="*/ 352 w 3296"/>
                <a:gd name="T79" fmla="*/ 61 h 1514"/>
                <a:gd name="T80" fmla="*/ 279 w 3296"/>
                <a:gd name="T81" fmla="*/ 76 h 1514"/>
                <a:gd name="T82" fmla="*/ 228 w 3296"/>
                <a:gd name="T83" fmla="*/ 92 h 1514"/>
                <a:gd name="T84" fmla="*/ 193 w 3296"/>
                <a:gd name="T85" fmla="*/ 91 h 1514"/>
                <a:gd name="T86" fmla="*/ 131 w 3296"/>
                <a:gd name="T87" fmla="*/ 116 h 1514"/>
                <a:gd name="T88" fmla="*/ 104 w 3296"/>
                <a:gd name="T89" fmla="*/ 117 h 1514"/>
                <a:gd name="T90" fmla="*/ 82 w 3296"/>
                <a:gd name="T91" fmla="*/ 123 h 1514"/>
                <a:gd name="T92" fmla="*/ 60 w 3296"/>
                <a:gd name="T93" fmla="*/ 120 h 1514"/>
                <a:gd name="T94" fmla="*/ 43 w 3296"/>
                <a:gd name="T95" fmla="*/ 127 h 1514"/>
                <a:gd name="T96" fmla="*/ 36 w 3296"/>
                <a:gd name="T97" fmla="*/ 144 h 1514"/>
                <a:gd name="T98" fmla="*/ 27 w 3296"/>
                <a:gd name="T99" fmla="*/ 162 h 1514"/>
                <a:gd name="T100" fmla="*/ 32 w 3296"/>
                <a:gd name="T101" fmla="*/ 179 h 1514"/>
                <a:gd name="T102" fmla="*/ 27 w 3296"/>
                <a:gd name="T103" fmla="*/ 190 h 151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3296" h="1514">
                  <a:moveTo>
                    <a:pt x="140" y="1004"/>
                  </a:moveTo>
                  <a:lnTo>
                    <a:pt x="150" y="1093"/>
                  </a:lnTo>
                  <a:lnTo>
                    <a:pt x="92" y="1169"/>
                  </a:lnTo>
                  <a:lnTo>
                    <a:pt x="86" y="1255"/>
                  </a:lnTo>
                  <a:lnTo>
                    <a:pt x="29" y="1321"/>
                  </a:lnTo>
                  <a:lnTo>
                    <a:pt x="0" y="1514"/>
                  </a:lnTo>
                  <a:lnTo>
                    <a:pt x="51" y="1511"/>
                  </a:lnTo>
                  <a:lnTo>
                    <a:pt x="231" y="1475"/>
                  </a:lnTo>
                  <a:lnTo>
                    <a:pt x="405" y="1463"/>
                  </a:lnTo>
                  <a:lnTo>
                    <a:pt x="513" y="1439"/>
                  </a:lnTo>
                  <a:lnTo>
                    <a:pt x="603" y="1439"/>
                  </a:lnTo>
                  <a:lnTo>
                    <a:pt x="753" y="1433"/>
                  </a:lnTo>
                  <a:lnTo>
                    <a:pt x="826" y="1378"/>
                  </a:lnTo>
                  <a:lnTo>
                    <a:pt x="856" y="1318"/>
                  </a:lnTo>
                  <a:lnTo>
                    <a:pt x="957" y="1343"/>
                  </a:lnTo>
                  <a:lnTo>
                    <a:pt x="1036" y="1288"/>
                  </a:lnTo>
                  <a:lnTo>
                    <a:pt x="1095" y="1307"/>
                  </a:lnTo>
                  <a:lnTo>
                    <a:pt x="1113" y="1373"/>
                  </a:lnTo>
                  <a:lnTo>
                    <a:pt x="1246" y="1348"/>
                  </a:lnTo>
                  <a:lnTo>
                    <a:pt x="1449" y="1289"/>
                  </a:lnTo>
                  <a:lnTo>
                    <a:pt x="1593" y="1271"/>
                  </a:lnTo>
                  <a:lnTo>
                    <a:pt x="1784" y="1205"/>
                  </a:lnTo>
                  <a:lnTo>
                    <a:pt x="1965" y="1198"/>
                  </a:lnTo>
                  <a:lnTo>
                    <a:pt x="2090" y="1139"/>
                  </a:lnTo>
                  <a:lnTo>
                    <a:pt x="2246" y="1151"/>
                  </a:lnTo>
                  <a:lnTo>
                    <a:pt x="2355" y="1078"/>
                  </a:lnTo>
                  <a:lnTo>
                    <a:pt x="2357" y="931"/>
                  </a:lnTo>
                  <a:lnTo>
                    <a:pt x="2445" y="903"/>
                  </a:lnTo>
                  <a:lnTo>
                    <a:pt x="2528" y="769"/>
                  </a:lnTo>
                  <a:lnTo>
                    <a:pt x="2900" y="483"/>
                  </a:lnTo>
                  <a:lnTo>
                    <a:pt x="2865" y="388"/>
                  </a:lnTo>
                  <a:lnTo>
                    <a:pt x="3225" y="208"/>
                  </a:lnTo>
                  <a:lnTo>
                    <a:pt x="3296" y="113"/>
                  </a:lnTo>
                  <a:lnTo>
                    <a:pt x="3293" y="0"/>
                  </a:lnTo>
                  <a:lnTo>
                    <a:pt x="3152" y="65"/>
                  </a:lnTo>
                  <a:lnTo>
                    <a:pt x="2906" y="107"/>
                  </a:lnTo>
                  <a:lnTo>
                    <a:pt x="2590" y="182"/>
                  </a:lnTo>
                  <a:lnTo>
                    <a:pt x="2372" y="245"/>
                  </a:lnTo>
                  <a:lnTo>
                    <a:pt x="2086" y="292"/>
                  </a:lnTo>
                  <a:lnTo>
                    <a:pt x="1856" y="322"/>
                  </a:lnTo>
                  <a:lnTo>
                    <a:pt x="1472" y="400"/>
                  </a:lnTo>
                  <a:lnTo>
                    <a:pt x="1200" y="485"/>
                  </a:lnTo>
                  <a:lnTo>
                    <a:pt x="1017" y="479"/>
                  </a:lnTo>
                  <a:lnTo>
                    <a:pt x="689" y="613"/>
                  </a:lnTo>
                  <a:lnTo>
                    <a:pt x="549" y="617"/>
                  </a:lnTo>
                  <a:lnTo>
                    <a:pt x="435" y="649"/>
                  </a:lnTo>
                  <a:lnTo>
                    <a:pt x="315" y="632"/>
                  </a:lnTo>
                  <a:lnTo>
                    <a:pt x="228" y="671"/>
                  </a:lnTo>
                  <a:lnTo>
                    <a:pt x="189" y="761"/>
                  </a:lnTo>
                  <a:lnTo>
                    <a:pt x="140" y="853"/>
                  </a:lnTo>
                  <a:lnTo>
                    <a:pt x="170" y="943"/>
                  </a:lnTo>
                  <a:lnTo>
                    <a:pt x="140" y="1004"/>
                  </a:lnTo>
                  <a:close/>
                </a:path>
              </a:pathLst>
            </a:custGeom>
            <a:solidFill>
              <a:srgbClr val="C4B798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91" name="Freeform 29">
              <a:extLst>
                <a:ext uri="{FF2B5EF4-FFF2-40B4-BE49-F238E27FC236}">
                  <a16:creationId xmlns:a16="http://schemas.microsoft.com/office/drawing/2014/main" id="{E5719123-26DD-406A-9D62-849CC6011E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3597" y="4077152"/>
              <a:ext cx="309616" cy="537053"/>
            </a:xfrm>
            <a:custGeom>
              <a:avLst/>
              <a:gdLst>
                <a:gd name="T0" fmla="*/ 74 w 1400"/>
                <a:gd name="T1" fmla="*/ 16 h 2439"/>
                <a:gd name="T2" fmla="*/ 63 w 1400"/>
                <a:gd name="T3" fmla="*/ 36 h 2439"/>
                <a:gd name="T4" fmla="*/ 46 w 1400"/>
                <a:gd name="T5" fmla="*/ 82 h 2439"/>
                <a:gd name="T6" fmla="*/ 25 w 1400"/>
                <a:gd name="T7" fmla="*/ 110 h 2439"/>
                <a:gd name="T8" fmla="*/ 17 w 1400"/>
                <a:gd name="T9" fmla="*/ 147 h 2439"/>
                <a:gd name="T10" fmla="*/ 20 w 1400"/>
                <a:gd name="T11" fmla="*/ 200 h 2439"/>
                <a:gd name="T12" fmla="*/ 17 w 1400"/>
                <a:gd name="T13" fmla="*/ 231 h 2439"/>
                <a:gd name="T14" fmla="*/ 26 w 1400"/>
                <a:gd name="T15" fmla="*/ 252 h 2439"/>
                <a:gd name="T16" fmla="*/ 34 w 1400"/>
                <a:gd name="T17" fmla="*/ 265 h 2439"/>
                <a:gd name="T18" fmla="*/ 29 w 1400"/>
                <a:gd name="T19" fmla="*/ 279 h 2439"/>
                <a:gd name="T20" fmla="*/ 34 w 1400"/>
                <a:gd name="T21" fmla="*/ 293 h 2439"/>
                <a:gd name="T22" fmla="*/ 23 w 1400"/>
                <a:gd name="T23" fmla="*/ 311 h 2439"/>
                <a:gd name="T24" fmla="*/ 23 w 1400"/>
                <a:gd name="T25" fmla="*/ 333 h 2439"/>
                <a:gd name="T26" fmla="*/ 5 w 1400"/>
                <a:gd name="T27" fmla="*/ 359 h 2439"/>
                <a:gd name="T28" fmla="*/ 0 w 1400"/>
                <a:gd name="T29" fmla="*/ 384 h 2439"/>
                <a:gd name="T30" fmla="*/ 1 w 1400"/>
                <a:gd name="T31" fmla="*/ 407 h 2439"/>
                <a:gd name="T32" fmla="*/ 84 w 1400"/>
                <a:gd name="T33" fmla="*/ 407 h 2439"/>
                <a:gd name="T34" fmla="*/ 111 w 1400"/>
                <a:gd name="T35" fmla="*/ 402 h 2439"/>
                <a:gd name="T36" fmla="*/ 139 w 1400"/>
                <a:gd name="T37" fmla="*/ 397 h 2439"/>
                <a:gd name="T38" fmla="*/ 154 w 1400"/>
                <a:gd name="T39" fmla="*/ 401 h 2439"/>
                <a:gd name="T40" fmla="*/ 151 w 1400"/>
                <a:gd name="T41" fmla="*/ 421 h 2439"/>
                <a:gd name="T42" fmla="*/ 161 w 1400"/>
                <a:gd name="T43" fmla="*/ 446 h 2439"/>
                <a:gd name="T44" fmla="*/ 173 w 1400"/>
                <a:gd name="T45" fmla="*/ 462 h 2439"/>
                <a:gd name="T46" fmla="*/ 218 w 1400"/>
                <a:gd name="T47" fmla="*/ 437 h 2439"/>
                <a:gd name="T48" fmla="*/ 258 w 1400"/>
                <a:gd name="T49" fmla="*/ 437 h 2439"/>
                <a:gd name="T50" fmla="*/ 264 w 1400"/>
                <a:gd name="T51" fmla="*/ 426 h 2439"/>
                <a:gd name="T52" fmla="*/ 266 w 1400"/>
                <a:gd name="T53" fmla="*/ 386 h 2439"/>
                <a:gd name="T54" fmla="*/ 259 w 1400"/>
                <a:gd name="T55" fmla="*/ 336 h 2439"/>
                <a:gd name="T56" fmla="*/ 252 w 1400"/>
                <a:gd name="T57" fmla="*/ 278 h 2439"/>
                <a:gd name="T58" fmla="*/ 243 w 1400"/>
                <a:gd name="T59" fmla="*/ 159 h 2439"/>
                <a:gd name="T60" fmla="*/ 235 w 1400"/>
                <a:gd name="T61" fmla="*/ 96 h 2439"/>
                <a:gd name="T62" fmla="*/ 236 w 1400"/>
                <a:gd name="T63" fmla="*/ 52 h 2439"/>
                <a:gd name="T64" fmla="*/ 218 w 1400"/>
                <a:gd name="T65" fmla="*/ 0 h 2439"/>
                <a:gd name="T66" fmla="*/ 188 w 1400"/>
                <a:gd name="T67" fmla="*/ 1 h 2439"/>
                <a:gd name="T68" fmla="*/ 171 w 1400"/>
                <a:gd name="T69" fmla="*/ 1 h 2439"/>
                <a:gd name="T70" fmla="*/ 149 w 1400"/>
                <a:gd name="T71" fmla="*/ 6 h 2439"/>
                <a:gd name="T72" fmla="*/ 118 w 1400"/>
                <a:gd name="T73" fmla="*/ 8 h 2439"/>
                <a:gd name="T74" fmla="*/ 84 w 1400"/>
                <a:gd name="T75" fmla="*/ 15 h 2439"/>
                <a:gd name="T76" fmla="*/ 74 w 1400"/>
                <a:gd name="T77" fmla="*/ 16 h 2439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400" h="2439">
                  <a:moveTo>
                    <a:pt x="390" y="83"/>
                  </a:moveTo>
                  <a:lnTo>
                    <a:pt x="330" y="189"/>
                  </a:lnTo>
                  <a:lnTo>
                    <a:pt x="241" y="431"/>
                  </a:lnTo>
                  <a:lnTo>
                    <a:pt x="129" y="582"/>
                  </a:lnTo>
                  <a:lnTo>
                    <a:pt x="87" y="774"/>
                  </a:lnTo>
                  <a:lnTo>
                    <a:pt x="106" y="1056"/>
                  </a:lnTo>
                  <a:lnTo>
                    <a:pt x="90" y="1221"/>
                  </a:lnTo>
                  <a:lnTo>
                    <a:pt x="139" y="1329"/>
                  </a:lnTo>
                  <a:lnTo>
                    <a:pt x="180" y="1398"/>
                  </a:lnTo>
                  <a:lnTo>
                    <a:pt x="151" y="1472"/>
                  </a:lnTo>
                  <a:lnTo>
                    <a:pt x="180" y="1548"/>
                  </a:lnTo>
                  <a:lnTo>
                    <a:pt x="120" y="1640"/>
                  </a:lnTo>
                  <a:lnTo>
                    <a:pt x="121" y="1758"/>
                  </a:lnTo>
                  <a:lnTo>
                    <a:pt x="25" y="1893"/>
                  </a:lnTo>
                  <a:lnTo>
                    <a:pt x="0" y="2027"/>
                  </a:lnTo>
                  <a:lnTo>
                    <a:pt x="3" y="2147"/>
                  </a:lnTo>
                  <a:lnTo>
                    <a:pt x="444" y="2151"/>
                  </a:lnTo>
                  <a:lnTo>
                    <a:pt x="585" y="2121"/>
                  </a:lnTo>
                  <a:lnTo>
                    <a:pt x="732" y="2097"/>
                  </a:lnTo>
                  <a:lnTo>
                    <a:pt x="811" y="2117"/>
                  </a:lnTo>
                  <a:lnTo>
                    <a:pt x="793" y="2223"/>
                  </a:lnTo>
                  <a:lnTo>
                    <a:pt x="847" y="2357"/>
                  </a:lnTo>
                  <a:lnTo>
                    <a:pt x="910" y="2439"/>
                  </a:lnTo>
                  <a:lnTo>
                    <a:pt x="1148" y="2309"/>
                  </a:lnTo>
                  <a:lnTo>
                    <a:pt x="1358" y="2309"/>
                  </a:lnTo>
                  <a:lnTo>
                    <a:pt x="1388" y="2249"/>
                  </a:lnTo>
                  <a:lnTo>
                    <a:pt x="1400" y="2037"/>
                  </a:lnTo>
                  <a:lnTo>
                    <a:pt x="1363" y="1772"/>
                  </a:lnTo>
                  <a:lnTo>
                    <a:pt x="1327" y="1470"/>
                  </a:lnTo>
                  <a:lnTo>
                    <a:pt x="1281" y="839"/>
                  </a:lnTo>
                  <a:lnTo>
                    <a:pt x="1238" y="509"/>
                  </a:lnTo>
                  <a:lnTo>
                    <a:pt x="1244" y="272"/>
                  </a:lnTo>
                  <a:lnTo>
                    <a:pt x="1146" y="0"/>
                  </a:lnTo>
                  <a:lnTo>
                    <a:pt x="988" y="5"/>
                  </a:lnTo>
                  <a:lnTo>
                    <a:pt x="900" y="6"/>
                  </a:lnTo>
                  <a:lnTo>
                    <a:pt x="786" y="30"/>
                  </a:lnTo>
                  <a:lnTo>
                    <a:pt x="621" y="42"/>
                  </a:lnTo>
                  <a:lnTo>
                    <a:pt x="444" y="77"/>
                  </a:lnTo>
                  <a:lnTo>
                    <a:pt x="390" y="83"/>
                  </a:lnTo>
                  <a:close/>
                </a:path>
              </a:pathLst>
            </a:custGeom>
            <a:solidFill>
              <a:srgbClr val="C4B798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92" name="Freeform 30">
              <a:extLst>
                <a:ext uri="{FF2B5EF4-FFF2-40B4-BE49-F238E27FC236}">
                  <a16:creationId xmlns:a16="http://schemas.microsoft.com/office/drawing/2014/main" id="{B68C4945-BD9E-4ECE-819E-2DC2291DB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6178" y="4024841"/>
              <a:ext cx="364322" cy="566114"/>
            </a:xfrm>
            <a:custGeom>
              <a:avLst/>
              <a:gdLst>
                <a:gd name="T0" fmla="*/ 0 w 1649"/>
                <a:gd name="T1" fmla="*/ 44 h 2568"/>
                <a:gd name="T2" fmla="*/ 19 w 1649"/>
                <a:gd name="T3" fmla="*/ 96 h 2568"/>
                <a:gd name="T4" fmla="*/ 18 w 1649"/>
                <a:gd name="T5" fmla="*/ 141 h 2568"/>
                <a:gd name="T6" fmla="*/ 27 w 1649"/>
                <a:gd name="T7" fmla="*/ 212 h 2568"/>
                <a:gd name="T8" fmla="*/ 35 w 1649"/>
                <a:gd name="T9" fmla="*/ 326 h 2568"/>
                <a:gd name="T10" fmla="*/ 48 w 1649"/>
                <a:gd name="T11" fmla="*/ 432 h 2568"/>
                <a:gd name="T12" fmla="*/ 46 w 1649"/>
                <a:gd name="T13" fmla="*/ 471 h 2568"/>
                <a:gd name="T14" fmla="*/ 41 w 1649"/>
                <a:gd name="T15" fmla="*/ 482 h 2568"/>
                <a:gd name="T16" fmla="*/ 72 w 1649"/>
                <a:gd name="T17" fmla="*/ 469 h 2568"/>
                <a:gd name="T18" fmla="*/ 78 w 1649"/>
                <a:gd name="T19" fmla="*/ 446 h 2568"/>
                <a:gd name="T20" fmla="*/ 90 w 1649"/>
                <a:gd name="T21" fmla="*/ 461 h 2568"/>
                <a:gd name="T22" fmla="*/ 97 w 1649"/>
                <a:gd name="T23" fmla="*/ 478 h 2568"/>
                <a:gd name="T24" fmla="*/ 116 w 1649"/>
                <a:gd name="T25" fmla="*/ 487 h 2568"/>
                <a:gd name="T26" fmla="*/ 123 w 1649"/>
                <a:gd name="T27" fmla="*/ 469 h 2568"/>
                <a:gd name="T28" fmla="*/ 117 w 1649"/>
                <a:gd name="T29" fmla="*/ 435 h 2568"/>
                <a:gd name="T30" fmla="*/ 117 w 1649"/>
                <a:gd name="T31" fmla="*/ 412 h 2568"/>
                <a:gd name="T32" fmla="*/ 154 w 1649"/>
                <a:gd name="T33" fmla="*/ 404 h 2568"/>
                <a:gd name="T34" fmla="*/ 179 w 1649"/>
                <a:gd name="T35" fmla="*/ 401 h 2568"/>
                <a:gd name="T36" fmla="*/ 242 w 1649"/>
                <a:gd name="T37" fmla="*/ 381 h 2568"/>
                <a:gd name="T38" fmla="*/ 305 w 1649"/>
                <a:gd name="T39" fmla="*/ 366 h 2568"/>
                <a:gd name="T40" fmla="*/ 313 w 1649"/>
                <a:gd name="T41" fmla="*/ 338 h 2568"/>
                <a:gd name="T42" fmla="*/ 305 w 1649"/>
                <a:gd name="T43" fmla="*/ 314 h 2568"/>
                <a:gd name="T44" fmla="*/ 301 w 1649"/>
                <a:gd name="T45" fmla="*/ 281 h 2568"/>
                <a:gd name="T46" fmla="*/ 298 w 1649"/>
                <a:gd name="T47" fmla="*/ 262 h 2568"/>
                <a:gd name="T48" fmla="*/ 304 w 1649"/>
                <a:gd name="T49" fmla="*/ 232 h 2568"/>
                <a:gd name="T50" fmla="*/ 293 w 1649"/>
                <a:gd name="T51" fmla="*/ 212 h 2568"/>
                <a:gd name="T52" fmla="*/ 272 w 1649"/>
                <a:gd name="T53" fmla="*/ 176 h 2568"/>
                <a:gd name="T54" fmla="*/ 260 w 1649"/>
                <a:gd name="T55" fmla="*/ 127 h 2568"/>
                <a:gd name="T56" fmla="*/ 239 w 1649"/>
                <a:gd name="T57" fmla="*/ 52 h 2568"/>
                <a:gd name="T58" fmla="*/ 225 w 1649"/>
                <a:gd name="T59" fmla="*/ 27 h 2568"/>
                <a:gd name="T60" fmla="*/ 229 w 1649"/>
                <a:gd name="T61" fmla="*/ 0 h 2568"/>
                <a:gd name="T62" fmla="*/ 195 w 1649"/>
                <a:gd name="T63" fmla="*/ 1 h 2568"/>
                <a:gd name="T64" fmla="*/ 159 w 1649"/>
                <a:gd name="T65" fmla="*/ 13 h 2568"/>
                <a:gd name="T66" fmla="*/ 132 w 1649"/>
                <a:gd name="T67" fmla="*/ 17 h 2568"/>
                <a:gd name="T68" fmla="*/ 93 w 1649"/>
                <a:gd name="T69" fmla="*/ 28 h 2568"/>
                <a:gd name="T70" fmla="*/ 68 w 1649"/>
                <a:gd name="T71" fmla="*/ 33 h 2568"/>
                <a:gd name="T72" fmla="*/ 65 w 1649"/>
                <a:gd name="T73" fmla="*/ 20 h 2568"/>
                <a:gd name="T74" fmla="*/ 64 w 1649"/>
                <a:gd name="T75" fmla="*/ 20 h 2568"/>
                <a:gd name="T76" fmla="*/ 52 w 1649"/>
                <a:gd name="T77" fmla="*/ 17 h 2568"/>
                <a:gd name="T78" fmla="*/ 38 w 1649"/>
                <a:gd name="T79" fmla="*/ 27 h 2568"/>
                <a:gd name="T80" fmla="*/ 19 w 1649"/>
                <a:gd name="T81" fmla="*/ 22 h 2568"/>
                <a:gd name="T82" fmla="*/ 14 w 1649"/>
                <a:gd name="T83" fmla="*/ 34 h 2568"/>
                <a:gd name="T84" fmla="*/ 0 w 1649"/>
                <a:gd name="T85" fmla="*/ 44 h 256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649" h="2568">
                  <a:moveTo>
                    <a:pt x="0" y="234"/>
                  </a:moveTo>
                  <a:lnTo>
                    <a:pt x="99" y="506"/>
                  </a:lnTo>
                  <a:lnTo>
                    <a:pt x="95" y="741"/>
                  </a:lnTo>
                  <a:lnTo>
                    <a:pt x="141" y="1116"/>
                  </a:lnTo>
                  <a:lnTo>
                    <a:pt x="185" y="1721"/>
                  </a:lnTo>
                  <a:lnTo>
                    <a:pt x="255" y="2280"/>
                  </a:lnTo>
                  <a:lnTo>
                    <a:pt x="243" y="2483"/>
                  </a:lnTo>
                  <a:lnTo>
                    <a:pt x="216" y="2544"/>
                  </a:lnTo>
                  <a:lnTo>
                    <a:pt x="379" y="2472"/>
                  </a:lnTo>
                  <a:lnTo>
                    <a:pt x="409" y="2352"/>
                  </a:lnTo>
                  <a:lnTo>
                    <a:pt x="473" y="2432"/>
                  </a:lnTo>
                  <a:lnTo>
                    <a:pt x="513" y="2520"/>
                  </a:lnTo>
                  <a:lnTo>
                    <a:pt x="609" y="2568"/>
                  </a:lnTo>
                  <a:lnTo>
                    <a:pt x="649" y="2472"/>
                  </a:lnTo>
                  <a:lnTo>
                    <a:pt x="619" y="2292"/>
                  </a:lnTo>
                  <a:lnTo>
                    <a:pt x="619" y="2172"/>
                  </a:lnTo>
                  <a:lnTo>
                    <a:pt x="809" y="2128"/>
                  </a:lnTo>
                  <a:lnTo>
                    <a:pt x="945" y="2112"/>
                  </a:lnTo>
                  <a:lnTo>
                    <a:pt x="1273" y="2008"/>
                  </a:lnTo>
                  <a:lnTo>
                    <a:pt x="1609" y="1932"/>
                  </a:lnTo>
                  <a:lnTo>
                    <a:pt x="1649" y="1784"/>
                  </a:lnTo>
                  <a:lnTo>
                    <a:pt x="1609" y="1656"/>
                  </a:lnTo>
                  <a:lnTo>
                    <a:pt x="1585" y="1480"/>
                  </a:lnTo>
                  <a:lnTo>
                    <a:pt x="1569" y="1384"/>
                  </a:lnTo>
                  <a:lnTo>
                    <a:pt x="1601" y="1224"/>
                  </a:lnTo>
                  <a:lnTo>
                    <a:pt x="1545" y="1120"/>
                  </a:lnTo>
                  <a:lnTo>
                    <a:pt x="1433" y="928"/>
                  </a:lnTo>
                  <a:lnTo>
                    <a:pt x="1369" y="672"/>
                  </a:lnTo>
                  <a:lnTo>
                    <a:pt x="1257" y="272"/>
                  </a:lnTo>
                  <a:lnTo>
                    <a:pt x="1185" y="144"/>
                  </a:lnTo>
                  <a:lnTo>
                    <a:pt x="1209" y="0"/>
                  </a:lnTo>
                  <a:lnTo>
                    <a:pt x="1029" y="5"/>
                  </a:lnTo>
                  <a:lnTo>
                    <a:pt x="839" y="71"/>
                  </a:lnTo>
                  <a:lnTo>
                    <a:pt x="696" y="90"/>
                  </a:lnTo>
                  <a:lnTo>
                    <a:pt x="489" y="149"/>
                  </a:lnTo>
                  <a:lnTo>
                    <a:pt x="356" y="174"/>
                  </a:lnTo>
                  <a:lnTo>
                    <a:pt x="341" y="107"/>
                  </a:lnTo>
                  <a:lnTo>
                    <a:pt x="339" y="108"/>
                  </a:lnTo>
                  <a:lnTo>
                    <a:pt x="276" y="90"/>
                  </a:lnTo>
                  <a:lnTo>
                    <a:pt x="201" y="143"/>
                  </a:lnTo>
                  <a:lnTo>
                    <a:pt x="99" y="117"/>
                  </a:lnTo>
                  <a:lnTo>
                    <a:pt x="72" y="177"/>
                  </a:lnTo>
                  <a:lnTo>
                    <a:pt x="0" y="234"/>
                  </a:lnTo>
                  <a:close/>
                </a:path>
              </a:pathLst>
            </a:custGeom>
            <a:solidFill>
              <a:srgbClr val="C4B798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93" name="Freeform 31">
              <a:extLst>
                <a:ext uri="{FF2B5EF4-FFF2-40B4-BE49-F238E27FC236}">
                  <a16:creationId xmlns:a16="http://schemas.microsoft.com/office/drawing/2014/main" id="{05E02CEC-D52F-4932-AE1A-657095EE2C2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88071" y="3976018"/>
              <a:ext cx="466751" cy="499854"/>
            </a:xfrm>
            <a:custGeom>
              <a:avLst/>
              <a:gdLst>
                <a:gd name="T0" fmla="*/ 5 w 2113"/>
                <a:gd name="T1" fmla="*/ 43 h 2269"/>
                <a:gd name="T2" fmla="*/ 28 w 2113"/>
                <a:gd name="T3" fmla="*/ 31 h 2269"/>
                <a:gd name="T4" fmla="*/ 58 w 2113"/>
                <a:gd name="T5" fmla="*/ 33 h 2269"/>
                <a:gd name="T6" fmla="*/ 79 w 2113"/>
                <a:gd name="T7" fmla="*/ 19 h 2269"/>
                <a:gd name="T8" fmla="*/ 110 w 2113"/>
                <a:gd name="T9" fmla="*/ 16 h 2269"/>
                <a:gd name="T10" fmla="*/ 148 w 2113"/>
                <a:gd name="T11" fmla="*/ 3 h 2269"/>
                <a:gd name="T12" fmla="*/ 171 w 2113"/>
                <a:gd name="T13" fmla="*/ 0 h 2269"/>
                <a:gd name="T14" fmla="*/ 179 w 2113"/>
                <a:gd name="T15" fmla="*/ 26 h 2269"/>
                <a:gd name="T16" fmla="*/ 191 w 2113"/>
                <a:gd name="T17" fmla="*/ 45 h 2269"/>
                <a:gd name="T18" fmla="*/ 214 w 2113"/>
                <a:gd name="T19" fmla="*/ 54 h 2269"/>
                <a:gd name="T20" fmla="*/ 219 w 2113"/>
                <a:gd name="T21" fmla="*/ 72 h 2269"/>
                <a:gd name="T22" fmla="*/ 247 w 2113"/>
                <a:gd name="T23" fmla="*/ 83 h 2269"/>
                <a:gd name="T24" fmla="*/ 270 w 2113"/>
                <a:gd name="T25" fmla="*/ 97 h 2269"/>
                <a:gd name="T26" fmla="*/ 289 w 2113"/>
                <a:gd name="T27" fmla="*/ 116 h 2269"/>
                <a:gd name="T28" fmla="*/ 316 w 2113"/>
                <a:gd name="T29" fmla="*/ 129 h 2269"/>
                <a:gd name="T30" fmla="*/ 355 w 2113"/>
                <a:gd name="T31" fmla="*/ 163 h 2269"/>
                <a:gd name="T32" fmla="*/ 350 w 2113"/>
                <a:gd name="T33" fmla="*/ 180 h 2269"/>
                <a:gd name="T34" fmla="*/ 377 w 2113"/>
                <a:gd name="T35" fmla="*/ 204 h 2269"/>
                <a:gd name="T36" fmla="*/ 401 w 2113"/>
                <a:gd name="T37" fmla="*/ 231 h 2269"/>
                <a:gd name="T38" fmla="*/ 384 w 2113"/>
                <a:gd name="T39" fmla="*/ 263 h 2269"/>
                <a:gd name="T40" fmla="*/ 377 w 2113"/>
                <a:gd name="T41" fmla="*/ 303 h 2269"/>
                <a:gd name="T42" fmla="*/ 384 w 2113"/>
                <a:gd name="T43" fmla="*/ 334 h 2269"/>
                <a:gd name="T44" fmla="*/ 388 w 2113"/>
                <a:gd name="T45" fmla="*/ 367 h 2269"/>
                <a:gd name="T46" fmla="*/ 367 w 2113"/>
                <a:gd name="T47" fmla="*/ 378 h 2269"/>
                <a:gd name="T48" fmla="*/ 344 w 2113"/>
                <a:gd name="T49" fmla="*/ 373 h 2269"/>
                <a:gd name="T50" fmla="*/ 334 w 2113"/>
                <a:gd name="T51" fmla="*/ 388 h 2269"/>
                <a:gd name="T52" fmla="*/ 334 w 2113"/>
                <a:gd name="T53" fmla="*/ 402 h 2269"/>
                <a:gd name="T54" fmla="*/ 329 w 2113"/>
                <a:gd name="T55" fmla="*/ 417 h 2269"/>
                <a:gd name="T56" fmla="*/ 318 w 2113"/>
                <a:gd name="T57" fmla="*/ 409 h 2269"/>
                <a:gd name="T58" fmla="*/ 284 w 2113"/>
                <a:gd name="T59" fmla="*/ 414 h 2269"/>
                <a:gd name="T60" fmla="*/ 216 w 2113"/>
                <a:gd name="T61" fmla="*/ 417 h 2269"/>
                <a:gd name="T62" fmla="*/ 162 w 2113"/>
                <a:gd name="T63" fmla="*/ 426 h 2269"/>
                <a:gd name="T64" fmla="*/ 116 w 2113"/>
                <a:gd name="T65" fmla="*/ 430 h 2269"/>
                <a:gd name="T66" fmla="*/ 96 w 2113"/>
                <a:gd name="T67" fmla="*/ 423 h 2269"/>
                <a:gd name="T68" fmla="*/ 81 w 2113"/>
                <a:gd name="T69" fmla="*/ 409 h 2269"/>
                <a:gd name="T70" fmla="*/ 88 w 2113"/>
                <a:gd name="T71" fmla="*/ 380 h 2269"/>
                <a:gd name="T72" fmla="*/ 80 w 2113"/>
                <a:gd name="T73" fmla="*/ 356 h 2269"/>
                <a:gd name="T74" fmla="*/ 76 w 2113"/>
                <a:gd name="T75" fmla="*/ 326 h 2269"/>
                <a:gd name="T76" fmla="*/ 73 w 2113"/>
                <a:gd name="T77" fmla="*/ 305 h 2269"/>
                <a:gd name="T78" fmla="*/ 79 w 2113"/>
                <a:gd name="T79" fmla="*/ 274 h 2269"/>
                <a:gd name="T80" fmla="*/ 47 w 2113"/>
                <a:gd name="T81" fmla="*/ 218 h 2269"/>
                <a:gd name="T82" fmla="*/ 33 w 2113"/>
                <a:gd name="T83" fmla="*/ 162 h 2269"/>
                <a:gd name="T84" fmla="*/ 14 w 2113"/>
                <a:gd name="T85" fmla="*/ 95 h 2269"/>
                <a:gd name="T86" fmla="*/ 0 w 2113"/>
                <a:gd name="T87" fmla="*/ 70 h 2269"/>
                <a:gd name="T88" fmla="*/ 5 w 2113"/>
                <a:gd name="T89" fmla="*/ 43 h 226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113" h="2269">
                  <a:moveTo>
                    <a:pt x="26" y="225"/>
                  </a:moveTo>
                  <a:lnTo>
                    <a:pt x="150" y="164"/>
                  </a:lnTo>
                  <a:lnTo>
                    <a:pt x="308" y="176"/>
                  </a:lnTo>
                  <a:lnTo>
                    <a:pt x="416" y="102"/>
                  </a:lnTo>
                  <a:lnTo>
                    <a:pt x="579" y="82"/>
                  </a:lnTo>
                  <a:lnTo>
                    <a:pt x="781" y="18"/>
                  </a:lnTo>
                  <a:lnTo>
                    <a:pt x="899" y="0"/>
                  </a:lnTo>
                  <a:lnTo>
                    <a:pt x="943" y="139"/>
                  </a:lnTo>
                  <a:lnTo>
                    <a:pt x="1009" y="238"/>
                  </a:lnTo>
                  <a:lnTo>
                    <a:pt x="1128" y="283"/>
                  </a:lnTo>
                  <a:lnTo>
                    <a:pt x="1153" y="379"/>
                  </a:lnTo>
                  <a:lnTo>
                    <a:pt x="1302" y="439"/>
                  </a:lnTo>
                  <a:lnTo>
                    <a:pt x="1421" y="512"/>
                  </a:lnTo>
                  <a:lnTo>
                    <a:pt x="1521" y="612"/>
                  </a:lnTo>
                  <a:lnTo>
                    <a:pt x="1663" y="679"/>
                  </a:lnTo>
                  <a:lnTo>
                    <a:pt x="1873" y="859"/>
                  </a:lnTo>
                  <a:lnTo>
                    <a:pt x="1843" y="949"/>
                  </a:lnTo>
                  <a:lnTo>
                    <a:pt x="1987" y="1079"/>
                  </a:lnTo>
                  <a:lnTo>
                    <a:pt x="2113" y="1219"/>
                  </a:lnTo>
                  <a:lnTo>
                    <a:pt x="2024" y="1390"/>
                  </a:lnTo>
                  <a:lnTo>
                    <a:pt x="1987" y="1600"/>
                  </a:lnTo>
                  <a:lnTo>
                    <a:pt x="2024" y="1764"/>
                  </a:lnTo>
                  <a:lnTo>
                    <a:pt x="2042" y="1938"/>
                  </a:lnTo>
                  <a:lnTo>
                    <a:pt x="1933" y="1993"/>
                  </a:lnTo>
                  <a:lnTo>
                    <a:pt x="1813" y="1969"/>
                  </a:lnTo>
                  <a:lnTo>
                    <a:pt x="1759" y="2048"/>
                  </a:lnTo>
                  <a:lnTo>
                    <a:pt x="1759" y="2121"/>
                  </a:lnTo>
                  <a:lnTo>
                    <a:pt x="1731" y="2203"/>
                  </a:lnTo>
                  <a:lnTo>
                    <a:pt x="1677" y="2158"/>
                  </a:lnTo>
                  <a:lnTo>
                    <a:pt x="1494" y="2185"/>
                  </a:lnTo>
                  <a:lnTo>
                    <a:pt x="1137" y="2203"/>
                  </a:lnTo>
                  <a:lnTo>
                    <a:pt x="854" y="2249"/>
                  </a:lnTo>
                  <a:lnTo>
                    <a:pt x="613" y="2269"/>
                  </a:lnTo>
                  <a:lnTo>
                    <a:pt x="506" y="2231"/>
                  </a:lnTo>
                  <a:lnTo>
                    <a:pt x="426" y="2156"/>
                  </a:lnTo>
                  <a:lnTo>
                    <a:pt x="464" y="2007"/>
                  </a:lnTo>
                  <a:lnTo>
                    <a:pt x="423" y="1877"/>
                  </a:lnTo>
                  <a:lnTo>
                    <a:pt x="402" y="1718"/>
                  </a:lnTo>
                  <a:lnTo>
                    <a:pt x="383" y="1610"/>
                  </a:lnTo>
                  <a:lnTo>
                    <a:pt x="416" y="1448"/>
                  </a:lnTo>
                  <a:lnTo>
                    <a:pt x="246" y="1148"/>
                  </a:lnTo>
                  <a:lnTo>
                    <a:pt x="173" y="857"/>
                  </a:lnTo>
                  <a:lnTo>
                    <a:pt x="72" y="500"/>
                  </a:lnTo>
                  <a:lnTo>
                    <a:pt x="0" y="369"/>
                  </a:lnTo>
                  <a:lnTo>
                    <a:pt x="26" y="225"/>
                  </a:lnTo>
                  <a:close/>
                </a:path>
              </a:pathLst>
            </a:custGeom>
            <a:solidFill>
              <a:srgbClr val="C4B798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94" name="Freeform 32">
              <a:extLst>
                <a:ext uri="{FF2B5EF4-FFF2-40B4-BE49-F238E27FC236}">
                  <a16:creationId xmlns:a16="http://schemas.microsoft.com/office/drawing/2014/main" id="{E444651A-E4AE-4028-AE72-4D468B56D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3526" y="4402638"/>
              <a:ext cx="788007" cy="614937"/>
            </a:xfrm>
            <a:custGeom>
              <a:avLst/>
              <a:gdLst>
                <a:gd name="T0" fmla="*/ 33 w 3573"/>
                <a:gd name="T1" fmla="*/ 131 h 2793"/>
                <a:gd name="T2" fmla="*/ 62 w 3573"/>
                <a:gd name="T3" fmla="*/ 131 h 2793"/>
                <a:gd name="T4" fmla="*/ 118 w 3573"/>
                <a:gd name="T5" fmla="*/ 129 h 2793"/>
                <a:gd name="T6" fmla="*/ 175 w 3573"/>
                <a:gd name="T7" fmla="*/ 153 h 2793"/>
                <a:gd name="T8" fmla="*/ 221 w 3573"/>
                <a:gd name="T9" fmla="*/ 160 h 2793"/>
                <a:gd name="T10" fmla="*/ 257 w 3573"/>
                <a:gd name="T11" fmla="*/ 136 h 2793"/>
                <a:gd name="T12" fmla="*/ 301 w 3573"/>
                <a:gd name="T13" fmla="*/ 113 h 2793"/>
                <a:gd name="T14" fmla="*/ 339 w 3573"/>
                <a:gd name="T15" fmla="*/ 148 h 2793"/>
                <a:gd name="T16" fmla="*/ 380 w 3573"/>
                <a:gd name="T17" fmla="*/ 177 h 2793"/>
                <a:gd name="T18" fmla="*/ 414 w 3573"/>
                <a:gd name="T19" fmla="*/ 220 h 2793"/>
                <a:gd name="T20" fmla="*/ 419 w 3573"/>
                <a:gd name="T21" fmla="*/ 266 h 2793"/>
                <a:gd name="T22" fmla="*/ 426 w 3573"/>
                <a:gd name="T23" fmla="*/ 308 h 2793"/>
                <a:gd name="T24" fmla="*/ 448 w 3573"/>
                <a:gd name="T25" fmla="*/ 296 h 2793"/>
                <a:gd name="T26" fmla="*/ 448 w 3573"/>
                <a:gd name="T27" fmla="*/ 319 h 2793"/>
                <a:gd name="T28" fmla="*/ 461 w 3573"/>
                <a:gd name="T29" fmla="*/ 369 h 2793"/>
                <a:gd name="T30" fmla="*/ 500 w 3573"/>
                <a:gd name="T31" fmla="*/ 370 h 2793"/>
                <a:gd name="T32" fmla="*/ 537 w 3573"/>
                <a:gd name="T33" fmla="*/ 429 h 2793"/>
                <a:gd name="T34" fmla="*/ 551 w 3573"/>
                <a:gd name="T35" fmla="*/ 472 h 2793"/>
                <a:gd name="T36" fmla="*/ 596 w 3573"/>
                <a:gd name="T37" fmla="*/ 501 h 2793"/>
                <a:gd name="T38" fmla="*/ 602 w 3573"/>
                <a:gd name="T39" fmla="*/ 529 h 2793"/>
                <a:gd name="T40" fmla="*/ 638 w 3573"/>
                <a:gd name="T41" fmla="*/ 525 h 2793"/>
                <a:gd name="T42" fmla="*/ 659 w 3573"/>
                <a:gd name="T43" fmla="*/ 518 h 2793"/>
                <a:gd name="T44" fmla="*/ 662 w 3573"/>
                <a:gd name="T45" fmla="*/ 474 h 2793"/>
                <a:gd name="T46" fmla="*/ 677 w 3573"/>
                <a:gd name="T47" fmla="*/ 429 h 2793"/>
                <a:gd name="T48" fmla="*/ 670 w 3573"/>
                <a:gd name="T49" fmla="*/ 353 h 2793"/>
                <a:gd name="T50" fmla="*/ 591 w 3573"/>
                <a:gd name="T51" fmla="*/ 222 h 2793"/>
                <a:gd name="T52" fmla="*/ 591 w 3573"/>
                <a:gd name="T53" fmla="*/ 188 h 2793"/>
                <a:gd name="T54" fmla="*/ 613 w 3573"/>
                <a:gd name="T55" fmla="*/ 227 h 2793"/>
                <a:gd name="T56" fmla="*/ 596 w 3573"/>
                <a:gd name="T57" fmla="*/ 182 h 2793"/>
                <a:gd name="T58" fmla="*/ 551 w 3573"/>
                <a:gd name="T59" fmla="*/ 137 h 2793"/>
                <a:gd name="T60" fmla="*/ 528 w 3573"/>
                <a:gd name="T61" fmla="*/ 93 h 2793"/>
                <a:gd name="T62" fmla="*/ 513 w 3573"/>
                <a:gd name="T63" fmla="*/ 43 h 2793"/>
                <a:gd name="T64" fmla="*/ 492 w 3573"/>
                <a:gd name="T65" fmla="*/ 50 h 2793"/>
                <a:gd name="T66" fmla="*/ 483 w 3573"/>
                <a:gd name="T67" fmla="*/ 69 h 2793"/>
                <a:gd name="T68" fmla="*/ 494 w 3573"/>
                <a:gd name="T69" fmla="*/ 18 h 2793"/>
                <a:gd name="T70" fmla="*/ 474 w 3573"/>
                <a:gd name="T71" fmla="*/ 10 h 2793"/>
                <a:gd name="T72" fmla="*/ 441 w 3573"/>
                <a:gd name="T73" fmla="*/ 21 h 2793"/>
                <a:gd name="T74" fmla="*/ 435 w 3573"/>
                <a:gd name="T75" fmla="*/ 51 h 2793"/>
                <a:gd name="T76" fmla="*/ 388 w 3573"/>
                <a:gd name="T77" fmla="*/ 47 h 2793"/>
                <a:gd name="T78" fmla="*/ 271 w 3573"/>
                <a:gd name="T79" fmla="*/ 59 h 2793"/>
                <a:gd name="T80" fmla="*/ 204 w 3573"/>
                <a:gd name="T81" fmla="*/ 56 h 2793"/>
                <a:gd name="T82" fmla="*/ 124 w 3573"/>
                <a:gd name="T83" fmla="*/ 56 h 2793"/>
                <a:gd name="T84" fmla="*/ 37 w 3573"/>
                <a:gd name="T85" fmla="*/ 78 h 2793"/>
                <a:gd name="T86" fmla="*/ 0 w 3573"/>
                <a:gd name="T87" fmla="*/ 110 h 279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3573" h="2793">
                  <a:moveTo>
                    <a:pt x="32" y="756"/>
                  </a:moveTo>
                  <a:lnTo>
                    <a:pt x="176" y="693"/>
                  </a:lnTo>
                  <a:lnTo>
                    <a:pt x="206" y="633"/>
                  </a:lnTo>
                  <a:lnTo>
                    <a:pt x="326" y="693"/>
                  </a:lnTo>
                  <a:lnTo>
                    <a:pt x="441" y="616"/>
                  </a:lnTo>
                  <a:lnTo>
                    <a:pt x="621" y="682"/>
                  </a:lnTo>
                  <a:lnTo>
                    <a:pt x="795" y="646"/>
                  </a:lnTo>
                  <a:lnTo>
                    <a:pt x="921" y="808"/>
                  </a:lnTo>
                  <a:lnTo>
                    <a:pt x="1016" y="873"/>
                  </a:lnTo>
                  <a:lnTo>
                    <a:pt x="1166" y="843"/>
                  </a:lnTo>
                  <a:lnTo>
                    <a:pt x="1269" y="820"/>
                  </a:lnTo>
                  <a:lnTo>
                    <a:pt x="1359" y="718"/>
                  </a:lnTo>
                  <a:lnTo>
                    <a:pt x="1443" y="628"/>
                  </a:lnTo>
                  <a:lnTo>
                    <a:pt x="1587" y="598"/>
                  </a:lnTo>
                  <a:lnTo>
                    <a:pt x="1676" y="663"/>
                  </a:lnTo>
                  <a:lnTo>
                    <a:pt x="1791" y="784"/>
                  </a:lnTo>
                  <a:lnTo>
                    <a:pt x="1827" y="873"/>
                  </a:lnTo>
                  <a:lnTo>
                    <a:pt x="2007" y="934"/>
                  </a:lnTo>
                  <a:lnTo>
                    <a:pt x="2127" y="994"/>
                  </a:lnTo>
                  <a:lnTo>
                    <a:pt x="2187" y="1162"/>
                  </a:lnTo>
                  <a:lnTo>
                    <a:pt x="2187" y="1263"/>
                  </a:lnTo>
                  <a:lnTo>
                    <a:pt x="2211" y="1402"/>
                  </a:lnTo>
                  <a:lnTo>
                    <a:pt x="2211" y="1516"/>
                  </a:lnTo>
                  <a:lnTo>
                    <a:pt x="2247" y="1624"/>
                  </a:lnTo>
                  <a:lnTo>
                    <a:pt x="2289" y="1582"/>
                  </a:lnTo>
                  <a:lnTo>
                    <a:pt x="2367" y="1563"/>
                  </a:lnTo>
                  <a:lnTo>
                    <a:pt x="2391" y="1636"/>
                  </a:lnTo>
                  <a:lnTo>
                    <a:pt x="2367" y="1683"/>
                  </a:lnTo>
                  <a:lnTo>
                    <a:pt x="2349" y="1786"/>
                  </a:lnTo>
                  <a:lnTo>
                    <a:pt x="2433" y="1948"/>
                  </a:lnTo>
                  <a:lnTo>
                    <a:pt x="2565" y="2050"/>
                  </a:lnTo>
                  <a:lnTo>
                    <a:pt x="2637" y="1953"/>
                  </a:lnTo>
                  <a:lnTo>
                    <a:pt x="2715" y="2152"/>
                  </a:lnTo>
                  <a:lnTo>
                    <a:pt x="2835" y="2266"/>
                  </a:lnTo>
                  <a:lnTo>
                    <a:pt x="2883" y="2404"/>
                  </a:lnTo>
                  <a:lnTo>
                    <a:pt x="2907" y="2493"/>
                  </a:lnTo>
                  <a:lnTo>
                    <a:pt x="3057" y="2493"/>
                  </a:lnTo>
                  <a:lnTo>
                    <a:pt x="3147" y="2643"/>
                  </a:lnTo>
                  <a:lnTo>
                    <a:pt x="3237" y="2703"/>
                  </a:lnTo>
                  <a:lnTo>
                    <a:pt x="3177" y="2793"/>
                  </a:lnTo>
                  <a:lnTo>
                    <a:pt x="3267" y="2793"/>
                  </a:lnTo>
                  <a:lnTo>
                    <a:pt x="3369" y="2770"/>
                  </a:lnTo>
                  <a:lnTo>
                    <a:pt x="3387" y="2703"/>
                  </a:lnTo>
                  <a:lnTo>
                    <a:pt x="3477" y="2733"/>
                  </a:lnTo>
                  <a:lnTo>
                    <a:pt x="3537" y="2583"/>
                  </a:lnTo>
                  <a:lnTo>
                    <a:pt x="3495" y="2500"/>
                  </a:lnTo>
                  <a:lnTo>
                    <a:pt x="3549" y="2428"/>
                  </a:lnTo>
                  <a:lnTo>
                    <a:pt x="3573" y="2266"/>
                  </a:lnTo>
                  <a:lnTo>
                    <a:pt x="3573" y="2086"/>
                  </a:lnTo>
                  <a:lnTo>
                    <a:pt x="3537" y="1863"/>
                  </a:lnTo>
                  <a:lnTo>
                    <a:pt x="3387" y="1503"/>
                  </a:lnTo>
                  <a:lnTo>
                    <a:pt x="3117" y="1173"/>
                  </a:lnTo>
                  <a:lnTo>
                    <a:pt x="3027" y="993"/>
                  </a:lnTo>
                  <a:lnTo>
                    <a:pt x="3117" y="993"/>
                  </a:lnTo>
                  <a:lnTo>
                    <a:pt x="3183" y="1096"/>
                  </a:lnTo>
                  <a:lnTo>
                    <a:pt x="3237" y="1198"/>
                  </a:lnTo>
                  <a:lnTo>
                    <a:pt x="3273" y="1198"/>
                  </a:lnTo>
                  <a:lnTo>
                    <a:pt x="3147" y="963"/>
                  </a:lnTo>
                  <a:lnTo>
                    <a:pt x="3021" y="832"/>
                  </a:lnTo>
                  <a:lnTo>
                    <a:pt x="2907" y="723"/>
                  </a:lnTo>
                  <a:lnTo>
                    <a:pt x="2865" y="604"/>
                  </a:lnTo>
                  <a:lnTo>
                    <a:pt x="2787" y="490"/>
                  </a:lnTo>
                  <a:lnTo>
                    <a:pt x="2733" y="370"/>
                  </a:lnTo>
                  <a:lnTo>
                    <a:pt x="2709" y="226"/>
                  </a:lnTo>
                  <a:lnTo>
                    <a:pt x="2637" y="183"/>
                  </a:lnTo>
                  <a:lnTo>
                    <a:pt x="2595" y="262"/>
                  </a:lnTo>
                  <a:lnTo>
                    <a:pt x="2643" y="448"/>
                  </a:lnTo>
                  <a:lnTo>
                    <a:pt x="2547" y="364"/>
                  </a:lnTo>
                  <a:lnTo>
                    <a:pt x="2547" y="213"/>
                  </a:lnTo>
                  <a:lnTo>
                    <a:pt x="2607" y="93"/>
                  </a:lnTo>
                  <a:lnTo>
                    <a:pt x="2609" y="0"/>
                  </a:lnTo>
                  <a:lnTo>
                    <a:pt x="2499" y="55"/>
                  </a:lnTo>
                  <a:lnTo>
                    <a:pt x="2379" y="31"/>
                  </a:lnTo>
                  <a:lnTo>
                    <a:pt x="2325" y="112"/>
                  </a:lnTo>
                  <a:lnTo>
                    <a:pt x="2325" y="184"/>
                  </a:lnTo>
                  <a:lnTo>
                    <a:pt x="2298" y="268"/>
                  </a:lnTo>
                  <a:lnTo>
                    <a:pt x="2246" y="220"/>
                  </a:lnTo>
                  <a:lnTo>
                    <a:pt x="2049" y="249"/>
                  </a:lnTo>
                  <a:lnTo>
                    <a:pt x="1703" y="265"/>
                  </a:lnTo>
                  <a:lnTo>
                    <a:pt x="1430" y="310"/>
                  </a:lnTo>
                  <a:lnTo>
                    <a:pt x="1185" y="333"/>
                  </a:lnTo>
                  <a:lnTo>
                    <a:pt x="1076" y="295"/>
                  </a:lnTo>
                  <a:lnTo>
                    <a:pt x="992" y="220"/>
                  </a:lnTo>
                  <a:lnTo>
                    <a:pt x="653" y="297"/>
                  </a:lnTo>
                  <a:lnTo>
                    <a:pt x="329" y="400"/>
                  </a:lnTo>
                  <a:lnTo>
                    <a:pt x="195" y="414"/>
                  </a:lnTo>
                  <a:lnTo>
                    <a:pt x="2" y="459"/>
                  </a:lnTo>
                  <a:lnTo>
                    <a:pt x="0" y="580"/>
                  </a:lnTo>
                  <a:lnTo>
                    <a:pt x="32" y="756"/>
                  </a:lnTo>
                  <a:close/>
                </a:path>
              </a:pathLst>
            </a:custGeom>
            <a:solidFill>
              <a:srgbClr val="C3B996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panose="02010600030101010101" pitchFamily="2" charset="-122"/>
              </a:endParaRPr>
            </a:p>
          </p:txBody>
        </p:sp>
        <p:sp>
          <p:nvSpPr>
            <p:cNvPr id="195" name="Freeform 33">
              <a:extLst>
                <a:ext uri="{FF2B5EF4-FFF2-40B4-BE49-F238E27FC236}">
                  <a16:creationId xmlns:a16="http://schemas.microsoft.com/office/drawing/2014/main" id="{6BAF83CB-D94D-4F84-8FFC-57994EDC6A89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7110" y="3895809"/>
              <a:ext cx="436488" cy="348735"/>
            </a:xfrm>
            <a:custGeom>
              <a:avLst/>
              <a:gdLst>
                <a:gd name="T0" fmla="*/ 0 w 1978"/>
                <a:gd name="T1" fmla="*/ 68 h 1580"/>
                <a:gd name="T2" fmla="*/ 67 w 1978"/>
                <a:gd name="T3" fmla="*/ 37 h 1580"/>
                <a:gd name="T4" fmla="*/ 114 w 1978"/>
                <a:gd name="T5" fmla="*/ 23 h 1580"/>
                <a:gd name="T6" fmla="*/ 150 w 1978"/>
                <a:gd name="T7" fmla="*/ 13 h 1580"/>
                <a:gd name="T8" fmla="*/ 182 w 1978"/>
                <a:gd name="T9" fmla="*/ 17 h 1580"/>
                <a:gd name="T10" fmla="*/ 199 w 1978"/>
                <a:gd name="T11" fmla="*/ 34 h 1580"/>
                <a:gd name="T12" fmla="*/ 234 w 1978"/>
                <a:gd name="T13" fmla="*/ 23 h 1580"/>
                <a:gd name="T14" fmla="*/ 279 w 1978"/>
                <a:gd name="T15" fmla="*/ 0 h 1580"/>
                <a:gd name="T16" fmla="*/ 325 w 1978"/>
                <a:gd name="T17" fmla="*/ 40 h 1580"/>
                <a:gd name="T18" fmla="*/ 364 w 1978"/>
                <a:gd name="T19" fmla="*/ 63 h 1580"/>
                <a:gd name="T20" fmla="*/ 375 w 1978"/>
                <a:gd name="T21" fmla="*/ 85 h 1580"/>
                <a:gd name="T22" fmla="*/ 359 w 1978"/>
                <a:gd name="T23" fmla="*/ 119 h 1580"/>
                <a:gd name="T24" fmla="*/ 330 w 1978"/>
                <a:gd name="T25" fmla="*/ 148 h 1580"/>
                <a:gd name="T26" fmla="*/ 330 w 1978"/>
                <a:gd name="T27" fmla="*/ 176 h 1580"/>
                <a:gd name="T28" fmla="*/ 307 w 1978"/>
                <a:gd name="T29" fmla="*/ 193 h 1580"/>
                <a:gd name="T30" fmla="*/ 296 w 1978"/>
                <a:gd name="T31" fmla="*/ 222 h 1580"/>
                <a:gd name="T32" fmla="*/ 273 w 1978"/>
                <a:gd name="T33" fmla="*/ 249 h 1580"/>
                <a:gd name="T34" fmla="*/ 247 w 1978"/>
                <a:gd name="T35" fmla="*/ 246 h 1580"/>
                <a:gd name="T36" fmla="*/ 237 w 1978"/>
                <a:gd name="T37" fmla="*/ 257 h 1580"/>
                <a:gd name="T38" fmla="*/ 234 w 1978"/>
                <a:gd name="T39" fmla="*/ 275 h 1580"/>
                <a:gd name="T40" fmla="*/ 230 w 1978"/>
                <a:gd name="T41" fmla="*/ 300 h 1580"/>
                <a:gd name="T42" fmla="*/ 206 w 1978"/>
                <a:gd name="T43" fmla="*/ 274 h 1580"/>
                <a:gd name="T44" fmla="*/ 178 w 1978"/>
                <a:gd name="T45" fmla="*/ 249 h 1580"/>
                <a:gd name="T46" fmla="*/ 184 w 1978"/>
                <a:gd name="T47" fmla="*/ 232 h 1580"/>
                <a:gd name="T48" fmla="*/ 145 w 1978"/>
                <a:gd name="T49" fmla="*/ 198 h 1580"/>
                <a:gd name="T50" fmla="*/ 118 w 1978"/>
                <a:gd name="T51" fmla="*/ 185 h 1580"/>
                <a:gd name="T52" fmla="*/ 99 w 1978"/>
                <a:gd name="T53" fmla="*/ 166 h 1580"/>
                <a:gd name="T54" fmla="*/ 75 w 1978"/>
                <a:gd name="T55" fmla="*/ 152 h 1580"/>
                <a:gd name="T56" fmla="*/ 48 w 1978"/>
                <a:gd name="T57" fmla="*/ 141 h 1580"/>
                <a:gd name="T58" fmla="*/ 43 w 1978"/>
                <a:gd name="T59" fmla="*/ 122 h 1580"/>
                <a:gd name="T60" fmla="*/ 21 w 1978"/>
                <a:gd name="T61" fmla="*/ 114 h 1580"/>
                <a:gd name="T62" fmla="*/ 8 w 1978"/>
                <a:gd name="T63" fmla="*/ 95 h 1580"/>
                <a:gd name="T64" fmla="*/ 0 w 1978"/>
                <a:gd name="T65" fmla="*/ 68 h 158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978" h="1580">
                  <a:moveTo>
                    <a:pt x="0" y="359"/>
                  </a:moveTo>
                  <a:lnTo>
                    <a:pt x="352" y="195"/>
                  </a:lnTo>
                  <a:lnTo>
                    <a:pt x="599" y="120"/>
                  </a:lnTo>
                  <a:lnTo>
                    <a:pt x="793" y="67"/>
                  </a:lnTo>
                  <a:lnTo>
                    <a:pt x="960" y="90"/>
                  </a:lnTo>
                  <a:lnTo>
                    <a:pt x="1050" y="180"/>
                  </a:lnTo>
                  <a:lnTo>
                    <a:pt x="1233" y="123"/>
                  </a:lnTo>
                  <a:lnTo>
                    <a:pt x="1470" y="0"/>
                  </a:lnTo>
                  <a:lnTo>
                    <a:pt x="1714" y="211"/>
                  </a:lnTo>
                  <a:lnTo>
                    <a:pt x="1921" y="330"/>
                  </a:lnTo>
                  <a:lnTo>
                    <a:pt x="1978" y="450"/>
                  </a:lnTo>
                  <a:lnTo>
                    <a:pt x="1891" y="629"/>
                  </a:lnTo>
                  <a:lnTo>
                    <a:pt x="1741" y="779"/>
                  </a:lnTo>
                  <a:lnTo>
                    <a:pt x="1741" y="929"/>
                  </a:lnTo>
                  <a:lnTo>
                    <a:pt x="1621" y="1019"/>
                  </a:lnTo>
                  <a:lnTo>
                    <a:pt x="1561" y="1169"/>
                  </a:lnTo>
                  <a:lnTo>
                    <a:pt x="1441" y="1309"/>
                  </a:lnTo>
                  <a:lnTo>
                    <a:pt x="1305" y="1297"/>
                  </a:lnTo>
                  <a:lnTo>
                    <a:pt x="1249" y="1353"/>
                  </a:lnTo>
                  <a:lnTo>
                    <a:pt x="1233" y="1449"/>
                  </a:lnTo>
                  <a:lnTo>
                    <a:pt x="1211" y="1580"/>
                  </a:lnTo>
                  <a:lnTo>
                    <a:pt x="1088" y="1442"/>
                  </a:lnTo>
                  <a:lnTo>
                    <a:pt x="941" y="1311"/>
                  </a:lnTo>
                  <a:lnTo>
                    <a:pt x="971" y="1220"/>
                  </a:lnTo>
                  <a:lnTo>
                    <a:pt x="765" y="1042"/>
                  </a:lnTo>
                  <a:lnTo>
                    <a:pt x="621" y="973"/>
                  </a:lnTo>
                  <a:lnTo>
                    <a:pt x="521" y="874"/>
                  </a:lnTo>
                  <a:lnTo>
                    <a:pt x="397" y="798"/>
                  </a:lnTo>
                  <a:lnTo>
                    <a:pt x="253" y="742"/>
                  </a:lnTo>
                  <a:lnTo>
                    <a:pt x="228" y="641"/>
                  </a:lnTo>
                  <a:lnTo>
                    <a:pt x="109" y="598"/>
                  </a:lnTo>
                  <a:lnTo>
                    <a:pt x="43" y="500"/>
                  </a:lnTo>
                  <a:lnTo>
                    <a:pt x="0" y="359"/>
                  </a:lnTo>
                  <a:close/>
                </a:path>
              </a:pathLst>
            </a:custGeom>
            <a:solidFill>
              <a:srgbClr val="C4B798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96" name="Freeform 34">
              <a:extLst>
                <a:ext uri="{FF2B5EF4-FFF2-40B4-BE49-F238E27FC236}">
                  <a16:creationId xmlns:a16="http://schemas.microsoft.com/office/drawing/2014/main" id="{F7B28D5F-26D6-4FEE-BAB8-B1A50D27DEAA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0024" y="3611009"/>
              <a:ext cx="754252" cy="387096"/>
            </a:xfrm>
            <a:custGeom>
              <a:avLst/>
              <a:gdLst>
                <a:gd name="T0" fmla="*/ 0 w 3422"/>
                <a:gd name="T1" fmla="*/ 333 h 1760"/>
                <a:gd name="T2" fmla="*/ 32 w 3422"/>
                <a:gd name="T3" fmla="*/ 329 h 1760"/>
                <a:gd name="T4" fmla="*/ 70 w 3422"/>
                <a:gd name="T5" fmla="*/ 317 h 1760"/>
                <a:gd name="T6" fmla="*/ 92 w 3422"/>
                <a:gd name="T7" fmla="*/ 314 h 1760"/>
                <a:gd name="T8" fmla="*/ 161 w 3422"/>
                <a:gd name="T9" fmla="*/ 282 h 1760"/>
                <a:gd name="T10" fmla="*/ 205 w 3422"/>
                <a:gd name="T11" fmla="*/ 268 h 1760"/>
                <a:gd name="T12" fmla="*/ 243 w 3422"/>
                <a:gd name="T13" fmla="*/ 258 h 1760"/>
                <a:gd name="T14" fmla="*/ 275 w 3422"/>
                <a:gd name="T15" fmla="*/ 262 h 1760"/>
                <a:gd name="T16" fmla="*/ 292 w 3422"/>
                <a:gd name="T17" fmla="*/ 280 h 1760"/>
                <a:gd name="T18" fmla="*/ 327 w 3422"/>
                <a:gd name="T19" fmla="*/ 268 h 1760"/>
                <a:gd name="T20" fmla="*/ 371 w 3422"/>
                <a:gd name="T21" fmla="*/ 246 h 1760"/>
                <a:gd name="T22" fmla="*/ 418 w 3422"/>
                <a:gd name="T23" fmla="*/ 286 h 1760"/>
                <a:gd name="T24" fmla="*/ 457 w 3422"/>
                <a:gd name="T25" fmla="*/ 308 h 1760"/>
                <a:gd name="T26" fmla="*/ 467 w 3422"/>
                <a:gd name="T27" fmla="*/ 331 h 1760"/>
                <a:gd name="T28" fmla="*/ 506 w 3422"/>
                <a:gd name="T29" fmla="*/ 301 h 1760"/>
                <a:gd name="T30" fmla="*/ 525 w 3422"/>
                <a:gd name="T31" fmla="*/ 276 h 1760"/>
                <a:gd name="T32" fmla="*/ 537 w 3422"/>
                <a:gd name="T33" fmla="*/ 246 h 1760"/>
                <a:gd name="T34" fmla="*/ 554 w 3422"/>
                <a:gd name="T35" fmla="*/ 217 h 1760"/>
                <a:gd name="T36" fmla="*/ 582 w 3422"/>
                <a:gd name="T37" fmla="*/ 202 h 1760"/>
                <a:gd name="T38" fmla="*/ 603 w 3422"/>
                <a:gd name="T39" fmla="*/ 187 h 1760"/>
                <a:gd name="T40" fmla="*/ 614 w 3422"/>
                <a:gd name="T41" fmla="*/ 176 h 1760"/>
                <a:gd name="T42" fmla="*/ 603 w 3422"/>
                <a:gd name="T43" fmla="*/ 165 h 1760"/>
                <a:gd name="T44" fmla="*/ 568 w 3422"/>
                <a:gd name="T45" fmla="*/ 182 h 1760"/>
                <a:gd name="T46" fmla="*/ 563 w 3422"/>
                <a:gd name="T47" fmla="*/ 165 h 1760"/>
                <a:gd name="T48" fmla="*/ 582 w 3422"/>
                <a:gd name="T49" fmla="*/ 160 h 1760"/>
                <a:gd name="T50" fmla="*/ 592 w 3422"/>
                <a:gd name="T51" fmla="*/ 148 h 1760"/>
                <a:gd name="T52" fmla="*/ 591 w 3422"/>
                <a:gd name="T53" fmla="*/ 125 h 1760"/>
                <a:gd name="T54" fmla="*/ 625 w 3422"/>
                <a:gd name="T55" fmla="*/ 114 h 1760"/>
                <a:gd name="T56" fmla="*/ 645 w 3422"/>
                <a:gd name="T57" fmla="*/ 90 h 1760"/>
                <a:gd name="T58" fmla="*/ 648 w 3422"/>
                <a:gd name="T59" fmla="*/ 68 h 1760"/>
                <a:gd name="T60" fmla="*/ 625 w 3422"/>
                <a:gd name="T61" fmla="*/ 45 h 1760"/>
                <a:gd name="T62" fmla="*/ 620 w 3422"/>
                <a:gd name="T63" fmla="*/ 68 h 1760"/>
                <a:gd name="T64" fmla="*/ 602 w 3422"/>
                <a:gd name="T65" fmla="*/ 63 h 1760"/>
                <a:gd name="T66" fmla="*/ 570 w 3422"/>
                <a:gd name="T67" fmla="*/ 70 h 1760"/>
                <a:gd name="T68" fmla="*/ 551 w 3422"/>
                <a:gd name="T69" fmla="*/ 51 h 1760"/>
                <a:gd name="T70" fmla="*/ 564 w 3422"/>
                <a:gd name="T71" fmla="*/ 39 h 1760"/>
                <a:gd name="T72" fmla="*/ 586 w 3422"/>
                <a:gd name="T73" fmla="*/ 49 h 1760"/>
                <a:gd name="T74" fmla="*/ 599 w 3422"/>
                <a:gd name="T75" fmla="*/ 34 h 1760"/>
                <a:gd name="T76" fmla="*/ 620 w 3422"/>
                <a:gd name="T77" fmla="*/ 28 h 1760"/>
                <a:gd name="T78" fmla="*/ 591 w 3422"/>
                <a:gd name="T79" fmla="*/ 0 h 1760"/>
                <a:gd name="T80" fmla="*/ 554 w 3422"/>
                <a:gd name="T81" fmla="*/ 17 h 1760"/>
                <a:gd name="T82" fmla="*/ 512 w 3422"/>
                <a:gd name="T83" fmla="*/ 23 h 1760"/>
                <a:gd name="T84" fmla="*/ 351 w 3422"/>
                <a:gd name="T85" fmla="*/ 70 h 1760"/>
                <a:gd name="T86" fmla="*/ 280 w 3422"/>
                <a:gd name="T87" fmla="*/ 101 h 1760"/>
                <a:gd name="T88" fmla="*/ 178 w 3422"/>
                <a:gd name="T89" fmla="*/ 129 h 1760"/>
                <a:gd name="T90" fmla="*/ 178 w 3422"/>
                <a:gd name="T91" fmla="*/ 151 h 1760"/>
                <a:gd name="T92" fmla="*/ 165 w 3422"/>
                <a:gd name="T93" fmla="*/ 169 h 1760"/>
                <a:gd name="T94" fmla="*/ 97 w 3422"/>
                <a:gd name="T95" fmla="*/ 202 h 1760"/>
                <a:gd name="T96" fmla="*/ 103 w 3422"/>
                <a:gd name="T97" fmla="*/ 220 h 1760"/>
                <a:gd name="T98" fmla="*/ 32 w 3422"/>
                <a:gd name="T99" fmla="*/ 275 h 1760"/>
                <a:gd name="T100" fmla="*/ 18 w 3422"/>
                <a:gd name="T101" fmla="*/ 300 h 1760"/>
                <a:gd name="T102" fmla="*/ 1 w 3422"/>
                <a:gd name="T103" fmla="*/ 305 h 1760"/>
                <a:gd name="T104" fmla="*/ 0 w 3422"/>
                <a:gd name="T105" fmla="*/ 333 h 176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422" h="1760">
                  <a:moveTo>
                    <a:pt x="0" y="1760"/>
                  </a:moveTo>
                  <a:lnTo>
                    <a:pt x="168" y="1738"/>
                  </a:lnTo>
                  <a:lnTo>
                    <a:pt x="369" y="1675"/>
                  </a:lnTo>
                  <a:lnTo>
                    <a:pt x="487" y="1657"/>
                  </a:lnTo>
                  <a:lnTo>
                    <a:pt x="848" y="1490"/>
                  </a:lnTo>
                  <a:lnTo>
                    <a:pt x="1082" y="1419"/>
                  </a:lnTo>
                  <a:lnTo>
                    <a:pt x="1283" y="1365"/>
                  </a:lnTo>
                  <a:lnTo>
                    <a:pt x="1452" y="1386"/>
                  </a:lnTo>
                  <a:lnTo>
                    <a:pt x="1542" y="1478"/>
                  </a:lnTo>
                  <a:lnTo>
                    <a:pt x="1726" y="1418"/>
                  </a:lnTo>
                  <a:lnTo>
                    <a:pt x="1961" y="1298"/>
                  </a:lnTo>
                  <a:lnTo>
                    <a:pt x="2209" y="1511"/>
                  </a:lnTo>
                  <a:lnTo>
                    <a:pt x="2411" y="1626"/>
                  </a:lnTo>
                  <a:lnTo>
                    <a:pt x="2468" y="1748"/>
                  </a:lnTo>
                  <a:lnTo>
                    <a:pt x="2672" y="1590"/>
                  </a:lnTo>
                  <a:lnTo>
                    <a:pt x="2772" y="1460"/>
                  </a:lnTo>
                  <a:lnTo>
                    <a:pt x="2836" y="1300"/>
                  </a:lnTo>
                  <a:lnTo>
                    <a:pt x="2924" y="1148"/>
                  </a:lnTo>
                  <a:lnTo>
                    <a:pt x="3076" y="1068"/>
                  </a:lnTo>
                  <a:lnTo>
                    <a:pt x="3182" y="990"/>
                  </a:lnTo>
                  <a:lnTo>
                    <a:pt x="3244" y="932"/>
                  </a:lnTo>
                  <a:lnTo>
                    <a:pt x="3182" y="870"/>
                  </a:lnTo>
                  <a:lnTo>
                    <a:pt x="3002" y="960"/>
                  </a:lnTo>
                  <a:lnTo>
                    <a:pt x="2972" y="870"/>
                  </a:lnTo>
                  <a:lnTo>
                    <a:pt x="3076" y="844"/>
                  </a:lnTo>
                  <a:lnTo>
                    <a:pt x="3124" y="780"/>
                  </a:lnTo>
                  <a:lnTo>
                    <a:pt x="3122" y="660"/>
                  </a:lnTo>
                  <a:lnTo>
                    <a:pt x="3302" y="600"/>
                  </a:lnTo>
                  <a:lnTo>
                    <a:pt x="3404" y="476"/>
                  </a:lnTo>
                  <a:lnTo>
                    <a:pt x="3422" y="360"/>
                  </a:lnTo>
                  <a:lnTo>
                    <a:pt x="3302" y="240"/>
                  </a:lnTo>
                  <a:lnTo>
                    <a:pt x="3272" y="360"/>
                  </a:lnTo>
                  <a:lnTo>
                    <a:pt x="3180" y="332"/>
                  </a:lnTo>
                  <a:lnTo>
                    <a:pt x="3012" y="372"/>
                  </a:lnTo>
                  <a:lnTo>
                    <a:pt x="2912" y="270"/>
                  </a:lnTo>
                  <a:lnTo>
                    <a:pt x="2980" y="204"/>
                  </a:lnTo>
                  <a:lnTo>
                    <a:pt x="3092" y="260"/>
                  </a:lnTo>
                  <a:lnTo>
                    <a:pt x="3164" y="180"/>
                  </a:lnTo>
                  <a:lnTo>
                    <a:pt x="3272" y="150"/>
                  </a:lnTo>
                  <a:lnTo>
                    <a:pt x="3122" y="0"/>
                  </a:lnTo>
                  <a:lnTo>
                    <a:pt x="2924" y="92"/>
                  </a:lnTo>
                  <a:lnTo>
                    <a:pt x="2702" y="120"/>
                  </a:lnTo>
                  <a:lnTo>
                    <a:pt x="1852" y="372"/>
                  </a:lnTo>
                  <a:lnTo>
                    <a:pt x="1477" y="532"/>
                  </a:lnTo>
                  <a:lnTo>
                    <a:pt x="939" y="683"/>
                  </a:lnTo>
                  <a:lnTo>
                    <a:pt x="942" y="797"/>
                  </a:lnTo>
                  <a:lnTo>
                    <a:pt x="871" y="892"/>
                  </a:lnTo>
                  <a:lnTo>
                    <a:pt x="513" y="1070"/>
                  </a:lnTo>
                  <a:lnTo>
                    <a:pt x="545" y="1164"/>
                  </a:lnTo>
                  <a:lnTo>
                    <a:pt x="171" y="1451"/>
                  </a:lnTo>
                  <a:lnTo>
                    <a:pt x="93" y="1583"/>
                  </a:lnTo>
                  <a:lnTo>
                    <a:pt x="3" y="1614"/>
                  </a:lnTo>
                  <a:lnTo>
                    <a:pt x="0" y="1760"/>
                  </a:lnTo>
                  <a:close/>
                </a:path>
              </a:pathLst>
            </a:custGeom>
            <a:solidFill>
              <a:srgbClr val="C4B798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97" name="Freeform 35">
              <a:extLst>
                <a:ext uri="{FF2B5EF4-FFF2-40B4-BE49-F238E27FC236}">
                  <a16:creationId xmlns:a16="http://schemas.microsoft.com/office/drawing/2014/main" id="{B49B1AFB-B496-4BB7-9337-C1C472D392AE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1128" y="3023971"/>
              <a:ext cx="510982" cy="371984"/>
            </a:xfrm>
            <a:custGeom>
              <a:avLst/>
              <a:gdLst>
                <a:gd name="T0" fmla="*/ 0 w 2320"/>
                <a:gd name="T1" fmla="*/ 115 h 1689"/>
                <a:gd name="T2" fmla="*/ 21 w 2320"/>
                <a:gd name="T3" fmla="*/ 97 h 1689"/>
                <a:gd name="T4" fmla="*/ 45 w 2320"/>
                <a:gd name="T5" fmla="*/ 98 h 1689"/>
                <a:gd name="T6" fmla="*/ 118 w 2320"/>
                <a:gd name="T7" fmla="*/ 74 h 1689"/>
                <a:gd name="T8" fmla="*/ 226 w 2320"/>
                <a:gd name="T9" fmla="*/ 38 h 1689"/>
                <a:gd name="T10" fmla="*/ 350 w 2320"/>
                <a:gd name="T11" fmla="*/ 0 h 1689"/>
                <a:gd name="T12" fmla="*/ 399 w 2320"/>
                <a:gd name="T13" fmla="*/ 33 h 1689"/>
                <a:gd name="T14" fmla="*/ 417 w 2320"/>
                <a:gd name="T15" fmla="*/ 41 h 1689"/>
                <a:gd name="T16" fmla="*/ 402 w 2320"/>
                <a:gd name="T17" fmla="*/ 64 h 1689"/>
                <a:gd name="T18" fmla="*/ 392 w 2320"/>
                <a:gd name="T19" fmla="*/ 92 h 1689"/>
                <a:gd name="T20" fmla="*/ 412 w 2320"/>
                <a:gd name="T21" fmla="*/ 124 h 1689"/>
                <a:gd name="T22" fmla="*/ 438 w 2320"/>
                <a:gd name="T23" fmla="*/ 143 h 1689"/>
                <a:gd name="T24" fmla="*/ 439 w 2320"/>
                <a:gd name="T25" fmla="*/ 159 h 1689"/>
                <a:gd name="T26" fmla="*/ 429 w 2320"/>
                <a:gd name="T27" fmla="*/ 177 h 1689"/>
                <a:gd name="T28" fmla="*/ 422 w 2320"/>
                <a:gd name="T29" fmla="*/ 196 h 1689"/>
                <a:gd name="T30" fmla="*/ 408 w 2320"/>
                <a:gd name="T31" fmla="*/ 211 h 1689"/>
                <a:gd name="T32" fmla="*/ 386 w 2320"/>
                <a:gd name="T33" fmla="*/ 213 h 1689"/>
                <a:gd name="T34" fmla="*/ 374 w 2320"/>
                <a:gd name="T35" fmla="*/ 221 h 1689"/>
                <a:gd name="T36" fmla="*/ 362 w 2320"/>
                <a:gd name="T37" fmla="*/ 225 h 1689"/>
                <a:gd name="T38" fmla="*/ 338 w 2320"/>
                <a:gd name="T39" fmla="*/ 224 h 1689"/>
                <a:gd name="T40" fmla="*/ 325 w 2320"/>
                <a:gd name="T41" fmla="*/ 225 h 1689"/>
                <a:gd name="T42" fmla="*/ 298 w 2320"/>
                <a:gd name="T43" fmla="*/ 237 h 1689"/>
                <a:gd name="T44" fmla="*/ 277 w 2320"/>
                <a:gd name="T45" fmla="*/ 242 h 1689"/>
                <a:gd name="T46" fmla="*/ 262 w 2320"/>
                <a:gd name="T47" fmla="*/ 259 h 1689"/>
                <a:gd name="T48" fmla="*/ 229 w 2320"/>
                <a:gd name="T49" fmla="*/ 265 h 1689"/>
                <a:gd name="T50" fmla="*/ 204 w 2320"/>
                <a:gd name="T51" fmla="*/ 274 h 1689"/>
                <a:gd name="T52" fmla="*/ 164 w 2320"/>
                <a:gd name="T53" fmla="*/ 285 h 1689"/>
                <a:gd name="T54" fmla="*/ 130 w 2320"/>
                <a:gd name="T55" fmla="*/ 297 h 1689"/>
                <a:gd name="T56" fmla="*/ 113 w 2320"/>
                <a:gd name="T57" fmla="*/ 297 h 1689"/>
                <a:gd name="T58" fmla="*/ 93 w 2320"/>
                <a:gd name="T59" fmla="*/ 313 h 1689"/>
                <a:gd name="T60" fmla="*/ 56 w 2320"/>
                <a:gd name="T61" fmla="*/ 320 h 1689"/>
                <a:gd name="T62" fmla="*/ 44 w 2320"/>
                <a:gd name="T63" fmla="*/ 300 h 1689"/>
                <a:gd name="T64" fmla="*/ 39 w 2320"/>
                <a:gd name="T65" fmla="*/ 248 h 1689"/>
                <a:gd name="T66" fmla="*/ 26 w 2320"/>
                <a:gd name="T67" fmla="*/ 252 h 1689"/>
                <a:gd name="T68" fmla="*/ 23 w 2320"/>
                <a:gd name="T69" fmla="*/ 196 h 1689"/>
                <a:gd name="T70" fmla="*/ 0 w 2320"/>
                <a:gd name="T71" fmla="*/ 115 h 168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320" h="1689">
                  <a:moveTo>
                    <a:pt x="0" y="606"/>
                  </a:moveTo>
                  <a:lnTo>
                    <a:pt x="112" y="510"/>
                  </a:lnTo>
                  <a:lnTo>
                    <a:pt x="238" y="516"/>
                  </a:lnTo>
                  <a:lnTo>
                    <a:pt x="622" y="390"/>
                  </a:lnTo>
                  <a:lnTo>
                    <a:pt x="1192" y="198"/>
                  </a:lnTo>
                  <a:lnTo>
                    <a:pt x="1852" y="0"/>
                  </a:lnTo>
                  <a:lnTo>
                    <a:pt x="2110" y="174"/>
                  </a:lnTo>
                  <a:lnTo>
                    <a:pt x="2206" y="216"/>
                  </a:lnTo>
                  <a:lnTo>
                    <a:pt x="2122" y="336"/>
                  </a:lnTo>
                  <a:lnTo>
                    <a:pt x="2071" y="486"/>
                  </a:lnTo>
                  <a:lnTo>
                    <a:pt x="2176" y="654"/>
                  </a:lnTo>
                  <a:lnTo>
                    <a:pt x="2314" y="756"/>
                  </a:lnTo>
                  <a:lnTo>
                    <a:pt x="2320" y="840"/>
                  </a:lnTo>
                  <a:lnTo>
                    <a:pt x="2266" y="935"/>
                  </a:lnTo>
                  <a:lnTo>
                    <a:pt x="2230" y="1037"/>
                  </a:lnTo>
                  <a:lnTo>
                    <a:pt x="2156" y="1115"/>
                  </a:lnTo>
                  <a:lnTo>
                    <a:pt x="2042" y="1125"/>
                  </a:lnTo>
                  <a:lnTo>
                    <a:pt x="1978" y="1167"/>
                  </a:lnTo>
                  <a:lnTo>
                    <a:pt x="1912" y="1189"/>
                  </a:lnTo>
                  <a:lnTo>
                    <a:pt x="1786" y="1181"/>
                  </a:lnTo>
                  <a:lnTo>
                    <a:pt x="1718" y="1187"/>
                  </a:lnTo>
                  <a:lnTo>
                    <a:pt x="1574" y="1251"/>
                  </a:lnTo>
                  <a:lnTo>
                    <a:pt x="1462" y="1275"/>
                  </a:lnTo>
                  <a:lnTo>
                    <a:pt x="1382" y="1367"/>
                  </a:lnTo>
                  <a:lnTo>
                    <a:pt x="1208" y="1397"/>
                  </a:lnTo>
                  <a:lnTo>
                    <a:pt x="1080" y="1445"/>
                  </a:lnTo>
                  <a:lnTo>
                    <a:pt x="866" y="1505"/>
                  </a:lnTo>
                  <a:lnTo>
                    <a:pt x="687" y="1568"/>
                  </a:lnTo>
                  <a:lnTo>
                    <a:pt x="597" y="1568"/>
                  </a:lnTo>
                  <a:lnTo>
                    <a:pt x="489" y="1653"/>
                  </a:lnTo>
                  <a:lnTo>
                    <a:pt x="297" y="1689"/>
                  </a:lnTo>
                  <a:lnTo>
                    <a:pt x="234" y="1581"/>
                  </a:lnTo>
                  <a:lnTo>
                    <a:pt x="208" y="1307"/>
                  </a:lnTo>
                  <a:lnTo>
                    <a:pt x="136" y="1329"/>
                  </a:lnTo>
                  <a:lnTo>
                    <a:pt x="122" y="1035"/>
                  </a:lnTo>
                  <a:lnTo>
                    <a:pt x="0" y="606"/>
                  </a:lnTo>
                  <a:close/>
                </a:path>
              </a:pathLst>
            </a:custGeom>
            <a:solidFill>
              <a:srgbClr val="C4B798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198" name="Freeform 36">
              <a:extLst>
                <a:ext uri="{FF2B5EF4-FFF2-40B4-BE49-F238E27FC236}">
                  <a16:creationId xmlns:a16="http://schemas.microsoft.com/office/drawing/2014/main" id="{30122C20-BCC0-4FDE-B9C5-87AB84A4B6E3}"/>
                </a:ext>
              </a:extLst>
            </p:cNvPr>
            <p:cNvSpPr>
              <a:spLocks/>
            </p:cNvSpPr>
            <p:nvPr/>
          </p:nvSpPr>
          <p:spPr bwMode="auto">
            <a:xfrm>
              <a:off x="5974407" y="2646174"/>
              <a:ext cx="573837" cy="490555"/>
            </a:xfrm>
            <a:custGeom>
              <a:avLst/>
              <a:gdLst>
                <a:gd name="T0" fmla="*/ 0 w 2597"/>
                <a:gd name="T1" fmla="*/ 421 h 2224"/>
                <a:gd name="T2" fmla="*/ 24 w 2597"/>
                <a:gd name="T3" fmla="*/ 422 h 2224"/>
                <a:gd name="T4" fmla="*/ 207 w 2597"/>
                <a:gd name="T5" fmla="*/ 361 h 2224"/>
                <a:gd name="T6" fmla="*/ 330 w 2597"/>
                <a:gd name="T7" fmla="*/ 324 h 2224"/>
                <a:gd name="T8" fmla="*/ 380 w 2597"/>
                <a:gd name="T9" fmla="*/ 357 h 2224"/>
                <a:gd name="T10" fmla="*/ 398 w 2597"/>
                <a:gd name="T11" fmla="*/ 365 h 2224"/>
                <a:gd name="T12" fmla="*/ 436 w 2597"/>
                <a:gd name="T13" fmla="*/ 367 h 2224"/>
                <a:gd name="T14" fmla="*/ 474 w 2597"/>
                <a:gd name="T15" fmla="*/ 373 h 2224"/>
                <a:gd name="T16" fmla="*/ 493 w 2597"/>
                <a:gd name="T17" fmla="*/ 346 h 2224"/>
                <a:gd name="T18" fmla="*/ 483 w 2597"/>
                <a:gd name="T19" fmla="*/ 334 h 2224"/>
                <a:gd name="T20" fmla="*/ 482 w 2597"/>
                <a:gd name="T21" fmla="*/ 314 h 2224"/>
                <a:gd name="T22" fmla="*/ 465 w 2597"/>
                <a:gd name="T23" fmla="*/ 301 h 2224"/>
                <a:gd name="T24" fmla="*/ 459 w 2597"/>
                <a:gd name="T25" fmla="*/ 278 h 2224"/>
                <a:gd name="T26" fmla="*/ 454 w 2597"/>
                <a:gd name="T27" fmla="*/ 241 h 2224"/>
                <a:gd name="T28" fmla="*/ 447 w 2597"/>
                <a:gd name="T29" fmla="*/ 198 h 2224"/>
                <a:gd name="T30" fmla="*/ 439 w 2597"/>
                <a:gd name="T31" fmla="*/ 170 h 2224"/>
                <a:gd name="T32" fmla="*/ 433 w 2597"/>
                <a:gd name="T33" fmla="*/ 132 h 2224"/>
                <a:gd name="T34" fmla="*/ 396 w 2597"/>
                <a:gd name="T35" fmla="*/ 73 h 2224"/>
                <a:gd name="T36" fmla="*/ 385 w 2597"/>
                <a:gd name="T37" fmla="*/ 28 h 2224"/>
                <a:gd name="T38" fmla="*/ 377 w 2597"/>
                <a:gd name="T39" fmla="*/ 11 h 2224"/>
                <a:gd name="T40" fmla="*/ 362 w 2597"/>
                <a:gd name="T41" fmla="*/ 0 h 2224"/>
                <a:gd name="T42" fmla="*/ 351 w 2597"/>
                <a:gd name="T43" fmla="*/ 11 h 2224"/>
                <a:gd name="T44" fmla="*/ 328 w 2597"/>
                <a:gd name="T45" fmla="*/ 16 h 2224"/>
                <a:gd name="T46" fmla="*/ 301 w 2597"/>
                <a:gd name="T47" fmla="*/ 29 h 2224"/>
                <a:gd name="T48" fmla="*/ 260 w 2597"/>
                <a:gd name="T49" fmla="*/ 39 h 2224"/>
                <a:gd name="T50" fmla="*/ 243 w 2597"/>
                <a:gd name="T51" fmla="*/ 61 h 2224"/>
                <a:gd name="T52" fmla="*/ 225 w 2597"/>
                <a:gd name="T53" fmla="*/ 85 h 2224"/>
                <a:gd name="T54" fmla="*/ 227 w 2597"/>
                <a:gd name="T55" fmla="*/ 108 h 2224"/>
                <a:gd name="T56" fmla="*/ 233 w 2597"/>
                <a:gd name="T57" fmla="*/ 123 h 2224"/>
                <a:gd name="T58" fmla="*/ 197 w 2597"/>
                <a:gd name="T59" fmla="*/ 159 h 2224"/>
                <a:gd name="T60" fmla="*/ 211 w 2597"/>
                <a:gd name="T61" fmla="*/ 165 h 2224"/>
                <a:gd name="T62" fmla="*/ 225 w 2597"/>
                <a:gd name="T63" fmla="*/ 159 h 2224"/>
                <a:gd name="T64" fmla="*/ 228 w 2597"/>
                <a:gd name="T65" fmla="*/ 173 h 2224"/>
                <a:gd name="T66" fmla="*/ 214 w 2597"/>
                <a:gd name="T67" fmla="*/ 187 h 2224"/>
                <a:gd name="T68" fmla="*/ 237 w 2597"/>
                <a:gd name="T69" fmla="*/ 198 h 2224"/>
                <a:gd name="T70" fmla="*/ 242 w 2597"/>
                <a:gd name="T71" fmla="*/ 216 h 2224"/>
                <a:gd name="T72" fmla="*/ 213 w 2597"/>
                <a:gd name="T73" fmla="*/ 225 h 2224"/>
                <a:gd name="T74" fmla="*/ 183 w 2597"/>
                <a:gd name="T75" fmla="*/ 243 h 2224"/>
                <a:gd name="T76" fmla="*/ 151 w 2597"/>
                <a:gd name="T77" fmla="*/ 267 h 2224"/>
                <a:gd name="T78" fmla="*/ 120 w 2597"/>
                <a:gd name="T79" fmla="*/ 261 h 2224"/>
                <a:gd name="T80" fmla="*/ 88 w 2597"/>
                <a:gd name="T81" fmla="*/ 273 h 2224"/>
                <a:gd name="T82" fmla="*/ 60 w 2597"/>
                <a:gd name="T83" fmla="*/ 291 h 2224"/>
                <a:gd name="T84" fmla="*/ 58 w 2597"/>
                <a:gd name="T85" fmla="*/ 310 h 2224"/>
                <a:gd name="T86" fmla="*/ 77 w 2597"/>
                <a:gd name="T87" fmla="*/ 329 h 2224"/>
                <a:gd name="T88" fmla="*/ 76 w 2597"/>
                <a:gd name="T89" fmla="*/ 351 h 2224"/>
                <a:gd name="T90" fmla="*/ 60 w 2597"/>
                <a:gd name="T91" fmla="*/ 369 h 2224"/>
                <a:gd name="T92" fmla="*/ 0 w 2597"/>
                <a:gd name="T93" fmla="*/ 421 h 222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597" h="2224">
                  <a:moveTo>
                    <a:pt x="0" y="2218"/>
                  </a:moveTo>
                  <a:lnTo>
                    <a:pt x="128" y="2224"/>
                  </a:lnTo>
                  <a:lnTo>
                    <a:pt x="1088" y="1905"/>
                  </a:lnTo>
                  <a:lnTo>
                    <a:pt x="1737" y="1708"/>
                  </a:lnTo>
                  <a:lnTo>
                    <a:pt x="2003" y="1884"/>
                  </a:lnTo>
                  <a:lnTo>
                    <a:pt x="2094" y="1924"/>
                  </a:lnTo>
                  <a:lnTo>
                    <a:pt x="2298" y="1936"/>
                  </a:lnTo>
                  <a:lnTo>
                    <a:pt x="2498" y="1968"/>
                  </a:lnTo>
                  <a:lnTo>
                    <a:pt x="2597" y="1826"/>
                  </a:lnTo>
                  <a:lnTo>
                    <a:pt x="2546" y="1760"/>
                  </a:lnTo>
                  <a:lnTo>
                    <a:pt x="2538" y="1656"/>
                  </a:lnTo>
                  <a:lnTo>
                    <a:pt x="2450" y="1584"/>
                  </a:lnTo>
                  <a:lnTo>
                    <a:pt x="2417" y="1466"/>
                  </a:lnTo>
                  <a:lnTo>
                    <a:pt x="2394" y="1272"/>
                  </a:lnTo>
                  <a:lnTo>
                    <a:pt x="2357" y="1046"/>
                  </a:lnTo>
                  <a:lnTo>
                    <a:pt x="2314" y="896"/>
                  </a:lnTo>
                  <a:lnTo>
                    <a:pt x="2282" y="696"/>
                  </a:lnTo>
                  <a:lnTo>
                    <a:pt x="2087" y="386"/>
                  </a:lnTo>
                  <a:lnTo>
                    <a:pt x="2027" y="146"/>
                  </a:lnTo>
                  <a:lnTo>
                    <a:pt x="1986" y="56"/>
                  </a:lnTo>
                  <a:lnTo>
                    <a:pt x="1906" y="0"/>
                  </a:lnTo>
                  <a:lnTo>
                    <a:pt x="1847" y="56"/>
                  </a:lnTo>
                  <a:lnTo>
                    <a:pt x="1727" y="86"/>
                  </a:lnTo>
                  <a:lnTo>
                    <a:pt x="1586" y="152"/>
                  </a:lnTo>
                  <a:lnTo>
                    <a:pt x="1367" y="206"/>
                  </a:lnTo>
                  <a:lnTo>
                    <a:pt x="1282" y="320"/>
                  </a:lnTo>
                  <a:lnTo>
                    <a:pt x="1186" y="446"/>
                  </a:lnTo>
                  <a:lnTo>
                    <a:pt x="1194" y="568"/>
                  </a:lnTo>
                  <a:lnTo>
                    <a:pt x="1226" y="648"/>
                  </a:lnTo>
                  <a:lnTo>
                    <a:pt x="1036" y="836"/>
                  </a:lnTo>
                  <a:lnTo>
                    <a:pt x="1114" y="872"/>
                  </a:lnTo>
                  <a:lnTo>
                    <a:pt x="1186" y="836"/>
                  </a:lnTo>
                  <a:lnTo>
                    <a:pt x="1202" y="912"/>
                  </a:lnTo>
                  <a:lnTo>
                    <a:pt x="1126" y="986"/>
                  </a:lnTo>
                  <a:lnTo>
                    <a:pt x="1247" y="1046"/>
                  </a:lnTo>
                  <a:lnTo>
                    <a:pt x="1277" y="1136"/>
                  </a:lnTo>
                  <a:lnTo>
                    <a:pt x="1122" y="1184"/>
                  </a:lnTo>
                  <a:lnTo>
                    <a:pt x="962" y="1280"/>
                  </a:lnTo>
                  <a:lnTo>
                    <a:pt x="796" y="1406"/>
                  </a:lnTo>
                  <a:lnTo>
                    <a:pt x="634" y="1376"/>
                  </a:lnTo>
                  <a:lnTo>
                    <a:pt x="466" y="1440"/>
                  </a:lnTo>
                  <a:lnTo>
                    <a:pt x="314" y="1536"/>
                  </a:lnTo>
                  <a:lnTo>
                    <a:pt x="306" y="1632"/>
                  </a:lnTo>
                  <a:lnTo>
                    <a:pt x="406" y="1736"/>
                  </a:lnTo>
                  <a:lnTo>
                    <a:pt x="402" y="1848"/>
                  </a:lnTo>
                  <a:lnTo>
                    <a:pt x="316" y="1946"/>
                  </a:lnTo>
                  <a:lnTo>
                    <a:pt x="0" y="2218"/>
                  </a:lnTo>
                  <a:close/>
                </a:path>
              </a:pathLst>
            </a:custGeom>
            <a:solidFill>
              <a:srgbClr val="C3B996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panose="02010600030101010101" pitchFamily="2" charset="-122"/>
              </a:endParaRPr>
            </a:p>
          </p:txBody>
        </p:sp>
        <p:sp>
          <p:nvSpPr>
            <p:cNvPr id="199" name="Freeform 37">
              <a:extLst>
                <a:ext uri="{FF2B5EF4-FFF2-40B4-BE49-F238E27FC236}">
                  <a16:creationId xmlns:a16="http://schemas.microsoft.com/office/drawing/2014/main" id="{5198E52C-0D83-416D-8566-AD873C36730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95764" y="2590376"/>
              <a:ext cx="162956" cy="289450"/>
            </a:xfrm>
            <a:custGeom>
              <a:avLst/>
              <a:gdLst>
                <a:gd name="T0" fmla="*/ 0 w 734"/>
                <a:gd name="T1" fmla="*/ 48 h 1311"/>
                <a:gd name="T2" fmla="*/ 68 w 734"/>
                <a:gd name="T3" fmla="*/ 27 h 1311"/>
                <a:gd name="T4" fmla="*/ 106 w 734"/>
                <a:gd name="T5" fmla="*/ 4 h 1311"/>
                <a:gd name="T6" fmla="*/ 124 w 734"/>
                <a:gd name="T7" fmla="*/ 0 h 1311"/>
                <a:gd name="T8" fmla="*/ 136 w 734"/>
                <a:gd name="T9" fmla="*/ 34 h 1311"/>
                <a:gd name="T10" fmla="*/ 140 w 734"/>
                <a:gd name="T11" fmla="*/ 56 h 1311"/>
                <a:gd name="T12" fmla="*/ 124 w 734"/>
                <a:gd name="T13" fmla="*/ 80 h 1311"/>
                <a:gd name="T14" fmla="*/ 122 w 734"/>
                <a:gd name="T15" fmla="*/ 126 h 1311"/>
                <a:gd name="T16" fmla="*/ 124 w 734"/>
                <a:gd name="T17" fmla="*/ 154 h 1311"/>
                <a:gd name="T18" fmla="*/ 126 w 734"/>
                <a:gd name="T19" fmla="*/ 182 h 1311"/>
                <a:gd name="T20" fmla="*/ 134 w 734"/>
                <a:gd name="T21" fmla="*/ 217 h 1311"/>
                <a:gd name="T22" fmla="*/ 140 w 734"/>
                <a:gd name="T23" fmla="*/ 231 h 1311"/>
                <a:gd name="T24" fmla="*/ 87 w 734"/>
                <a:gd name="T25" fmla="*/ 249 h 1311"/>
                <a:gd name="T26" fmla="*/ 77 w 734"/>
                <a:gd name="T27" fmla="*/ 219 h 1311"/>
                <a:gd name="T28" fmla="*/ 71 w 734"/>
                <a:gd name="T29" fmla="*/ 181 h 1311"/>
                <a:gd name="T30" fmla="*/ 34 w 734"/>
                <a:gd name="T31" fmla="*/ 121 h 1311"/>
                <a:gd name="T32" fmla="*/ 23 w 734"/>
                <a:gd name="T33" fmla="*/ 78 h 1311"/>
                <a:gd name="T34" fmla="*/ 16 w 734"/>
                <a:gd name="T35" fmla="*/ 60 h 1311"/>
                <a:gd name="T36" fmla="*/ 0 w 734"/>
                <a:gd name="T37" fmla="*/ 48 h 131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734" h="1311">
                  <a:moveTo>
                    <a:pt x="0" y="255"/>
                  </a:moveTo>
                  <a:lnTo>
                    <a:pt x="358" y="143"/>
                  </a:lnTo>
                  <a:lnTo>
                    <a:pt x="558" y="23"/>
                  </a:lnTo>
                  <a:lnTo>
                    <a:pt x="651" y="0"/>
                  </a:lnTo>
                  <a:lnTo>
                    <a:pt x="711" y="180"/>
                  </a:lnTo>
                  <a:lnTo>
                    <a:pt x="734" y="295"/>
                  </a:lnTo>
                  <a:lnTo>
                    <a:pt x="651" y="420"/>
                  </a:lnTo>
                  <a:lnTo>
                    <a:pt x="638" y="663"/>
                  </a:lnTo>
                  <a:lnTo>
                    <a:pt x="651" y="810"/>
                  </a:lnTo>
                  <a:lnTo>
                    <a:pt x="662" y="959"/>
                  </a:lnTo>
                  <a:lnTo>
                    <a:pt x="702" y="1143"/>
                  </a:lnTo>
                  <a:lnTo>
                    <a:pt x="734" y="1215"/>
                  </a:lnTo>
                  <a:lnTo>
                    <a:pt x="454" y="1311"/>
                  </a:lnTo>
                  <a:lnTo>
                    <a:pt x="406" y="1155"/>
                  </a:lnTo>
                  <a:lnTo>
                    <a:pt x="374" y="953"/>
                  </a:lnTo>
                  <a:lnTo>
                    <a:pt x="180" y="639"/>
                  </a:lnTo>
                  <a:lnTo>
                    <a:pt x="122" y="409"/>
                  </a:lnTo>
                  <a:lnTo>
                    <a:pt x="82" y="315"/>
                  </a:lnTo>
                  <a:lnTo>
                    <a:pt x="0" y="255"/>
                  </a:lnTo>
                  <a:close/>
                </a:path>
              </a:pathLst>
            </a:custGeom>
            <a:noFill/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200" name="Freeform 38">
              <a:extLst>
                <a:ext uri="{FF2B5EF4-FFF2-40B4-BE49-F238E27FC236}">
                  <a16:creationId xmlns:a16="http://schemas.microsoft.com/office/drawing/2014/main" id="{0AE2F09D-E087-424C-937C-E93FE241406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7404" y="3070469"/>
              <a:ext cx="132692" cy="262714"/>
            </a:xfrm>
            <a:custGeom>
              <a:avLst/>
              <a:gdLst>
                <a:gd name="T0" fmla="*/ 10 w 601"/>
                <a:gd name="T1" fmla="*/ 23 h 1190"/>
                <a:gd name="T2" fmla="*/ 0 w 601"/>
                <a:gd name="T3" fmla="*/ 51 h 1190"/>
                <a:gd name="T4" fmla="*/ 20 w 601"/>
                <a:gd name="T5" fmla="*/ 84 h 1190"/>
                <a:gd name="T6" fmla="*/ 46 w 601"/>
                <a:gd name="T7" fmla="*/ 103 h 1190"/>
                <a:gd name="T8" fmla="*/ 47 w 601"/>
                <a:gd name="T9" fmla="*/ 119 h 1190"/>
                <a:gd name="T10" fmla="*/ 38 w 601"/>
                <a:gd name="T11" fmla="*/ 136 h 1190"/>
                <a:gd name="T12" fmla="*/ 30 w 601"/>
                <a:gd name="T13" fmla="*/ 156 h 1190"/>
                <a:gd name="T14" fmla="*/ 17 w 601"/>
                <a:gd name="T15" fmla="*/ 171 h 1190"/>
                <a:gd name="T16" fmla="*/ 27 w 601"/>
                <a:gd name="T17" fmla="*/ 201 h 1190"/>
                <a:gd name="T18" fmla="*/ 48 w 601"/>
                <a:gd name="T19" fmla="*/ 198 h 1190"/>
                <a:gd name="T20" fmla="*/ 66 w 601"/>
                <a:gd name="T21" fmla="*/ 216 h 1190"/>
                <a:gd name="T22" fmla="*/ 85 w 601"/>
                <a:gd name="T23" fmla="*/ 226 h 1190"/>
                <a:gd name="T24" fmla="*/ 91 w 601"/>
                <a:gd name="T25" fmla="*/ 188 h 1190"/>
                <a:gd name="T26" fmla="*/ 97 w 601"/>
                <a:gd name="T27" fmla="*/ 165 h 1190"/>
                <a:gd name="T28" fmla="*/ 102 w 601"/>
                <a:gd name="T29" fmla="*/ 137 h 1190"/>
                <a:gd name="T30" fmla="*/ 114 w 601"/>
                <a:gd name="T31" fmla="*/ 108 h 1190"/>
                <a:gd name="T32" fmla="*/ 108 w 601"/>
                <a:gd name="T33" fmla="*/ 74 h 1190"/>
                <a:gd name="T34" fmla="*/ 86 w 601"/>
                <a:gd name="T35" fmla="*/ 57 h 1190"/>
                <a:gd name="T36" fmla="*/ 86 w 601"/>
                <a:gd name="T37" fmla="*/ 33 h 1190"/>
                <a:gd name="T38" fmla="*/ 102 w 601"/>
                <a:gd name="T39" fmla="*/ 9 h 1190"/>
                <a:gd name="T40" fmla="*/ 64 w 601"/>
                <a:gd name="T41" fmla="*/ 2 h 1190"/>
                <a:gd name="T42" fmla="*/ 26 w 601"/>
                <a:gd name="T43" fmla="*/ 0 h 1190"/>
                <a:gd name="T44" fmla="*/ 10 w 601"/>
                <a:gd name="T45" fmla="*/ 23 h 119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601" h="1190">
                  <a:moveTo>
                    <a:pt x="54" y="119"/>
                  </a:moveTo>
                  <a:lnTo>
                    <a:pt x="0" y="269"/>
                  </a:lnTo>
                  <a:lnTo>
                    <a:pt x="106" y="440"/>
                  </a:lnTo>
                  <a:lnTo>
                    <a:pt x="244" y="540"/>
                  </a:lnTo>
                  <a:lnTo>
                    <a:pt x="250" y="624"/>
                  </a:lnTo>
                  <a:lnTo>
                    <a:pt x="199" y="716"/>
                  </a:lnTo>
                  <a:lnTo>
                    <a:pt x="159" y="821"/>
                  </a:lnTo>
                  <a:lnTo>
                    <a:pt x="87" y="902"/>
                  </a:lnTo>
                  <a:lnTo>
                    <a:pt x="141" y="1059"/>
                  </a:lnTo>
                  <a:lnTo>
                    <a:pt x="254" y="1044"/>
                  </a:lnTo>
                  <a:lnTo>
                    <a:pt x="346" y="1135"/>
                  </a:lnTo>
                  <a:lnTo>
                    <a:pt x="446" y="1190"/>
                  </a:lnTo>
                  <a:lnTo>
                    <a:pt x="481" y="989"/>
                  </a:lnTo>
                  <a:lnTo>
                    <a:pt x="511" y="869"/>
                  </a:lnTo>
                  <a:lnTo>
                    <a:pt x="538" y="724"/>
                  </a:lnTo>
                  <a:lnTo>
                    <a:pt x="601" y="569"/>
                  </a:lnTo>
                  <a:lnTo>
                    <a:pt x="571" y="389"/>
                  </a:lnTo>
                  <a:lnTo>
                    <a:pt x="451" y="299"/>
                  </a:lnTo>
                  <a:lnTo>
                    <a:pt x="455" y="175"/>
                  </a:lnTo>
                  <a:lnTo>
                    <a:pt x="540" y="45"/>
                  </a:lnTo>
                  <a:lnTo>
                    <a:pt x="340" y="12"/>
                  </a:lnTo>
                  <a:lnTo>
                    <a:pt x="135" y="0"/>
                  </a:lnTo>
                  <a:lnTo>
                    <a:pt x="54" y="119"/>
                  </a:lnTo>
                  <a:close/>
                </a:path>
              </a:pathLst>
            </a:custGeom>
            <a:solidFill>
              <a:srgbClr val="C4B798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201" name="Freeform 39">
              <a:extLst>
                <a:ext uri="{FF2B5EF4-FFF2-40B4-BE49-F238E27FC236}">
                  <a16:creationId xmlns:a16="http://schemas.microsoft.com/office/drawing/2014/main" id="{45BC0F76-7384-458F-96EB-D52AA925D623}"/>
                </a:ext>
              </a:extLst>
            </p:cNvPr>
            <p:cNvSpPr>
              <a:spLocks/>
            </p:cNvSpPr>
            <p:nvPr/>
          </p:nvSpPr>
          <p:spPr bwMode="auto">
            <a:xfrm>
              <a:off x="6508669" y="2910050"/>
              <a:ext cx="154808" cy="138332"/>
            </a:xfrm>
            <a:custGeom>
              <a:avLst/>
              <a:gdLst>
                <a:gd name="T0" fmla="*/ 34 w 700"/>
                <a:gd name="T1" fmla="*/ 119 h 630"/>
                <a:gd name="T2" fmla="*/ 93 w 700"/>
                <a:gd name="T3" fmla="*/ 80 h 630"/>
                <a:gd name="T4" fmla="*/ 133 w 700"/>
                <a:gd name="T5" fmla="*/ 55 h 630"/>
                <a:gd name="T6" fmla="*/ 130 w 700"/>
                <a:gd name="T7" fmla="*/ 24 h 630"/>
                <a:gd name="T8" fmla="*/ 104 w 700"/>
                <a:gd name="T9" fmla="*/ 0 h 630"/>
                <a:gd name="T10" fmla="*/ 0 w 700"/>
                <a:gd name="T11" fmla="*/ 52 h 630"/>
                <a:gd name="T12" fmla="*/ 6 w 700"/>
                <a:gd name="T13" fmla="*/ 73 h 630"/>
                <a:gd name="T14" fmla="*/ 23 w 700"/>
                <a:gd name="T15" fmla="*/ 87 h 630"/>
                <a:gd name="T16" fmla="*/ 25 w 700"/>
                <a:gd name="T17" fmla="*/ 108 h 630"/>
                <a:gd name="T18" fmla="*/ 34 w 700"/>
                <a:gd name="T19" fmla="*/ 119 h 6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00" h="630">
                  <a:moveTo>
                    <a:pt x="181" y="630"/>
                  </a:moveTo>
                  <a:lnTo>
                    <a:pt x="490" y="421"/>
                  </a:lnTo>
                  <a:lnTo>
                    <a:pt x="700" y="293"/>
                  </a:lnTo>
                  <a:lnTo>
                    <a:pt x="682" y="128"/>
                  </a:lnTo>
                  <a:lnTo>
                    <a:pt x="545" y="0"/>
                  </a:lnTo>
                  <a:lnTo>
                    <a:pt x="0" y="276"/>
                  </a:lnTo>
                  <a:lnTo>
                    <a:pt x="31" y="388"/>
                  </a:lnTo>
                  <a:lnTo>
                    <a:pt x="120" y="463"/>
                  </a:lnTo>
                  <a:lnTo>
                    <a:pt x="130" y="570"/>
                  </a:lnTo>
                  <a:lnTo>
                    <a:pt x="181" y="630"/>
                  </a:lnTo>
                  <a:close/>
                </a:path>
              </a:pathLst>
            </a:custGeom>
            <a:solidFill>
              <a:srgbClr val="C4B798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202" name="Freeform 40">
              <a:extLst>
                <a:ext uri="{FF2B5EF4-FFF2-40B4-BE49-F238E27FC236}">
                  <a16:creationId xmlns:a16="http://schemas.microsoft.com/office/drawing/2014/main" id="{A4F009EA-EB74-4A34-8CA9-70AB2C8FC677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7029" y="2784505"/>
              <a:ext cx="303796" cy="187155"/>
            </a:xfrm>
            <a:custGeom>
              <a:avLst/>
              <a:gdLst>
                <a:gd name="T0" fmla="*/ 142 w 1383"/>
                <a:gd name="T1" fmla="*/ 17 h 850"/>
                <a:gd name="T2" fmla="*/ 131 w 1383"/>
                <a:gd name="T3" fmla="*/ 40 h 850"/>
                <a:gd name="T4" fmla="*/ 53 w 1383"/>
                <a:gd name="T5" fmla="*/ 64 h 850"/>
                <a:gd name="T6" fmla="*/ 0 w 1383"/>
                <a:gd name="T7" fmla="*/ 83 h 850"/>
                <a:gd name="T8" fmla="*/ 6 w 1383"/>
                <a:gd name="T9" fmla="*/ 122 h 850"/>
                <a:gd name="T10" fmla="*/ 11 w 1383"/>
                <a:gd name="T11" fmla="*/ 161 h 850"/>
                <a:gd name="T12" fmla="*/ 113 w 1383"/>
                <a:gd name="T13" fmla="*/ 109 h 850"/>
                <a:gd name="T14" fmla="*/ 156 w 1383"/>
                <a:gd name="T15" fmla="*/ 96 h 850"/>
                <a:gd name="T16" fmla="*/ 172 w 1383"/>
                <a:gd name="T17" fmla="*/ 128 h 850"/>
                <a:gd name="T18" fmla="*/ 193 w 1383"/>
                <a:gd name="T19" fmla="*/ 142 h 850"/>
                <a:gd name="T20" fmla="*/ 201 w 1383"/>
                <a:gd name="T21" fmla="*/ 125 h 850"/>
                <a:gd name="T22" fmla="*/ 233 w 1383"/>
                <a:gd name="T23" fmla="*/ 102 h 850"/>
                <a:gd name="T24" fmla="*/ 261 w 1383"/>
                <a:gd name="T25" fmla="*/ 85 h 850"/>
                <a:gd name="T26" fmla="*/ 252 w 1383"/>
                <a:gd name="T27" fmla="*/ 73 h 850"/>
                <a:gd name="T28" fmla="*/ 250 w 1383"/>
                <a:gd name="T29" fmla="*/ 62 h 850"/>
                <a:gd name="T30" fmla="*/ 245 w 1383"/>
                <a:gd name="T31" fmla="*/ 44 h 850"/>
                <a:gd name="T32" fmla="*/ 240 w 1383"/>
                <a:gd name="T33" fmla="*/ 50 h 850"/>
                <a:gd name="T34" fmla="*/ 243 w 1383"/>
                <a:gd name="T35" fmla="*/ 60 h 850"/>
                <a:gd name="T36" fmla="*/ 240 w 1383"/>
                <a:gd name="T37" fmla="*/ 70 h 850"/>
                <a:gd name="T38" fmla="*/ 245 w 1383"/>
                <a:gd name="T39" fmla="*/ 82 h 850"/>
                <a:gd name="T40" fmla="*/ 227 w 1383"/>
                <a:gd name="T41" fmla="*/ 97 h 850"/>
                <a:gd name="T42" fmla="*/ 204 w 1383"/>
                <a:gd name="T43" fmla="*/ 85 h 850"/>
                <a:gd name="T44" fmla="*/ 176 w 1383"/>
                <a:gd name="T45" fmla="*/ 51 h 850"/>
                <a:gd name="T46" fmla="*/ 168 w 1383"/>
                <a:gd name="T47" fmla="*/ 23 h 850"/>
                <a:gd name="T48" fmla="*/ 142 w 1383"/>
                <a:gd name="T49" fmla="*/ 0 h 850"/>
                <a:gd name="T50" fmla="*/ 142 w 1383"/>
                <a:gd name="T51" fmla="*/ 17 h 85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383" h="850">
                  <a:moveTo>
                    <a:pt x="753" y="90"/>
                  </a:moveTo>
                  <a:lnTo>
                    <a:pt x="693" y="210"/>
                  </a:lnTo>
                  <a:lnTo>
                    <a:pt x="281" y="340"/>
                  </a:lnTo>
                  <a:lnTo>
                    <a:pt x="0" y="436"/>
                  </a:lnTo>
                  <a:lnTo>
                    <a:pt x="30" y="645"/>
                  </a:lnTo>
                  <a:lnTo>
                    <a:pt x="57" y="850"/>
                  </a:lnTo>
                  <a:lnTo>
                    <a:pt x="597" y="573"/>
                  </a:lnTo>
                  <a:lnTo>
                    <a:pt x="825" y="507"/>
                  </a:lnTo>
                  <a:lnTo>
                    <a:pt x="913" y="675"/>
                  </a:lnTo>
                  <a:lnTo>
                    <a:pt x="1023" y="750"/>
                  </a:lnTo>
                  <a:lnTo>
                    <a:pt x="1065" y="659"/>
                  </a:lnTo>
                  <a:lnTo>
                    <a:pt x="1233" y="540"/>
                  </a:lnTo>
                  <a:lnTo>
                    <a:pt x="1383" y="450"/>
                  </a:lnTo>
                  <a:lnTo>
                    <a:pt x="1337" y="383"/>
                  </a:lnTo>
                  <a:lnTo>
                    <a:pt x="1325" y="325"/>
                  </a:lnTo>
                  <a:lnTo>
                    <a:pt x="1297" y="233"/>
                  </a:lnTo>
                  <a:lnTo>
                    <a:pt x="1273" y="263"/>
                  </a:lnTo>
                  <a:lnTo>
                    <a:pt x="1285" y="319"/>
                  </a:lnTo>
                  <a:lnTo>
                    <a:pt x="1273" y="371"/>
                  </a:lnTo>
                  <a:lnTo>
                    <a:pt x="1297" y="435"/>
                  </a:lnTo>
                  <a:lnTo>
                    <a:pt x="1203" y="510"/>
                  </a:lnTo>
                  <a:lnTo>
                    <a:pt x="1081" y="451"/>
                  </a:lnTo>
                  <a:lnTo>
                    <a:pt x="933" y="270"/>
                  </a:lnTo>
                  <a:lnTo>
                    <a:pt x="889" y="123"/>
                  </a:lnTo>
                  <a:lnTo>
                    <a:pt x="753" y="0"/>
                  </a:lnTo>
                  <a:lnTo>
                    <a:pt x="753" y="90"/>
                  </a:lnTo>
                  <a:close/>
                </a:path>
              </a:pathLst>
            </a:custGeom>
            <a:noFill/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203" name="Freeform 41">
              <a:extLst>
                <a:ext uri="{FF2B5EF4-FFF2-40B4-BE49-F238E27FC236}">
                  <a16:creationId xmlns:a16="http://schemas.microsoft.com/office/drawing/2014/main" id="{841E929C-CB8E-4FE3-AE15-CFE9C25B519D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7768" y="2569452"/>
              <a:ext cx="135020" cy="288288"/>
            </a:xfrm>
            <a:custGeom>
              <a:avLst/>
              <a:gdLst>
                <a:gd name="T0" fmla="*/ 66 w 615"/>
                <a:gd name="T1" fmla="*/ 233 h 1311"/>
                <a:gd name="T2" fmla="*/ 96 w 615"/>
                <a:gd name="T3" fmla="*/ 224 h 1311"/>
                <a:gd name="T4" fmla="*/ 107 w 615"/>
                <a:gd name="T5" fmla="*/ 201 h 1311"/>
                <a:gd name="T6" fmla="*/ 107 w 615"/>
                <a:gd name="T7" fmla="*/ 184 h 1311"/>
                <a:gd name="T8" fmla="*/ 116 w 615"/>
                <a:gd name="T9" fmla="*/ 170 h 1311"/>
                <a:gd name="T10" fmla="*/ 96 w 615"/>
                <a:gd name="T11" fmla="*/ 162 h 1311"/>
                <a:gd name="T12" fmla="*/ 89 w 615"/>
                <a:gd name="T13" fmla="*/ 136 h 1311"/>
                <a:gd name="T14" fmla="*/ 54 w 615"/>
                <a:gd name="T15" fmla="*/ 74 h 1311"/>
                <a:gd name="T16" fmla="*/ 25 w 615"/>
                <a:gd name="T17" fmla="*/ 0 h 1311"/>
                <a:gd name="T18" fmla="*/ 9 w 615"/>
                <a:gd name="T19" fmla="*/ 6 h 1311"/>
                <a:gd name="T20" fmla="*/ 2 w 615"/>
                <a:gd name="T21" fmla="*/ 18 h 1311"/>
                <a:gd name="T22" fmla="*/ 14 w 615"/>
                <a:gd name="T23" fmla="*/ 52 h 1311"/>
                <a:gd name="T24" fmla="*/ 18 w 615"/>
                <a:gd name="T25" fmla="*/ 74 h 1311"/>
                <a:gd name="T26" fmla="*/ 2 w 615"/>
                <a:gd name="T27" fmla="*/ 97 h 1311"/>
                <a:gd name="T28" fmla="*/ 0 w 615"/>
                <a:gd name="T29" fmla="*/ 145 h 1311"/>
                <a:gd name="T30" fmla="*/ 5 w 615"/>
                <a:gd name="T31" fmla="*/ 200 h 1311"/>
                <a:gd name="T32" fmla="*/ 12 w 615"/>
                <a:gd name="T33" fmla="*/ 234 h 1311"/>
                <a:gd name="T34" fmla="*/ 18 w 615"/>
                <a:gd name="T35" fmla="*/ 248 h 1311"/>
                <a:gd name="T36" fmla="*/ 66 w 615"/>
                <a:gd name="T37" fmla="*/ 233 h 131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615" h="1311">
                  <a:moveTo>
                    <a:pt x="349" y="1231"/>
                  </a:moveTo>
                  <a:lnTo>
                    <a:pt x="507" y="1183"/>
                  </a:lnTo>
                  <a:lnTo>
                    <a:pt x="567" y="1063"/>
                  </a:lnTo>
                  <a:lnTo>
                    <a:pt x="567" y="975"/>
                  </a:lnTo>
                  <a:lnTo>
                    <a:pt x="615" y="900"/>
                  </a:lnTo>
                  <a:lnTo>
                    <a:pt x="508" y="859"/>
                  </a:lnTo>
                  <a:lnTo>
                    <a:pt x="472" y="721"/>
                  </a:lnTo>
                  <a:lnTo>
                    <a:pt x="285" y="390"/>
                  </a:lnTo>
                  <a:lnTo>
                    <a:pt x="135" y="0"/>
                  </a:lnTo>
                  <a:lnTo>
                    <a:pt x="46" y="31"/>
                  </a:lnTo>
                  <a:lnTo>
                    <a:pt x="13" y="97"/>
                  </a:lnTo>
                  <a:lnTo>
                    <a:pt x="75" y="277"/>
                  </a:lnTo>
                  <a:lnTo>
                    <a:pt x="96" y="393"/>
                  </a:lnTo>
                  <a:lnTo>
                    <a:pt x="12" y="514"/>
                  </a:lnTo>
                  <a:lnTo>
                    <a:pt x="0" y="766"/>
                  </a:lnTo>
                  <a:lnTo>
                    <a:pt x="24" y="1056"/>
                  </a:lnTo>
                  <a:lnTo>
                    <a:pt x="64" y="1239"/>
                  </a:lnTo>
                  <a:lnTo>
                    <a:pt x="96" y="1311"/>
                  </a:lnTo>
                  <a:lnTo>
                    <a:pt x="349" y="1231"/>
                  </a:lnTo>
                  <a:close/>
                </a:path>
              </a:pathLst>
            </a:custGeom>
            <a:noFill/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204" name="Freeform 42">
              <a:extLst>
                <a:ext uri="{FF2B5EF4-FFF2-40B4-BE49-F238E27FC236}">
                  <a16:creationId xmlns:a16="http://schemas.microsoft.com/office/drawing/2014/main" id="{0297BCF1-F1AF-4867-B309-9A423613FC89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6867" y="2281164"/>
              <a:ext cx="306124" cy="487067"/>
            </a:xfrm>
            <a:custGeom>
              <a:avLst/>
              <a:gdLst>
                <a:gd name="T0" fmla="*/ 0 w 1386"/>
                <a:gd name="T1" fmla="*/ 249 h 2211"/>
                <a:gd name="T2" fmla="*/ 29 w 1386"/>
                <a:gd name="T3" fmla="*/ 323 h 2211"/>
                <a:gd name="T4" fmla="*/ 64 w 1386"/>
                <a:gd name="T5" fmla="*/ 385 h 2211"/>
                <a:gd name="T6" fmla="*/ 71 w 1386"/>
                <a:gd name="T7" fmla="*/ 411 h 2211"/>
                <a:gd name="T8" fmla="*/ 92 w 1386"/>
                <a:gd name="T9" fmla="*/ 419 h 2211"/>
                <a:gd name="T10" fmla="*/ 109 w 1386"/>
                <a:gd name="T11" fmla="*/ 374 h 2211"/>
                <a:gd name="T12" fmla="*/ 109 w 1386"/>
                <a:gd name="T13" fmla="*/ 351 h 2211"/>
                <a:gd name="T14" fmla="*/ 125 w 1386"/>
                <a:gd name="T15" fmla="*/ 333 h 2211"/>
                <a:gd name="T16" fmla="*/ 143 w 1386"/>
                <a:gd name="T17" fmla="*/ 318 h 2211"/>
                <a:gd name="T18" fmla="*/ 166 w 1386"/>
                <a:gd name="T19" fmla="*/ 289 h 2211"/>
                <a:gd name="T20" fmla="*/ 172 w 1386"/>
                <a:gd name="T21" fmla="*/ 266 h 2211"/>
                <a:gd name="T22" fmla="*/ 164 w 1386"/>
                <a:gd name="T23" fmla="*/ 260 h 2211"/>
                <a:gd name="T24" fmla="*/ 178 w 1386"/>
                <a:gd name="T25" fmla="*/ 245 h 2211"/>
                <a:gd name="T26" fmla="*/ 189 w 1386"/>
                <a:gd name="T27" fmla="*/ 266 h 2211"/>
                <a:gd name="T28" fmla="*/ 195 w 1386"/>
                <a:gd name="T29" fmla="*/ 261 h 2211"/>
                <a:gd name="T30" fmla="*/ 195 w 1386"/>
                <a:gd name="T31" fmla="*/ 232 h 2211"/>
                <a:gd name="T32" fmla="*/ 229 w 1386"/>
                <a:gd name="T33" fmla="*/ 215 h 2211"/>
                <a:gd name="T34" fmla="*/ 245 w 1386"/>
                <a:gd name="T35" fmla="*/ 200 h 2211"/>
                <a:gd name="T36" fmla="*/ 263 w 1386"/>
                <a:gd name="T37" fmla="*/ 181 h 2211"/>
                <a:gd name="T38" fmla="*/ 263 w 1386"/>
                <a:gd name="T39" fmla="*/ 158 h 2211"/>
                <a:gd name="T40" fmla="*/ 248 w 1386"/>
                <a:gd name="T41" fmla="*/ 150 h 2211"/>
                <a:gd name="T42" fmla="*/ 246 w 1386"/>
                <a:gd name="T43" fmla="*/ 136 h 2211"/>
                <a:gd name="T44" fmla="*/ 226 w 1386"/>
                <a:gd name="T45" fmla="*/ 138 h 2211"/>
                <a:gd name="T46" fmla="*/ 212 w 1386"/>
                <a:gd name="T47" fmla="*/ 130 h 2211"/>
                <a:gd name="T48" fmla="*/ 202 w 1386"/>
                <a:gd name="T49" fmla="*/ 114 h 2211"/>
                <a:gd name="T50" fmla="*/ 183 w 1386"/>
                <a:gd name="T51" fmla="*/ 113 h 2211"/>
                <a:gd name="T52" fmla="*/ 170 w 1386"/>
                <a:gd name="T53" fmla="*/ 100 h 2211"/>
                <a:gd name="T54" fmla="*/ 167 w 1386"/>
                <a:gd name="T55" fmla="*/ 76 h 2211"/>
                <a:gd name="T56" fmla="*/ 152 w 1386"/>
                <a:gd name="T57" fmla="*/ 56 h 2211"/>
                <a:gd name="T58" fmla="*/ 144 w 1386"/>
                <a:gd name="T59" fmla="*/ 35 h 2211"/>
                <a:gd name="T60" fmla="*/ 129 w 1386"/>
                <a:gd name="T61" fmla="*/ 0 h 2211"/>
                <a:gd name="T62" fmla="*/ 109 w 1386"/>
                <a:gd name="T63" fmla="*/ 2 h 2211"/>
                <a:gd name="T64" fmla="*/ 90 w 1386"/>
                <a:gd name="T65" fmla="*/ 2 h 2211"/>
                <a:gd name="T66" fmla="*/ 70 w 1386"/>
                <a:gd name="T67" fmla="*/ 24 h 2211"/>
                <a:gd name="T68" fmla="*/ 52 w 1386"/>
                <a:gd name="T69" fmla="*/ 33 h 2211"/>
                <a:gd name="T70" fmla="*/ 35 w 1386"/>
                <a:gd name="T71" fmla="*/ 23 h 2211"/>
                <a:gd name="T72" fmla="*/ 30 w 1386"/>
                <a:gd name="T73" fmla="*/ 11 h 2211"/>
                <a:gd name="T74" fmla="*/ 15 w 1386"/>
                <a:gd name="T75" fmla="*/ 41 h 2211"/>
                <a:gd name="T76" fmla="*/ 21 w 1386"/>
                <a:gd name="T77" fmla="*/ 56 h 2211"/>
                <a:gd name="T78" fmla="*/ 18 w 1386"/>
                <a:gd name="T79" fmla="*/ 74 h 2211"/>
                <a:gd name="T80" fmla="*/ 11 w 1386"/>
                <a:gd name="T81" fmla="*/ 104 h 2211"/>
                <a:gd name="T82" fmla="*/ 15 w 1386"/>
                <a:gd name="T83" fmla="*/ 133 h 2211"/>
                <a:gd name="T84" fmla="*/ 24 w 1386"/>
                <a:gd name="T85" fmla="*/ 163 h 2211"/>
                <a:gd name="T86" fmla="*/ 18 w 1386"/>
                <a:gd name="T87" fmla="*/ 187 h 2211"/>
                <a:gd name="T88" fmla="*/ 11 w 1386"/>
                <a:gd name="T89" fmla="*/ 224 h 2211"/>
                <a:gd name="T90" fmla="*/ 0 w 1386"/>
                <a:gd name="T91" fmla="*/ 249 h 2211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386" h="2211">
                  <a:moveTo>
                    <a:pt x="0" y="1313"/>
                  </a:moveTo>
                  <a:lnTo>
                    <a:pt x="153" y="1703"/>
                  </a:lnTo>
                  <a:lnTo>
                    <a:pt x="337" y="2030"/>
                  </a:lnTo>
                  <a:lnTo>
                    <a:pt x="373" y="2169"/>
                  </a:lnTo>
                  <a:lnTo>
                    <a:pt x="483" y="2211"/>
                  </a:lnTo>
                  <a:lnTo>
                    <a:pt x="576" y="1976"/>
                  </a:lnTo>
                  <a:lnTo>
                    <a:pt x="577" y="1853"/>
                  </a:lnTo>
                  <a:lnTo>
                    <a:pt x="657" y="1757"/>
                  </a:lnTo>
                  <a:lnTo>
                    <a:pt x="753" y="1677"/>
                  </a:lnTo>
                  <a:lnTo>
                    <a:pt x="876" y="1526"/>
                  </a:lnTo>
                  <a:lnTo>
                    <a:pt x="906" y="1406"/>
                  </a:lnTo>
                  <a:lnTo>
                    <a:pt x="865" y="1373"/>
                  </a:lnTo>
                  <a:lnTo>
                    <a:pt x="937" y="1293"/>
                  </a:lnTo>
                  <a:lnTo>
                    <a:pt x="996" y="1406"/>
                  </a:lnTo>
                  <a:lnTo>
                    <a:pt x="1026" y="1376"/>
                  </a:lnTo>
                  <a:lnTo>
                    <a:pt x="1026" y="1226"/>
                  </a:lnTo>
                  <a:lnTo>
                    <a:pt x="1206" y="1136"/>
                  </a:lnTo>
                  <a:lnTo>
                    <a:pt x="1289" y="1056"/>
                  </a:lnTo>
                  <a:lnTo>
                    <a:pt x="1386" y="956"/>
                  </a:lnTo>
                  <a:lnTo>
                    <a:pt x="1386" y="836"/>
                  </a:lnTo>
                  <a:lnTo>
                    <a:pt x="1305" y="792"/>
                  </a:lnTo>
                  <a:lnTo>
                    <a:pt x="1296" y="716"/>
                  </a:lnTo>
                  <a:lnTo>
                    <a:pt x="1193" y="728"/>
                  </a:lnTo>
                  <a:lnTo>
                    <a:pt x="1116" y="686"/>
                  </a:lnTo>
                  <a:lnTo>
                    <a:pt x="1065" y="600"/>
                  </a:lnTo>
                  <a:lnTo>
                    <a:pt x="966" y="596"/>
                  </a:lnTo>
                  <a:lnTo>
                    <a:pt x="897" y="528"/>
                  </a:lnTo>
                  <a:lnTo>
                    <a:pt x="881" y="400"/>
                  </a:lnTo>
                  <a:lnTo>
                    <a:pt x="801" y="296"/>
                  </a:lnTo>
                  <a:lnTo>
                    <a:pt x="761" y="184"/>
                  </a:lnTo>
                  <a:lnTo>
                    <a:pt x="681" y="0"/>
                  </a:lnTo>
                  <a:lnTo>
                    <a:pt x="577" y="8"/>
                  </a:lnTo>
                  <a:lnTo>
                    <a:pt x="473" y="8"/>
                  </a:lnTo>
                  <a:lnTo>
                    <a:pt x="369" y="128"/>
                  </a:lnTo>
                  <a:lnTo>
                    <a:pt x="276" y="176"/>
                  </a:lnTo>
                  <a:lnTo>
                    <a:pt x="185" y="120"/>
                  </a:lnTo>
                  <a:lnTo>
                    <a:pt x="156" y="56"/>
                  </a:lnTo>
                  <a:lnTo>
                    <a:pt x="81" y="216"/>
                  </a:lnTo>
                  <a:lnTo>
                    <a:pt x="113" y="296"/>
                  </a:lnTo>
                  <a:lnTo>
                    <a:pt x="97" y="392"/>
                  </a:lnTo>
                  <a:lnTo>
                    <a:pt x="57" y="549"/>
                  </a:lnTo>
                  <a:lnTo>
                    <a:pt x="81" y="704"/>
                  </a:lnTo>
                  <a:lnTo>
                    <a:pt x="129" y="861"/>
                  </a:lnTo>
                  <a:lnTo>
                    <a:pt x="96" y="986"/>
                  </a:lnTo>
                  <a:lnTo>
                    <a:pt x="57" y="1184"/>
                  </a:lnTo>
                  <a:lnTo>
                    <a:pt x="0" y="1313"/>
                  </a:lnTo>
                  <a:close/>
                </a:path>
              </a:pathLst>
            </a:custGeom>
            <a:noFill/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205" name="Freeform 43">
              <a:extLst>
                <a:ext uri="{FF2B5EF4-FFF2-40B4-BE49-F238E27FC236}">
                  <a16:creationId xmlns:a16="http://schemas.microsoft.com/office/drawing/2014/main" id="{28D7E828-D5FD-4B41-94AA-56A86A881FF6}"/>
                </a:ext>
              </a:extLst>
            </p:cNvPr>
            <p:cNvSpPr>
              <a:spLocks/>
            </p:cNvSpPr>
            <p:nvPr/>
          </p:nvSpPr>
          <p:spPr bwMode="auto">
            <a:xfrm>
              <a:off x="6524964" y="3014671"/>
              <a:ext cx="137348" cy="115083"/>
            </a:xfrm>
            <a:custGeom>
              <a:avLst/>
              <a:gdLst>
                <a:gd name="T0" fmla="*/ 11 w 622"/>
                <a:gd name="T1" fmla="*/ 61 h 519"/>
                <a:gd name="T2" fmla="*/ 28 w 622"/>
                <a:gd name="T3" fmla="*/ 46 h 519"/>
                <a:gd name="T4" fmla="*/ 53 w 622"/>
                <a:gd name="T5" fmla="*/ 36 h 519"/>
                <a:gd name="T6" fmla="*/ 83 w 622"/>
                <a:gd name="T7" fmla="*/ 19 h 519"/>
                <a:gd name="T8" fmla="*/ 101 w 622"/>
                <a:gd name="T9" fmla="*/ 6 h 519"/>
                <a:gd name="T10" fmla="*/ 115 w 622"/>
                <a:gd name="T11" fmla="*/ 0 h 519"/>
                <a:gd name="T12" fmla="*/ 118 w 622"/>
                <a:gd name="T13" fmla="*/ 6 h 519"/>
                <a:gd name="T14" fmla="*/ 111 w 622"/>
                <a:gd name="T15" fmla="*/ 16 h 519"/>
                <a:gd name="T16" fmla="*/ 85 w 622"/>
                <a:gd name="T17" fmla="*/ 39 h 519"/>
                <a:gd name="T18" fmla="*/ 50 w 622"/>
                <a:gd name="T19" fmla="*/ 68 h 519"/>
                <a:gd name="T20" fmla="*/ 27 w 622"/>
                <a:gd name="T21" fmla="*/ 84 h 519"/>
                <a:gd name="T22" fmla="*/ 17 w 622"/>
                <a:gd name="T23" fmla="*/ 94 h 519"/>
                <a:gd name="T24" fmla="*/ 2 w 622"/>
                <a:gd name="T25" fmla="*/ 99 h 519"/>
                <a:gd name="T26" fmla="*/ 0 w 622"/>
                <a:gd name="T27" fmla="*/ 84 h 519"/>
                <a:gd name="T28" fmla="*/ 11 w 622"/>
                <a:gd name="T29" fmla="*/ 61 h 51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22" h="519">
                  <a:moveTo>
                    <a:pt x="60" y="322"/>
                  </a:moveTo>
                  <a:lnTo>
                    <a:pt x="147" y="240"/>
                  </a:lnTo>
                  <a:lnTo>
                    <a:pt x="281" y="187"/>
                  </a:lnTo>
                  <a:lnTo>
                    <a:pt x="435" y="101"/>
                  </a:lnTo>
                  <a:lnTo>
                    <a:pt x="531" y="34"/>
                  </a:lnTo>
                  <a:lnTo>
                    <a:pt x="608" y="0"/>
                  </a:lnTo>
                  <a:lnTo>
                    <a:pt x="622" y="34"/>
                  </a:lnTo>
                  <a:lnTo>
                    <a:pt x="584" y="82"/>
                  </a:lnTo>
                  <a:lnTo>
                    <a:pt x="450" y="202"/>
                  </a:lnTo>
                  <a:lnTo>
                    <a:pt x="262" y="355"/>
                  </a:lnTo>
                  <a:lnTo>
                    <a:pt x="142" y="442"/>
                  </a:lnTo>
                  <a:lnTo>
                    <a:pt x="89" y="495"/>
                  </a:lnTo>
                  <a:lnTo>
                    <a:pt x="8" y="519"/>
                  </a:lnTo>
                  <a:lnTo>
                    <a:pt x="0" y="442"/>
                  </a:lnTo>
                  <a:lnTo>
                    <a:pt x="60" y="322"/>
                  </a:lnTo>
                  <a:close/>
                </a:path>
              </a:pathLst>
            </a:custGeom>
            <a:solidFill>
              <a:srgbClr val="C3B996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panose="02010600030101010101" pitchFamily="2" charset="-122"/>
              </a:endParaRPr>
            </a:p>
          </p:txBody>
        </p:sp>
        <p:sp>
          <p:nvSpPr>
            <p:cNvPr id="206" name="Freeform 44">
              <a:extLst>
                <a:ext uri="{FF2B5EF4-FFF2-40B4-BE49-F238E27FC236}">
                  <a16:creationId xmlns:a16="http://schemas.microsoft.com/office/drawing/2014/main" id="{48F714F8-1FAC-43D8-9EE7-9AE229076591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8558" y="2896101"/>
              <a:ext cx="68674" cy="79047"/>
            </a:xfrm>
            <a:custGeom>
              <a:avLst/>
              <a:gdLst>
                <a:gd name="T0" fmla="*/ 0 w 314"/>
                <a:gd name="T1" fmla="*/ 13 h 363"/>
                <a:gd name="T2" fmla="*/ 42 w 314"/>
                <a:gd name="T3" fmla="*/ 0 h 363"/>
                <a:gd name="T4" fmla="*/ 59 w 314"/>
                <a:gd name="T5" fmla="*/ 32 h 363"/>
                <a:gd name="T6" fmla="*/ 51 w 314"/>
                <a:gd name="T7" fmla="*/ 36 h 363"/>
                <a:gd name="T8" fmla="*/ 45 w 314"/>
                <a:gd name="T9" fmla="*/ 53 h 363"/>
                <a:gd name="T10" fmla="*/ 29 w 314"/>
                <a:gd name="T11" fmla="*/ 68 h 363"/>
                <a:gd name="T12" fmla="*/ 26 w 314"/>
                <a:gd name="T13" fmla="*/ 37 h 363"/>
                <a:gd name="T14" fmla="*/ 0 w 314"/>
                <a:gd name="T15" fmla="*/ 13 h 36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14" h="363">
                  <a:moveTo>
                    <a:pt x="0" y="69"/>
                  </a:moveTo>
                  <a:lnTo>
                    <a:pt x="225" y="0"/>
                  </a:lnTo>
                  <a:lnTo>
                    <a:pt x="314" y="171"/>
                  </a:lnTo>
                  <a:lnTo>
                    <a:pt x="273" y="192"/>
                  </a:lnTo>
                  <a:lnTo>
                    <a:pt x="237" y="282"/>
                  </a:lnTo>
                  <a:lnTo>
                    <a:pt x="156" y="363"/>
                  </a:lnTo>
                  <a:lnTo>
                    <a:pt x="138" y="195"/>
                  </a:lnTo>
                  <a:lnTo>
                    <a:pt x="0" y="69"/>
                  </a:lnTo>
                  <a:close/>
                </a:path>
              </a:pathLst>
            </a:custGeom>
            <a:noFill/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207" name="Freeform 45">
              <a:extLst>
                <a:ext uri="{FF2B5EF4-FFF2-40B4-BE49-F238E27FC236}">
                  <a16:creationId xmlns:a16="http://schemas.microsoft.com/office/drawing/2014/main" id="{6BA4B3F6-8FB9-48F4-9BA0-5091777C4AB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8627" y="2710109"/>
              <a:ext cx="481883" cy="223191"/>
            </a:xfrm>
            <a:custGeom>
              <a:avLst/>
              <a:gdLst>
                <a:gd name="T0" fmla="*/ 0 w 2182"/>
                <a:gd name="T1" fmla="*/ 106 h 1010"/>
                <a:gd name="T2" fmla="*/ 28 w 2182"/>
                <a:gd name="T3" fmla="*/ 92 h 1010"/>
                <a:gd name="T4" fmla="*/ 59 w 2182"/>
                <a:gd name="T5" fmla="*/ 67 h 1010"/>
                <a:gd name="T6" fmla="*/ 77 w 2182"/>
                <a:gd name="T7" fmla="*/ 47 h 1010"/>
                <a:gd name="T8" fmla="*/ 104 w 2182"/>
                <a:gd name="T9" fmla="*/ 17 h 1010"/>
                <a:gd name="T10" fmla="*/ 147 w 2182"/>
                <a:gd name="T11" fmla="*/ 0 h 1010"/>
                <a:gd name="T12" fmla="*/ 148 w 2182"/>
                <a:gd name="T13" fmla="*/ 20 h 1010"/>
                <a:gd name="T14" fmla="*/ 132 w 2182"/>
                <a:gd name="T15" fmla="*/ 30 h 1010"/>
                <a:gd name="T16" fmla="*/ 113 w 2182"/>
                <a:gd name="T17" fmla="*/ 39 h 1010"/>
                <a:gd name="T18" fmla="*/ 120 w 2182"/>
                <a:gd name="T19" fmla="*/ 52 h 1010"/>
                <a:gd name="T20" fmla="*/ 117 w 2182"/>
                <a:gd name="T21" fmla="*/ 55 h 1010"/>
                <a:gd name="T22" fmla="*/ 121 w 2182"/>
                <a:gd name="T23" fmla="*/ 69 h 1010"/>
                <a:gd name="T24" fmla="*/ 141 w 2182"/>
                <a:gd name="T25" fmla="*/ 57 h 1010"/>
                <a:gd name="T26" fmla="*/ 160 w 2182"/>
                <a:gd name="T27" fmla="*/ 56 h 1010"/>
                <a:gd name="T28" fmla="*/ 190 w 2182"/>
                <a:gd name="T29" fmla="*/ 78 h 1010"/>
                <a:gd name="T30" fmla="*/ 213 w 2182"/>
                <a:gd name="T31" fmla="*/ 77 h 1010"/>
                <a:gd name="T32" fmla="*/ 233 w 2182"/>
                <a:gd name="T33" fmla="*/ 86 h 1010"/>
                <a:gd name="T34" fmla="*/ 249 w 2182"/>
                <a:gd name="T35" fmla="*/ 78 h 1010"/>
                <a:gd name="T36" fmla="*/ 259 w 2182"/>
                <a:gd name="T37" fmla="*/ 69 h 1010"/>
                <a:gd name="T38" fmla="*/ 282 w 2182"/>
                <a:gd name="T39" fmla="*/ 53 h 1010"/>
                <a:gd name="T40" fmla="*/ 311 w 2182"/>
                <a:gd name="T41" fmla="*/ 43 h 1010"/>
                <a:gd name="T42" fmla="*/ 327 w 2182"/>
                <a:gd name="T43" fmla="*/ 36 h 1010"/>
                <a:gd name="T44" fmla="*/ 335 w 2182"/>
                <a:gd name="T45" fmla="*/ 53 h 1010"/>
                <a:gd name="T46" fmla="*/ 345 w 2182"/>
                <a:gd name="T47" fmla="*/ 69 h 1010"/>
                <a:gd name="T48" fmla="*/ 366 w 2182"/>
                <a:gd name="T49" fmla="*/ 68 h 1010"/>
                <a:gd name="T50" fmla="*/ 382 w 2182"/>
                <a:gd name="T51" fmla="*/ 59 h 1010"/>
                <a:gd name="T52" fmla="*/ 406 w 2182"/>
                <a:gd name="T53" fmla="*/ 62 h 1010"/>
                <a:gd name="T54" fmla="*/ 414 w 2182"/>
                <a:gd name="T55" fmla="*/ 78 h 1010"/>
                <a:gd name="T56" fmla="*/ 414 w 2182"/>
                <a:gd name="T57" fmla="*/ 95 h 1010"/>
                <a:gd name="T58" fmla="*/ 404 w 2182"/>
                <a:gd name="T59" fmla="*/ 88 h 1010"/>
                <a:gd name="T60" fmla="*/ 388 w 2182"/>
                <a:gd name="T61" fmla="*/ 86 h 1010"/>
                <a:gd name="T62" fmla="*/ 371 w 2182"/>
                <a:gd name="T63" fmla="*/ 103 h 1010"/>
                <a:gd name="T64" fmla="*/ 354 w 2182"/>
                <a:gd name="T65" fmla="*/ 95 h 1010"/>
                <a:gd name="T66" fmla="*/ 338 w 2182"/>
                <a:gd name="T67" fmla="*/ 92 h 1010"/>
                <a:gd name="T68" fmla="*/ 319 w 2182"/>
                <a:gd name="T69" fmla="*/ 95 h 1010"/>
                <a:gd name="T70" fmla="*/ 302 w 2182"/>
                <a:gd name="T71" fmla="*/ 112 h 1010"/>
                <a:gd name="T72" fmla="*/ 268 w 2182"/>
                <a:gd name="T73" fmla="*/ 138 h 1010"/>
                <a:gd name="T74" fmla="*/ 259 w 2182"/>
                <a:gd name="T75" fmla="*/ 155 h 1010"/>
                <a:gd name="T76" fmla="*/ 250 w 2182"/>
                <a:gd name="T77" fmla="*/ 155 h 1010"/>
                <a:gd name="T78" fmla="*/ 250 w 2182"/>
                <a:gd name="T79" fmla="*/ 138 h 1010"/>
                <a:gd name="T80" fmla="*/ 234 w 2182"/>
                <a:gd name="T81" fmla="*/ 133 h 1010"/>
                <a:gd name="T82" fmla="*/ 224 w 2182"/>
                <a:gd name="T83" fmla="*/ 135 h 1010"/>
                <a:gd name="T84" fmla="*/ 220 w 2182"/>
                <a:gd name="T85" fmla="*/ 145 h 1010"/>
                <a:gd name="T86" fmla="*/ 213 w 2182"/>
                <a:gd name="T87" fmla="*/ 174 h 1010"/>
                <a:gd name="T88" fmla="*/ 194 w 2182"/>
                <a:gd name="T89" fmla="*/ 192 h 1010"/>
                <a:gd name="T90" fmla="*/ 176 w 2182"/>
                <a:gd name="T91" fmla="*/ 174 h 1010"/>
                <a:gd name="T92" fmla="*/ 175 w 2182"/>
                <a:gd name="T93" fmla="*/ 162 h 1010"/>
                <a:gd name="T94" fmla="*/ 147 w 2182"/>
                <a:gd name="T95" fmla="*/ 140 h 1010"/>
                <a:gd name="T96" fmla="*/ 113 w 2182"/>
                <a:gd name="T97" fmla="*/ 146 h 1010"/>
                <a:gd name="T98" fmla="*/ 108 w 2182"/>
                <a:gd name="T99" fmla="*/ 134 h 1010"/>
                <a:gd name="T100" fmla="*/ 84 w 2182"/>
                <a:gd name="T101" fmla="*/ 135 h 1010"/>
                <a:gd name="T102" fmla="*/ 61 w 2182"/>
                <a:gd name="T103" fmla="*/ 134 h 1010"/>
                <a:gd name="T104" fmla="*/ 28 w 2182"/>
                <a:gd name="T105" fmla="*/ 134 h 1010"/>
                <a:gd name="T106" fmla="*/ 11 w 2182"/>
                <a:gd name="T107" fmla="*/ 121 h 1010"/>
                <a:gd name="T108" fmla="*/ 0 w 2182"/>
                <a:gd name="T109" fmla="*/ 106 h 101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182" h="1010">
                  <a:moveTo>
                    <a:pt x="0" y="557"/>
                  </a:moveTo>
                  <a:lnTo>
                    <a:pt x="148" y="482"/>
                  </a:lnTo>
                  <a:lnTo>
                    <a:pt x="310" y="350"/>
                  </a:lnTo>
                  <a:lnTo>
                    <a:pt x="406" y="248"/>
                  </a:lnTo>
                  <a:lnTo>
                    <a:pt x="549" y="90"/>
                  </a:lnTo>
                  <a:lnTo>
                    <a:pt x="776" y="0"/>
                  </a:lnTo>
                  <a:lnTo>
                    <a:pt x="778" y="104"/>
                  </a:lnTo>
                  <a:lnTo>
                    <a:pt x="694" y="158"/>
                  </a:lnTo>
                  <a:lnTo>
                    <a:pt x="598" y="206"/>
                  </a:lnTo>
                  <a:lnTo>
                    <a:pt x="634" y="272"/>
                  </a:lnTo>
                  <a:lnTo>
                    <a:pt x="616" y="290"/>
                  </a:lnTo>
                  <a:lnTo>
                    <a:pt x="640" y="363"/>
                  </a:lnTo>
                  <a:lnTo>
                    <a:pt x="742" y="302"/>
                  </a:lnTo>
                  <a:lnTo>
                    <a:pt x="844" y="297"/>
                  </a:lnTo>
                  <a:lnTo>
                    <a:pt x="1003" y="408"/>
                  </a:lnTo>
                  <a:lnTo>
                    <a:pt x="1120" y="404"/>
                  </a:lnTo>
                  <a:lnTo>
                    <a:pt x="1229" y="453"/>
                  </a:lnTo>
                  <a:lnTo>
                    <a:pt x="1312" y="410"/>
                  </a:lnTo>
                  <a:lnTo>
                    <a:pt x="1366" y="362"/>
                  </a:lnTo>
                  <a:lnTo>
                    <a:pt x="1486" y="278"/>
                  </a:lnTo>
                  <a:lnTo>
                    <a:pt x="1638" y="227"/>
                  </a:lnTo>
                  <a:lnTo>
                    <a:pt x="1726" y="188"/>
                  </a:lnTo>
                  <a:lnTo>
                    <a:pt x="1768" y="278"/>
                  </a:lnTo>
                  <a:lnTo>
                    <a:pt x="1819" y="363"/>
                  </a:lnTo>
                  <a:lnTo>
                    <a:pt x="1930" y="356"/>
                  </a:lnTo>
                  <a:lnTo>
                    <a:pt x="2014" y="308"/>
                  </a:lnTo>
                  <a:lnTo>
                    <a:pt x="2140" y="326"/>
                  </a:lnTo>
                  <a:lnTo>
                    <a:pt x="2182" y="408"/>
                  </a:lnTo>
                  <a:lnTo>
                    <a:pt x="2182" y="499"/>
                  </a:lnTo>
                  <a:lnTo>
                    <a:pt x="2128" y="464"/>
                  </a:lnTo>
                  <a:lnTo>
                    <a:pt x="2046" y="453"/>
                  </a:lnTo>
                  <a:lnTo>
                    <a:pt x="1955" y="544"/>
                  </a:lnTo>
                  <a:lnTo>
                    <a:pt x="1865" y="499"/>
                  </a:lnTo>
                  <a:lnTo>
                    <a:pt x="1780" y="482"/>
                  </a:lnTo>
                  <a:lnTo>
                    <a:pt x="1683" y="499"/>
                  </a:lnTo>
                  <a:lnTo>
                    <a:pt x="1592" y="589"/>
                  </a:lnTo>
                  <a:lnTo>
                    <a:pt x="1411" y="725"/>
                  </a:lnTo>
                  <a:lnTo>
                    <a:pt x="1366" y="816"/>
                  </a:lnTo>
                  <a:lnTo>
                    <a:pt x="1320" y="816"/>
                  </a:lnTo>
                  <a:lnTo>
                    <a:pt x="1320" y="725"/>
                  </a:lnTo>
                  <a:lnTo>
                    <a:pt x="1234" y="698"/>
                  </a:lnTo>
                  <a:lnTo>
                    <a:pt x="1180" y="710"/>
                  </a:lnTo>
                  <a:lnTo>
                    <a:pt x="1162" y="764"/>
                  </a:lnTo>
                  <a:lnTo>
                    <a:pt x="1120" y="914"/>
                  </a:lnTo>
                  <a:lnTo>
                    <a:pt x="1020" y="1010"/>
                  </a:lnTo>
                  <a:lnTo>
                    <a:pt x="928" y="914"/>
                  </a:lnTo>
                  <a:lnTo>
                    <a:pt x="924" y="853"/>
                  </a:lnTo>
                  <a:lnTo>
                    <a:pt x="777" y="736"/>
                  </a:lnTo>
                  <a:lnTo>
                    <a:pt x="598" y="767"/>
                  </a:lnTo>
                  <a:lnTo>
                    <a:pt x="568" y="707"/>
                  </a:lnTo>
                  <a:lnTo>
                    <a:pt x="442" y="710"/>
                  </a:lnTo>
                  <a:lnTo>
                    <a:pt x="321" y="703"/>
                  </a:lnTo>
                  <a:lnTo>
                    <a:pt x="147" y="706"/>
                  </a:lnTo>
                  <a:lnTo>
                    <a:pt x="58" y="637"/>
                  </a:lnTo>
                  <a:lnTo>
                    <a:pt x="0" y="557"/>
                  </a:lnTo>
                  <a:close/>
                </a:path>
              </a:pathLst>
            </a:custGeom>
            <a:noFill/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208" name="Freeform 46">
              <a:extLst>
                <a:ext uri="{FF2B5EF4-FFF2-40B4-BE49-F238E27FC236}">
                  <a16:creationId xmlns:a16="http://schemas.microsoft.com/office/drawing/2014/main" id="{8D7ADA84-7E93-4FDD-A108-EA60D033DD1D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0358" y="2846115"/>
              <a:ext cx="349191" cy="449869"/>
            </a:xfrm>
            <a:custGeom>
              <a:avLst/>
              <a:gdLst>
                <a:gd name="T0" fmla="*/ 96 w 1586"/>
                <a:gd name="T1" fmla="*/ 0 h 2040"/>
                <a:gd name="T2" fmla="*/ 74 w 1586"/>
                <a:gd name="T3" fmla="*/ 9 h 2040"/>
                <a:gd name="T4" fmla="*/ 70 w 1586"/>
                <a:gd name="T5" fmla="*/ 25 h 2040"/>
                <a:gd name="T6" fmla="*/ 82 w 1586"/>
                <a:gd name="T7" fmla="*/ 39 h 2040"/>
                <a:gd name="T8" fmla="*/ 69 w 1586"/>
                <a:gd name="T9" fmla="*/ 56 h 2040"/>
                <a:gd name="T10" fmla="*/ 73 w 1586"/>
                <a:gd name="T11" fmla="*/ 72 h 2040"/>
                <a:gd name="T12" fmla="*/ 63 w 1586"/>
                <a:gd name="T13" fmla="*/ 89 h 2040"/>
                <a:gd name="T14" fmla="*/ 50 w 1586"/>
                <a:gd name="T15" fmla="*/ 79 h 2040"/>
                <a:gd name="T16" fmla="*/ 42 w 1586"/>
                <a:gd name="T17" fmla="*/ 63 h 2040"/>
                <a:gd name="T18" fmla="*/ 24 w 1586"/>
                <a:gd name="T19" fmla="*/ 88 h 2040"/>
                <a:gd name="T20" fmla="*/ 13 w 1586"/>
                <a:gd name="T21" fmla="*/ 91 h 2040"/>
                <a:gd name="T22" fmla="*/ 5 w 1586"/>
                <a:gd name="T23" fmla="*/ 123 h 2040"/>
                <a:gd name="T24" fmla="*/ 13 w 1586"/>
                <a:gd name="T25" fmla="*/ 142 h 2040"/>
                <a:gd name="T26" fmla="*/ 0 w 1586"/>
                <a:gd name="T27" fmla="*/ 168 h 2040"/>
                <a:gd name="T28" fmla="*/ 7 w 1586"/>
                <a:gd name="T29" fmla="*/ 186 h 2040"/>
                <a:gd name="T30" fmla="*/ 12 w 1586"/>
                <a:gd name="T31" fmla="*/ 213 h 2040"/>
                <a:gd name="T32" fmla="*/ 34 w 1586"/>
                <a:gd name="T33" fmla="*/ 241 h 2040"/>
                <a:gd name="T34" fmla="*/ 40 w 1586"/>
                <a:gd name="T35" fmla="*/ 271 h 2040"/>
                <a:gd name="T36" fmla="*/ 45 w 1586"/>
                <a:gd name="T37" fmla="*/ 300 h 2040"/>
                <a:gd name="T38" fmla="*/ 26 w 1586"/>
                <a:gd name="T39" fmla="*/ 387 h 2040"/>
                <a:gd name="T40" fmla="*/ 58 w 1586"/>
                <a:gd name="T41" fmla="*/ 382 h 2040"/>
                <a:gd name="T42" fmla="*/ 145 w 1586"/>
                <a:gd name="T43" fmla="*/ 365 h 2040"/>
                <a:gd name="T44" fmla="*/ 161 w 1586"/>
                <a:gd name="T45" fmla="*/ 376 h 2040"/>
                <a:gd name="T46" fmla="*/ 184 w 1586"/>
                <a:gd name="T47" fmla="*/ 361 h 2040"/>
                <a:gd name="T48" fmla="*/ 221 w 1586"/>
                <a:gd name="T49" fmla="*/ 359 h 2040"/>
                <a:gd name="T50" fmla="*/ 221 w 1586"/>
                <a:gd name="T51" fmla="*/ 352 h 2040"/>
                <a:gd name="T52" fmla="*/ 257 w 1586"/>
                <a:gd name="T53" fmla="*/ 349 h 2040"/>
                <a:gd name="T54" fmla="*/ 266 w 1586"/>
                <a:gd name="T55" fmla="*/ 332 h 2040"/>
                <a:gd name="T56" fmla="*/ 276 w 1586"/>
                <a:gd name="T57" fmla="*/ 323 h 2040"/>
                <a:gd name="T58" fmla="*/ 277 w 1586"/>
                <a:gd name="T59" fmla="*/ 313 h 2040"/>
                <a:gd name="T60" fmla="*/ 267 w 1586"/>
                <a:gd name="T61" fmla="*/ 308 h 2040"/>
                <a:gd name="T62" fmla="*/ 278 w 1586"/>
                <a:gd name="T63" fmla="*/ 278 h 2040"/>
                <a:gd name="T64" fmla="*/ 292 w 1586"/>
                <a:gd name="T65" fmla="*/ 266 h 2040"/>
                <a:gd name="T66" fmla="*/ 298 w 1586"/>
                <a:gd name="T67" fmla="*/ 246 h 2040"/>
                <a:gd name="T68" fmla="*/ 300 w 1586"/>
                <a:gd name="T69" fmla="*/ 201 h 2040"/>
                <a:gd name="T70" fmla="*/ 284 w 1586"/>
                <a:gd name="T71" fmla="*/ 171 h 2040"/>
                <a:gd name="T72" fmla="*/ 272 w 1586"/>
                <a:gd name="T73" fmla="*/ 140 h 2040"/>
                <a:gd name="T74" fmla="*/ 250 w 1586"/>
                <a:gd name="T75" fmla="*/ 132 h 2040"/>
                <a:gd name="T76" fmla="*/ 230 w 1586"/>
                <a:gd name="T77" fmla="*/ 134 h 2040"/>
                <a:gd name="T78" fmla="*/ 221 w 1586"/>
                <a:gd name="T79" fmla="*/ 149 h 2040"/>
                <a:gd name="T80" fmla="*/ 215 w 1586"/>
                <a:gd name="T81" fmla="*/ 168 h 2040"/>
                <a:gd name="T82" fmla="*/ 197 w 1586"/>
                <a:gd name="T83" fmla="*/ 174 h 2040"/>
                <a:gd name="T84" fmla="*/ 180 w 1586"/>
                <a:gd name="T85" fmla="*/ 159 h 2040"/>
                <a:gd name="T86" fmla="*/ 193 w 1586"/>
                <a:gd name="T87" fmla="*/ 143 h 2040"/>
                <a:gd name="T88" fmla="*/ 201 w 1586"/>
                <a:gd name="T89" fmla="*/ 126 h 2040"/>
                <a:gd name="T90" fmla="*/ 209 w 1586"/>
                <a:gd name="T91" fmla="*/ 94 h 2040"/>
                <a:gd name="T92" fmla="*/ 201 w 1586"/>
                <a:gd name="T93" fmla="*/ 66 h 2040"/>
                <a:gd name="T94" fmla="*/ 187 w 1586"/>
                <a:gd name="T95" fmla="*/ 47 h 2040"/>
                <a:gd name="T96" fmla="*/ 197 w 1586"/>
                <a:gd name="T97" fmla="*/ 30 h 2040"/>
                <a:gd name="T98" fmla="*/ 162 w 1586"/>
                <a:gd name="T99" fmla="*/ 15 h 2040"/>
                <a:gd name="T100" fmla="*/ 134 w 1586"/>
                <a:gd name="T101" fmla="*/ 9 h 2040"/>
                <a:gd name="T102" fmla="*/ 114 w 1586"/>
                <a:gd name="T103" fmla="*/ 7 h 2040"/>
                <a:gd name="T104" fmla="*/ 96 w 1586"/>
                <a:gd name="T105" fmla="*/ 0 h 204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586" h="2040">
                  <a:moveTo>
                    <a:pt x="506" y="0"/>
                  </a:moveTo>
                  <a:lnTo>
                    <a:pt x="392" y="48"/>
                  </a:lnTo>
                  <a:lnTo>
                    <a:pt x="368" y="132"/>
                  </a:lnTo>
                  <a:lnTo>
                    <a:pt x="434" y="204"/>
                  </a:lnTo>
                  <a:lnTo>
                    <a:pt x="363" y="293"/>
                  </a:lnTo>
                  <a:lnTo>
                    <a:pt x="386" y="378"/>
                  </a:lnTo>
                  <a:lnTo>
                    <a:pt x="332" y="468"/>
                  </a:lnTo>
                  <a:lnTo>
                    <a:pt x="266" y="414"/>
                  </a:lnTo>
                  <a:lnTo>
                    <a:pt x="224" y="330"/>
                  </a:lnTo>
                  <a:lnTo>
                    <a:pt x="128" y="462"/>
                  </a:lnTo>
                  <a:lnTo>
                    <a:pt x="68" y="480"/>
                  </a:lnTo>
                  <a:lnTo>
                    <a:pt x="26" y="648"/>
                  </a:lnTo>
                  <a:lnTo>
                    <a:pt x="68" y="750"/>
                  </a:lnTo>
                  <a:lnTo>
                    <a:pt x="0" y="883"/>
                  </a:lnTo>
                  <a:lnTo>
                    <a:pt x="38" y="978"/>
                  </a:lnTo>
                  <a:lnTo>
                    <a:pt x="62" y="1122"/>
                  </a:lnTo>
                  <a:lnTo>
                    <a:pt x="182" y="1272"/>
                  </a:lnTo>
                  <a:lnTo>
                    <a:pt x="212" y="1428"/>
                  </a:lnTo>
                  <a:lnTo>
                    <a:pt x="236" y="1584"/>
                  </a:lnTo>
                  <a:lnTo>
                    <a:pt x="137" y="2040"/>
                  </a:lnTo>
                  <a:lnTo>
                    <a:pt x="304" y="2013"/>
                  </a:lnTo>
                  <a:lnTo>
                    <a:pt x="766" y="1926"/>
                  </a:lnTo>
                  <a:lnTo>
                    <a:pt x="851" y="1983"/>
                  </a:lnTo>
                  <a:lnTo>
                    <a:pt x="973" y="1905"/>
                  </a:lnTo>
                  <a:lnTo>
                    <a:pt x="1166" y="1895"/>
                  </a:lnTo>
                  <a:lnTo>
                    <a:pt x="1166" y="1857"/>
                  </a:lnTo>
                  <a:lnTo>
                    <a:pt x="1360" y="1841"/>
                  </a:lnTo>
                  <a:lnTo>
                    <a:pt x="1406" y="1752"/>
                  </a:lnTo>
                  <a:lnTo>
                    <a:pt x="1460" y="1704"/>
                  </a:lnTo>
                  <a:lnTo>
                    <a:pt x="1466" y="1650"/>
                  </a:lnTo>
                  <a:lnTo>
                    <a:pt x="1409" y="1626"/>
                  </a:lnTo>
                  <a:lnTo>
                    <a:pt x="1472" y="1464"/>
                  </a:lnTo>
                  <a:lnTo>
                    <a:pt x="1544" y="1404"/>
                  </a:lnTo>
                  <a:lnTo>
                    <a:pt x="1574" y="1296"/>
                  </a:lnTo>
                  <a:lnTo>
                    <a:pt x="1586" y="1062"/>
                  </a:lnTo>
                  <a:lnTo>
                    <a:pt x="1502" y="900"/>
                  </a:lnTo>
                  <a:lnTo>
                    <a:pt x="1436" y="738"/>
                  </a:lnTo>
                  <a:lnTo>
                    <a:pt x="1322" y="696"/>
                  </a:lnTo>
                  <a:lnTo>
                    <a:pt x="1214" y="708"/>
                  </a:lnTo>
                  <a:lnTo>
                    <a:pt x="1166" y="786"/>
                  </a:lnTo>
                  <a:lnTo>
                    <a:pt x="1136" y="888"/>
                  </a:lnTo>
                  <a:lnTo>
                    <a:pt x="1040" y="918"/>
                  </a:lnTo>
                  <a:lnTo>
                    <a:pt x="952" y="837"/>
                  </a:lnTo>
                  <a:lnTo>
                    <a:pt x="1022" y="756"/>
                  </a:lnTo>
                  <a:lnTo>
                    <a:pt x="1064" y="666"/>
                  </a:lnTo>
                  <a:lnTo>
                    <a:pt x="1106" y="498"/>
                  </a:lnTo>
                  <a:lnTo>
                    <a:pt x="1064" y="348"/>
                  </a:lnTo>
                  <a:lnTo>
                    <a:pt x="986" y="246"/>
                  </a:lnTo>
                  <a:lnTo>
                    <a:pt x="1040" y="156"/>
                  </a:lnTo>
                  <a:lnTo>
                    <a:pt x="854" y="78"/>
                  </a:lnTo>
                  <a:lnTo>
                    <a:pt x="710" y="48"/>
                  </a:lnTo>
                  <a:lnTo>
                    <a:pt x="602" y="36"/>
                  </a:lnTo>
                  <a:lnTo>
                    <a:pt x="506" y="0"/>
                  </a:lnTo>
                  <a:close/>
                </a:path>
              </a:pathLst>
            </a:custGeom>
            <a:noFill/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209" name="Freeform 47">
              <a:extLst>
                <a:ext uri="{FF2B5EF4-FFF2-40B4-BE49-F238E27FC236}">
                  <a16:creationId xmlns:a16="http://schemas.microsoft.com/office/drawing/2014/main" id="{422E1F32-ED90-49C5-A8B6-F1E9D6D1EEB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7157" y="2398572"/>
              <a:ext cx="593624" cy="432432"/>
            </a:xfrm>
            <a:custGeom>
              <a:avLst/>
              <a:gdLst>
                <a:gd name="T0" fmla="*/ 17 w 2687"/>
                <a:gd name="T1" fmla="*/ 25 h 1962"/>
                <a:gd name="T2" fmla="*/ 0 w 2687"/>
                <a:gd name="T3" fmla="*/ 48 h 1962"/>
                <a:gd name="T4" fmla="*/ 11 w 2687"/>
                <a:gd name="T5" fmla="*/ 93 h 1962"/>
                <a:gd name="T6" fmla="*/ 15 w 2687"/>
                <a:gd name="T7" fmla="*/ 130 h 1962"/>
                <a:gd name="T8" fmla="*/ 6 w 2687"/>
                <a:gd name="T9" fmla="*/ 150 h 1962"/>
                <a:gd name="T10" fmla="*/ 22 w 2687"/>
                <a:gd name="T11" fmla="*/ 166 h 1962"/>
                <a:gd name="T12" fmla="*/ 6 w 2687"/>
                <a:gd name="T13" fmla="*/ 173 h 1962"/>
                <a:gd name="T14" fmla="*/ 23 w 2687"/>
                <a:gd name="T15" fmla="*/ 196 h 1962"/>
                <a:gd name="T16" fmla="*/ 0 w 2687"/>
                <a:gd name="T17" fmla="*/ 213 h 1962"/>
                <a:gd name="T18" fmla="*/ 6 w 2687"/>
                <a:gd name="T19" fmla="*/ 230 h 1962"/>
                <a:gd name="T20" fmla="*/ 28 w 2687"/>
                <a:gd name="T21" fmla="*/ 236 h 1962"/>
                <a:gd name="T22" fmla="*/ 47 w 2687"/>
                <a:gd name="T23" fmla="*/ 246 h 1962"/>
                <a:gd name="T24" fmla="*/ 63 w 2687"/>
                <a:gd name="T25" fmla="*/ 264 h 1962"/>
                <a:gd name="T26" fmla="*/ 74 w 2687"/>
                <a:gd name="T27" fmla="*/ 309 h 1962"/>
                <a:gd name="T28" fmla="*/ 106 w 2687"/>
                <a:gd name="T29" fmla="*/ 310 h 1962"/>
                <a:gd name="T30" fmla="*/ 142 w 2687"/>
                <a:gd name="T31" fmla="*/ 309 h 1962"/>
                <a:gd name="T32" fmla="*/ 171 w 2687"/>
                <a:gd name="T33" fmla="*/ 338 h 1962"/>
                <a:gd name="T34" fmla="*/ 194 w 2687"/>
                <a:gd name="T35" fmla="*/ 321 h 1962"/>
                <a:gd name="T36" fmla="*/ 233 w 2687"/>
                <a:gd name="T37" fmla="*/ 344 h 1962"/>
                <a:gd name="T38" fmla="*/ 285 w 2687"/>
                <a:gd name="T39" fmla="*/ 338 h 1962"/>
                <a:gd name="T40" fmla="*/ 302 w 2687"/>
                <a:gd name="T41" fmla="*/ 349 h 1962"/>
                <a:gd name="T42" fmla="*/ 322 w 2687"/>
                <a:gd name="T43" fmla="*/ 341 h 1962"/>
                <a:gd name="T44" fmla="*/ 352 w 2687"/>
                <a:gd name="T45" fmla="*/ 341 h 1962"/>
                <a:gd name="T46" fmla="*/ 371 w 2687"/>
                <a:gd name="T47" fmla="*/ 354 h 1962"/>
                <a:gd name="T48" fmla="*/ 427 w 2687"/>
                <a:gd name="T49" fmla="*/ 372 h 1962"/>
                <a:gd name="T50" fmla="*/ 456 w 2687"/>
                <a:gd name="T51" fmla="*/ 372 h 1962"/>
                <a:gd name="T52" fmla="*/ 456 w 2687"/>
                <a:gd name="T53" fmla="*/ 338 h 1962"/>
                <a:gd name="T54" fmla="*/ 467 w 2687"/>
                <a:gd name="T55" fmla="*/ 298 h 1962"/>
                <a:gd name="T56" fmla="*/ 478 w 2687"/>
                <a:gd name="T57" fmla="*/ 258 h 1962"/>
                <a:gd name="T58" fmla="*/ 484 w 2687"/>
                <a:gd name="T59" fmla="*/ 232 h 1962"/>
                <a:gd name="T60" fmla="*/ 482 w 2687"/>
                <a:gd name="T61" fmla="*/ 196 h 1962"/>
                <a:gd name="T62" fmla="*/ 494 w 2687"/>
                <a:gd name="T63" fmla="*/ 159 h 1962"/>
                <a:gd name="T64" fmla="*/ 501 w 2687"/>
                <a:gd name="T65" fmla="*/ 120 h 1962"/>
                <a:gd name="T66" fmla="*/ 510 w 2687"/>
                <a:gd name="T67" fmla="*/ 102 h 1962"/>
                <a:gd name="T68" fmla="*/ 439 w 2687"/>
                <a:gd name="T69" fmla="*/ 78 h 1962"/>
                <a:gd name="T70" fmla="*/ 389 w 2687"/>
                <a:gd name="T71" fmla="*/ 66 h 1962"/>
                <a:gd name="T72" fmla="*/ 321 w 2687"/>
                <a:gd name="T73" fmla="*/ 54 h 1962"/>
                <a:gd name="T74" fmla="*/ 234 w 2687"/>
                <a:gd name="T75" fmla="*/ 35 h 1962"/>
                <a:gd name="T76" fmla="*/ 137 w 2687"/>
                <a:gd name="T77" fmla="*/ 0 h 1962"/>
                <a:gd name="T78" fmla="*/ 144 w 2687"/>
                <a:gd name="T79" fmla="*/ 26 h 1962"/>
                <a:gd name="T80" fmla="*/ 165 w 2687"/>
                <a:gd name="T81" fmla="*/ 42 h 1962"/>
                <a:gd name="T82" fmla="*/ 142 w 2687"/>
                <a:gd name="T83" fmla="*/ 53 h 1962"/>
                <a:gd name="T84" fmla="*/ 159 w 2687"/>
                <a:gd name="T85" fmla="*/ 71 h 1962"/>
                <a:gd name="T86" fmla="*/ 154 w 2687"/>
                <a:gd name="T87" fmla="*/ 116 h 1962"/>
                <a:gd name="T88" fmla="*/ 137 w 2687"/>
                <a:gd name="T89" fmla="*/ 162 h 1962"/>
                <a:gd name="T90" fmla="*/ 108 w 2687"/>
                <a:gd name="T91" fmla="*/ 179 h 1962"/>
                <a:gd name="T92" fmla="*/ 120 w 2687"/>
                <a:gd name="T93" fmla="*/ 156 h 1962"/>
                <a:gd name="T94" fmla="*/ 125 w 2687"/>
                <a:gd name="T95" fmla="*/ 156 h 1962"/>
                <a:gd name="T96" fmla="*/ 125 w 2687"/>
                <a:gd name="T97" fmla="*/ 110 h 1962"/>
                <a:gd name="T98" fmla="*/ 114 w 2687"/>
                <a:gd name="T99" fmla="*/ 105 h 1962"/>
                <a:gd name="T100" fmla="*/ 125 w 2687"/>
                <a:gd name="T101" fmla="*/ 93 h 1962"/>
                <a:gd name="T102" fmla="*/ 104 w 2687"/>
                <a:gd name="T103" fmla="*/ 73 h 1962"/>
                <a:gd name="T104" fmla="*/ 80 w 2687"/>
                <a:gd name="T105" fmla="*/ 62 h 1962"/>
                <a:gd name="T106" fmla="*/ 54 w 2687"/>
                <a:gd name="T107" fmla="*/ 50 h 1962"/>
                <a:gd name="T108" fmla="*/ 17 w 2687"/>
                <a:gd name="T109" fmla="*/ 25 h 196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687" h="1962">
                  <a:moveTo>
                    <a:pt x="90" y="132"/>
                  </a:moveTo>
                  <a:lnTo>
                    <a:pt x="0" y="252"/>
                  </a:lnTo>
                  <a:lnTo>
                    <a:pt x="60" y="492"/>
                  </a:lnTo>
                  <a:lnTo>
                    <a:pt x="81" y="686"/>
                  </a:lnTo>
                  <a:lnTo>
                    <a:pt x="30" y="792"/>
                  </a:lnTo>
                  <a:lnTo>
                    <a:pt x="118" y="878"/>
                  </a:lnTo>
                  <a:lnTo>
                    <a:pt x="30" y="912"/>
                  </a:lnTo>
                  <a:lnTo>
                    <a:pt x="120" y="1032"/>
                  </a:lnTo>
                  <a:lnTo>
                    <a:pt x="0" y="1122"/>
                  </a:lnTo>
                  <a:lnTo>
                    <a:pt x="30" y="1212"/>
                  </a:lnTo>
                  <a:lnTo>
                    <a:pt x="145" y="1243"/>
                  </a:lnTo>
                  <a:lnTo>
                    <a:pt x="246" y="1298"/>
                  </a:lnTo>
                  <a:lnTo>
                    <a:pt x="330" y="1392"/>
                  </a:lnTo>
                  <a:lnTo>
                    <a:pt x="390" y="1632"/>
                  </a:lnTo>
                  <a:lnTo>
                    <a:pt x="556" y="1637"/>
                  </a:lnTo>
                  <a:lnTo>
                    <a:pt x="750" y="1632"/>
                  </a:lnTo>
                  <a:lnTo>
                    <a:pt x="900" y="1782"/>
                  </a:lnTo>
                  <a:lnTo>
                    <a:pt x="1020" y="1692"/>
                  </a:lnTo>
                  <a:lnTo>
                    <a:pt x="1230" y="1812"/>
                  </a:lnTo>
                  <a:lnTo>
                    <a:pt x="1501" y="1782"/>
                  </a:lnTo>
                  <a:lnTo>
                    <a:pt x="1591" y="1842"/>
                  </a:lnTo>
                  <a:lnTo>
                    <a:pt x="1699" y="1801"/>
                  </a:lnTo>
                  <a:lnTo>
                    <a:pt x="1855" y="1801"/>
                  </a:lnTo>
                  <a:lnTo>
                    <a:pt x="1955" y="1865"/>
                  </a:lnTo>
                  <a:lnTo>
                    <a:pt x="2251" y="1962"/>
                  </a:lnTo>
                  <a:lnTo>
                    <a:pt x="2401" y="1962"/>
                  </a:lnTo>
                  <a:lnTo>
                    <a:pt x="2401" y="1782"/>
                  </a:lnTo>
                  <a:lnTo>
                    <a:pt x="2461" y="1572"/>
                  </a:lnTo>
                  <a:lnTo>
                    <a:pt x="2521" y="1362"/>
                  </a:lnTo>
                  <a:lnTo>
                    <a:pt x="2550" y="1225"/>
                  </a:lnTo>
                  <a:lnTo>
                    <a:pt x="2540" y="1033"/>
                  </a:lnTo>
                  <a:lnTo>
                    <a:pt x="2604" y="841"/>
                  </a:lnTo>
                  <a:lnTo>
                    <a:pt x="2641" y="631"/>
                  </a:lnTo>
                  <a:lnTo>
                    <a:pt x="2687" y="539"/>
                  </a:lnTo>
                  <a:lnTo>
                    <a:pt x="2312" y="411"/>
                  </a:lnTo>
                  <a:lnTo>
                    <a:pt x="2047" y="347"/>
                  </a:lnTo>
                  <a:lnTo>
                    <a:pt x="1690" y="283"/>
                  </a:lnTo>
                  <a:lnTo>
                    <a:pt x="1233" y="183"/>
                  </a:lnTo>
                  <a:lnTo>
                    <a:pt x="721" y="0"/>
                  </a:lnTo>
                  <a:lnTo>
                    <a:pt x="758" y="137"/>
                  </a:lnTo>
                  <a:lnTo>
                    <a:pt x="870" y="222"/>
                  </a:lnTo>
                  <a:lnTo>
                    <a:pt x="750" y="282"/>
                  </a:lnTo>
                  <a:lnTo>
                    <a:pt x="840" y="372"/>
                  </a:lnTo>
                  <a:lnTo>
                    <a:pt x="810" y="612"/>
                  </a:lnTo>
                  <a:lnTo>
                    <a:pt x="720" y="852"/>
                  </a:lnTo>
                  <a:lnTo>
                    <a:pt x="570" y="942"/>
                  </a:lnTo>
                  <a:lnTo>
                    <a:pt x="630" y="822"/>
                  </a:lnTo>
                  <a:lnTo>
                    <a:pt x="660" y="822"/>
                  </a:lnTo>
                  <a:lnTo>
                    <a:pt x="660" y="582"/>
                  </a:lnTo>
                  <a:lnTo>
                    <a:pt x="600" y="552"/>
                  </a:lnTo>
                  <a:lnTo>
                    <a:pt x="660" y="492"/>
                  </a:lnTo>
                  <a:lnTo>
                    <a:pt x="547" y="384"/>
                  </a:lnTo>
                  <a:lnTo>
                    <a:pt x="419" y="329"/>
                  </a:lnTo>
                  <a:lnTo>
                    <a:pt x="282" y="265"/>
                  </a:lnTo>
                  <a:lnTo>
                    <a:pt x="90" y="132"/>
                  </a:lnTo>
                  <a:close/>
                </a:path>
              </a:pathLst>
            </a:custGeom>
            <a:noFill/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210" name="Freeform 48">
              <a:extLst>
                <a:ext uri="{FF2B5EF4-FFF2-40B4-BE49-F238E27FC236}">
                  <a16:creationId xmlns:a16="http://schemas.microsoft.com/office/drawing/2014/main" id="{4CD6A110-DEFF-47C1-B762-D6A3A67E8F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0710" y="2665935"/>
              <a:ext cx="718169" cy="588200"/>
            </a:xfrm>
            <a:custGeom>
              <a:avLst/>
              <a:gdLst>
                <a:gd name="T0" fmla="*/ 150 w 3256"/>
                <a:gd name="T1" fmla="*/ 0 h 2669"/>
                <a:gd name="T2" fmla="*/ 127 w 3256"/>
                <a:gd name="T3" fmla="*/ 29 h 2669"/>
                <a:gd name="T4" fmla="*/ 132 w 3256"/>
                <a:gd name="T5" fmla="*/ 68 h 2669"/>
                <a:gd name="T6" fmla="*/ 109 w 3256"/>
                <a:gd name="T7" fmla="*/ 85 h 2669"/>
                <a:gd name="T8" fmla="*/ 103 w 3256"/>
                <a:gd name="T9" fmla="*/ 114 h 2669"/>
                <a:gd name="T10" fmla="*/ 91 w 3256"/>
                <a:gd name="T11" fmla="*/ 139 h 2669"/>
                <a:gd name="T12" fmla="*/ 79 w 3256"/>
                <a:gd name="T13" fmla="*/ 173 h 2669"/>
                <a:gd name="T14" fmla="*/ 58 w 3256"/>
                <a:gd name="T15" fmla="*/ 207 h 2669"/>
                <a:gd name="T16" fmla="*/ 30 w 3256"/>
                <a:gd name="T17" fmla="*/ 240 h 2669"/>
                <a:gd name="T18" fmla="*/ 29 w 3256"/>
                <a:gd name="T19" fmla="*/ 263 h 2669"/>
                <a:gd name="T20" fmla="*/ 12 w 3256"/>
                <a:gd name="T21" fmla="*/ 284 h 2669"/>
                <a:gd name="T22" fmla="*/ 17 w 3256"/>
                <a:gd name="T23" fmla="*/ 325 h 2669"/>
                <a:gd name="T24" fmla="*/ 0 w 3256"/>
                <a:gd name="T25" fmla="*/ 357 h 2669"/>
                <a:gd name="T26" fmla="*/ 9 w 3256"/>
                <a:gd name="T27" fmla="*/ 370 h 2669"/>
                <a:gd name="T28" fmla="*/ 46 w 3256"/>
                <a:gd name="T29" fmla="*/ 381 h 2669"/>
                <a:gd name="T30" fmla="*/ 302 w 3256"/>
                <a:gd name="T31" fmla="*/ 460 h 2669"/>
                <a:gd name="T32" fmla="*/ 524 w 3256"/>
                <a:gd name="T33" fmla="*/ 506 h 2669"/>
                <a:gd name="T34" fmla="*/ 547 w 3256"/>
                <a:gd name="T35" fmla="*/ 352 h 2669"/>
                <a:gd name="T36" fmla="*/ 569 w 3256"/>
                <a:gd name="T37" fmla="*/ 318 h 2669"/>
                <a:gd name="T38" fmla="*/ 552 w 3256"/>
                <a:gd name="T39" fmla="*/ 296 h 2669"/>
                <a:gd name="T40" fmla="*/ 552 w 3256"/>
                <a:gd name="T41" fmla="*/ 273 h 2669"/>
                <a:gd name="T42" fmla="*/ 581 w 3256"/>
                <a:gd name="T43" fmla="*/ 256 h 2669"/>
                <a:gd name="T44" fmla="*/ 586 w 3256"/>
                <a:gd name="T45" fmla="*/ 227 h 2669"/>
                <a:gd name="T46" fmla="*/ 586 w 3256"/>
                <a:gd name="T47" fmla="*/ 222 h 2669"/>
                <a:gd name="T48" fmla="*/ 592 w 3256"/>
                <a:gd name="T49" fmla="*/ 210 h 2669"/>
                <a:gd name="T50" fmla="*/ 615 w 3256"/>
                <a:gd name="T51" fmla="*/ 205 h 2669"/>
                <a:gd name="T52" fmla="*/ 617 w 3256"/>
                <a:gd name="T53" fmla="*/ 187 h 2669"/>
                <a:gd name="T54" fmla="*/ 615 w 3256"/>
                <a:gd name="T55" fmla="*/ 165 h 2669"/>
                <a:gd name="T56" fmla="*/ 598 w 3256"/>
                <a:gd name="T57" fmla="*/ 142 h 2669"/>
                <a:gd name="T58" fmla="*/ 571 w 3256"/>
                <a:gd name="T59" fmla="*/ 142 h 2669"/>
                <a:gd name="T60" fmla="*/ 514 w 3256"/>
                <a:gd name="T61" fmla="*/ 124 h 2669"/>
                <a:gd name="T62" fmla="*/ 496 w 3256"/>
                <a:gd name="T63" fmla="*/ 111 h 2669"/>
                <a:gd name="T64" fmla="*/ 466 w 3256"/>
                <a:gd name="T65" fmla="*/ 111 h 2669"/>
                <a:gd name="T66" fmla="*/ 446 w 3256"/>
                <a:gd name="T67" fmla="*/ 119 h 2669"/>
                <a:gd name="T68" fmla="*/ 428 w 3256"/>
                <a:gd name="T69" fmla="*/ 108 h 2669"/>
                <a:gd name="T70" fmla="*/ 377 w 3256"/>
                <a:gd name="T71" fmla="*/ 114 h 2669"/>
                <a:gd name="T72" fmla="*/ 337 w 3256"/>
                <a:gd name="T73" fmla="*/ 91 h 2669"/>
                <a:gd name="T74" fmla="*/ 314 w 3256"/>
                <a:gd name="T75" fmla="*/ 108 h 2669"/>
                <a:gd name="T76" fmla="*/ 286 w 3256"/>
                <a:gd name="T77" fmla="*/ 79 h 2669"/>
                <a:gd name="T78" fmla="*/ 252 w 3256"/>
                <a:gd name="T79" fmla="*/ 80 h 2669"/>
                <a:gd name="T80" fmla="*/ 218 w 3256"/>
                <a:gd name="T81" fmla="*/ 79 h 2669"/>
                <a:gd name="T82" fmla="*/ 206 w 3256"/>
                <a:gd name="T83" fmla="*/ 34 h 2669"/>
                <a:gd name="T84" fmla="*/ 191 w 3256"/>
                <a:gd name="T85" fmla="*/ 16 h 2669"/>
                <a:gd name="T86" fmla="*/ 171 w 3256"/>
                <a:gd name="T87" fmla="*/ 5 h 2669"/>
                <a:gd name="T88" fmla="*/ 150 w 3256"/>
                <a:gd name="T89" fmla="*/ 0 h 266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3256" h="2669">
                  <a:moveTo>
                    <a:pt x="789" y="0"/>
                  </a:moveTo>
                  <a:lnTo>
                    <a:pt x="672" y="155"/>
                  </a:lnTo>
                  <a:lnTo>
                    <a:pt x="694" y="359"/>
                  </a:lnTo>
                  <a:lnTo>
                    <a:pt x="574" y="449"/>
                  </a:lnTo>
                  <a:lnTo>
                    <a:pt x="544" y="599"/>
                  </a:lnTo>
                  <a:lnTo>
                    <a:pt x="480" y="731"/>
                  </a:lnTo>
                  <a:lnTo>
                    <a:pt x="416" y="915"/>
                  </a:lnTo>
                  <a:lnTo>
                    <a:pt x="304" y="1091"/>
                  </a:lnTo>
                  <a:lnTo>
                    <a:pt x="160" y="1267"/>
                  </a:lnTo>
                  <a:lnTo>
                    <a:pt x="152" y="1387"/>
                  </a:lnTo>
                  <a:lnTo>
                    <a:pt x="64" y="1499"/>
                  </a:lnTo>
                  <a:lnTo>
                    <a:pt x="88" y="1715"/>
                  </a:lnTo>
                  <a:lnTo>
                    <a:pt x="0" y="1883"/>
                  </a:lnTo>
                  <a:lnTo>
                    <a:pt x="48" y="1952"/>
                  </a:lnTo>
                  <a:lnTo>
                    <a:pt x="244" y="2009"/>
                  </a:lnTo>
                  <a:lnTo>
                    <a:pt x="1594" y="2429"/>
                  </a:lnTo>
                  <a:lnTo>
                    <a:pt x="2765" y="2669"/>
                  </a:lnTo>
                  <a:lnTo>
                    <a:pt x="2885" y="1859"/>
                  </a:lnTo>
                  <a:lnTo>
                    <a:pt x="3005" y="1679"/>
                  </a:lnTo>
                  <a:lnTo>
                    <a:pt x="2915" y="1559"/>
                  </a:lnTo>
                  <a:lnTo>
                    <a:pt x="2915" y="1439"/>
                  </a:lnTo>
                  <a:lnTo>
                    <a:pt x="3065" y="1349"/>
                  </a:lnTo>
                  <a:lnTo>
                    <a:pt x="3095" y="1199"/>
                  </a:lnTo>
                  <a:lnTo>
                    <a:pt x="3095" y="1169"/>
                  </a:lnTo>
                  <a:lnTo>
                    <a:pt x="3125" y="1109"/>
                  </a:lnTo>
                  <a:lnTo>
                    <a:pt x="3245" y="1079"/>
                  </a:lnTo>
                  <a:lnTo>
                    <a:pt x="3256" y="987"/>
                  </a:lnTo>
                  <a:lnTo>
                    <a:pt x="3245" y="869"/>
                  </a:lnTo>
                  <a:lnTo>
                    <a:pt x="3158" y="749"/>
                  </a:lnTo>
                  <a:lnTo>
                    <a:pt x="3012" y="749"/>
                  </a:lnTo>
                  <a:lnTo>
                    <a:pt x="2715" y="653"/>
                  </a:lnTo>
                  <a:lnTo>
                    <a:pt x="2615" y="587"/>
                  </a:lnTo>
                  <a:lnTo>
                    <a:pt x="2460" y="587"/>
                  </a:lnTo>
                  <a:lnTo>
                    <a:pt x="2351" y="629"/>
                  </a:lnTo>
                  <a:lnTo>
                    <a:pt x="2259" y="569"/>
                  </a:lnTo>
                  <a:lnTo>
                    <a:pt x="1989" y="599"/>
                  </a:lnTo>
                  <a:lnTo>
                    <a:pt x="1779" y="480"/>
                  </a:lnTo>
                  <a:lnTo>
                    <a:pt x="1659" y="569"/>
                  </a:lnTo>
                  <a:lnTo>
                    <a:pt x="1508" y="419"/>
                  </a:lnTo>
                  <a:lnTo>
                    <a:pt x="1331" y="423"/>
                  </a:lnTo>
                  <a:lnTo>
                    <a:pt x="1148" y="419"/>
                  </a:lnTo>
                  <a:lnTo>
                    <a:pt x="1088" y="180"/>
                  </a:lnTo>
                  <a:lnTo>
                    <a:pt x="1010" y="87"/>
                  </a:lnTo>
                  <a:lnTo>
                    <a:pt x="905" y="29"/>
                  </a:lnTo>
                  <a:lnTo>
                    <a:pt x="789" y="0"/>
                  </a:lnTo>
                  <a:close/>
                </a:path>
              </a:pathLst>
            </a:custGeom>
            <a:noFill/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211" name="Freeform 49">
              <a:extLst>
                <a:ext uri="{FF2B5EF4-FFF2-40B4-BE49-F238E27FC236}">
                  <a16:creationId xmlns:a16="http://schemas.microsoft.com/office/drawing/2014/main" id="{5FDD6A08-D543-48D6-8A76-E18A687713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9495" y="3096042"/>
              <a:ext cx="770547" cy="1231036"/>
            </a:xfrm>
            <a:custGeom>
              <a:avLst/>
              <a:gdLst>
                <a:gd name="T0" fmla="*/ 42 w 3498"/>
                <a:gd name="T1" fmla="*/ 24 h 5586"/>
                <a:gd name="T2" fmla="*/ 38 w 3498"/>
                <a:gd name="T3" fmla="*/ 71 h 5586"/>
                <a:gd name="T4" fmla="*/ 0 w 3498"/>
                <a:gd name="T5" fmla="*/ 138 h 5586"/>
                <a:gd name="T6" fmla="*/ 23 w 3498"/>
                <a:gd name="T7" fmla="*/ 193 h 5586"/>
                <a:gd name="T8" fmla="*/ 25 w 3498"/>
                <a:gd name="T9" fmla="*/ 248 h 5586"/>
                <a:gd name="T10" fmla="*/ 28 w 3498"/>
                <a:gd name="T11" fmla="*/ 341 h 5586"/>
                <a:gd name="T12" fmla="*/ 47 w 3498"/>
                <a:gd name="T13" fmla="*/ 399 h 5586"/>
                <a:gd name="T14" fmla="*/ 64 w 3498"/>
                <a:gd name="T15" fmla="*/ 430 h 5586"/>
                <a:gd name="T16" fmla="*/ 91 w 3498"/>
                <a:gd name="T17" fmla="*/ 390 h 5586"/>
                <a:gd name="T18" fmla="*/ 92 w 3498"/>
                <a:gd name="T19" fmla="*/ 425 h 5586"/>
                <a:gd name="T20" fmla="*/ 72 w 3498"/>
                <a:gd name="T21" fmla="*/ 452 h 5586"/>
                <a:gd name="T22" fmla="*/ 61 w 3498"/>
                <a:gd name="T23" fmla="*/ 486 h 5586"/>
                <a:gd name="T24" fmla="*/ 111 w 3498"/>
                <a:gd name="T25" fmla="*/ 538 h 5586"/>
                <a:gd name="T26" fmla="*/ 90 w 3498"/>
                <a:gd name="T27" fmla="*/ 569 h 5586"/>
                <a:gd name="T28" fmla="*/ 124 w 3498"/>
                <a:gd name="T29" fmla="*/ 637 h 5586"/>
                <a:gd name="T30" fmla="*/ 152 w 3498"/>
                <a:gd name="T31" fmla="*/ 708 h 5586"/>
                <a:gd name="T32" fmla="*/ 156 w 3498"/>
                <a:gd name="T33" fmla="*/ 783 h 5586"/>
                <a:gd name="T34" fmla="*/ 235 w 3498"/>
                <a:gd name="T35" fmla="*/ 820 h 5586"/>
                <a:gd name="T36" fmla="*/ 288 w 3498"/>
                <a:gd name="T37" fmla="*/ 862 h 5586"/>
                <a:gd name="T38" fmla="*/ 322 w 3498"/>
                <a:gd name="T39" fmla="*/ 879 h 5586"/>
                <a:gd name="T40" fmla="*/ 351 w 3498"/>
                <a:gd name="T41" fmla="*/ 918 h 5586"/>
                <a:gd name="T42" fmla="*/ 385 w 3498"/>
                <a:gd name="T43" fmla="*/ 959 h 5586"/>
                <a:gd name="T44" fmla="*/ 395 w 3498"/>
                <a:gd name="T45" fmla="*/ 1023 h 5586"/>
                <a:gd name="T46" fmla="*/ 441 w 3498"/>
                <a:gd name="T47" fmla="*/ 1040 h 5586"/>
                <a:gd name="T48" fmla="*/ 503 w 3498"/>
                <a:gd name="T49" fmla="*/ 1049 h 5586"/>
                <a:gd name="T50" fmla="*/ 594 w 3498"/>
                <a:gd name="T51" fmla="*/ 1059 h 5586"/>
                <a:gd name="T52" fmla="*/ 612 w 3498"/>
                <a:gd name="T53" fmla="*/ 1027 h 5586"/>
                <a:gd name="T54" fmla="*/ 612 w 3498"/>
                <a:gd name="T55" fmla="*/ 983 h 5586"/>
                <a:gd name="T56" fmla="*/ 623 w 3498"/>
                <a:gd name="T57" fmla="*/ 953 h 5586"/>
                <a:gd name="T58" fmla="*/ 646 w 3498"/>
                <a:gd name="T59" fmla="*/ 919 h 5586"/>
                <a:gd name="T60" fmla="*/ 657 w 3498"/>
                <a:gd name="T61" fmla="*/ 919 h 5586"/>
                <a:gd name="T62" fmla="*/ 640 w 3498"/>
                <a:gd name="T63" fmla="*/ 867 h 5586"/>
                <a:gd name="T64" fmla="*/ 561 w 3498"/>
                <a:gd name="T65" fmla="*/ 737 h 5586"/>
                <a:gd name="T66" fmla="*/ 402 w 3498"/>
                <a:gd name="T67" fmla="*/ 513 h 5586"/>
                <a:gd name="T68" fmla="*/ 295 w 3498"/>
                <a:gd name="T69" fmla="*/ 367 h 5586"/>
                <a:gd name="T70" fmla="*/ 84 w 3498"/>
                <a:gd name="T71" fmla="*/ 9 h 558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3498" h="5586">
                  <a:moveTo>
                    <a:pt x="284" y="0"/>
                  </a:moveTo>
                  <a:lnTo>
                    <a:pt x="222" y="126"/>
                  </a:lnTo>
                  <a:lnTo>
                    <a:pt x="292" y="225"/>
                  </a:lnTo>
                  <a:lnTo>
                    <a:pt x="202" y="375"/>
                  </a:lnTo>
                  <a:lnTo>
                    <a:pt x="202" y="555"/>
                  </a:lnTo>
                  <a:lnTo>
                    <a:pt x="0" y="726"/>
                  </a:lnTo>
                  <a:lnTo>
                    <a:pt x="36" y="906"/>
                  </a:lnTo>
                  <a:lnTo>
                    <a:pt x="120" y="1020"/>
                  </a:lnTo>
                  <a:lnTo>
                    <a:pt x="142" y="1125"/>
                  </a:lnTo>
                  <a:lnTo>
                    <a:pt x="132" y="1308"/>
                  </a:lnTo>
                  <a:lnTo>
                    <a:pt x="72" y="1560"/>
                  </a:lnTo>
                  <a:lnTo>
                    <a:pt x="150" y="1800"/>
                  </a:lnTo>
                  <a:lnTo>
                    <a:pt x="262" y="1965"/>
                  </a:lnTo>
                  <a:lnTo>
                    <a:pt x="246" y="2106"/>
                  </a:lnTo>
                  <a:lnTo>
                    <a:pt x="262" y="2265"/>
                  </a:lnTo>
                  <a:lnTo>
                    <a:pt x="336" y="2268"/>
                  </a:lnTo>
                  <a:lnTo>
                    <a:pt x="408" y="2166"/>
                  </a:lnTo>
                  <a:lnTo>
                    <a:pt x="480" y="2058"/>
                  </a:lnTo>
                  <a:lnTo>
                    <a:pt x="516" y="2118"/>
                  </a:lnTo>
                  <a:lnTo>
                    <a:pt x="486" y="2244"/>
                  </a:lnTo>
                  <a:lnTo>
                    <a:pt x="442" y="2385"/>
                  </a:lnTo>
                  <a:lnTo>
                    <a:pt x="382" y="2385"/>
                  </a:lnTo>
                  <a:lnTo>
                    <a:pt x="366" y="2466"/>
                  </a:lnTo>
                  <a:lnTo>
                    <a:pt x="322" y="2565"/>
                  </a:lnTo>
                  <a:lnTo>
                    <a:pt x="492" y="2742"/>
                  </a:lnTo>
                  <a:lnTo>
                    <a:pt x="588" y="2838"/>
                  </a:lnTo>
                  <a:lnTo>
                    <a:pt x="592" y="2926"/>
                  </a:lnTo>
                  <a:lnTo>
                    <a:pt x="474" y="3000"/>
                  </a:lnTo>
                  <a:lnTo>
                    <a:pt x="606" y="3180"/>
                  </a:lnTo>
                  <a:lnTo>
                    <a:pt x="654" y="3360"/>
                  </a:lnTo>
                  <a:lnTo>
                    <a:pt x="768" y="3564"/>
                  </a:lnTo>
                  <a:lnTo>
                    <a:pt x="802" y="3736"/>
                  </a:lnTo>
                  <a:lnTo>
                    <a:pt x="892" y="3856"/>
                  </a:lnTo>
                  <a:lnTo>
                    <a:pt x="822" y="4128"/>
                  </a:lnTo>
                  <a:lnTo>
                    <a:pt x="1042" y="4246"/>
                  </a:lnTo>
                  <a:lnTo>
                    <a:pt x="1242" y="4326"/>
                  </a:lnTo>
                  <a:lnTo>
                    <a:pt x="1372" y="4456"/>
                  </a:lnTo>
                  <a:lnTo>
                    <a:pt x="1522" y="4546"/>
                  </a:lnTo>
                  <a:lnTo>
                    <a:pt x="1612" y="4546"/>
                  </a:lnTo>
                  <a:lnTo>
                    <a:pt x="1702" y="4636"/>
                  </a:lnTo>
                  <a:lnTo>
                    <a:pt x="1702" y="4756"/>
                  </a:lnTo>
                  <a:lnTo>
                    <a:pt x="1854" y="4842"/>
                  </a:lnTo>
                  <a:lnTo>
                    <a:pt x="1962" y="4944"/>
                  </a:lnTo>
                  <a:lnTo>
                    <a:pt x="2033" y="5056"/>
                  </a:lnTo>
                  <a:lnTo>
                    <a:pt x="2063" y="5236"/>
                  </a:lnTo>
                  <a:lnTo>
                    <a:pt x="2088" y="5394"/>
                  </a:lnTo>
                  <a:lnTo>
                    <a:pt x="2123" y="5506"/>
                  </a:lnTo>
                  <a:lnTo>
                    <a:pt x="2328" y="5484"/>
                  </a:lnTo>
                  <a:lnTo>
                    <a:pt x="2466" y="5532"/>
                  </a:lnTo>
                  <a:lnTo>
                    <a:pt x="2658" y="5532"/>
                  </a:lnTo>
                  <a:lnTo>
                    <a:pt x="2856" y="5544"/>
                  </a:lnTo>
                  <a:lnTo>
                    <a:pt x="3138" y="5586"/>
                  </a:lnTo>
                  <a:lnTo>
                    <a:pt x="3233" y="5536"/>
                  </a:lnTo>
                  <a:lnTo>
                    <a:pt x="3233" y="5416"/>
                  </a:lnTo>
                  <a:lnTo>
                    <a:pt x="3192" y="5292"/>
                  </a:lnTo>
                  <a:lnTo>
                    <a:pt x="3234" y="5184"/>
                  </a:lnTo>
                  <a:lnTo>
                    <a:pt x="3323" y="5116"/>
                  </a:lnTo>
                  <a:lnTo>
                    <a:pt x="3293" y="5026"/>
                  </a:lnTo>
                  <a:lnTo>
                    <a:pt x="3348" y="4950"/>
                  </a:lnTo>
                  <a:lnTo>
                    <a:pt x="3413" y="4846"/>
                  </a:lnTo>
                  <a:lnTo>
                    <a:pt x="3473" y="4846"/>
                  </a:lnTo>
                  <a:lnTo>
                    <a:pt x="3498" y="4770"/>
                  </a:lnTo>
                  <a:lnTo>
                    <a:pt x="3384" y="4572"/>
                  </a:lnTo>
                  <a:lnTo>
                    <a:pt x="3353" y="4396"/>
                  </a:lnTo>
                  <a:lnTo>
                    <a:pt x="2963" y="3886"/>
                  </a:lnTo>
                  <a:lnTo>
                    <a:pt x="2453" y="3226"/>
                  </a:lnTo>
                  <a:lnTo>
                    <a:pt x="2124" y="2706"/>
                  </a:lnTo>
                  <a:lnTo>
                    <a:pt x="1702" y="2175"/>
                  </a:lnTo>
                  <a:lnTo>
                    <a:pt x="1560" y="1938"/>
                  </a:lnTo>
                  <a:lnTo>
                    <a:pt x="1822" y="474"/>
                  </a:lnTo>
                  <a:lnTo>
                    <a:pt x="444" y="45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C3B996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宋体" panose="02010600030101010101" pitchFamily="2" charset="-122"/>
              </a:endParaRPr>
            </a:p>
          </p:txBody>
        </p:sp>
        <p:sp>
          <p:nvSpPr>
            <p:cNvPr id="212" name="Freeform 50">
              <a:extLst>
                <a:ext uri="{FF2B5EF4-FFF2-40B4-BE49-F238E27FC236}">
                  <a16:creationId xmlns:a16="http://schemas.microsoft.com/office/drawing/2014/main" id="{6E708A5D-681E-48E4-A353-D619B2C1F9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4030" y="3200663"/>
              <a:ext cx="565689" cy="853239"/>
            </a:xfrm>
            <a:custGeom>
              <a:avLst/>
              <a:gdLst>
                <a:gd name="T0" fmla="*/ 49 w 2565"/>
                <a:gd name="T1" fmla="*/ 0 h 3871"/>
                <a:gd name="T2" fmla="*/ 272 w 2565"/>
                <a:gd name="T3" fmla="*/ 46 h 3871"/>
                <a:gd name="T4" fmla="*/ 486 w 2565"/>
                <a:gd name="T5" fmla="*/ 88 h 3871"/>
                <a:gd name="T6" fmla="*/ 480 w 2565"/>
                <a:gd name="T7" fmla="*/ 110 h 3871"/>
                <a:gd name="T8" fmla="*/ 465 w 2565"/>
                <a:gd name="T9" fmla="*/ 183 h 3871"/>
                <a:gd name="T10" fmla="*/ 458 w 2565"/>
                <a:gd name="T11" fmla="*/ 251 h 3871"/>
                <a:gd name="T12" fmla="*/ 450 w 2565"/>
                <a:gd name="T13" fmla="*/ 318 h 3871"/>
                <a:gd name="T14" fmla="*/ 425 w 2565"/>
                <a:gd name="T15" fmla="*/ 472 h 3871"/>
                <a:gd name="T16" fmla="*/ 414 w 2565"/>
                <a:gd name="T17" fmla="*/ 569 h 3871"/>
                <a:gd name="T18" fmla="*/ 409 w 2565"/>
                <a:gd name="T19" fmla="*/ 587 h 3871"/>
                <a:gd name="T20" fmla="*/ 409 w 2565"/>
                <a:gd name="T21" fmla="*/ 612 h 3871"/>
                <a:gd name="T22" fmla="*/ 399 w 2565"/>
                <a:gd name="T23" fmla="*/ 624 h 3871"/>
                <a:gd name="T24" fmla="*/ 404 w 2565"/>
                <a:gd name="T25" fmla="*/ 652 h 3871"/>
                <a:gd name="T26" fmla="*/ 376 w 2565"/>
                <a:gd name="T27" fmla="*/ 642 h 3871"/>
                <a:gd name="T28" fmla="*/ 357 w 2565"/>
                <a:gd name="T29" fmla="*/ 637 h 3871"/>
                <a:gd name="T30" fmla="*/ 342 w 2565"/>
                <a:gd name="T31" fmla="*/ 646 h 3871"/>
                <a:gd name="T32" fmla="*/ 341 w 2565"/>
                <a:gd name="T33" fmla="*/ 662 h 3871"/>
                <a:gd name="T34" fmla="*/ 348 w 2565"/>
                <a:gd name="T35" fmla="*/ 695 h 3871"/>
                <a:gd name="T36" fmla="*/ 346 w 2565"/>
                <a:gd name="T37" fmla="*/ 718 h 3871"/>
                <a:gd name="T38" fmla="*/ 333 w 2565"/>
                <a:gd name="T39" fmla="*/ 734 h 3871"/>
                <a:gd name="T40" fmla="*/ 214 w 2565"/>
                <a:gd name="T41" fmla="*/ 579 h 3871"/>
                <a:gd name="T42" fmla="*/ 170 w 2565"/>
                <a:gd name="T43" fmla="*/ 523 h 3871"/>
                <a:gd name="T44" fmla="*/ 108 w 2565"/>
                <a:gd name="T45" fmla="*/ 424 h 3871"/>
                <a:gd name="T46" fmla="*/ 27 w 2565"/>
                <a:gd name="T47" fmla="*/ 323 h 3871"/>
                <a:gd name="T48" fmla="*/ 0 w 2565"/>
                <a:gd name="T49" fmla="*/ 277 h 3871"/>
                <a:gd name="T50" fmla="*/ 49 w 2565"/>
                <a:gd name="T51" fmla="*/ 0 h 387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565" h="3871">
                  <a:moveTo>
                    <a:pt x="261" y="0"/>
                  </a:moveTo>
                  <a:lnTo>
                    <a:pt x="1437" y="241"/>
                  </a:lnTo>
                  <a:lnTo>
                    <a:pt x="2565" y="465"/>
                  </a:lnTo>
                  <a:lnTo>
                    <a:pt x="2532" y="580"/>
                  </a:lnTo>
                  <a:lnTo>
                    <a:pt x="2454" y="964"/>
                  </a:lnTo>
                  <a:lnTo>
                    <a:pt x="2418" y="1324"/>
                  </a:lnTo>
                  <a:lnTo>
                    <a:pt x="2376" y="1678"/>
                  </a:lnTo>
                  <a:lnTo>
                    <a:pt x="2243" y="2489"/>
                  </a:lnTo>
                  <a:lnTo>
                    <a:pt x="2183" y="2999"/>
                  </a:lnTo>
                  <a:lnTo>
                    <a:pt x="2160" y="3094"/>
                  </a:lnTo>
                  <a:lnTo>
                    <a:pt x="2160" y="3226"/>
                  </a:lnTo>
                  <a:lnTo>
                    <a:pt x="2106" y="3292"/>
                  </a:lnTo>
                  <a:lnTo>
                    <a:pt x="2130" y="3436"/>
                  </a:lnTo>
                  <a:lnTo>
                    <a:pt x="1986" y="3388"/>
                  </a:lnTo>
                  <a:lnTo>
                    <a:pt x="1883" y="3359"/>
                  </a:lnTo>
                  <a:lnTo>
                    <a:pt x="1806" y="3406"/>
                  </a:lnTo>
                  <a:lnTo>
                    <a:pt x="1800" y="3490"/>
                  </a:lnTo>
                  <a:lnTo>
                    <a:pt x="1836" y="3664"/>
                  </a:lnTo>
                  <a:lnTo>
                    <a:pt x="1824" y="3784"/>
                  </a:lnTo>
                  <a:lnTo>
                    <a:pt x="1757" y="3871"/>
                  </a:lnTo>
                  <a:lnTo>
                    <a:pt x="1130" y="3054"/>
                  </a:lnTo>
                  <a:lnTo>
                    <a:pt x="899" y="2758"/>
                  </a:lnTo>
                  <a:lnTo>
                    <a:pt x="569" y="2236"/>
                  </a:lnTo>
                  <a:lnTo>
                    <a:pt x="144" y="1702"/>
                  </a:lnTo>
                  <a:lnTo>
                    <a:pt x="0" y="1459"/>
                  </a:lnTo>
                  <a:lnTo>
                    <a:pt x="261" y="0"/>
                  </a:lnTo>
                  <a:close/>
                </a:path>
              </a:pathLst>
            </a:custGeom>
            <a:noFill/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213" name="Freeform 51">
              <a:extLst>
                <a:ext uri="{FF2B5EF4-FFF2-40B4-BE49-F238E27FC236}">
                  <a16:creationId xmlns:a16="http://schemas.microsoft.com/office/drawing/2014/main" id="{75C00288-408B-4584-B6F4-27DE14BCD2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0629" y="2514817"/>
              <a:ext cx="521458" cy="836965"/>
            </a:xfrm>
            <a:custGeom>
              <a:avLst/>
              <a:gdLst>
                <a:gd name="T0" fmla="*/ 129 w 2360"/>
                <a:gd name="T1" fmla="*/ 2 h 3800"/>
                <a:gd name="T2" fmla="*/ 152 w 2360"/>
                <a:gd name="T3" fmla="*/ 0 h 3800"/>
                <a:gd name="T4" fmla="*/ 186 w 2360"/>
                <a:gd name="T5" fmla="*/ 12 h 3800"/>
                <a:gd name="T6" fmla="*/ 181 w 2360"/>
                <a:gd name="T7" fmla="*/ 59 h 3800"/>
                <a:gd name="T8" fmla="*/ 180 w 2360"/>
                <a:gd name="T9" fmla="*/ 100 h 3800"/>
                <a:gd name="T10" fmla="*/ 180 w 2360"/>
                <a:gd name="T11" fmla="*/ 152 h 3800"/>
                <a:gd name="T12" fmla="*/ 198 w 2360"/>
                <a:gd name="T13" fmla="*/ 179 h 3800"/>
                <a:gd name="T14" fmla="*/ 226 w 2360"/>
                <a:gd name="T15" fmla="*/ 209 h 3800"/>
                <a:gd name="T16" fmla="*/ 237 w 2360"/>
                <a:gd name="T17" fmla="*/ 230 h 3800"/>
                <a:gd name="T18" fmla="*/ 260 w 2360"/>
                <a:gd name="T19" fmla="*/ 243 h 3800"/>
                <a:gd name="T20" fmla="*/ 241 w 2360"/>
                <a:gd name="T21" fmla="*/ 299 h 3800"/>
                <a:gd name="T22" fmla="*/ 241 w 2360"/>
                <a:gd name="T23" fmla="*/ 320 h 3800"/>
                <a:gd name="T24" fmla="*/ 241 w 2360"/>
                <a:gd name="T25" fmla="*/ 341 h 3800"/>
                <a:gd name="T26" fmla="*/ 271 w 2360"/>
                <a:gd name="T27" fmla="*/ 340 h 3800"/>
                <a:gd name="T28" fmla="*/ 288 w 2360"/>
                <a:gd name="T29" fmla="*/ 391 h 3800"/>
                <a:gd name="T30" fmla="*/ 291 w 2360"/>
                <a:gd name="T31" fmla="*/ 421 h 3800"/>
                <a:gd name="T32" fmla="*/ 300 w 2360"/>
                <a:gd name="T33" fmla="*/ 440 h 3800"/>
                <a:gd name="T34" fmla="*/ 316 w 2360"/>
                <a:gd name="T35" fmla="*/ 456 h 3800"/>
                <a:gd name="T36" fmla="*/ 334 w 2360"/>
                <a:gd name="T37" fmla="*/ 465 h 3800"/>
                <a:gd name="T38" fmla="*/ 380 w 2360"/>
                <a:gd name="T39" fmla="*/ 465 h 3800"/>
                <a:gd name="T40" fmla="*/ 397 w 2360"/>
                <a:gd name="T41" fmla="*/ 476 h 3800"/>
                <a:gd name="T42" fmla="*/ 420 w 2360"/>
                <a:gd name="T43" fmla="*/ 471 h 3800"/>
                <a:gd name="T44" fmla="*/ 420 w 2360"/>
                <a:gd name="T45" fmla="*/ 454 h 3800"/>
                <a:gd name="T46" fmla="*/ 448 w 2360"/>
                <a:gd name="T47" fmla="*/ 465 h 3800"/>
                <a:gd name="T48" fmla="*/ 435 w 2360"/>
                <a:gd name="T49" fmla="*/ 590 h 3800"/>
                <a:gd name="T50" fmla="*/ 427 w 2360"/>
                <a:gd name="T51" fmla="*/ 662 h 3800"/>
                <a:gd name="T52" fmla="*/ 421 w 2360"/>
                <a:gd name="T53" fmla="*/ 720 h 3800"/>
                <a:gd name="T54" fmla="*/ 324 w 2360"/>
                <a:gd name="T55" fmla="*/ 694 h 3800"/>
                <a:gd name="T56" fmla="*/ 212 w 2360"/>
                <a:gd name="T57" fmla="*/ 678 h 3800"/>
                <a:gd name="T58" fmla="*/ 0 w 2360"/>
                <a:gd name="T59" fmla="*/ 636 h 3800"/>
                <a:gd name="T60" fmla="*/ 23 w 2360"/>
                <a:gd name="T61" fmla="*/ 482 h 3800"/>
                <a:gd name="T62" fmla="*/ 46 w 2360"/>
                <a:gd name="T63" fmla="*/ 448 h 3800"/>
                <a:gd name="T64" fmla="*/ 28 w 2360"/>
                <a:gd name="T65" fmla="*/ 425 h 3800"/>
                <a:gd name="T66" fmla="*/ 28 w 2360"/>
                <a:gd name="T67" fmla="*/ 403 h 3800"/>
                <a:gd name="T68" fmla="*/ 57 w 2360"/>
                <a:gd name="T69" fmla="*/ 385 h 3800"/>
                <a:gd name="T70" fmla="*/ 63 w 2360"/>
                <a:gd name="T71" fmla="*/ 358 h 3800"/>
                <a:gd name="T72" fmla="*/ 63 w 2360"/>
                <a:gd name="T73" fmla="*/ 351 h 3800"/>
                <a:gd name="T74" fmla="*/ 69 w 2360"/>
                <a:gd name="T75" fmla="*/ 340 h 3800"/>
                <a:gd name="T76" fmla="*/ 91 w 2360"/>
                <a:gd name="T77" fmla="*/ 334 h 3800"/>
                <a:gd name="T78" fmla="*/ 93 w 2360"/>
                <a:gd name="T79" fmla="*/ 317 h 3800"/>
                <a:gd name="T80" fmla="*/ 91 w 2360"/>
                <a:gd name="T81" fmla="*/ 294 h 3800"/>
                <a:gd name="T82" fmla="*/ 75 w 2360"/>
                <a:gd name="T83" fmla="*/ 271 h 3800"/>
                <a:gd name="T84" fmla="*/ 75 w 2360"/>
                <a:gd name="T85" fmla="*/ 237 h 3800"/>
                <a:gd name="T86" fmla="*/ 99 w 2360"/>
                <a:gd name="T87" fmla="*/ 156 h 3800"/>
                <a:gd name="T88" fmla="*/ 103 w 2360"/>
                <a:gd name="T89" fmla="*/ 131 h 3800"/>
                <a:gd name="T90" fmla="*/ 102 w 2360"/>
                <a:gd name="T91" fmla="*/ 96 h 3800"/>
                <a:gd name="T92" fmla="*/ 114 w 2360"/>
                <a:gd name="T93" fmla="*/ 59 h 3800"/>
                <a:gd name="T94" fmla="*/ 120 w 2360"/>
                <a:gd name="T95" fmla="*/ 20 h 3800"/>
                <a:gd name="T96" fmla="*/ 129 w 2360"/>
                <a:gd name="T97" fmla="*/ 2 h 380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360" h="3800">
                  <a:moveTo>
                    <a:pt x="681" y="12"/>
                  </a:moveTo>
                  <a:lnTo>
                    <a:pt x="803" y="0"/>
                  </a:lnTo>
                  <a:lnTo>
                    <a:pt x="979" y="64"/>
                  </a:lnTo>
                  <a:lnTo>
                    <a:pt x="955" y="312"/>
                  </a:lnTo>
                  <a:lnTo>
                    <a:pt x="947" y="528"/>
                  </a:lnTo>
                  <a:lnTo>
                    <a:pt x="950" y="804"/>
                  </a:lnTo>
                  <a:lnTo>
                    <a:pt x="1043" y="944"/>
                  </a:lnTo>
                  <a:lnTo>
                    <a:pt x="1190" y="1104"/>
                  </a:lnTo>
                  <a:lnTo>
                    <a:pt x="1251" y="1216"/>
                  </a:lnTo>
                  <a:lnTo>
                    <a:pt x="1370" y="1284"/>
                  </a:lnTo>
                  <a:lnTo>
                    <a:pt x="1267" y="1576"/>
                  </a:lnTo>
                  <a:lnTo>
                    <a:pt x="1267" y="1688"/>
                  </a:lnTo>
                  <a:lnTo>
                    <a:pt x="1267" y="1800"/>
                  </a:lnTo>
                  <a:lnTo>
                    <a:pt x="1430" y="1794"/>
                  </a:lnTo>
                  <a:lnTo>
                    <a:pt x="1515" y="2064"/>
                  </a:lnTo>
                  <a:lnTo>
                    <a:pt x="1531" y="2224"/>
                  </a:lnTo>
                  <a:lnTo>
                    <a:pt x="1579" y="2320"/>
                  </a:lnTo>
                  <a:lnTo>
                    <a:pt x="1667" y="2408"/>
                  </a:lnTo>
                  <a:lnTo>
                    <a:pt x="1760" y="2454"/>
                  </a:lnTo>
                  <a:lnTo>
                    <a:pt x="2000" y="2454"/>
                  </a:lnTo>
                  <a:lnTo>
                    <a:pt x="2090" y="2514"/>
                  </a:lnTo>
                  <a:lnTo>
                    <a:pt x="2210" y="2484"/>
                  </a:lnTo>
                  <a:lnTo>
                    <a:pt x="2210" y="2394"/>
                  </a:lnTo>
                  <a:lnTo>
                    <a:pt x="2360" y="2454"/>
                  </a:lnTo>
                  <a:lnTo>
                    <a:pt x="2291" y="3112"/>
                  </a:lnTo>
                  <a:lnTo>
                    <a:pt x="2251" y="3496"/>
                  </a:lnTo>
                  <a:lnTo>
                    <a:pt x="2219" y="3800"/>
                  </a:lnTo>
                  <a:lnTo>
                    <a:pt x="1707" y="3664"/>
                  </a:lnTo>
                  <a:lnTo>
                    <a:pt x="1115" y="3576"/>
                  </a:lnTo>
                  <a:lnTo>
                    <a:pt x="0" y="3355"/>
                  </a:lnTo>
                  <a:lnTo>
                    <a:pt x="121" y="2544"/>
                  </a:lnTo>
                  <a:lnTo>
                    <a:pt x="241" y="2365"/>
                  </a:lnTo>
                  <a:lnTo>
                    <a:pt x="150" y="2242"/>
                  </a:lnTo>
                  <a:lnTo>
                    <a:pt x="150" y="2125"/>
                  </a:lnTo>
                  <a:lnTo>
                    <a:pt x="300" y="2034"/>
                  </a:lnTo>
                  <a:lnTo>
                    <a:pt x="330" y="1887"/>
                  </a:lnTo>
                  <a:lnTo>
                    <a:pt x="330" y="1852"/>
                  </a:lnTo>
                  <a:lnTo>
                    <a:pt x="361" y="1794"/>
                  </a:lnTo>
                  <a:lnTo>
                    <a:pt x="478" y="1764"/>
                  </a:lnTo>
                  <a:lnTo>
                    <a:pt x="492" y="1671"/>
                  </a:lnTo>
                  <a:lnTo>
                    <a:pt x="480" y="1554"/>
                  </a:lnTo>
                  <a:lnTo>
                    <a:pt x="393" y="1432"/>
                  </a:lnTo>
                  <a:lnTo>
                    <a:pt x="396" y="1252"/>
                  </a:lnTo>
                  <a:lnTo>
                    <a:pt x="519" y="823"/>
                  </a:lnTo>
                  <a:lnTo>
                    <a:pt x="544" y="691"/>
                  </a:lnTo>
                  <a:lnTo>
                    <a:pt x="535" y="505"/>
                  </a:lnTo>
                  <a:lnTo>
                    <a:pt x="598" y="312"/>
                  </a:lnTo>
                  <a:lnTo>
                    <a:pt x="633" y="105"/>
                  </a:lnTo>
                  <a:lnTo>
                    <a:pt x="681" y="12"/>
                  </a:lnTo>
                  <a:close/>
                </a:path>
              </a:pathLst>
            </a:custGeom>
            <a:noFill/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214" name="Freeform 52">
              <a:extLst>
                <a:ext uri="{FF2B5EF4-FFF2-40B4-BE49-F238E27FC236}">
                  <a16:creationId xmlns:a16="http://schemas.microsoft.com/office/drawing/2014/main" id="{5AC6F7AA-AB17-4985-B2C1-2C878F71D436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2929" y="3358757"/>
              <a:ext cx="580820" cy="426620"/>
            </a:xfrm>
            <a:custGeom>
              <a:avLst/>
              <a:gdLst>
                <a:gd name="T0" fmla="*/ 10 w 2495"/>
                <a:gd name="T1" fmla="*/ 256 h 1836"/>
                <a:gd name="T2" fmla="*/ 35 w 2495"/>
                <a:gd name="T3" fmla="*/ 274 h 1836"/>
                <a:gd name="T4" fmla="*/ 55 w 2495"/>
                <a:gd name="T5" fmla="*/ 272 h 1836"/>
                <a:gd name="T6" fmla="*/ 68 w 2495"/>
                <a:gd name="T7" fmla="*/ 288 h 1836"/>
                <a:gd name="T8" fmla="*/ 82 w 2495"/>
                <a:gd name="T9" fmla="*/ 292 h 1836"/>
                <a:gd name="T10" fmla="*/ 97 w 2495"/>
                <a:gd name="T11" fmla="*/ 277 h 1836"/>
                <a:gd name="T12" fmla="*/ 127 w 2495"/>
                <a:gd name="T13" fmla="*/ 262 h 1836"/>
                <a:gd name="T14" fmla="*/ 161 w 2495"/>
                <a:gd name="T15" fmla="*/ 247 h 1836"/>
                <a:gd name="T16" fmla="*/ 167 w 2495"/>
                <a:gd name="T17" fmla="*/ 228 h 1836"/>
                <a:gd name="T18" fmla="*/ 162 w 2495"/>
                <a:gd name="T19" fmla="*/ 205 h 1836"/>
                <a:gd name="T20" fmla="*/ 179 w 2495"/>
                <a:gd name="T21" fmla="*/ 166 h 1836"/>
                <a:gd name="T22" fmla="*/ 202 w 2495"/>
                <a:gd name="T23" fmla="*/ 148 h 1836"/>
                <a:gd name="T24" fmla="*/ 229 w 2495"/>
                <a:gd name="T25" fmla="*/ 102 h 1836"/>
                <a:gd name="T26" fmla="*/ 255 w 2495"/>
                <a:gd name="T27" fmla="*/ 60 h 1836"/>
                <a:gd name="T28" fmla="*/ 262 w 2495"/>
                <a:gd name="T29" fmla="*/ 34 h 1836"/>
                <a:gd name="T30" fmla="*/ 272 w 2495"/>
                <a:gd name="T31" fmla="*/ 22 h 1836"/>
                <a:gd name="T32" fmla="*/ 297 w 2495"/>
                <a:gd name="T33" fmla="*/ 20 h 1836"/>
                <a:gd name="T34" fmla="*/ 315 w 2495"/>
                <a:gd name="T35" fmla="*/ 0 h 1836"/>
                <a:gd name="T36" fmla="*/ 339 w 2495"/>
                <a:gd name="T37" fmla="*/ 11 h 1836"/>
                <a:gd name="T38" fmla="*/ 340 w 2495"/>
                <a:gd name="T39" fmla="*/ 16 h 1836"/>
                <a:gd name="T40" fmla="*/ 340 w 2495"/>
                <a:gd name="T41" fmla="*/ 21 h 1836"/>
                <a:gd name="T42" fmla="*/ 338 w 2495"/>
                <a:gd name="T43" fmla="*/ 37 h 1836"/>
                <a:gd name="T44" fmla="*/ 350 w 2495"/>
                <a:gd name="T45" fmla="*/ 57 h 1836"/>
                <a:gd name="T46" fmla="*/ 407 w 2495"/>
                <a:gd name="T47" fmla="*/ 91 h 1836"/>
                <a:gd name="T48" fmla="*/ 431 w 2495"/>
                <a:gd name="T49" fmla="*/ 87 h 1836"/>
                <a:gd name="T50" fmla="*/ 452 w 2495"/>
                <a:gd name="T51" fmla="*/ 108 h 1836"/>
                <a:gd name="T52" fmla="*/ 447 w 2495"/>
                <a:gd name="T53" fmla="*/ 119 h 1836"/>
                <a:gd name="T54" fmla="*/ 424 w 2495"/>
                <a:gd name="T55" fmla="*/ 108 h 1836"/>
                <a:gd name="T56" fmla="*/ 418 w 2495"/>
                <a:gd name="T57" fmla="*/ 131 h 1836"/>
                <a:gd name="T58" fmla="*/ 458 w 2495"/>
                <a:gd name="T59" fmla="*/ 142 h 1836"/>
                <a:gd name="T60" fmla="*/ 464 w 2495"/>
                <a:gd name="T61" fmla="*/ 171 h 1836"/>
                <a:gd name="T62" fmla="*/ 447 w 2495"/>
                <a:gd name="T63" fmla="*/ 188 h 1836"/>
                <a:gd name="T64" fmla="*/ 482 w 2495"/>
                <a:gd name="T65" fmla="*/ 193 h 1836"/>
                <a:gd name="T66" fmla="*/ 499 w 2495"/>
                <a:gd name="T67" fmla="*/ 193 h 1836"/>
                <a:gd name="T68" fmla="*/ 493 w 2495"/>
                <a:gd name="T69" fmla="*/ 217 h 1836"/>
                <a:gd name="T70" fmla="*/ 457 w 2495"/>
                <a:gd name="T71" fmla="*/ 234 h 1836"/>
                <a:gd name="T72" fmla="*/ 414 w 2495"/>
                <a:gd name="T73" fmla="*/ 240 h 1836"/>
                <a:gd name="T74" fmla="*/ 255 w 2495"/>
                <a:gd name="T75" fmla="*/ 287 h 1836"/>
                <a:gd name="T76" fmla="*/ 181 w 2495"/>
                <a:gd name="T77" fmla="*/ 318 h 1836"/>
                <a:gd name="T78" fmla="*/ 80 w 2495"/>
                <a:gd name="T79" fmla="*/ 346 h 1836"/>
                <a:gd name="T80" fmla="*/ 54 w 2495"/>
                <a:gd name="T81" fmla="*/ 359 h 1836"/>
                <a:gd name="T82" fmla="*/ 7 w 2495"/>
                <a:gd name="T83" fmla="*/ 367 h 1836"/>
                <a:gd name="T84" fmla="*/ 11 w 2495"/>
                <a:gd name="T85" fmla="*/ 350 h 1836"/>
                <a:gd name="T86" fmla="*/ 0 w 2495"/>
                <a:gd name="T87" fmla="*/ 324 h 1836"/>
                <a:gd name="T88" fmla="*/ 12 w 2495"/>
                <a:gd name="T89" fmla="*/ 303 h 1836"/>
                <a:gd name="T90" fmla="*/ 13 w 2495"/>
                <a:gd name="T91" fmla="*/ 280 h 1836"/>
                <a:gd name="T92" fmla="*/ 10 w 2495"/>
                <a:gd name="T93" fmla="*/ 256 h 18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495" h="1836">
                  <a:moveTo>
                    <a:pt x="51" y="1279"/>
                  </a:moveTo>
                  <a:lnTo>
                    <a:pt x="175" y="1371"/>
                  </a:lnTo>
                  <a:lnTo>
                    <a:pt x="277" y="1363"/>
                  </a:lnTo>
                  <a:lnTo>
                    <a:pt x="339" y="1440"/>
                  </a:lnTo>
                  <a:lnTo>
                    <a:pt x="411" y="1462"/>
                  </a:lnTo>
                  <a:lnTo>
                    <a:pt x="486" y="1386"/>
                  </a:lnTo>
                  <a:lnTo>
                    <a:pt x="637" y="1310"/>
                  </a:lnTo>
                  <a:lnTo>
                    <a:pt x="804" y="1234"/>
                  </a:lnTo>
                  <a:lnTo>
                    <a:pt x="835" y="1143"/>
                  </a:lnTo>
                  <a:lnTo>
                    <a:pt x="811" y="1026"/>
                  </a:lnTo>
                  <a:lnTo>
                    <a:pt x="895" y="831"/>
                  </a:lnTo>
                  <a:lnTo>
                    <a:pt x="1010" y="740"/>
                  </a:lnTo>
                  <a:lnTo>
                    <a:pt x="1146" y="512"/>
                  </a:lnTo>
                  <a:lnTo>
                    <a:pt x="1275" y="299"/>
                  </a:lnTo>
                  <a:lnTo>
                    <a:pt x="1312" y="170"/>
                  </a:lnTo>
                  <a:lnTo>
                    <a:pt x="1358" y="109"/>
                  </a:lnTo>
                  <a:lnTo>
                    <a:pt x="1487" y="102"/>
                  </a:lnTo>
                  <a:lnTo>
                    <a:pt x="1574" y="0"/>
                  </a:lnTo>
                  <a:lnTo>
                    <a:pt x="1694" y="56"/>
                  </a:lnTo>
                  <a:lnTo>
                    <a:pt x="1698" y="78"/>
                  </a:lnTo>
                  <a:lnTo>
                    <a:pt x="1698" y="106"/>
                  </a:lnTo>
                  <a:lnTo>
                    <a:pt x="1692" y="185"/>
                  </a:lnTo>
                  <a:lnTo>
                    <a:pt x="1751" y="284"/>
                  </a:lnTo>
                  <a:lnTo>
                    <a:pt x="2034" y="455"/>
                  </a:lnTo>
                  <a:lnTo>
                    <a:pt x="2154" y="436"/>
                  </a:lnTo>
                  <a:lnTo>
                    <a:pt x="2262" y="540"/>
                  </a:lnTo>
                  <a:lnTo>
                    <a:pt x="2233" y="597"/>
                  </a:lnTo>
                  <a:lnTo>
                    <a:pt x="2119" y="540"/>
                  </a:lnTo>
                  <a:lnTo>
                    <a:pt x="2091" y="654"/>
                  </a:lnTo>
                  <a:lnTo>
                    <a:pt x="2290" y="711"/>
                  </a:lnTo>
                  <a:lnTo>
                    <a:pt x="2319" y="853"/>
                  </a:lnTo>
                  <a:lnTo>
                    <a:pt x="2233" y="940"/>
                  </a:lnTo>
                  <a:lnTo>
                    <a:pt x="2412" y="968"/>
                  </a:lnTo>
                  <a:lnTo>
                    <a:pt x="2495" y="968"/>
                  </a:lnTo>
                  <a:lnTo>
                    <a:pt x="2467" y="1088"/>
                  </a:lnTo>
                  <a:lnTo>
                    <a:pt x="2285" y="1173"/>
                  </a:lnTo>
                  <a:lnTo>
                    <a:pt x="2072" y="1199"/>
                  </a:lnTo>
                  <a:lnTo>
                    <a:pt x="1273" y="1436"/>
                  </a:lnTo>
                  <a:lnTo>
                    <a:pt x="904" y="1593"/>
                  </a:lnTo>
                  <a:lnTo>
                    <a:pt x="402" y="1733"/>
                  </a:lnTo>
                  <a:lnTo>
                    <a:pt x="268" y="1794"/>
                  </a:lnTo>
                  <a:lnTo>
                    <a:pt x="34" y="1836"/>
                  </a:lnTo>
                  <a:lnTo>
                    <a:pt x="54" y="1753"/>
                  </a:lnTo>
                  <a:lnTo>
                    <a:pt x="0" y="1620"/>
                  </a:lnTo>
                  <a:lnTo>
                    <a:pt x="58" y="1517"/>
                  </a:lnTo>
                  <a:lnTo>
                    <a:pt x="66" y="1400"/>
                  </a:lnTo>
                  <a:lnTo>
                    <a:pt x="51" y="1279"/>
                  </a:lnTo>
                  <a:close/>
                </a:path>
              </a:pathLst>
            </a:custGeom>
            <a:solidFill>
              <a:srgbClr val="C4B798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215" name="Freeform 53">
              <a:extLst>
                <a:ext uri="{FF2B5EF4-FFF2-40B4-BE49-F238E27FC236}">
                  <a16:creationId xmlns:a16="http://schemas.microsoft.com/office/drawing/2014/main" id="{AD6C4EB3-85E0-4D84-97F0-DB978E9C9C77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4994" y="3312258"/>
              <a:ext cx="394585" cy="385934"/>
            </a:xfrm>
            <a:custGeom>
              <a:avLst/>
              <a:gdLst>
                <a:gd name="T0" fmla="*/ 100 w 1790"/>
                <a:gd name="T1" fmla="*/ 5 h 1751"/>
                <a:gd name="T2" fmla="*/ 113 w 1790"/>
                <a:gd name="T3" fmla="*/ 0 h 1751"/>
                <a:gd name="T4" fmla="*/ 118 w 1790"/>
                <a:gd name="T5" fmla="*/ 52 h 1751"/>
                <a:gd name="T6" fmla="*/ 130 w 1790"/>
                <a:gd name="T7" fmla="*/ 72 h 1751"/>
                <a:gd name="T8" fmla="*/ 166 w 1790"/>
                <a:gd name="T9" fmla="*/ 65 h 1751"/>
                <a:gd name="T10" fmla="*/ 187 w 1790"/>
                <a:gd name="T11" fmla="*/ 49 h 1751"/>
                <a:gd name="T12" fmla="*/ 204 w 1790"/>
                <a:gd name="T13" fmla="*/ 49 h 1751"/>
                <a:gd name="T14" fmla="*/ 209 w 1790"/>
                <a:gd name="T15" fmla="*/ 78 h 1751"/>
                <a:gd name="T16" fmla="*/ 221 w 1790"/>
                <a:gd name="T17" fmla="*/ 78 h 1751"/>
                <a:gd name="T18" fmla="*/ 239 w 1790"/>
                <a:gd name="T19" fmla="*/ 58 h 1751"/>
                <a:gd name="T20" fmla="*/ 259 w 1790"/>
                <a:gd name="T21" fmla="*/ 46 h 1751"/>
                <a:gd name="T22" fmla="*/ 280 w 1790"/>
                <a:gd name="T23" fmla="*/ 42 h 1751"/>
                <a:gd name="T24" fmla="*/ 289 w 1790"/>
                <a:gd name="T25" fmla="*/ 27 h 1751"/>
                <a:gd name="T26" fmla="*/ 302 w 1790"/>
                <a:gd name="T27" fmla="*/ 21 h 1751"/>
                <a:gd name="T28" fmla="*/ 318 w 1790"/>
                <a:gd name="T29" fmla="*/ 32 h 1751"/>
                <a:gd name="T30" fmla="*/ 339 w 1790"/>
                <a:gd name="T31" fmla="*/ 40 h 1751"/>
                <a:gd name="T32" fmla="*/ 321 w 1790"/>
                <a:gd name="T33" fmla="*/ 61 h 1751"/>
                <a:gd name="T34" fmla="*/ 295 w 1790"/>
                <a:gd name="T35" fmla="*/ 62 h 1751"/>
                <a:gd name="T36" fmla="*/ 287 w 1790"/>
                <a:gd name="T37" fmla="*/ 74 h 1751"/>
                <a:gd name="T38" fmla="*/ 279 w 1790"/>
                <a:gd name="T39" fmla="*/ 100 h 1751"/>
                <a:gd name="T40" fmla="*/ 225 w 1790"/>
                <a:gd name="T41" fmla="*/ 188 h 1751"/>
                <a:gd name="T42" fmla="*/ 203 w 1790"/>
                <a:gd name="T43" fmla="*/ 206 h 1751"/>
                <a:gd name="T44" fmla="*/ 187 w 1790"/>
                <a:gd name="T45" fmla="*/ 245 h 1751"/>
                <a:gd name="T46" fmla="*/ 191 w 1790"/>
                <a:gd name="T47" fmla="*/ 268 h 1751"/>
                <a:gd name="T48" fmla="*/ 185 w 1790"/>
                <a:gd name="T49" fmla="*/ 286 h 1751"/>
                <a:gd name="T50" fmla="*/ 149 w 1790"/>
                <a:gd name="T51" fmla="*/ 303 h 1751"/>
                <a:gd name="T52" fmla="*/ 121 w 1790"/>
                <a:gd name="T53" fmla="*/ 317 h 1751"/>
                <a:gd name="T54" fmla="*/ 106 w 1790"/>
                <a:gd name="T55" fmla="*/ 332 h 1751"/>
                <a:gd name="T56" fmla="*/ 92 w 1790"/>
                <a:gd name="T57" fmla="*/ 327 h 1751"/>
                <a:gd name="T58" fmla="*/ 80 w 1790"/>
                <a:gd name="T59" fmla="*/ 312 h 1751"/>
                <a:gd name="T60" fmla="*/ 59 w 1790"/>
                <a:gd name="T61" fmla="*/ 314 h 1751"/>
                <a:gd name="T62" fmla="*/ 35 w 1790"/>
                <a:gd name="T63" fmla="*/ 296 h 1751"/>
                <a:gd name="T64" fmla="*/ 15 w 1790"/>
                <a:gd name="T65" fmla="*/ 279 h 1751"/>
                <a:gd name="T66" fmla="*/ 11 w 1790"/>
                <a:gd name="T67" fmla="*/ 245 h 1751"/>
                <a:gd name="T68" fmla="*/ 0 w 1790"/>
                <a:gd name="T69" fmla="*/ 233 h 1751"/>
                <a:gd name="T70" fmla="*/ 23 w 1790"/>
                <a:gd name="T71" fmla="*/ 210 h 1751"/>
                <a:gd name="T72" fmla="*/ 28 w 1790"/>
                <a:gd name="T73" fmla="*/ 191 h 1751"/>
                <a:gd name="T74" fmla="*/ 28 w 1790"/>
                <a:gd name="T75" fmla="*/ 165 h 1751"/>
                <a:gd name="T76" fmla="*/ 47 w 1790"/>
                <a:gd name="T77" fmla="*/ 168 h 1751"/>
                <a:gd name="T78" fmla="*/ 54 w 1790"/>
                <a:gd name="T79" fmla="*/ 150 h 1751"/>
                <a:gd name="T80" fmla="*/ 52 w 1790"/>
                <a:gd name="T81" fmla="*/ 131 h 1751"/>
                <a:gd name="T82" fmla="*/ 71 w 1790"/>
                <a:gd name="T83" fmla="*/ 117 h 1751"/>
                <a:gd name="T84" fmla="*/ 91 w 1790"/>
                <a:gd name="T85" fmla="*/ 90 h 1751"/>
                <a:gd name="T86" fmla="*/ 103 w 1790"/>
                <a:gd name="T87" fmla="*/ 56 h 1751"/>
                <a:gd name="T88" fmla="*/ 100 w 1790"/>
                <a:gd name="T89" fmla="*/ 5 h 175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790" h="1751">
                  <a:moveTo>
                    <a:pt x="527" y="24"/>
                  </a:moveTo>
                  <a:lnTo>
                    <a:pt x="599" y="0"/>
                  </a:lnTo>
                  <a:lnTo>
                    <a:pt x="623" y="272"/>
                  </a:lnTo>
                  <a:lnTo>
                    <a:pt x="686" y="380"/>
                  </a:lnTo>
                  <a:lnTo>
                    <a:pt x="879" y="344"/>
                  </a:lnTo>
                  <a:lnTo>
                    <a:pt x="986" y="260"/>
                  </a:lnTo>
                  <a:lnTo>
                    <a:pt x="1076" y="260"/>
                  </a:lnTo>
                  <a:lnTo>
                    <a:pt x="1106" y="410"/>
                  </a:lnTo>
                  <a:lnTo>
                    <a:pt x="1166" y="410"/>
                  </a:lnTo>
                  <a:lnTo>
                    <a:pt x="1262" y="304"/>
                  </a:lnTo>
                  <a:lnTo>
                    <a:pt x="1366" y="240"/>
                  </a:lnTo>
                  <a:lnTo>
                    <a:pt x="1478" y="224"/>
                  </a:lnTo>
                  <a:lnTo>
                    <a:pt x="1526" y="140"/>
                  </a:lnTo>
                  <a:lnTo>
                    <a:pt x="1595" y="113"/>
                  </a:lnTo>
                  <a:lnTo>
                    <a:pt x="1678" y="168"/>
                  </a:lnTo>
                  <a:lnTo>
                    <a:pt x="1790" y="213"/>
                  </a:lnTo>
                  <a:lnTo>
                    <a:pt x="1694" y="320"/>
                  </a:lnTo>
                  <a:lnTo>
                    <a:pt x="1560" y="325"/>
                  </a:lnTo>
                  <a:lnTo>
                    <a:pt x="1513" y="391"/>
                  </a:lnTo>
                  <a:lnTo>
                    <a:pt x="1471" y="525"/>
                  </a:lnTo>
                  <a:lnTo>
                    <a:pt x="1190" y="991"/>
                  </a:lnTo>
                  <a:lnTo>
                    <a:pt x="1070" y="1087"/>
                  </a:lnTo>
                  <a:lnTo>
                    <a:pt x="987" y="1291"/>
                  </a:lnTo>
                  <a:lnTo>
                    <a:pt x="1007" y="1414"/>
                  </a:lnTo>
                  <a:lnTo>
                    <a:pt x="976" y="1510"/>
                  </a:lnTo>
                  <a:lnTo>
                    <a:pt x="786" y="1597"/>
                  </a:lnTo>
                  <a:lnTo>
                    <a:pt x="639" y="1672"/>
                  </a:lnTo>
                  <a:lnTo>
                    <a:pt x="561" y="1751"/>
                  </a:lnTo>
                  <a:lnTo>
                    <a:pt x="486" y="1726"/>
                  </a:lnTo>
                  <a:lnTo>
                    <a:pt x="423" y="1648"/>
                  </a:lnTo>
                  <a:lnTo>
                    <a:pt x="309" y="1654"/>
                  </a:lnTo>
                  <a:lnTo>
                    <a:pt x="186" y="1562"/>
                  </a:lnTo>
                  <a:lnTo>
                    <a:pt x="77" y="1471"/>
                  </a:lnTo>
                  <a:lnTo>
                    <a:pt x="56" y="1292"/>
                  </a:lnTo>
                  <a:lnTo>
                    <a:pt x="0" y="1228"/>
                  </a:lnTo>
                  <a:lnTo>
                    <a:pt x="123" y="1109"/>
                  </a:lnTo>
                  <a:lnTo>
                    <a:pt x="150" y="1007"/>
                  </a:lnTo>
                  <a:lnTo>
                    <a:pt x="150" y="872"/>
                  </a:lnTo>
                  <a:lnTo>
                    <a:pt x="248" y="886"/>
                  </a:lnTo>
                  <a:lnTo>
                    <a:pt x="287" y="792"/>
                  </a:lnTo>
                  <a:lnTo>
                    <a:pt x="273" y="690"/>
                  </a:lnTo>
                  <a:lnTo>
                    <a:pt x="374" y="615"/>
                  </a:lnTo>
                  <a:lnTo>
                    <a:pt x="483" y="476"/>
                  </a:lnTo>
                  <a:lnTo>
                    <a:pt x="543" y="294"/>
                  </a:lnTo>
                  <a:lnTo>
                    <a:pt x="527" y="24"/>
                  </a:lnTo>
                  <a:close/>
                </a:path>
              </a:pathLst>
            </a:custGeom>
            <a:noFill/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216" name="Freeform 54">
              <a:extLst>
                <a:ext uri="{FF2B5EF4-FFF2-40B4-BE49-F238E27FC236}">
                  <a16:creationId xmlns:a16="http://schemas.microsoft.com/office/drawing/2014/main" id="{EC4B5C83-1760-4494-B5EA-FB206ADC0DA2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1280" y="3271573"/>
              <a:ext cx="389929" cy="192967"/>
            </a:xfrm>
            <a:custGeom>
              <a:avLst/>
              <a:gdLst>
                <a:gd name="T0" fmla="*/ 171 w 1675"/>
                <a:gd name="T1" fmla="*/ 132 h 830"/>
                <a:gd name="T2" fmla="*/ 227 w 1675"/>
                <a:gd name="T3" fmla="*/ 166 h 830"/>
                <a:gd name="T4" fmla="*/ 251 w 1675"/>
                <a:gd name="T5" fmla="*/ 162 h 830"/>
                <a:gd name="T6" fmla="*/ 254 w 1675"/>
                <a:gd name="T7" fmla="*/ 147 h 830"/>
                <a:gd name="T8" fmla="*/ 250 w 1675"/>
                <a:gd name="T9" fmla="*/ 139 h 830"/>
                <a:gd name="T10" fmla="*/ 250 w 1675"/>
                <a:gd name="T11" fmla="*/ 129 h 830"/>
                <a:gd name="T12" fmla="*/ 241 w 1675"/>
                <a:gd name="T13" fmla="*/ 116 h 830"/>
                <a:gd name="T14" fmla="*/ 233 w 1675"/>
                <a:gd name="T15" fmla="*/ 99 h 830"/>
                <a:gd name="T16" fmla="*/ 226 w 1675"/>
                <a:gd name="T17" fmla="*/ 79 h 830"/>
                <a:gd name="T18" fmla="*/ 218 w 1675"/>
                <a:gd name="T19" fmla="*/ 68 h 830"/>
                <a:gd name="T20" fmla="*/ 227 w 1675"/>
                <a:gd name="T21" fmla="*/ 50 h 830"/>
                <a:gd name="T22" fmla="*/ 227 w 1675"/>
                <a:gd name="T23" fmla="*/ 28 h 830"/>
                <a:gd name="T24" fmla="*/ 250 w 1675"/>
                <a:gd name="T25" fmla="*/ 45 h 830"/>
                <a:gd name="T26" fmla="*/ 246 w 1675"/>
                <a:gd name="T27" fmla="*/ 68 h 830"/>
                <a:gd name="T28" fmla="*/ 244 w 1675"/>
                <a:gd name="T29" fmla="*/ 84 h 830"/>
                <a:gd name="T30" fmla="*/ 255 w 1675"/>
                <a:gd name="T31" fmla="*/ 92 h 830"/>
                <a:gd name="T32" fmla="*/ 263 w 1675"/>
                <a:gd name="T33" fmla="*/ 100 h 830"/>
                <a:gd name="T34" fmla="*/ 259 w 1675"/>
                <a:gd name="T35" fmla="*/ 111 h 830"/>
                <a:gd name="T36" fmla="*/ 269 w 1675"/>
                <a:gd name="T37" fmla="*/ 123 h 830"/>
                <a:gd name="T38" fmla="*/ 284 w 1675"/>
                <a:gd name="T39" fmla="*/ 124 h 830"/>
                <a:gd name="T40" fmla="*/ 301 w 1675"/>
                <a:gd name="T41" fmla="*/ 141 h 830"/>
                <a:gd name="T42" fmla="*/ 316 w 1675"/>
                <a:gd name="T43" fmla="*/ 141 h 830"/>
                <a:gd name="T44" fmla="*/ 332 w 1675"/>
                <a:gd name="T45" fmla="*/ 137 h 830"/>
                <a:gd name="T46" fmla="*/ 334 w 1675"/>
                <a:gd name="T47" fmla="*/ 118 h 830"/>
                <a:gd name="T48" fmla="*/ 335 w 1675"/>
                <a:gd name="T49" fmla="*/ 103 h 830"/>
                <a:gd name="T50" fmla="*/ 321 w 1675"/>
                <a:gd name="T51" fmla="*/ 105 h 830"/>
                <a:gd name="T52" fmla="*/ 303 w 1675"/>
                <a:gd name="T53" fmla="*/ 113 h 830"/>
                <a:gd name="T54" fmla="*/ 297 w 1675"/>
                <a:gd name="T55" fmla="*/ 102 h 830"/>
                <a:gd name="T56" fmla="*/ 289 w 1675"/>
                <a:gd name="T57" fmla="*/ 82 h 830"/>
                <a:gd name="T58" fmla="*/ 284 w 1675"/>
                <a:gd name="T59" fmla="*/ 63 h 830"/>
                <a:gd name="T60" fmla="*/ 276 w 1675"/>
                <a:gd name="T61" fmla="*/ 50 h 830"/>
                <a:gd name="T62" fmla="*/ 272 w 1675"/>
                <a:gd name="T63" fmla="*/ 33 h 830"/>
                <a:gd name="T64" fmla="*/ 265 w 1675"/>
                <a:gd name="T65" fmla="*/ 19 h 830"/>
                <a:gd name="T66" fmla="*/ 258 w 1675"/>
                <a:gd name="T67" fmla="*/ 0 h 830"/>
                <a:gd name="T68" fmla="*/ 244 w 1675"/>
                <a:gd name="T69" fmla="*/ 9 h 830"/>
                <a:gd name="T70" fmla="*/ 233 w 1675"/>
                <a:gd name="T71" fmla="*/ 13 h 830"/>
                <a:gd name="T72" fmla="*/ 210 w 1675"/>
                <a:gd name="T73" fmla="*/ 11 h 830"/>
                <a:gd name="T74" fmla="*/ 195 w 1675"/>
                <a:gd name="T75" fmla="*/ 13 h 830"/>
                <a:gd name="T76" fmla="*/ 170 w 1675"/>
                <a:gd name="T77" fmla="*/ 24 h 830"/>
                <a:gd name="T78" fmla="*/ 147 w 1675"/>
                <a:gd name="T79" fmla="*/ 29 h 830"/>
                <a:gd name="T80" fmla="*/ 132 w 1675"/>
                <a:gd name="T81" fmla="*/ 46 h 830"/>
                <a:gd name="T82" fmla="*/ 100 w 1675"/>
                <a:gd name="T83" fmla="*/ 52 h 830"/>
                <a:gd name="T84" fmla="*/ 75 w 1675"/>
                <a:gd name="T85" fmla="*/ 61 h 830"/>
                <a:gd name="T86" fmla="*/ 33 w 1675"/>
                <a:gd name="T87" fmla="*/ 73 h 830"/>
                <a:gd name="T88" fmla="*/ 0 w 1675"/>
                <a:gd name="T89" fmla="*/ 85 h 830"/>
                <a:gd name="T90" fmla="*/ 6 w 1675"/>
                <a:gd name="T91" fmla="*/ 113 h 830"/>
                <a:gd name="T92" fmla="*/ 18 w 1675"/>
                <a:gd name="T93" fmla="*/ 113 h 830"/>
                <a:gd name="T94" fmla="*/ 36 w 1675"/>
                <a:gd name="T95" fmla="*/ 92 h 830"/>
                <a:gd name="T96" fmla="*/ 55 w 1675"/>
                <a:gd name="T97" fmla="*/ 81 h 830"/>
                <a:gd name="T98" fmla="*/ 76 w 1675"/>
                <a:gd name="T99" fmla="*/ 78 h 830"/>
                <a:gd name="T100" fmla="*/ 86 w 1675"/>
                <a:gd name="T101" fmla="*/ 62 h 830"/>
                <a:gd name="T102" fmla="*/ 98 w 1675"/>
                <a:gd name="T103" fmla="*/ 56 h 830"/>
                <a:gd name="T104" fmla="*/ 114 w 1675"/>
                <a:gd name="T105" fmla="*/ 67 h 830"/>
                <a:gd name="T106" fmla="*/ 136 w 1675"/>
                <a:gd name="T107" fmla="*/ 76 h 830"/>
                <a:gd name="T108" fmla="*/ 151 w 1675"/>
                <a:gd name="T109" fmla="*/ 82 h 830"/>
                <a:gd name="T110" fmla="*/ 160 w 1675"/>
                <a:gd name="T111" fmla="*/ 74 h 830"/>
                <a:gd name="T112" fmla="*/ 174 w 1675"/>
                <a:gd name="T113" fmla="*/ 85 h 830"/>
                <a:gd name="T114" fmla="*/ 161 w 1675"/>
                <a:gd name="T115" fmla="*/ 97 h 830"/>
                <a:gd name="T116" fmla="*/ 159 w 1675"/>
                <a:gd name="T117" fmla="*/ 113 h 830"/>
                <a:gd name="T118" fmla="*/ 171 w 1675"/>
                <a:gd name="T119" fmla="*/ 132 h 83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675" h="830">
                  <a:moveTo>
                    <a:pt x="853" y="659"/>
                  </a:moveTo>
                  <a:lnTo>
                    <a:pt x="1136" y="830"/>
                  </a:lnTo>
                  <a:lnTo>
                    <a:pt x="1256" y="810"/>
                  </a:lnTo>
                  <a:lnTo>
                    <a:pt x="1269" y="736"/>
                  </a:lnTo>
                  <a:lnTo>
                    <a:pt x="1250" y="697"/>
                  </a:lnTo>
                  <a:lnTo>
                    <a:pt x="1250" y="646"/>
                  </a:lnTo>
                  <a:lnTo>
                    <a:pt x="1205" y="579"/>
                  </a:lnTo>
                  <a:lnTo>
                    <a:pt x="1165" y="494"/>
                  </a:lnTo>
                  <a:lnTo>
                    <a:pt x="1131" y="397"/>
                  </a:lnTo>
                  <a:lnTo>
                    <a:pt x="1091" y="340"/>
                  </a:lnTo>
                  <a:lnTo>
                    <a:pt x="1136" y="251"/>
                  </a:lnTo>
                  <a:lnTo>
                    <a:pt x="1136" y="138"/>
                  </a:lnTo>
                  <a:lnTo>
                    <a:pt x="1250" y="223"/>
                  </a:lnTo>
                  <a:lnTo>
                    <a:pt x="1228" y="340"/>
                  </a:lnTo>
                  <a:lnTo>
                    <a:pt x="1222" y="420"/>
                  </a:lnTo>
                  <a:lnTo>
                    <a:pt x="1273" y="460"/>
                  </a:lnTo>
                  <a:lnTo>
                    <a:pt x="1313" y="499"/>
                  </a:lnTo>
                  <a:lnTo>
                    <a:pt x="1296" y="556"/>
                  </a:lnTo>
                  <a:lnTo>
                    <a:pt x="1347" y="613"/>
                  </a:lnTo>
                  <a:lnTo>
                    <a:pt x="1421" y="619"/>
                  </a:lnTo>
                  <a:lnTo>
                    <a:pt x="1507" y="705"/>
                  </a:lnTo>
                  <a:lnTo>
                    <a:pt x="1581" y="703"/>
                  </a:lnTo>
                  <a:lnTo>
                    <a:pt x="1661" y="686"/>
                  </a:lnTo>
                  <a:lnTo>
                    <a:pt x="1672" y="590"/>
                  </a:lnTo>
                  <a:lnTo>
                    <a:pt x="1675" y="517"/>
                  </a:lnTo>
                  <a:lnTo>
                    <a:pt x="1605" y="527"/>
                  </a:lnTo>
                  <a:lnTo>
                    <a:pt x="1515" y="564"/>
                  </a:lnTo>
                  <a:lnTo>
                    <a:pt x="1484" y="511"/>
                  </a:lnTo>
                  <a:lnTo>
                    <a:pt x="1444" y="408"/>
                  </a:lnTo>
                  <a:lnTo>
                    <a:pt x="1418" y="314"/>
                  </a:lnTo>
                  <a:lnTo>
                    <a:pt x="1381" y="249"/>
                  </a:lnTo>
                  <a:lnTo>
                    <a:pt x="1362" y="163"/>
                  </a:lnTo>
                  <a:lnTo>
                    <a:pt x="1323" y="95"/>
                  </a:lnTo>
                  <a:lnTo>
                    <a:pt x="1288" y="0"/>
                  </a:lnTo>
                  <a:lnTo>
                    <a:pt x="1222" y="45"/>
                  </a:lnTo>
                  <a:lnTo>
                    <a:pt x="1165" y="63"/>
                  </a:lnTo>
                  <a:lnTo>
                    <a:pt x="1051" y="54"/>
                  </a:lnTo>
                  <a:lnTo>
                    <a:pt x="977" y="63"/>
                  </a:lnTo>
                  <a:lnTo>
                    <a:pt x="851" y="119"/>
                  </a:lnTo>
                  <a:lnTo>
                    <a:pt x="735" y="143"/>
                  </a:lnTo>
                  <a:lnTo>
                    <a:pt x="662" y="232"/>
                  </a:lnTo>
                  <a:lnTo>
                    <a:pt x="501" y="260"/>
                  </a:lnTo>
                  <a:lnTo>
                    <a:pt x="376" y="304"/>
                  </a:lnTo>
                  <a:lnTo>
                    <a:pt x="165" y="365"/>
                  </a:lnTo>
                  <a:lnTo>
                    <a:pt x="0" y="423"/>
                  </a:lnTo>
                  <a:lnTo>
                    <a:pt x="29" y="564"/>
                  </a:lnTo>
                  <a:lnTo>
                    <a:pt x="88" y="564"/>
                  </a:lnTo>
                  <a:lnTo>
                    <a:pt x="178" y="461"/>
                  </a:lnTo>
                  <a:lnTo>
                    <a:pt x="277" y="403"/>
                  </a:lnTo>
                  <a:lnTo>
                    <a:pt x="380" y="388"/>
                  </a:lnTo>
                  <a:lnTo>
                    <a:pt x="428" y="308"/>
                  </a:lnTo>
                  <a:lnTo>
                    <a:pt x="491" y="282"/>
                  </a:lnTo>
                  <a:lnTo>
                    <a:pt x="571" y="334"/>
                  </a:lnTo>
                  <a:lnTo>
                    <a:pt x="680" y="378"/>
                  </a:lnTo>
                  <a:lnTo>
                    <a:pt x="754" y="412"/>
                  </a:lnTo>
                  <a:lnTo>
                    <a:pt x="802" y="372"/>
                  </a:lnTo>
                  <a:lnTo>
                    <a:pt x="871" y="424"/>
                  </a:lnTo>
                  <a:lnTo>
                    <a:pt x="805" y="483"/>
                  </a:lnTo>
                  <a:lnTo>
                    <a:pt x="795" y="563"/>
                  </a:lnTo>
                  <a:lnTo>
                    <a:pt x="853" y="659"/>
                  </a:lnTo>
                  <a:close/>
                </a:path>
              </a:pathLst>
            </a:custGeom>
            <a:noFill/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217" name="Freeform 55">
              <a:extLst>
                <a:ext uri="{FF2B5EF4-FFF2-40B4-BE49-F238E27FC236}">
                  <a16:creationId xmlns:a16="http://schemas.microsoft.com/office/drawing/2014/main" id="{3E9BBB53-5F4D-4D4F-A087-9AEB285442E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0420" y="3269248"/>
              <a:ext cx="96609" cy="133682"/>
            </a:xfrm>
            <a:custGeom>
              <a:avLst/>
              <a:gdLst>
                <a:gd name="T0" fmla="*/ 64 w 438"/>
                <a:gd name="T1" fmla="*/ 107 h 605"/>
                <a:gd name="T2" fmla="*/ 78 w 438"/>
                <a:gd name="T3" fmla="*/ 105 h 605"/>
                <a:gd name="T4" fmla="*/ 83 w 438"/>
                <a:gd name="T5" fmla="*/ 79 h 605"/>
                <a:gd name="T6" fmla="*/ 66 w 438"/>
                <a:gd name="T7" fmla="*/ 62 h 605"/>
                <a:gd name="T8" fmla="*/ 49 w 438"/>
                <a:gd name="T9" fmla="*/ 49 h 605"/>
                <a:gd name="T10" fmla="*/ 33 w 438"/>
                <a:gd name="T11" fmla="*/ 31 h 605"/>
                <a:gd name="T12" fmla="*/ 22 w 438"/>
                <a:gd name="T13" fmla="*/ 0 h 605"/>
                <a:gd name="T14" fmla="*/ 0 w 438"/>
                <a:gd name="T15" fmla="*/ 2 h 605"/>
                <a:gd name="T16" fmla="*/ 7 w 438"/>
                <a:gd name="T17" fmla="*/ 19 h 605"/>
                <a:gd name="T18" fmla="*/ 15 w 438"/>
                <a:gd name="T19" fmla="*/ 33 h 605"/>
                <a:gd name="T20" fmla="*/ 19 w 438"/>
                <a:gd name="T21" fmla="*/ 52 h 605"/>
                <a:gd name="T22" fmla="*/ 26 w 438"/>
                <a:gd name="T23" fmla="*/ 63 h 605"/>
                <a:gd name="T24" fmla="*/ 31 w 438"/>
                <a:gd name="T25" fmla="*/ 82 h 605"/>
                <a:gd name="T26" fmla="*/ 40 w 438"/>
                <a:gd name="T27" fmla="*/ 104 h 605"/>
                <a:gd name="T28" fmla="*/ 45 w 438"/>
                <a:gd name="T29" fmla="*/ 115 h 605"/>
                <a:gd name="T30" fmla="*/ 64 w 438"/>
                <a:gd name="T31" fmla="*/ 107 h 60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38" h="605">
                  <a:moveTo>
                    <a:pt x="336" y="563"/>
                  </a:moveTo>
                  <a:lnTo>
                    <a:pt x="410" y="552"/>
                  </a:lnTo>
                  <a:lnTo>
                    <a:pt x="438" y="415"/>
                  </a:lnTo>
                  <a:lnTo>
                    <a:pt x="348" y="325"/>
                  </a:lnTo>
                  <a:lnTo>
                    <a:pt x="258" y="258"/>
                  </a:lnTo>
                  <a:lnTo>
                    <a:pt x="174" y="162"/>
                  </a:lnTo>
                  <a:lnTo>
                    <a:pt x="117" y="0"/>
                  </a:lnTo>
                  <a:lnTo>
                    <a:pt x="0" y="12"/>
                  </a:lnTo>
                  <a:lnTo>
                    <a:pt x="35" y="101"/>
                  </a:lnTo>
                  <a:lnTo>
                    <a:pt x="78" y="176"/>
                  </a:lnTo>
                  <a:lnTo>
                    <a:pt x="102" y="272"/>
                  </a:lnTo>
                  <a:lnTo>
                    <a:pt x="137" y="333"/>
                  </a:lnTo>
                  <a:lnTo>
                    <a:pt x="164" y="432"/>
                  </a:lnTo>
                  <a:lnTo>
                    <a:pt x="210" y="549"/>
                  </a:lnTo>
                  <a:lnTo>
                    <a:pt x="240" y="605"/>
                  </a:lnTo>
                  <a:lnTo>
                    <a:pt x="336" y="563"/>
                  </a:lnTo>
                  <a:close/>
                </a:path>
              </a:pathLst>
            </a:custGeom>
            <a:noFill/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218" name="Freeform 56">
              <a:extLst>
                <a:ext uri="{FF2B5EF4-FFF2-40B4-BE49-F238E27FC236}">
                  <a16:creationId xmlns:a16="http://schemas.microsoft.com/office/drawing/2014/main" id="{10B23C5D-8DFD-4856-A4D2-536D8CC3D8E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0470" y="3430829"/>
              <a:ext cx="44231" cy="83697"/>
            </a:xfrm>
            <a:custGeom>
              <a:avLst/>
              <a:gdLst>
                <a:gd name="T0" fmla="*/ 1 w 198"/>
                <a:gd name="T1" fmla="*/ 4 h 384"/>
                <a:gd name="T2" fmla="*/ 16 w 198"/>
                <a:gd name="T3" fmla="*/ 3 h 384"/>
                <a:gd name="T4" fmla="*/ 32 w 198"/>
                <a:gd name="T5" fmla="*/ 0 h 384"/>
                <a:gd name="T6" fmla="*/ 38 w 198"/>
                <a:gd name="T7" fmla="*/ 24 h 384"/>
                <a:gd name="T8" fmla="*/ 37 w 198"/>
                <a:gd name="T9" fmla="*/ 45 h 384"/>
                <a:gd name="T10" fmla="*/ 30 w 198"/>
                <a:gd name="T11" fmla="*/ 61 h 384"/>
                <a:gd name="T12" fmla="*/ 24 w 198"/>
                <a:gd name="T13" fmla="*/ 70 h 384"/>
                <a:gd name="T14" fmla="*/ 18 w 198"/>
                <a:gd name="T15" fmla="*/ 72 h 384"/>
                <a:gd name="T16" fmla="*/ 10 w 198"/>
                <a:gd name="T17" fmla="*/ 59 h 384"/>
                <a:gd name="T18" fmla="*/ 6 w 198"/>
                <a:gd name="T19" fmla="*/ 41 h 384"/>
                <a:gd name="T20" fmla="*/ 0 w 198"/>
                <a:gd name="T21" fmla="*/ 27 h 384"/>
                <a:gd name="T22" fmla="*/ 1 w 198"/>
                <a:gd name="T23" fmla="*/ 4 h 38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98" h="384">
                  <a:moveTo>
                    <a:pt x="3" y="20"/>
                  </a:moveTo>
                  <a:lnTo>
                    <a:pt x="84" y="18"/>
                  </a:lnTo>
                  <a:lnTo>
                    <a:pt x="168" y="0"/>
                  </a:lnTo>
                  <a:lnTo>
                    <a:pt x="198" y="126"/>
                  </a:lnTo>
                  <a:lnTo>
                    <a:pt x="192" y="240"/>
                  </a:lnTo>
                  <a:lnTo>
                    <a:pt x="156" y="324"/>
                  </a:lnTo>
                  <a:lnTo>
                    <a:pt x="125" y="372"/>
                  </a:lnTo>
                  <a:lnTo>
                    <a:pt x="96" y="384"/>
                  </a:lnTo>
                  <a:lnTo>
                    <a:pt x="54" y="312"/>
                  </a:lnTo>
                  <a:lnTo>
                    <a:pt x="30" y="216"/>
                  </a:lnTo>
                  <a:lnTo>
                    <a:pt x="0" y="144"/>
                  </a:lnTo>
                  <a:lnTo>
                    <a:pt x="3" y="20"/>
                  </a:lnTo>
                  <a:close/>
                </a:path>
              </a:pathLst>
            </a:custGeom>
            <a:solidFill>
              <a:srgbClr val="C4B798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  <p:sp>
          <p:nvSpPr>
            <p:cNvPr id="219" name="Freeform 57">
              <a:extLst>
                <a:ext uri="{FF2B5EF4-FFF2-40B4-BE49-F238E27FC236}">
                  <a16:creationId xmlns:a16="http://schemas.microsoft.com/office/drawing/2014/main" id="{19176321-6C66-42C6-87A9-885CC65D33D7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5875" y="3357594"/>
              <a:ext cx="27935" cy="25574"/>
            </a:xfrm>
            <a:custGeom>
              <a:avLst/>
              <a:gdLst>
                <a:gd name="T0" fmla="*/ 0 w 51"/>
                <a:gd name="T1" fmla="*/ 8 h 51"/>
                <a:gd name="T2" fmla="*/ 10 w 51"/>
                <a:gd name="T3" fmla="*/ 0 h 51"/>
                <a:gd name="T4" fmla="*/ 24 w 51"/>
                <a:gd name="T5" fmla="*/ 10 h 51"/>
                <a:gd name="T6" fmla="*/ 10 w 51"/>
                <a:gd name="T7" fmla="*/ 22 h 51"/>
                <a:gd name="T8" fmla="*/ 10 w 51"/>
                <a:gd name="T9" fmla="*/ 16 h 51"/>
                <a:gd name="T10" fmla="*/ 9 w 51"/>
                <a:gd name="T11" fmla="*/ 13 h 51"/>
                <a:gd name="T12" fmla="*/ 6 w 51"/>
                <a:gd name="T13" fmla="*/ 10 h 51"/>
                <a:gd name="T14" fmla="*/ 0 w 51"/>
                <a:gd name="T15" fmla="*/ 8 h 5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1" h="51">
                  <a:moveTo>
                    <a:pt x="0" y="18"/>
                  </a:moveTo>
                  <a:lnTo>
                    <a:pt x="21" y="0"/>
                  </a:lnTo>
                  <a:lnTo>
                    <a:pt x="51" y="24"/>
                  </a:lnTo>
                  <a:lnTo>
                    <a:pt x="22" y="51"/>
                  </a:lnTo>
                  <a:lnTo>
                    <a:pt x="22" y="38"/>
                  </a:lnTo>
                  <a:lnTo>
                    <a:pt x="20" y="29"/>
                  </a:lnTo>
                  <a:lnTo>
                    <a:pt x="12" y="23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C4B798"/>
            </a:solidFill>
            <a:ln w="19050" cmpd="sng">
              <a:solidFill>
                <a:srgbClr val="FFFFFF"/>
              </a:solidFill>
              <a:prstDash val="solid"/>
              <a:round/>
              <a:headEnd/>
              <a:tailEnd/>
            </a:ln>
            <a:effectLst>
              <a:outerShdw dist="28398" dir="6993903" algn="ctr" rotWithShape="0">
                <a:srgbClr val="B2B2B2">
                  <a:alpha val="50000"/>
                </a:srgbClr>
              </a:outerShdw>
            </a:effectLst>
          </p:spPr>
          <p:txBody>
            <a:bodyPr lIns="0" rIns="0"/>
            <a:lstStyle/>
            <a:p>
              <a:pPr marL="0" marR="0" lvl="0" indent="0" defTabSz="914288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ea typeface="宋体" panose="02010600030101010101" pitchFamily="2" charset="-122"/>
              </a:endParaRPr>
            </a:p>
          </p:txBody>
        </p:sp>
      </p:grpSp>
      <p:sp>
        <p:nvSpPr>
          <p:cNvPr id="58" name="Flowchart: Connector 57">
            <a:extLst>
              <a:ext uri="{FF2B5EF4-FFF2-40B4-BE49-F238E27FC236}">
                <a16:creationId xmlns:a16="http://schemas.microsoft.com/office/drawing/2014/main" id="{A83A907D-FF12-47D3-B740-A208DC28FB9B}"/>
              </a:ext>
            </a:extLst>
          </p:cNvPr>
          <p:cNvSpPr/>
          <p:nvPr/>
        </p:nvSpPr>
        <p:spPr>
          <a:xfrm>
            <a:off x="2377873" y="5530281"/>
            <a:ext cx="83745" cy="89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lowchart: Connector 58">
            <a:extLst>
              <a:ext uri="{FF2B5EF4-FFF2-40B4-BE49-F238E27FC236}">
                <a16:creationId xmlns:a16="http://schemas.microsoft.com/office/drawing/2014/main" id="{5CF0EC66-2F12-4218-8D5D-3F9860E7D475}"/>
              </a:ext>
            </a:extLst>
          </p:cNvPr>
          <p:cNvSpPr/>
          <p:nvPr/>
        </p:nvSpPr>
        <p:spPr>
          <a:xfrm>
            <a:off x="2366886" y="5998661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lowchart: Connector 61">
            <a:extLst>
              <a:ext uri="{FF2B5EF4-FFF2-40B4-BE49-F238E27FC236}">
                <a16:creationId xmlns:a16="http://schemas.microsoft.com/office/drawing/2014/main" id="{0967F6D4-CCE2-470C-A7E7-AD7AF8577849}"/>
              </a:ext>
            </a:extLst>
          </p:cNvPr>
          <p:cNvSpPr/>
          <p:nvPr/>
        </p:nvSpPr>
        <p:spPr>
          <a:xfrm>
            <a:off x="9125204" y="5166161"/>
            <a:ext cx="83745" cy="89056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lowchart: Connector 67">
            <a:extLst>
              <a:ext uri="{FF2B5EF4-FFF2-40B4-BE49-F238E27FC236}">
                <a16:creationId xmlns:a16="http://schemas.microsoft.com/office/drawing/2014/main" id="{CDA92C9A-D62E-45D3-880E-A51FD592B37A}"/>
              </a:ext>
            </a:extLst>
          </p:cNvPr>
          <p:cNvSpPr/>
          <p:nvPr/>
        </p:nvSpPr>
        <p:spPr>
          <a:xfrm>
            <a:off x="10564474" y="5835768"/>
            <a:ext cx="83745" cy="89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lowchart: Connector 72">
            <a:extLst>
              <a:ext uri="{FF2B5EF4-FFF2-40B4-BE49-F238E27FC236}">
                <a16:creationId xmlns:a16="http://schemas.microsoft.com/office/drawing/2014/main" id="{A77D6924-FB64-446D-A8DC-4739AC95F20D}"/>
              </a:ext>
            </a:extLst>
          </p:cNvPr>
          <p:cNvSpPr/>
          <p:nvPr/>
        </p:nvSpPr>
        <p:spPr>
          <a:xfrm>
            <a:off x="9368798" y="3932761"/>
            <a:ext cx="83745" cy="89056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25EF95-E574-414C-8643-BC98260AE4AE}"/>
              </a:ext>
            </a:extLst>
          </p:cNvPr>
          <p:cNvSpPr txBox="1"/>
          <p:nvPr/>
        </p:nvSpPr>
        <p:spPr>
          <a:xfrm>
            <a:off x="2300110" y="5090286"/>
            <a:ext cx="44269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FuturePlan Consulting Experience*   </a:t>
            </a:r>
          </a:p>
          <a:p>
            <a:r>
              <a:rPr lang="en-US" sz="1200" dirty="0"/>
              <a:t>   </a:t>
            </a:r>
            <a:r>
              <a:rPr lang="it-IT" sz="1000" dirty="0"/>
              <a:t>MPO LRTP Update &amp; Model Validation Study</a:t>
            </a:r>
            <a:endParaRPr lang="en-US" sz="1000" dirty="0"/>
          </a:p>
          <a:p>
            <a:r>
              <a:rPr lang="en-US" sz="1000" dirty="0"/>
              <a:t>    MPO LRTP Update with minor model refinements</a:t>
            </a:r>
          </a:p>
          <a:p>
            <a:r>
              <a:rPr lang="en-US" sz="1000" dirty="0"/>
              <a:t>    MPO or Statewide Model development, validation, or refinement</a:t>
            </a:r>
          </a:p>
          <a:p>
            <a:r>
              <a:rPr lang="en-US" sz="1000" dirty="0"/>
              <a:t>    Subarea Transportation Study modeling</a:t>
            </a:r>
          </a:p>
          <a:p>
            <a:r>
              <a:rPr lang="en-US" sz="1000" dirty="0"/>
              <a:t>    Transportation Corridor Study modeling</a:t>
            </a:r>
          </a:p>
          <a:p>
            <a:r>
              <a:rPr lang="en-US" sz="1000" dirty="0"/>
              <a:t>    Travel behavior surveys, travel pattern/demographic analysis, research studies</a:t>
            </a:r>
          </a:p>
          <a:p>
            <a:r>
              <a:rPr lang="en-US" sz="1000" dirty="0"/>
              <a:t>    Conference leadership, model training contracts</a:t>
            </a:r>
          </a:p>
          <a:p>
            <a:r>
              <a:rPr lang="en-US" sz="1000" dirty="0"/>
              <a:t>*</a:t>
            </a:r>
            <a:r>
              <a:rPr lang="en-US" sz="800" i="1" dirty="0"/>
              <a:t>Reflects Mr. Schiffer’s career experience</a:t>
            </a:r>
            <a:endParaRPr lang="en-US" sz="1200" i="1" dirty="0"/>
          </a:p>
        </p:txBody>
      </p:sp>
      <p:sp>
        <p:nvSpPr>
          <p:cNvPr id="75" name="Flowchart: Connector 74">
            <a:extLst>
              <a:ext uri="{FF2B5EF4-FFF2-40B4-BE49-F238E27FC236}">
                <a16:creationId xmlns:a16="http://schemas.microsoft.com/office/drawing/2014/main" id="{AFD2457C-1498-495C-BA2D-453D69C74F41}"/>
              </a:ext>
            </a:extLst>
          </p:cNvPr>
          <p:cNvSpPr/>
          <p:nvPr/>
        </p:nvSpPr>
        <p:spPr>
          <a:xfrm>
            <a:off x="2390574" y="5371495"/>
            <a:ext cx="83745" cy="89056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lowchart: Connector 75">
            <a:extLst>
              <a:ext uri="{FF2B5EF4-FFF2-40B4-BE49-F238E27FC236}">
                <a16:creationId xmlns:a16="http://schemas.microsoft.com/office/drawing/2014/main" id="{06C109C2-01CD-4049-962E-4330BE622E9E}"/>
              </a:ext>
            </a:extLst>
          </p:cNvPr>
          <p:cNvSpPr/>
          <p:nvPr/>
        </p:nvSpPr>
        <p:spPr>
          <a:xfrm>
            <a:off x="2368217" y="5685117"/>
            <a:ext cx="101217" cy="99463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lowchart: Connector 78">
            <a:extLst>
              <a:ext uri="{FF2B5EF4-FFF2-40B4-BE49-F238E27FC236}">
                <a16:creationId xmlns:a16="http://schemas.microsoft.com/office/drawing/2014/main" id="{A0369AF0-ABB6-421A-B185-B5B109420917}"/>
              </a:ext>
            </a:extLst>
          </p:cNvPr>
          <p:cNvSpPr/>
          <p:nvPr/>
        </p:nvSpPr>
        <p:spPr>
          <a:xfrm>
            <a:off x="10246415" y="5933048"/>
            <a:ext cx="83745" cy="89056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lowchart: Connector 79">
            <a:extLst>
              <a:ext uri="{FF2B5EF4-FFF2-40B4-BE49-F238E27FC236}">
                <a16:creationId xmlns:a16="http://schemas.microsoft.com/office/drawing/2014/main" id="{2948B72A-B080-467A-A2C5-B243BD3093F4}"/>
              </a:ext>
            </a:extLst>
          </p:cNvPr>
          <p:cNvSpPr/>
          <p:nvPr/>
        </p:nvSpPr>
        <p:spPr>
          <a:xfrm>
            <a:off x="9660831" y="5024672"/>
            <a:ext cx="83745" cy="89056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lowchart: Connector 82">
            <a:extLst>
              <a:ext uri="{FF2B5EF4-FFF2-40B4-BE49-F238E27FC236}">
                <a16:creationId xmlns:a16="http://schemas.microsoft.com/office/drawing/2014/main" id="{844EE79E-1A9F-4DA6-9868-D3EEEC4F42C1}"/>
              </a:ext>
            </a:extLst>
          </p:cNvPr>
          <p:cNvSpPr/>
          <p:nvPr/>
        </p:nvSpPr>
        <p:spPr>
          <a:xfrm>
            <a:off x="2374090" y="5847417"/>
            <a:ext cx="94897" cy="96490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lowchart: Connector 92">
            <a:extLst>
              <a:ext uri="{FF2B5EF4-FFF2-40B4-BE49-F238E27FC236}">
                <a16:creationId xmlns:a16="http://schemas.microsoft.com/office/drawing/2014/main" id="{66E45917-1FB4-41D8-8348-D826E38C48A1}"/>
              </a:ext>
            </a:extLst>
          </p:cNvPr>
          <p:cNvSpPr/>
          <p:nvPr/>
        </p:nvSpPr>
        <p:spPr>
          <a:xfrm>
            <a:off x="9074832" y="3798900"/>
            <a:ext cx="83745" cy="89056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lowchart: Connector 93">
            <a:extLst>
              <a:ext uri="{FF2B5EF4-FFF2-40B4-BE49-F238E27FC236}">
                <a16:creationId xmlns:a16="http://schemas.microsoft.com/office/drawing/2014/main" id="{4C3C122E-975C-4815-981F-769FC108A4E5}"/>
              </a:ext>
            </a:extLst>
          </p:cNvPr>
          <p:cNvSpPr/>
          <p:nvPr/>
        </p:nvSpPr>
        <p:spPr>
          <a:xfrm>
            <a:off x="9150679" y="3773281"/>
            <a:ext cx="83745" cy="89056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lowchart: Connector 94">
            <a:extLst>
              <a:ext uri="{FF2B5EF4-FFF2-40B4-BE49-F238E27FC236}">
                <a16:creationId xmlns:a16="http://schemas.microsoft.com/office/drawing/2014/main" id="{56B14D8E-F2BD-49E9-9AEA-CEA26FAA387F}"/>
              </a:ext>
            </a:extLst>
          </p:cNvPr>
          <p:cNvSpPr/>
          <p:nvPr/>
        </p:nvSpPr>
        <p:spPr>
          <a:xfrm>
            <a:off x="9088054" y="3698719"/>
            <a:ext cx="83745" cy="89056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lowchart: Connector 95">
            <a:extLst>
              <a:ext uri="{FF2B5EF4-FFF2-40B4-BE49-F238E27FC236}">
                <a16:creationId xmlns:a16="http://schemas.microsoft.com/office/drawing/2014/main" id="{E6289AAE-971F-4F62-8379-9030DEF71725}"/>
              </a:ext>
            </a:extLst>
          </p:cNvPr>
          <p:cNvSpPr/>
          <p:nvPr/>
        </p:nvSpPr>
        <p:spPr>
          <a:xfrm>
            <a:off x="8822019" y="5176831"/>
            <a:ext cx="83745" cy="89056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lowchart: Connector 103">
            <a:extLst>
              <a:ext uri="{FF2B5EF4-FFF2-40B4-BE49-F238E27FC236}">
                <a16:creationId xmlns:a16="http://schemas.microsoft.com/office/drawing/2014/main" id="{55551A73-B5CE-4147-95DF-3F6F5DD73E3D}"/>
              </a:ext>
            </a:extLst>
          </p:cNvPr>
          <p:cNvSpPr/>
          <p:nvPr/>
        </p:nvSpPr>
        <p:spPr>
          <a:xfrm>
            <a:off x="9044133" y="4866564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lowchart: Connector 105">
            <a:extLst>
              <a:ext uri="{FF2B5EF4-FFF2-40B4-BE49-F238E27FC236}">
                <a16:creationId xmlns:a16="http://schemas.microsoft.com/office/drawing/2014/main" id="{9E2D234A-14CC-4DFE-B9D0-DE698A41E4D0}"/>
              </a:ext>
            </a:extLst>
          </p:cNvPr>
          <p:cNvSpPr/>
          <p:nvPr/>
        </p:nvSpPr>
        <p:spPr>
          <a:xfrm>
            <a:off x="9058424" y="5233317"/>
            <a:ext cx="655993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lowchart: Connector 106">
            <a:extLst>
              <a:ext uri="{FF2B5EF4-FFF2-40B4-BE49-F238E27FC236}">
                <a16:creationId xmlns:a16="http://schemas.microsoft.com/office/drawing/2014/main" id="{E520F681-35FB-4972-8C13-8963E3C6EFA1}"/>
              </a:ext>
            </a:extLst>
          </p:cNvPr>
          <p:cNvSpPr/>
          <p:nvPr/>
        </p:nvSpPr>
        <p:spPr>
          <a:xfrm>
            <a:off x="8404691" y="3534597"/>
            <a:ext cx="1387077" cy="617096"/>
          </a:xfrm>
          <a:custGeom>
            <a:avLst/>
            <a:gdLst>
              <a:gd name="connsiteX0" fmla="*/ 0 w 753663"/>
              <a:gd name="connsiteY0" fmla="*/ 53848 h 107696"/>
              <a:gd name="connsiteX1" fmla="*/ 376832 w 753663"/>
              <a:gd name="connsiteY1" fmla="*/ 0 h 107696"/>
              <a:gd name="connsiteX2" fmla="*/ 753664 w 753663"/>
              <a:gd name="connsiteY2" fmla="*/ 53848 h 107696"/>
              <a:gd name="connsiteX3" fmla="*/ 376832 w 753663"/>
              <a:gd name="connsiteY3" fmla="*/ 107696 h 107696"/>
              <a:gd name="connsiteX4" fmla="*/ 0 w 753663"/>
              <a:gd name="connsiteY4" fmla="*/ 53848 h 107696"/>
              <a:gd name="connsiteX0" fmla="*/ 3331 w 757647"/>
              <a:gd name="connsiteY0" fmla="*/ 277686 h 331537"/>
              <a:gd name="connsiteX1" fmla="*/ 570663 w 757647"/>
              <a:gd name="connsiteY1" fmla="*/ 0 h 331537"/>
              <a:gd name="connsiteX2" fmla="*/ 756995 w 757647"/>
              <a:gd name="connsiteY2" fmla="*/ 277686 h 331537"/>
              <a:gd name="connsiteX3" fmla="*/ 380163 w 757647"/>
              <a:gd name="connsiteY3" fmla="*/ 331534 h 331537"/>
              <a:gd name="connsiteX4" fmla="*/ 3331 w 757647"/>
              <a:gd name="connsiteY4" fmla="*/ 277686 h 331537"/>
              <a:gd name="connsiteX0" fmla="*/ 3685 w 1390761"/>
              <a:gd name="connsiteY0" fmla="*/ 616682 h 714543"/>
              <a:gd name="connsiteX1" fmla="*/ 571017 w 1390761"/>
              <a:gd name="connsiteY1" fmla="*/ 338996 h 714543"/>
              <a:gd name="connsiteX2" fmla="*/ 1390761 w 1390761"/>
              <a:gd name="connsiteY2" fmla="*/ 2320 h 714543"/>
              <a:gd name="connsiteX3" fmla="*/ 380517 w 1390761"/>
              <a:gd name="connsiteY3" fmla="*/ 670530 h 714543"/>
              <a:gd name="connsiteX4" fmla="*/ 3685 w 1390761"/>
              <a:gd name="connsiteY4" fmla="*/ 616682 h 714543"/>
              <a:gd name="connsiteX0" fmla="*/ 6039 w 1393115"/>
              <a:gd name="connsiteY0" fmla="*/ 616682 h 627218"/>
              <a:gd name="connsiteX1" fmla="*/ 573371 w 1393115"/>
              <a:gd name="connsiteY1" fmla="*/ 338996 h 627218"/>
              <a:gd name="connsiteX2" fmla="*/ 1393115 w 1393115"/>
              <a:gd name="connsiteY2" fmla="*/ 2320 h 627218"/>
              <a:gd name="connsiteX3" fmla="*/ 344771 w 1393115"/>
              <a:gd name="connsiteY3" fmla="*/ 513367 h 627218"/>
              <a:gd name="connsiteX4" fmla="*/ 6039 w 1393115"/>
              <a:gd name="connsiteY4" fmla="*/ 616682 h 627218"/>
              <a:gd name="connsiteX0" fmla="*/ 0 w 1387076"/>
              <a:gd name="connsiteY0" fmla="*/ 616682 h 616921"/>
              <a:gd name="connsiteX1" fmla="*/ 567332 w 1387076"/>
              <a:gd name="connsiteY1" fmla="*/ 338996 h 616921"/>
              <a:gd name="connsiteX2" fmla="*/ 1387076 w 1387076"/>
              <a:gd name="connsiteY2" fmla="*/ 2320 h 616921"/>
              <a:gd name="connsiteX3" fmla="*/ 567332 w 1387076"/>
              <a:gd name="connsiteY3" fmla="*/ 380017 h 616921"/>
              <a:gd name="connsiteX4" fmla="*/ 0 w 1387076"/>
              <a:gd name="connsiteY4" fmla="*/ 616682 h 616921"/>
              <a:gd name="connsiteX0" fmla="*/ 0 w 1387076"/>
              <a:gd name="connsiteY0" fmla="*/ 616986 h 617722"/>
              <a:gd name="connsiteX1" fmla="*/ 567332 w 1387076"/>
              <a:gd name="connsiteY1" fmla="*/ 305963 h 617722"/>
              <a:gd name="connsiteX2" fmla="*/ 1387076 w 1387076"/>
              <a:gd name="connsiteY2" fmla="*/ 2624 h 617722"/>
              <a:gd name="connsiteX3" fmla="*/ 567332 w 1387076"/>
              <a:gd name="connsiteY3" fmla="*/ 380321 h 617722"/>
              <a:gd name="connsiteX4" fmla="*/ 0 w 1387076"/>
              <a:gd name="connsiteY4" fmla="*/ 616986 h 617722"/>
              <a:gd name="connsiteX0" fmla="*/ 1 w 1387077"/>
              <a:gd name="connsiteY0" fmla="*/ 616986 h 617096"/>
              <a:gd name="connsiteX1" fmla="*/ 567333 w 1387077"/>
              <a:gd name="connsiteY1" fmla="*/ 305963 h 617096"/>
              <a:gd name="connsiteX2" fmla="*/ 1387077 w 1387077"/>
              <a:gd name="connsiteY2" fmla="*/ 2624 h 617096"/>
              <a:gd name="connsiteX3" fmla="*/ 562571 w 1387077"/>
              <a:gd name="connsiteY3" fmla="*/ 337459 h 617096"/>
              <a:gd name="connsiteX4" fmla="*/ 1 w 1387077"/>
              <a:gd name="connsiteY4" fmla="*/ 616986 h 617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87077" h="617096">
                <a:moveTo>
                  <a:pt x="1" y="616986"/>
                </a:moveTo>
                <a:cubicBezTo>
                  <a:pt x="795" y="611737"/>
                  <a:pt x="336154" y="408357"/>
                  <a:pt x="567333" y="305963"/>
                </a:cubicBezTo>
                <a:cubicBezTo>
                  <a:pt x="798512" y="203569"/>
                  <a:pt x="1387077" y="-27115"/>
                  <a:pt x="1387077" y="2624"/>
                </a:cubicBezTo>
                <a:cubicBezTo>
                  <a:pt x="1387077" y="32363"/>
                  <a:pt x="793750" y="235065"/>
                  <a:pt x="562571" y="337459"/>
                </a:cubicBezTo>
                <a:cubicBezTo>
                  <a:pt x="331392" y="439853"/>
                  <a:pt x="-793" y="622235"/>
                  <a:pt x="1" y="616986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Flowchart: Connector 107">
            <a:extLst>
              <a:ext uri="{FF2B5EF4-FFF2-40B4-BE49-F238E27FC236}">
                <a16:creationId xmlns:a16="http://schemas.microsoft.com/office/drawing/2014/main" id="{B6257B54-4977-41BB-B3F2-792F49B2E1CC}"/>
              </a:ext>
            </a:extLst>
          </p:cNvPr>
          <p:cNvSpPr/>
          <p:nvPr/>
        </p:nvSpPr>
        <p:spPr>
          <a:xfrm>
            <a:off x="7077309" y="4728667"/>
            <a:ext cx="618161" cy="949016"/>
          </a:xfrm>
          <a:custGeom>
            <a:avLst/>
            <a:gdLst>
              <a:gd name="connsiteX0" fmla="*/ 0 w 655993"/>
              <a:gd name="connsiteY0" fmla="*/ 44528 h 89056"/>
              <a:gd name="connsiteX1" fmla="*/ 327997 w 655993"/>
              <a:gd name="connsiteY1" fmla="*/ 0 h 89056"/>
              <a:gd name="connsiteX2" fmla="*/ 655994 w 655993"/>
              <a:gd name="connsiteY2" fmla="*/ 44528 h 89056"/>
              <a:gd name="connsiteX3" fmla="*/ 327997 w 655993"/>
              <a:gd name="connsiteY3" fmla="*/ 89056 h 89056"/>
              <a:gd name="connsiteX4" fmla="*/ 0 w 655993"/>
              <a:gd name="connsiteY4" fmla="*/ 44528 h 89056"/>
              <a:gd name="connsiteX0" fmla="*/ 0 w 589319"/>
              <a:gd name="connsiteY0" fmla="*/ 699 h 878724"/>
              <a:gd name="connsiteX1" fmla="*/ 261322 w 589319"/>
              <a:gd name="connsiteY1" fmla="*/ 737221 h 878724"/>
              <a:gd name="connsiteX2" fmla="*/ 589319 w 589319"/>
              <a:gd name="connsiteY2" fmla="*/ 781749 h 878724"/>
              <a:gd name="connsiteX3" fmla="*/ 261322 w 589319"/>
              <a:gd name="connsiteY3" fmla="*/ 826277 h 878724"/>
              <a:gd name="connsiteX4" fmla="*/ 0 w 589319"/>
              <a:gd name="connsiteY4" fmla="*/ 699 h 878724"/>
              <a:gd name="connsiteX0" fmla="*/ 0 w 617894"/>
              <a:gd name="connsiteY0" fmla="*/ 730 h 962858"/>
              <a:gd name="connsiteX1" fmla="*/ 261322 w 617894"/>
              <a:gd name="connsiteY1" fmla="*/ 737252 h 962858"/>
              <a:gd name="connsiteX2" fmla="*/ 617894 w 617894"/>
              <a:gd name="connsiteY2" fmla="*/ 948467 h 962858"/>
              <a:gd name="connsiteX3" fmla="*/ 261322 w 617894"/>
              <a:gd name="connsiteY3" fmla="*/ 826308 h 962858"/>
              <a:gd name="connsiteX4" fmla="*/ 0 w 617894"/>
              <a:gd name="connsiteY4" fmla="*/ 730 h 962858"/>
              <a:gd name="connsiteX0" fmla="*/ 2383 w 620277"/>
              <a:gd name="connsiteY0" fmla="*/ 1648 h 963776"/>
              <a:gd name="connsiteX1" fmla="*/ 416105 w 620277"/>
              <a:gd name="connsiteY1" fmla="*/ 623870 h 963776"/>
              <a:gd name="connsiteX2" fmla="*/ 620277 w 620277"/>
              <a:gd name="connsiteY2" fmla="*/ 949385 h 963776"/>
              <a:gd name="connsiteX3" fmla="*/ 263705 w 620277"/>
              <a:gd name="connsiteY3" fmla="*/ 827226 h 963776"/>
              <a:gd name="connsiteX4" fmla="*/ 2383 w 620277"/>
              <a:gd name="connsiteY4" fmla="*/ 1648 h 963776"/>
              <a:gd name="connsiteX0" fmla="*/ 107 w 618001"/>
              <a:gd name="connsiteY0" fmla="*/ 94 h 950553"/>
              <a:gd name="connsiteX1" fmla="*/ 413829 w 618001"/>
              <a:gd name="connsiteY1" fmla="*/ 622316 h 950553"/>
              <a:gd name="connsiteX2" fmla="*/ 618001 w 618001"/>
              <a:gd name="connsiteY2" fmla="*/ 947831 h 950553"/>
              <a:gd name="connsiteX3" fmla="*/ 375729 w 618001"/>
              <a:gd name="connsiteY3" fmla="*/ 668509 h 950553"/>
              <a:gd name="connsiteX4" fmla="*/ 107 w 618001"/>
              <a:gd name="connsiteY4" fmla="*/ 94 h 950553"/>
              <a:gd name="connsiteX0" fmla="*/ 108 w 618002"/>
              <a:gd name="connsiteY0" fmla="*/ 94 h 950553"/>
              <a:gd name="connsiteX1" fmla="*/ 413830 w 618002"/>
              <a:gd name="connsiteY1" fmla="*/ 622316 h 950553"/>
              <a:gd name="connsiteX2" fmla="*/ 618002 w 618002"/>
              <a:gd name="connsiteY2" fmla="*/ 947831 h 950553"/>
              <a:gd name="connsiteX3" fmla="*/ 375730 w 618002"/>
              <a:gd name="connsiteY3" fmla="*/ 668509 h 950553"/>
              <a:gd name="connsiteX4" fmla="*/ 108 w 618002"/>
              <a:gd name="connsiteY4" fmla="*/ 94 h 950553"/>
              <a:gd name="connsiteX0" fmla="*/ 417 w 618311"/>
              <a:gd name="connsiteY0" fmla="*/ 2098 h 952557"/>
              <a:gd name="connsiteX1" fmla="*/ 452239 w 618311"/>
              <a:gd name="connsiteY1" fmla="*/ 476683 h 952557"/>
              <a:gd name="connsiteX2" fmla="*/ 618311 w 618311"/>
              <a:gd name="connsiteY2" fmla="*/ 949835 h 952557"/>
              <a:gd name="connsiteX3" fmla="*/ 376039 w 618311"/>
              <a:gd name="connsiteY3" fmla="*/ 670513 h 952557"/>
              <a:gd name="connsiteX4" fmla="*/ 417 w 618311"/>
              <a:gd name="connsiteY4" fmla="*/ 2098 h 952557"/>
              <a:gd name="connsiteX0" fmla="*/ 267 w 618161"/>
              <a:gd name="connsiteY0" fmla="*/ 1 h 949016"/>
              <a:gd name="connsiteX1" fmla="*/ 452089 w 618161"/>
              <a:gd name="connsiteY1" fmla="*/ 474586 h 949016"/>
              <a:gd name="connsiteX2" fmla="*/ 618161 w 618161"/>
              <a:gd name="connsiteY2" fmla="*/ 947738 h 949016"/>
              <a:gd name="connsiteX3" fmla="*/ 390177 w 618161"/>
              <a:gd name="connsiteY3" fmla="*/ 477916 h 949016"/>
              <a:gd name="connsiteX4" fmla="*/ 267 w 618161"/>
              <a:gd name="connsiteY4" fmla="*/ 1 h 949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8161" h="949016">
                <a:moveTo>
                  <a:pt x="267" y="1"/>
                </a:moveTo>
                <a:cubicBezTo>
                  <a:pt x="10586" y="-554"/>
                  <a:pt x="349107" y="316630"/>
                  <a:pt x="452089" y="474586"/>
                </a:cubicBezTo>
                <a:cubicBezTo>
                  <a:pt x="555071" y="632542"/>
                  <a:pt x="618161" y="923146"/>
                  <a:pt x="618161" y="947738"/>
                </a:cubicBezTo>
                <a:cubicBezTo>
                  <a:pt x="618161" y="972330"/>
                  <a:pt x="497921" y="635872"/>
                  <a:pt x="390177" y="477916"/>
                </a:cubicBezTo>
                <a:cubicBezTo>
                  <a:pt x="282433" y="319960"/>
                  <a:pt x="-10052" y="556"/>
                  <a:pt x="267" y="1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Flowchart: Connector 110">
            <a:extLst>
              <a:ext uri="{FF2B5EF4-FFF2-40B4-BE49-F238E27FC236}">
                <a16:creationId xmlns:a16="http://schemas.microsoft.com/office/drawing/2014/main" id="{91608BAF-CD17-47AD-B6A5-EB5CA7D6638C}"/>
              </a:ext>
            </a:extLst>
          </p:cNvPr>
          <p:cNvSpPr/>
          <p:nvPr/>
        </p:nvSpPr>
        <p:spPr>
          <a:xfrm>
            <a:off x="8540185" y="5238224"/>
            <a:ext cx="256782" cy="54575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lowchart: Connector 112">
            <a:extLst>
              <a:ext uri="{FF2B5EF4-FFF2-40B4-BE49-F238E27FC236}">
                <a16:creationId xmlns:a16="http://schemas.microsoft.com/office/drawing/2014/main" id="{15B6FAC5-29B0-4586-824B-E5B92C5A6AD0}"/>
              </a:ext>
            </a:extLst>
          </p:cNvPr>
          <p:cNvSpPr/>
          <p:nvPr/>
        </p:nvSpPr>
        <p:spPr>
          <a:xfrm>
            <a:off x="8496193" y="4131622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Flowchart: Connector 113">
            <a:extLst>
              <a:ext uri="{FF2B5EF4-FFF2-40B4-BE49-F238E27FC236}">
                <a16:creationId xmlns:a16="http://schemas.microsoft.com/office/drawing/2014/main" id="{945B8C78-B122-423D-AFAE-590292ADD93C}"/>
              </a:ext>
            </a:extLst>
          </p:cNvPr>
          <p:cNvSpPr/>
          <p:nvPr/>
        </p:nvSpPr>
        <p:spPr>
          <a:xfrm>
            <a:off x="10354532" y="4123787"/>
            <a:ext cx="83745" cy="89056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Flowchart: Connector 117">
            <a:extLst>
              <a:ext uri="{FF2B5EF4-FFF2-40B4-BE49-F238E27FC236}">
                <a16:creationId xmlns:a16="http://schemas.microsoft.com/office/drawing/2014/main" id="{B5A90455-C5B2-4849-88D3-E7734BADA267}"/>
              </a:ext>
            </a:extLst>
          </p:cNvPr>
          <p:cNvSpPr/>
          <p:nvPr/>
        </p:nvSpPr>
        <p:spPr>
          <a:xfrm>
            <a:off x="11085544" y="1666254"/>
            <a:ext cx="83745" cy="89056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Flowchart: Connector 119">
            <a:extLst>
              <a:ext uri="{FF2B5EF4-FFF2-40B4-BE49-F238E27FC236}">
                <a16:creationId xmlns:a16="http://schemas.microsoft.com/office/drawing/2014/main" id="{F1A620F8-6B20-489D-B556-3D94BB118DDA}"/>
              </a:ext>
            </a:extLst>
          </p:cNvPr>
          <p:cNvSpPr/>
          <p:nvPr/>
        </p:nvSpPr>
        <p:spPr>
          <a:xfrm>
            <a:off x="9747867" y="5023145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Flowchart: Connector 120">
            <a:extLst>
              <a:ext uri="{FF2B5EF4-FFF2-40B4-BE49-F238E27FC236}">
                <a16:creationId xmlns:a16="http://schemas.microsoft.com/office/drawing/2014/main" id="{A2E8A44F-7893-48FD-9E02-860673927596}"/>
              </a:ext>
            </a:extLst>
          </p:cNvPr>
          <p:cNvSpPr/>
          <p:nvPr/>
        </p:nvSpPr>
        <p:spPr>
          <a:xfrm>
            <a:off x="9582981" y="5037083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Flowchart: Connector 121">
            <a:extLst>
              <a:ext uri="{FF2B5EF4-FFF2-40B4-BE49-F238E27FC236}">
                <a16:creationId xmlns:a16="http://schemas.microsoft.com/office/drawing/2014/main" id="{C4012434-D79D-44AF-A663-E8C6C038F8E0}"/>
              </a:ext>
            </a:extLst>
          </p:cNvPr>
          <p:cNvSpPr/>
          <p:nvPr/>
        </p:nvSpPr>
        <p:spPr>
          <a:xfrm>
            <a:off x="9670267" y="5119270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Flowchart: Connector 122">
            <a:extLst>
              <a:ext uri="{FF2B5EF4-FFF2-40B4-BE49-F238E27FC236}">
                <a16:creationId xmlns:a16="http://schemas.microsoft.com/office/drawing/2014/main" id="{A6F29546-EABA-4397-BA6C-C00983F5D147}"/>
              </a:ext>
            </a:extLst>
          </p:cNvPr>
          <p:cNvSpPr/>
          <p:nvPr/>
        </p:nvSpPr>
        <p:spPr>
          <a:xfrm>
            <a:off x="10106208" y="3669969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Flowchart: Connector 123">
            <a:extLst>
              <a:ext uri="{FF2B5EF4-FFF2-40B4-BE49-F238E27FC236}">
                <a16:creationId xmlns:a16="http://schemas.microsoft.com/office/drawing/2014/main" id="{30D66789-633F-4902-A121-CD87A00A9CA7}"/>
              </a:ext>
            </a:extLst>
          </p:cNvPr>
          <p:cNvSpPr/>
          <p:nvPr/>
        </p:nvSpPr>
        <p:spPr>
          <a:xfrm>
            <a:off x="10731961" y="3030692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lowchart: Connector 124">
            <a:extLst>
              <a:ext uri="{FF2B5EF4-FFF2-40B4-BE49-F238E27FC236}">
                <a16:creationId xmlns:a16="http://schemas.microsoft.com/office/drawing/2014/main" id="{07D3B2F0-1D59-4830-88BE-4B8E2B0885DF}"/>
              </a:ext>
            </a:extLst>
          </p:cNvPr>
          <p:cNvSpPr/>
          <p:nvPr/>
        </p:nvSpPr>
        <p:spPr>
          <a:xfrm>
            <a:off x="10881218" y="3211256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Flowchart: Connector 125">
            <a:extLst>
              <a:ext uri="{FF2B5EF4-FFF2-40B4-BE49-F238E27FC236}">
                <a16:creationId xmlns:a16="http://schemas.microsoft.com/office/drawing/2014/main" id="{9CAD1234-8C78-4AFD-ADE4-BBF9176F2D2C}"/>
              </a:ext>
            </a:extLst>
          </p:cNvPr>
          <p:cNvSpPr/>
          <p:nvPr/>
        </p:nvSpPr>
        <p:spPr>
          <a:xfrm>
            <a:off x="9337393" y="3858319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Flowchart: Connector 127">
            <a:extLst>
              <a:ext uri="{FF2B5EF4-FFF2-40B4-BE49-F238E27FC236}">
                <a16:creationId xmlns:a16="http://schemas.microsoft.com/office/drawing/2014/main" id="{204E6B17-32AA-41E3-9D73-BDAA739D9D8E}"/>
              </a:ext>
            </a:extLst>
          </p:cNvPr>
          <p:cNvSpPr/>
          <p:nvPr/>
        </p:nvSpPr>
        <p:spPr>
          <a:xfrm>
            <a:off x="8617431" y="5360346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Flowchart: Connector 129">
            <a:extLst>
              <a:ext uri="{FF2B5EF4-FFF2-40B4-BE49-F238E27FC236}">
                <a16:creationId xmlns:a16="http://schemas.microsoft.com/office/drawing/2014/main" id="{E717ECA9-C26F-4F44-A3B3-548050F4D58F}"/>
              </a:ext>
            </a:extLst>
          </p:cNvPr>
          <p:cNvSpPr/>
          <p:nvPr/>
        </p:nvSpPr>
        <p:spPr>
          <a:xfrm>
            <a:off x="10956510" y="1853470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Flowchart: Connector 131">
            <a:extLst>
              <a:ext uri="{FF2B5EF4-FFF2-40B4-BE49-F238E27FC236}">
                <a16:creationId xmlns:a16="http://schemas.microsoft.com/office/drawing/2014/main" id="{69CB482A-17B7-479D-A48D-1B355AFE818B}"/>
              </a:ext>
            </a:extLst>
          </p:cNvPr>
          <p:cNvSpPr/>
          <p:nvPr/>
        </p:nvSpPr>
        <p:spPr>
          <a:xfrm>
            <a:off x="10791457" y="2224137"/>
            <a:ext cx="83745" cy="89056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Flowchart: Connector 132">
            <a:extLst>
              <a:ext uri="{FF2B5EF4-FFF2-40B4-BE49-F238E27FC236}">
                <a16:creationId xmlns:a16="http://schemas.microsoft.com/office/drawing/2014/main" id="{F12E422A-3850-4968-971B-1627DE000224}"/>
              </a:ext>
            </a:extLst>
          </p:cNvPr>
          <p:cNvSpPr/>
          <p:nvPr/>
        </p:nvSpPr>
        <p:spPr>
          <a:xfrm>
            <a:off x="10925035" y="2244692"/>
            <a:ext cx="83745" cy="89056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Flowchart: Connector 133">
            <a:extLst>
              <a:ext uri="{FF2B5EF4-FFF2-40B4-BE49-F238E27FC236}">
                <a16:creationId xmlns:a16="http://schemas.microsoft.com/office/drawing/2014/main" id="{98C26BE1-ED47-4AB1-A4EA-C2E3E8EA00B8}"/>
              </a:ext>
            </a:extLst>
          </p:cNvPr>
          <p:cNvSpPr/>
          <p:nvPr/>
        </p:nvSpPr>
        <p:spPr>
          <a:xfrm>
            <a:off x="10469098" y="2711867"/>
            <a:ext cx="83745" cy="89056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Flowchart: Connector 134">
            <a:extLst>
              <a:ext uri="{FF2B5EF4-FFF2-40B4-BE49-F238E27FC236}">
                <a16:creationId xmlns:a16="http://schemas.microsoft.com/office/drawing/2014/main" id="{5E16ABC7-DA7B-419E-9A03-C10A66AE6111}"/>
              </a:ext>
            </a:extLst>
          </p:cNvPr>
          <p:cNvSpPr/>
          <p:nvPr/>
        </p:nvSpPr>
        <p:spPr>
          <a:xfrm>
            <a:off x="7468550" y="5470711"/>
            <a:ext cx="83745" cy="89056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lowchart: Connector 136">
            <a:extLst>
              <a:ext uri="{FF2B5EF4-FFF2-40B4-BE49-F238E27FC236}">
                <a16:creationId xmlns:a16="http://schemas.microsoft.com/office/drawing/2014/main" id="{F0BB9322-32AE-4492-AA1B-9247F284685C}"/>
              </a:ext>
            </a:extLst>
          </p:cNvPr>
          <p:cNvSpPr/>
          <p:nvPr/>
        </p:nvSpPr>
        <p:spPr>
          <a:xfrm>
            <a:off x="9396710" y="4007477"/>
            <a:ext cx="83745" cy="89056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lowchart: Connector 137">
            <a:extLst>
              <a:ext uri="{FF2B5EF4-FFF2-40B4-BE49-F238E27FC236}">
                <a16:creationId xmlns:a16="http://schemas.microsoft.com/office/drawing/2014/main" id="{BFD72BF3-F1D0-4820-ABD3-E14127EA3120}"/>
              </a:ext>
            </a:extLst>
          </p:cNvPr>
          <p:cNvSpPr>
            <a:spLocks noChangeAspect="1"/>
          </p:cNvSpPr>
          <p:nvPr/>
        </p:nvSpPr>
        <p:spPr>
          <a:xfrm>
            <a:off x="9180222" y="2227307"/>
            <a:ext cx="753705" cy="822960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Flowchart: Connector 141">
            <a:extLst>
              <a:ext uri="{FF2B5EF4-FFF2-40B4-BE49-F238E27FC236}">
                <a16:creationId xmlns:a16="http://schemas.microsoft.com/office/drawing/2014/main" id="{45C9FAA5-D48D-4B21-ADCE-3264F50D01D1}"/>
              </a:ext>
            </a:extLst>
          </p:cNvPr>
          <p:cNvSpPr>
            <a:spLocks noChangeAspect="1"/>
          </p:cNvSpPr>
          <p:nvPr/>
        </p:nvSpPr>
        <p:spPr>
          <a:xfrm>
            <a:off x="7588102" y="3926912"/>
            <a:ext cx="687896" cy="731520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lowchart: Connector 142">
            <a:extLst>
              <a:ext uri="{FF2B5EF4-FFF2-40B4-BE49-F238E27FC236}">
                <a16:creationId xmlns:a16="http://schemas.microsoft.com/office/drawing/2014/main" id="{F06C7556-F7B3-4110-B128-BC24BE1479B9}"/>
              </a:ext>
            </a:extLst>
          </p:cNvPr>
          <p:cNvSpPr/>
          <p:nvPr/>
        </p:nvSpPr>
        <p:spPr>
          <a:xfrm>
            <a:off x="5807174" y="3222977"/>
            <a:ext cx="83745" cy="89056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Flowchart: Connector 145">
            <a:extLst>
              <a:ext uri="{FF2B5EF4-FFF2-40B4-BE49-F238E27FC236}">
                <a16:creationId xmlns:a16="http://schemas.microsoft.com/office/drawing/2014/main" id="{361CAAF1-C997-4CB2-A41D-30BBF4799C8A}"/>
              </a:ext>
            </a:extLst>
          </p:cNvPr>
          <p:cNvSpPr/>
          <p:nvPr/>
        </p:nvSpPr>
        <p:spPr>
          <a:xfrm>
            <a:off x="5842256" y="3326433"/>
            <a:ext cx="83745" cy="89056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Flowchart: Connector 146">
            <a:extLst>
              <a:ext uri="{FF2B5EF4-FFF2-40B4-BE49-F238E27FC236}">
                <a16:creationId xmlns:a16="http://schemas.microsoft.com/office/drawing/2014/main" id="{311BD421-56E4-4843-BADE-6875AB86410F}"/>
              </a:ext>
            </a:extLst>
          </p:cNvPr>
          <p:cNvSpPr/>
          <p:nvPr/>
        </p:nvSpPr>
        <p:spPr>
          <a:xfrm>
            <a:off x="10504878" y="5933493"/>
            <a:ext cx="83745" cy="89056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Flowchart: Connector 147">
            <a:extLst>
              <a:ext uri="{FF2B5EF4-FFF2-40B4-BE49-F238E27FC236}">
                <a16:creationId xmlns:a16="http://schemas.microsoft.com/office/drawing/2014/main" id="{B3753CE9-0A0C-4BA1-9A0B-B7DA94AEFED9}"/>
              </a:ext>
            </a:extLst>
          </p:cNvPr>
          <p:cNvSpPr>
            <a:spLocks noChangeAspect="1"/>
          </p:cNvSpPr>
          <p:nvPr/>
        </p:nvSpPr>
        <p:spPr>
          <a:xfrm>
            <a:off x="4010599" y="2797289"/>
            <a:ext cx="859870" cy="914400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Flowchart: Connector 148">
            <a:extLst>
              <a:ext uri="{FF2B5EF4-FFF2-40B4-BE49-F238E27FC236}">
                <a16:creationId xmlns:a16="http://schemas.microsoft.com/office/drawing/2014/main" id="{6C778F0F-5D43-4461-8797-C78B5F3481C3}"/>
              </a:ext>
            </a:extLst>
          </p:cNvPr>
          <p:cNvSpPr>
            <a:spLocks noChangeAspect="1"/>
          </p:cNvSpPr>
          <p:nvPr/>
        </p:nvSpPr>
        <p:spPr>
          <a:xfrm>
            <a:off x="8228169" y="4399754"/>
            <a:ext cx="601909" cy="640080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Flowchart: Connector 150">
            <a:extLst>
              <a:ext uri="{FF2B5EF4-FFF2-40B4-BE49-F238E27FC236}">
                <a16:creationId xmlns:a16="http://schemas.microsoft.com/office/drawing/2014/main" id="{34DEBFA6-364B-4178-829A-15BD3B0793AE}"/>
              </a:ext>
            </a:extLst>
          </p:cNvPr>
          <p:cNvSpPr>
            <a:spLocks noChangeAspect="1"/>
          </p:cNvSpPr>
          <p:nvPr/>
        </p:nvSpPr>
        <p:spPr>
          <a:xfrm>
            <a:off x="2288363" y="2643700"/>
            <a:ext cx="1031844" cy="1097280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Flowchart: Connector 151">
            <a:extLst>
              <a:ext uri="{FF2B5EF4-FFF2-40B4-BE49-F238E27FC236}">
                <a16:creationId xmlns:a16="http://schemas.microsoft.com/office/drawing/2014/main" id="{777C8DC7-3564-4CDA-8ED4-EE464CCC30D9}"/>
              </a:ext>
            </a:extLst>
          </p:cNvPr>
          <p:cNvSpPr/>
          <p:nvPr/>
        </p:nvSpPr>
        <p:spPr>
          <a:xfrm>
            <a:off x="2852351" y="3003307"/>
            <a:ext cx="83745" cy="89056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Flowchart: Connector 152">
            <a:extLst>
              <a:ext uri="{FF2B5EF4-FFF2-40B4-BE49-F238E27FC236}">
                <a16:creationId xmlns:a16="http://schemas.microsoft.com/office/drawing/2014/main" id="{C33B66D6-F049-4997-8E06-8E32CF445D92}"/>
              </a:ext>
            </a:extLst>
          </p:cNvPr>
          <p:cNvSpPr/>
          <p:nvPr/>
        </p:nvSpPr>
        <p:spPr>
          <a:xfrm>
            <a:off x="2496483" y="3119523"/>
            <a:ext cx="83745" cy="89056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Flowchart: Connector 153">
            <a:extLst>
              <a:ext uri="{FF2B5EF4-FFF2-40B4-BE49-F238E27FC236}">
                <a16:creationId xmlns:a16="http://schemas.microsoft.com/office/drawing/2014/main" id="{BB0F2B47-59FF-4E39-8392-E935FBAA92A7}"/>
              </a:ext>
            </a:extLst>
          </p:cNvPr>
          <p:cNvSpPr/>
          <p:nvPr/>
        </p:nvSpPr>
        <p:spPr>
          <a:xfrm>
            <a:off x="2959270" y="3185128"/>
            <a:ext cx="83745" cy="89056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Flowchart: Connector 154">
            <a:extLst>
              <a:ext uri="{FF2B5EF4-FFF2-40B4-BE49-F238E27FC236}">
                <a16:creationId xmlns:a16="http://schemas.microsoft.com/office/drawing/2014/main" id="{E56D6DE7-96FB-49A4-97D7-856E472EF7FA}"/>
              </a:ext>
            </a:extLst>
          </p:cNvPr>
          <p:cNvSpPr/>
          <p:nvPr/>
        </p:nvSpPr>
        <p:spPr>
          <a:xfrm>
            <a:off x="3006591" y="3255784"/>
            <a:ext cx="83745" cy="89056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Flowchart: Connector 149">
            <a:extLst>
              <a:ext uri="{FF2B5EF4-FFF2-40B4-BE49-F238E27FC236}">
                <a16:creationId xmlns:a16="http://schemas.microsoft.com/office/drawing/2014/main" id="{4B1976A1-0751-4DD6-BDF6-3D43D84184C8}"/>
              </a:ext>
            </a:extLst>
          </p:cNvPr>
          <p:cNvSpPr/>
          <p:nvPr/>
        </p:nvSpPr>
        <p:spPr>
          <a:xfrm>
            <a:off x="2893339" y="3087807"/>
            <a:ext cx="83745" cy="89056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Flowchart: Connector 143">
            <a:extLst>
              <a:ext uri="{FF2B5EF4-FFF2-40B4-BE49-F238E27FC236}">
                <a16:creationId xmlns:a16="http://schemas.microsoft.com/office/drawing/2014/main" id="{5346A0AA-4A96-4891-B2FC-974F7C7BAEC3}"/>
              </a:ext>
            </a:extLst>
          </p:cNvPr>
          <p:cNvSpPr/>
          <p:nvPr/>
        </p:nvSpPr>
        <p:spPr>
          <a:xfrm>
            <a:off x="4699464" y="2986164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Flowchart: Connector 155">
            <a:extLst>
              <a:ext uri="{FF2B5EF4-FFF2-40B4-BE49-F238E27FC236}">
                <a16:creationId xmlns:a16="http://schemas.microsoft.com/office/drawing/2014/main" id="{9AD742CC-D0D8-4DB4-8366-4F54A7CCCCA1}"/>
              </a:ext>
            </a:extLst>
          </p:cNvPr>
          <p:cNvSpPr>
            <a:spLocks noChangeAspect="1"/>
          </p:cNvSpPr>
          <p:nvPr/>
        </p:nvSpPr>
        <p:spPr>
          <a:xfrm>
            <a:off x="7858072" y="1475546"/>
            <a:ext cx="687896" cy="731520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lowchart: Connector 2">
            <a:extLst>
              <a:ext uri="{FF2B5EF4-FFF2-40B4-BE49-F238E27FC236}">
                <a16:creationId xmlns:a16="http://schemas.microsoft.com/office/drawing/2014/main" id="{393115AA-33E8-4B32-9248-8FEDF4AEEA98}"/>
              </a:ext>
            </a:extLst>
          </p:cNvPr>
          <p:cNvSpPr/>
          <p:nvPr/>
        </p:nvSpPr>
        <p:spPr>
          <a:xfrm>
            <a:off x="7889599" y="4204095"/>
            <a:ext cx="83745" cy="89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lowchart: Connector 104">
            <a:extLst>
              <a:ext uri="{FF2B5EF4-FFF2-40B4-BE49-F238E27FC236}">
                <a16:creationId xmlns:a16="http://schemas.microsoft.com/office/drawing/2014/main" id="{30101344-F21A-464C-8B3A-8BC3E439FA51}"/>
              </a:ext>
            </a:extLst>
          </p:cNvPr>
          <p:cNvSpPr/>
          <p:nvPr/>
        </p:nvSpPr>
        <p:spPr>
          <a:xfrm>
            <a:off x="8504901" y="4798071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Flowchart: Connector 156">
            <a:extLst>
              <a:ext uri="{FF2B5EF4-FFF2-40B4-BE49-F238E27FC236}">
                <a16:creationId xmlns:a16="http://schemas.microsoft.com/office/drawing/2014/main" id="{86325331-1767-4E4D-A325-3E6FE3E53801}"/>
              </a:ext>
            </a:extLst>
          </p:cNvPr>
          <p:cNvSpPr>
            <a:spLocks noChangeAspect="1"/>
          </p:cNvSpPr>
          <p:nvPr/>
        </p:nvSpPr>
        <p:spPr>
          <a:xfrm>
            <a:off x="9321863" y="4059051"/>
            <a:ext cx="773883" cy="822960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lowchart: Connector 83">
            <a:extLst>
              <a:ext uri="{FF2B5EF4-FFF2-40B4-BE49-F238E27FC236}">
                <a16:creationId xmlns:a16="http://schemas.microsoft.com/office/drawing/2014/main" id="{7E998739-934C-4CD9-9949-6289898FF70B}"/>
              </a:ext>
            </a:extLst>
          </p:cNvPr>
          <p:cNvSpPr/>
          <p:nvPr/>
        </p:nvSpPr>
        <p:spPr>
          <a:xfrm>
            <a:off x="9732629" y="4177717"/>
            <a:ext cx="83745" cy="89056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lowchart: Connector 85">
            <a:extLst>
              <a:ext uri="{FF2B5EF4-FFF2-40B4-BE49-F238E27FC236}">
                <a16:creationId xmlns:a16="http://schemas.microsoft.com/office/drawing/2014/main" id="{039FD628-DE05-4277-B15F-FF9BFE9FEA9A}"/>
              </a:ext>
            </a:extLst>
          </p:cNvPr>
          <p:cNvSpPr/>
          <p:nvPr/>
        </p:nvSpPr>
        <p:spPr>
          <a:xfrm>
            <a:off x="9333367" y="4275711"/>
            <a:ext cx="679808" cy="206066"/>
          </a:xfrm>
          <a:custGeom>
            <a:avLst/>
            <a:gdLst>
              <a:gd name="connsiteX0" fmla="*/ 0 w 655993"/>
              <a:gd name="connsiteY0" fmla="*/ 60792 h 121584"/>
              <a:gd name="connsiteX1" fmla="*/ 327997 w 655993"/>
              <a:gd name="connsiteY1" fmla="*/ 0 h 121584"/>
              <a:gd name="connsiteX2" fmla="*/ 655994 w 655993"/>
              <a:gd name="connsiteY2" fmla="*/ 60792 h 121584"/>
              <a:gd name="connsiteX3" fmla="*/ 327997 w 655993"/>
              <a:gd name="connsiteY3" fmla="*/ 121584 h 121584"/>
              <a:gd name="connsiteX4" fmla="*/ 0 w 655993"/>
              <a:gd name="connsiteY4" fmla="*/ 60792 h 121584"/>
              <a:gd name="connsiteX0" fmla="*/ 0 w 675044"/>
              <a:gd name="connsiteY0" fmla="*/ 94749 h 125068"/>
              <a:gd name="connsiteX1" fmla="*/ 347047 w 675044"/>
              <a:gd name="connsiteY1" fmla="*/ 619 h 125068"/>
              <a:gd name="connsiteX2" fmla="*/ 675044 w 675044"/>
              <a:gd name="connsiteY2" fmla="*/ 61411 h 125068"/>
              <a:gd name="connsiteX3" fmla="*/ 347047 w 675044"/>
              <a:gd name="connsiteY3" fmla="*/ 122203 h 125068"/>
              <a:gd name="connsiteX4" fmla="*/ 0 w 675044"/>
              <a:gd name="connsiteY4" fmla="*/ 94749 h 125068"/>
              <a:gd name="connsiteX0" fmla="*/ 0 w 675044"/>
              <a:gd name="connsiteY0" fmla="*/ 54602 h 82984"/>
              <a:gd name="connsiteX1" fmla="*/ 347047 w 675044"/>
              <a:gd name="connsiteY1" fmla="*/ 8097 h 82984"/>
              <a:gd name="connsiteX2" fmla="*/ 675044 w 675044"/>
              <a:gd name="connsiteY2" fmla="*/ 21264 h 82984"/>
              <a:gd name="connsiteX3" fmla="*/ 347047 w 675044"/>
              <a:gd name="connsiteY3" fmla="*/ 82056 h 82984"/>
              <a:gd name="connsiteX4" fmla="*/ 0 w 675044"/>
              <a:gd name="connsiteY4" fmla="*/ 54602 h 82984"/>
              <a:gd name="connsiteX0" fmla="*/ 0 w 675044"/>
              <a:gd name="connsiteY0" fmla="*/ 112439 h 140821"/>
              <a:gd name="connsiteX1" fmla="*/ 347047 w 675044"/>
              <a:gd name="connsiteY1" fmla="*/ 65934 h 140821"/>
              <a:gd name="connsiteX2" fmla="*/ 675044 w 675044"/>
              <a:gd name="connsiteY2" fmla="*/ 79101 h 140821"/>
              <a:gd name="connsiteX3" fmla="*/ 347047 w 675044"/>
              <a:gd name="connsiteY3" fmla="*/ 139893 h 140821"/>
              <a:gd name="connsiteX4" fmla="*/ 0 w 675044"/>
              <a:gd name="connsiteY4" fmla="*/ 112439 h 140821"/>
              <a:gd name="connsiteX0" fmla="*/ 0 w 675044"/>
              <a:gd name="connsiteY0" fmla="*/ 56402 h 84784"/>
              <a:gd name="connsiteX1" fmla="*/ 347047 w 675044"/>
              <a:gd name="connsiteY1" fmla="*/ 9897 h 84784"/>
              <a:gd name="connsiteX2" fmla="*/ 675044 w 675044"/>
              <a:gd name="connsiteY2" fmla="*/ 23064 h 84784"/>
              <a:gd name="connsiteX3" fmla="*/ 347047 w 675044"/>
              <a:gd name="connsiteY3" fmla="*/ 83856 h 84784"/>
              <a:gd name="connsiteX4" fmla="*/ 0 w 675044"/>
              <a:gd name="connsiteY4" fmla="*/ 56402 h 84784"/>
              <a:gd name="connsiteX0" fmla="*/ 0 w 679806"/>
              <a:gd name="connsiteY0" fmla="*/ 167723 h 204038"/>
              <a:gd name="connsiteX1" fmla="*/ 347047 w 679806"/>
              <a:gd name="connsiteY1" fmla="*/ 121218 h 204038"/>
              <a:gd name="connsiteX2" fmla="*/ 679806 w 679806"/>
              <a:gd name="connsiteY2" fmla="*/ 5798 h 204038"/>
              <a:gd name="connsiteX3" fmla="*/ 347047 w 679806"/>
              <a:gd name="connsiteY3" fmla="*/ 195177 h 204038"/>
              <a:gd name="connsiteX4" fmla="*/ 0 w 679806"/>
              <a:gd name="connsiteY4" fmla="*/ 167723 h 204038"/>
              <a:gd name="connsiteX0" fmla="*/ 2 w 679808"/>
              <a:gd name="connsiteY0" fmla="*/ 169113 h 206066"/>
              <a:gd name="connsiteX1" fmla="*/ 351812 w 679808"/>
              <a:gd name="connsiteY1" fmla="*/ 94033 h 206066"/>
              <a:gd name="connsiteX2" fmla="*/ 679808 w 679808"/>
              <a:gd name="connsiteY2" fmla="*/ 7188 h 206066"/>
              <a:gd name="connsiteX3" fmla="*/ 347049 w 679808"/>
              <a:gd name="connsiteY3" fmla="*/ 196567 h 206066"/>
              <a:gd name="connsiteX4" fmla="*/ 2 w 679808"/>
              <a:gd name="connsiteY4" fmla="*/ 169113 h 206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9808" h="206066">
                <a:moveTo>
                  <a:pt x="2" y="169113"/>
                </a:moveTo>
                <a:cubicBezTo>
                  <a:pt x="796" y="152024"/>
                  <a:pt x="238511" y="121021"/>
                  <a:pt x="351812" y="94033"/>
                </a:cubicBezTo>
                <a:cubicBezTo>
                  <a:pt x="465113" y="67045"/>
                  <a:pt x="679808" y="-26386"/>
                  <a:pt x="679808" y="7188"/>
                </a:cubicBezTo>
                <a:cubicBezTo>
                  <a:pt x="679808" y="40762"/>
                  <a:pt x="460350" y="169580"/>
                  <a:pt x="347049" y="196567"/>
                </a:cubicBezTo>
                <a:cubicBezTo>
                  <a:pt x="233748" y="223555"/>
                  <a:pt x="-792" y="186202"/>
                  <a:pt x="2" y="169113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lowchart: Connector 86">
            <a:extLst>
              <a:ext uri="{FF2B5EF4-FFF2-40B4-BE49-F238E27FC236}">
                <a16:creationId xmlns:a16="http://schemas.microsoft.com/office/drawing/2014/main" id="{28E2A30A-3C12-496B-8D0C-1FDEDED2904F}"/>
              </a:ext>
            </a:extLst>
          </p:cNvPr>
          <p:cNvSpPr/>
          <p:nvPr/>
        </p:nvSpPr>
        <p:spPr>
          <a:xfrm>
            <a:off x="9554954" y="4196839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lowchart: Connector 90">
            <a:extLst>
              <a:ext uri="{FF2B5EF4-FFF2-40B4-BE49-F238E27FC236}">
                <a16:creationId xmlns:a16="http://schemas.microsoft.com/office/drawing/2014/main" id="{26405F94-3E7E-49ED-912A-72A4C9EF202A}"/>
              </a:ext>
            </a:extLst>
          </p:cNvPr>
          <p:cNvSpPr/>
          <p:nvPr/>
        </p:nvSpPr>
        <p:spPr>
          <a:xfrm>
            <a:off x="9521069" y="4310926"/>
            <a:ext cx="83745" cy="89056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Flowchart: Connector 111">
            <a:extLst>
              <a:ext uri="{FF2B5EF4-FFF2-40B4-BE49-F238E27FC236}">
                <a16:creationId xmlns:a16="http://schemas.microsoft.com/office/drawing/2014/main" id="{B06AE481-3424-4A2C-ACE8-F2CA2C0B8C1B}"/>
              </a:ext>
            </a:extLst>
          </p:cNvPr>
          <p:cNvSpPr/>
          <p:nvPr/>
        </p:nvSpPr>
        <p:spPr>
          <a:xfrm>
            <a:off x="9643096" y="4204252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lowchart: Connector 91">
            <a:extLst>
              <a:ext uri="{FF2B5EF4-FFF2-40B4-BE49-F238E27FC236}">
                <a16:creationId xmlns:a16="http://schemas.microsoft.com/office/drawing/2014/main" id="{4673E49E-BF28-437A-952C-419CF455907A}"/>
              </a:ext>
            </a:extLst>
          </p:cNvPr>
          <p:cNvSpPr/>
          <p:nvPr/>
        </p:nvSpPr>
        <p:spPr>
          <a:xfrm>
            <a:off x="9748473" y="4256632"/>
            <a:ext cx="83745" cy="89056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lowchart: Connector 102">
            <a:extLst>
              <a:ext uri="{FF2B5EF4-FFF2-40B4-BE49-F238E27FC236}">
                <a16:creationId xmlns:a16="http://schemas.microsoft.com/office/drawing/2014/main" id="{993DCAA7-9D3D-4B69-BE8A-BD9344AEC421}"/>
              </a:ext>
            </a:extLst>
          </p:cNvPr>
          <p:cNvSpPr/>
          <p:nvPr/>
        </p:nvSpPr>
        <p:spPr>
          <a:xfrm>
            <a:off x="9601324" y="4290669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lowchart: Connector 60">
            <a:extLst>
              <a:ext uri="{FF2B5EF4-FFF2-40B4-BE49-F238E27FC236}">
                <a16:creationId xmlns:a16="http://schemas.microsoft.com/office/drawing/2014/main" id="{0A74D550-3D77-4971-A35C-95FD50EA2B75}"/>
              </a:ext>
            </a:extLst>
          </p:cNvPr>
          <p:cNvSpPr/>
          <p:nvPr/>
        </p:nvSpPr>
        <p:spPr>
          <a:xfrm>
            <a:off x="10128306" y="4539168"/>
            <a:ext cx="83745" cy="89056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lowchart: Connector 126">
            <a:extLst>
              <a:ext uri="{FF2B5EF4-FFF2-40B4-BE49-F238E27FC236}">
                <a16:creationId xmlns:a16="http://schemas.microsoft.com/office/drawing/2014/main" id="{3A4E36E6-BAB2-454A-83BA-9DD2ECEE8197}"/>
              </a:ext>
            </a:extLst>
          </p:cNvPr>
          <p:cNvSpPr/>
          <p:nvPr/>
        </p:nvSpPr>
        <p:spPr>
          <a:xfrm>
            <a:off x="9321726" y="2969041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Flowchart: Connector 144">
            <a:extLst>
              <a:ext uri="{FF2B5EF4-FFF2-40B4-BE49-F238E27FC236}">
                <a16:creationId xmlns:a16="http://schemas.microsoft.com/office/drawing/2014/main" id="{2C58A91C-8ADD-43A9-A8CE-612F4BEEA61E}"/>
              </a:ext>
            </a:extLst>
          </p:cNvPr>
          <p:cNvSpPr>
            <a:spLocks noChangeAspect="1"/>
          </p:cNvSpPr>
          <p:nvPr/>
        </p:nvSpPr>
        <p:spPr>
          <a:xfrm>
            <a:off x="9718324" y="5056029"/>
            <a:ext cx="859870" cy="914400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lowchart: Connector 64">
            <a:extLst>
              <a:ext uri="{FF2B5EF4-FFF2-40B4-BE49-F238E27FC236}">
                <a16:creationId xmlns:a16="http://schemas.microsoft.com/office/drawing/2014/main" id="{EEEB22CD-4C60-4474-99D6-627508255A90}"/>
              </a:ext>
            </a:extLst>
          </p:cNvPr>
          <p:cNvSpPr/>
          <p:nvPr/>
        </p:nvSpPr>
        <p:spPr>
          <a:xfrm>
            <a:off x="10029442" y="5519967"/>
            <a:ext cx="83745" cy="89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lowchart: Connector 65">
            <a:extLst>
              <a:ext uri="{FF2B5EF4-FFF2-40B4-BE49-F238E27FC236}">
                <a16:creationId xmlns:a16="http://schemas.microsoft.com/office/drawing/2014/main" id="{F65BCE67-3D1F-473C-A8B8-CCD91D827794}"/>
              </a:ext>
            </a:extLst>
          </p:cNvPr>
          <p:cNvSpPr/>
          <p:nvPr/>
        </p:nvSpPr>
        <p:spPr>
          <a:xfrm>
            <a:off x="10238739" y="5517154"/>
            <a:ext cx="83745" cy="89056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lowchart: Connector 66">
            <a:extLst>
              <a:ext uri="{FF2B5EF4-FFF2-40B4-BE49-F238E27FC236}">
                <a16:creationId xmlns:a16="http://schemas.microsoft.com/office/drawing/2014/main" id="{E73C741F-A069-4BE3-8D80-9C670C73A0F3}"/>
              </a:ext>
            </a:extLst>
          </p:cNvPr>
          <p:cNvSpPr/>
          <p:nvPr/>
        </p:nvSpPr>
        <p:spPr>
          <a:xfrm>
            <a:off x="10128307" y="5519967"/>
            <a:ext cx="83745" cy="89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lowchart: Connector 69">
            <a:extLst>
              <a:ext uri="{FF2B5EF4-FFF2-40B4-BE49-F238E27FC236}">
                <a16:creationId xmlns:a16="http://schemas.microsoft.com/office/drawing/2014/main" id="{0EB18EF0-2472-4892-B0FC-61BD8158C993}"/>
              </a:ext>
            </a:extLst>
          </p:cNvPr>
          <p:cNvSpPr/>
          <p:nvPr/>
        </p:nvSpPr>
        <p:spPr>
          <a:xfrm>
            <a:off x="10337407" y="5426433"/>
            <a:ext cx="83745" cy="89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lowchart: Connector 70">
            <a:extLst>
              <a:ext uri="{FF2B5EF4-FFF2-40B4-BE49-F238E27FC236}">
                <a16:creationId xmlns:a16="http://schemas.microsoft.com/office/drawing/2014/main" id="{E67B66CE-7DF7-424A-8936-7427EA5C40B8}"/>
              </a:ext>
            </a:extLst>
          </p:cNvPr>
          <p:cNvSpPr/>
          <p:nvPr/>
        </p:nvSpPr>
        <p:spPr>
          <a:xfrm>
            <a:off x="10468437" y="5533145"/>
            <a:ext cx="83745" cy="89056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lowchart: Connector 80">
            <a:extLst>
              <a:ext uri="{FF2B5EF4-FFF2-40B4-BE49-F238E27FC236}">
                <a16:creationId xmlns:a16="http://schemas.microsoft.com/office/drawing/2014/main" id="{AD1F12F3-733C-4A92-919A-26B43AE2249E}"/>
              </a:ext>
            </a:extLst>
          </p:cNvPr>
          <p:cNvSpPr/>
          <p:nvPr/>
        </p:nvSpPr>
        <p:spPr>
          <a:xfrm>
            <a:off x="10206100" y="4978479"/>
            <a:ext cx="83745" cy="89056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lowchart: Connector 84">
            <a:extLst>
              <a:ext uri="{FF2B5EF4-FFF2-40B4-BE49-F238E27FC236}">
                <a16:creationId xmlns:a16="http://schemas.microsoft.com/office/drawing/2014/main" id="{D61331CB-FE9B-4279-BC69-CA38505496AF}"/>
              </a:ext>
            </a:extLst>
          </p:cNvPr>
          <p:cNvSpPr/>
          <p:nvPr/>
        </p:nvSpPr>
        <p:spPr>
          <a:xfrm>
            <a:off x="10411705" y="5462081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lowchart: Connector 88">
            <a:extLst>
              <a:ext uri="{FF2B5EF4-FFF2-40B4-BE49-F238E27FC236}">
                <a16:creationId xmlns:a16="http://schemas.microsoft.com/office/drawing/2014/main" id="{25F5E512-5769-4F0D-9261-1CA6E393EC56}"/>
              </a:ext>
            </a:extLst>
          </p:cNvPr>
          <p:cNvSpPr/>
          <p:nvPr/>
        </p:nvSpPr>
        <p:spPr>
          <a:xfrm>
            <a:off x="10004183" y="5322629"/>
            <a:ext cx="50438" cy="179566"/>
          </a:xfrm>
          <a:custGeom>
            <a:avLst/>
            <a:gdLst>
              <a:gd name="connsiteX0" fmla="*/ 0 w 83745"/>
              <a:gd name="connsiteY0" fmla="*/ 44528 h 89056"/>
              <a:gd name="connsiteX1" fmla="*/ 41873 w 83745"/>
              <a:gd name="connsiteY1" fmla="*/ 0 h 89056"/>
              <a:gd name="connsiteX2" fmla="*/ 83746 w 83745"/>
              <a:gd name="connsiteY2" fmla="*/ 44528 h 89056"/>
              <a:gd name="connsiteX3" fmla="*/ 41873 w 83745"/>
              <a:gd name="connsiteY3" fmla="*/ 89056 h 89056"/>
              <a:gd name="connsiteX4" fmla="*/ 0 w 83745"/>
              <a:gd name="connsiteY4" fmla="*/ 44528 h 89056"/>
              <a:gd name="connsiteX0" fmla="*/ 4049 w 87795"/>
              <a:gd name="connsiteY0" fmla="*/ 135015 h 179543"/>
              <a:gd name="connsiteX1" fmla="*/ 17347 w 87795"/>
              <a:gd name="connsiteY1" fmla="*/ 0 h 179543"/>
              <a:gd name="connsiteX2" fmla="*/ 87795 w 87795"/>
              <a:gd name="connsiteY2" fmla="*/ 135015 h 179543"/>
              <a:gd name="connsiteX3" fmla="*/ 45922 w 87795"/>
              <a:gd name="connsiteY3" fmla="*/ 179543 h 179543"/>
              <a:gd name="connsiteX4" fmla="*/ 4049 w 87795"/>
              <a:gd name="connsiteY4" fmla="*/ 135015 h 179543"/>
              <a:gd name="connsiteX0" fmla="*/ 1200 w 47812"/>
              <a:gd name="connsiteY0" fmla="*/ 135057 h 179806"/>
              <a:gd name="connsiteX1" fmla="*/ 14498 w 47812"/>
              <a:gd name="connsiteY1" fmla="*/ 42 h 179806"/>
              <a:gd name="connsiteX2" fmla="*/ 46846 w 47812"/>
              <a:gd name="connsiteY2" fmla="*/ 120770 h 179806"/>
              <a:gd name="connsiteX3" fmla="*/ 43073 w 47812"/>
              <a:gd name="connsiteY3" fmla="*/ 179585 h 179806"/>
              <a:gd name="connsiteX4" fmla="*/ 1200 w 47812"/>
              <a:gd name="connsiteY4" fmla="*/ 135057 h 179806"/>
              <a:gd name="connsiteX0" fmla="*/ 1637 w 43196"/>
              <a:gd name="connsiteY0" fmla="*/ 125495 h 179566"/>
              <a:gd name="connsiteX1" fmla="*/ 10172 w 43196"/>
              <a:gd name="connsiteY1" fmla="*/ 5 h 179566"/>
              <a:gd name="connsiteX2" fmla="*/ 42520 w 43196"/>
              <a:gd name="connsiteY2" fmla="*/ 120733 h 179566"/>
              <a:gd name="connsiteX3" fmla="*/ 38747 w 43196"/>
              <a:gd name="connsiteY3" fmla="*/ 179548 h 179566"/>
              <a:gd name="connsiteX4" fmla="*/ 1637 w 43196"/>
              <a:gd name="connsiteY4" fmla="*/ 125495 h 179566"/>
              <a:gd name="connsiteX0" fmla="*/ 8879 w 50438"/>
              <a:gd name="connsiteY0" fmla="*/ 125495 h 179566"/>
              <a:gd name="connsiteX1" fmla="*/ 3127 w 50438"/>
              <a:gd name="connsiteY1" fmla="*/ 5 h 179566"/>
              <a:gd name="connsiteX2" fmla="*/ 49762 w 50438"/>
              <a:gd name="connsiteY2" fmla="*/ 120733 h 179566"/>
              <a:gd name="connsiteX3" fmla="*/ 45989 w 50438"/>
              <a:gd name="connsiteY3" fmla="*/ 179548 h 179566"/>
              <a:gd name="connsiteX4" fmla="*/ 8879 w 50438"/>
              <a:gd name="connsiteY4" fmla="*/ 125495 h 179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438" h="179566">
                <a:moveTo>
                  <a:pt x="8879" y="125495"/>
                </a:moveTo>
                <a:cubicBezTo>
                  <a:pt x="1735" y="95571"/>
                  <a:pt x="-3687" y="799"/>
                  <a:pt x="3127" y="5"/>
                </a:cubicBezTo>
                <a:cubicBezTo>
                  <a:pt x="9941" y="-789"/>
                  <a:pt x="49762" y="96141"/>
                  <a:pt x="49762" y="120733"/>
                </a:cubicBezTo>
                <a:cubicBezTo>
                  <a:pt x="49762" y="145325"/>
                  <a:pt x="52803" y="178754"/>
                  <a:pt x="45989" y="179548"/>
                </a:cubicBezTo>
                <a:cubicBezTo>
                  <a:pt x="39175" y="180342"/>
                  <a:pt x="16023" y="155419"/>
                  <a:pt x="8879" y="125495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lowchart: Connector 96">
            <a:extLst>
              <a:ext uri="{FF2B5EF4-FFF2-40B4-BE49-F238E27FC236}">
                <a16:creationId xmlns:a16="http://schemas.microsoft.com/office/drawing/2014/main" id="{160439E7-4CB2-4C7E-B77E-6F60A5524CA5}"/>
              </a:ext>
            </a:extLst>
          </p:cNvPr>
          <p:cNvSpPr/>
          <p:nvPr/>
        </p:nvSpPr>
        <p:spPr>
          <a:xfrm>
            <a:off x="10183240" y="5599729"/>
            <a:ext cx="83745" cy="89056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lowchart: Connector 98">
            <a:extLst>
              <a:ext uri="{FF2B5EF4-FFF2-40B4-BE49-F238E27FC236}">
                <a16:creationId xmlns:a16="http://schemas.microsoft.com/office/drawing/2014/main" id="{9EBFD475-404A-45FE-B8ED-0003AA005F38}"/>
              </a:ext>
            </a:extLst>
          </p:cNvPr>
          <p:cNvSpPr/>
          <p:nvPr/>
        </p:nvSpPr>
        <p:spPr>
          <a:xfrm>
            <a:off x="10120166" y="5671167"/>
            <a:ext cx="83745" cy="89056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Flowchart: Connector 109">
            <a:extLst>
              <a:ext uri="{FF2B5EF4-FFF2-40B4-BE49-F238E27FC236}">
                <a16:creationId xmlns:a16="http://schemas.microsoft.com/office/drawing/2014/main" id="{E10CABD4-6E60-442A-8536-DA0739BC6643}"/>
              </a:ext>
            </a:extLst>
          </p:cNvPr>
          <p:cNvSpPr/>
          <p:nvPr/>
        </p:nvSpPr>
        <p:spPr>
          <a:xfrm rot="3169780">
            <a:off x="9840348" y="5188697"/>
            <a:ext cx="340051" cy="45719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Flowchart: Connector 115">
            <a:extLst>
              <a:ext uri="{FF2B5EF4-FFF2-40B4-BE49-F238E27FC236}">
                <a16:creationId xmlns:a16="http://schemas.microsoft.com/office/drawing/2014/main" id="{C30D6D31-7734-4695-89A6-AB734A31C051}"/>
              </a:ext>
            </a:extLst>
          </p:cNvPr>
          <p:cNvSpPr/>
          <p:nvPr/>
        </p:nvSpPr>
        <p:spPr>
          <a:xfrm>
            <a:off x="10111433" y="4949579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Flowchart: Connector 118">
            <a:extLst>
              <a:ext uri="{FF2B5EF4-FFF2-40B4-BE49-F238E27FC236}">
                <a16:creationId xmlns:a16="http://schemas.microsoft.com/office/drawing/2014/main" id="{FA1B8663-C05A-4F5D-B413-CCBB37E7299B}"/>
              </a:ext>
            </a:extLst>
          </p:cNvPr>
          <p:cNvSpPr/>
          <p:nvPr/>
        </p:nvSpPr>
        <p:spPr>
          <a:xfrm>
            <a:off x="10199210" y="5072092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Flowchart: Connector 135">
            <a:extLst>
              <a:ext uri="{FF2B5EF4-FFF2-40B4-BE49-F238E27FC236}">
                <a16:creationId xmlns:a16="http://schemas.microsoft.com/office/drawing/2014/main" id="{E99944CA-8C82-44CE-B741-68DC3DCBB725}"/>
              </a:ext>
            </a:extLst>
          </p:cNvPr>
          <p:cNvSpPr/>
          <p:nvPr/>
        </p:nvSpPr>
        <p:spPr>
          <a:xfrm>
            <a:off x="10504055" y="5667116"/>
            <a:ext cx="83745" cy="89056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lowchart: Connector 97">
            <a:extLst>
              <a:ext uri="{FF2B5EF4-FFF2-40B4-BE49-F238E27FC236}">
                <a16:creationId xmlns:a16="http://schemas.microsoft.com/office/drawing/2014/main" id="{E0A706EB-5F83-4216-A494-86DAD25AE4E2}"/>
              </a:ext>
            </a:extLst>
          </p:cNvPr>
          <p:cNvSpPr/>
          <p:nvPr/>
        </p:nvSpPr>
        <p:spPr>
          <a:xfrm>
            <a:off x="10212052" y="5417553"/>
            <a:ext cx="83745" cy="89056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lowchart: Connector 89">
            <a:extLst>
              <a:ext uri="{FF2B5EF4-FFF2-40B4-BE49-F238E27FC236}">
                <a16:creationId xmlns:a16="http://schemas.microsoft.com/office/drawing/2014/main" id="{16F65EA7-B310-41EA-A7F3-698426B3BF54}"/>
              </a:ext>
            </a:extLst>
          </p:cNvPr>
          <p:cNvSpPr/>
          <p:nvPr/>
        </p:nvSpPr>
        <p:spPr>
          <a:xfrm>
            <a:off x="10312660" y="5572227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lowchart: Connector 81">
            <a:extLst>
              <a:ext uri="{FF2B5EF4-FFF2-40B4-BE49-F238E27FC236}">
                <a16:creationId xmlns:a16="http://schemas.microsoft.com/office/drawing/2014/main" id="{20E1F33A-0762-4853-A190-667ECBCB48F2}"/>
              </a:ext>
            </a:extLst>
          </p:cNvPr>
          <p:cNvSpPr/>
          <p:nvPr/>
        </p:nvSpPr>
        <p:spPr>
          <a:xfrm>
            <a:off x="10028917" y="5162785"/>
            <a:ext cx="83745" cy="89056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Flowchart: Connector 130">
            <a:extLst>
              <a:ext uri="{FF2B5EF4-FFF2-40B4-BE49-F238E27FC236}">
                <a16:creationId xmlns:a16="http://schemas.microsoft.com/office/drawing/2014/main" id="{C78C5721-51AA-4627-81EA-CAC27279E5D0}"/>
              </a:ext>
            </a:extLst>
          </p:cNvPr>
          <p:cNvSpPr/>
          <p:nvPr/>
        </p:nvSpPr>
        <p:spPr>
          <a:xfrm>
            <a:off x="10535898" y="5748037"/>
            <a:ext cx="83745" cy="89056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Flowchart: Connector 157">
            <a:extLst>
              <a:ext uri="{FF2B5EF4-FFF2-40B4-BE49-F238E27FC236}">
                <a16:creationId xmlns:a16="http://schemas.microsoft.com/office/drawing/2014/main" id="{48E3A2CC-A76B-4CAF-A835-FC1CCAF74C2A}"/>
              </a:ext>
            </a:extLst>
          </p:cNvPr>
          <p:cNvSpPr/>
          <p:nvPr/>
        </p:nvSpPr>
        <p:spPr>
          <a:xfrm>
            <a:off x="10515353" y="6019955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Flowchart: Connector 158">
            <a:extLst>
              <a:ext uri="{FF2B5EF4-FFF2-40B4-BE49-F238E27FC236}">
                <a16:creationId xmlns:a16="http://schemas.microsoft.com/office/drawing/2014/main" id="{879A055C-B6D8-417F-80AA-224336A5921E}"/>
              </a:ext>
            </a:extLst>
          </p:cNvPr>
          <p:cNvSpPr/>
          <p:nvPr/>
        </p:nvSpPr>
        <p:spPr>
          <a:xfrm>
            <a:off x="10638814" y="5978068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Flowchart: Connector 159">
            <a:extLst>
              <a:ext uri="{FF2B5EF4-FFF2-40B4-BE49-F238E27FC236}">
                <a16:creationId xmlns:a16="http://schemas.microsoft.com/office/drawing/2014/main" id="{92E579AB-BCD3-49C9-8C24-C9E794C931C1}"/>
              </a:ext>
            </a:extLst>
          </p:cNvPr>
          <p:cNvSpPr/>
          <p:nvPr/>
        </p:nvSpPr>
        <p:spPr>
          <a:xfrm>
            <a:off x="10641237" y="6069206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Flowchart: Connector 160">
            <a:extLst>
              <a:ext uri="{FF2B5EF4-FFF2-40B4-BE49-F238E27FC236}">
                <a16:creationId xmlns:a16="http://schemas.microsoft.com/office/drawing/2014/main" id="{080FEBD5-69DB-49F3-9E98-4A962F575EBC}"/>
              </a:ext>
            </a:extLst>
          </p:cNvPr>
          <p:cNvSpPr/>
          <p:nvPr/>
        </p:nvSpPr>
        <p:spPr>
          <a:xfrm>
            <a:off x="10328165" y="6071701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Flowchart: Connector 161">
            <a:extLst>
              <a:ext uri="{FF2B5EF4-FFF2-40B4-BE49-F238E27FC236}">
                <a16:creationId xmlns:a16="http://schemas.microsoft.com/office/drawing/2014/main" id="{7334F3E5-DEB0-4817-8629-30E372DD24D6}"/>
              </a:ext>
            </a:extLst>
          </p:cNvPr>
          <p:cNvSpPr/>
          <p:nvPr/>
        </p:nvSpPr>
        <p:spPr>
          <a:xfrm>
            <a:off x="9579133" y="5115065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Flowchart: Connector 162">
            <a:extLst>
              <a:ext uri="{FF2B5EF4-FFF2-40B4-BE49-F238E27FC236}">
                <a16:creationId xmlns:a16="http://schemas.microsoft.com/office/drawing/2014/main" id="{0CB56F70-18F6-45DD-A5A1-393D9EDC491D}"/>
              </a:ext>
            </a:extLst>
          </p:cNvPr>
          <p:cNvSpPr/>
          <p:nvPr/>
        </p:nvSpPr>
        <p:spPr>
          <a:xfrm>
            <a:off x="10648127" y="5888965"/>
            <a:ext cx="83745" cy="89056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Flowchart: Connector 163">
            <a:extLst>
              <a:ext uri="{FF2B5EF4-FFF2-40B4-BE49-F238E27FC236}">
                <a16:creationId xmlns:a16="http://schemas.microsoft.com/office/drawing/2014/main" id="{ADFAC5DE-4C0E-470C-9FAC-C0F2CA181EC6}"/>
              </a:ext>
            </a:extLst>
          </p:cNvPr>
          <p:cNvSpPr/>
          <p:nvPr/>
        </p:nvSpPr>
        <p:spPr>
          <a:xfrm>
            <a:off x="9757130" y="5127782"/>
            <a:ext cx="83745" cy="89056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Flowchart: Connector 164">
            <a:extLst>
              <a:ext uri="{FF2B5EF4-FFF2-40B4-BE49-F238E27FC236}">
                <a16:creationId xmlns:a16="http://schemas.microsoft.com/office/drawing/2014/main" id="{425A4BBA-1FC8-491D-9DE7-7A38CE246B4E}"/>
              </a:ext>
            </a:extLst>
          </p:cNvPr>
          <p:cNvSpPr/>
          <p:nvPr/>
        </p:nvSpPr>
        <p:spPr>
          <a:xfrm>
            <a:off x="10184898" y="4883405"/>
            <a:ext cx="83745" cy="89056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Flowchart: Connector 140">
            <a:extLst>
              <a:ext uri="{FF2B5EF4-FFF2-40B4-BE49-F238E27FC236}">
                <a16:creationId xmlns:a16="http://schemas.microsoft.com/office/drawing/2014/main" id="{E0C57065-AAA9-48A6-9F86-E14054C53C97}"/>
              </a:ext>
            </a:extLst>
          </p:cNvPr>
          <p:cNvSpPr/>
          <p:nvPr/>
        </p:nvSpPr>
        <p:spPr>
          <a:xfrm>
            <a:off x="10064335" y="5453020"/>
            <a:ext cx="83745" cy="89056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Flowchart: Connector 165">
            <a:extLst>
              <a:ext uri="{FF2B5EF4-FFF2-40B4-BE49-F238E27FC236}">
                <a16:creationId xmlns:a16="http://schemas.microsoft.com/office/drawing/2014/main" id="{60BE0C8F-D677-4A30-86EA-8D4B08BDFE7B}"/>
              </a:ext>
            </a:extLst>
          </p:cNvPr>
          <p:cNvSpPr/>
          <p:nvPr/>
        </p:nvSpPr>
        <p:spPr>
          <a:xfrm>
            <a:off x="9037631" y="5139948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Flowchart: Connector 166">
            <a:extLst>
              <a:ext uri="{FF2B5EF4-FFF2-40B4-BE49-F238E27FC236}">
                <a16:creationId xmlns:a16="http://schemas.microsoft.com/office/drawing/2014/main" id="{D1278891-D28D-4B01-B6C4-21CBA97CA4A8}"/>
              </a:ext>
            </a:extLst>
          </p:cNvPr>
          <p:cNvSpPr/>
          <p:nvPr/>
        </p:nvSpPr>
        <p:spPr>
          <a:xfrm>
            <a:off x="9062324" y="5151096"/>
            <a:ext cx="83745" cy="89056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Flowchart: Connector 219">
            <a:extLst>
              <a:ext uri="{FF2B5EF4-FFF2-40B4-BE49-F238E27FC236}">
                <a16:creationId xmlns:a16="http://schemas.microsoft.com/office/drawing/2014/main" id="{89C79FA7-E6F8-4ACA-9FD1-5C28A4A23709}"/>
              </a:ext>
            </a:extLst>
          </p:cNvPr>
          <p:cNvSpPr/>
          <p:nvPr/>
        </p:nvSpPr>
        <p:spPr>
          <a:xfrm>
            <a:off x="3059064" y="3339944"/>
            <a:ext cx="83745" cy="89056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Flowchart: Connector 220">
            <a:extLst>
              <a:ext uri="{FF2B5EF4-FFF2-40B4-BE49-F238E27FC236}">
                <a16:creationId xmlns:a16="http://schemas.microsoft.com/office/drawing/2014/main" id="{7A800AD4-CAAD-40A6-80AE-E2B4CBA3B253}"/>
              </a:ext>
            </a:extLst>
          </p:cNvPr>
          <p:cNvSpPr/>
          <p:nvPr/>
        </p:nvSpPr>
        <p:spPr>
          <a:xfrm>
            <a:off x="10327845" y="5495359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Flowchart: Connector 221">
            <a:extLst>
              <a:ext uri="{FF2B5EF4-FFF2-40B4-BE49-F238E27FC236}">
                <a16:creationId xmlns:a16="http://schemas.microsoft.com/office/drawing/2014/main" id="{2B72F2D2-7ECD-405E-B92A-D257689E5EE1}"/>
              </a:ext>
            </a:extLst>
          </p:cNvPr>
          <p:cNvSpPr/>
          <p:nvPr/>
        </p:nvSpPr>
        <p:spPr>
          <a:xfrm>
            <a:off x="10075045" y="5609023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Flowchart: Connector 222">
            <a:extLst>
              <a:ext uri="{FF2B5EF4-FFF2-40B4-BE49-F238E27FC236}">
                <a16:creationId xmlns:a16="http://schemas.microsoft.com/office/drawing/2014/main" id="{844D30BE-FF13-47E1-8BB0-6C188D74114D}"/>
              </a:ext>
            </a:extLst>
          </p:cNvPr>
          <p:cNvSpPr/>
          <p:nvPr/>
        </p:nvSpPr>
        <p:spPr>
          <a:xfrm>
            <a:off x="9983949" y="5434117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Flowchart: Connector 223">
            <a:extLst>
              <a:ext uri="{FF2B5EF4-FFF2-40B4-BE49-F238E27FC236}">
                <a16:creationId xmlns:a16="http://schemas.microsoft.com/office/drawing/2014/main" id="{5D8264B7-7D33-4BA4-AA43-72ED54974507}"/>
              </a:ext>
            </a:extLst>
          </p:cNvPr>
          <p:cNvSpPr/>
          <p:nvPr/>
        </p:nvSpPr>
        <p:spPr>
          <a:xfrm>
            <a:off x="2388639" y="6152723"/>
            <a:ext cx="83745" cy="89056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Flowchart: Connector 224">
            <a:extLst>
              <a:ext uri="{FF2B5EF4-FFF2-40B4-BE49-F238E27FC236}">
                <a16:creationId xmlns:a16="http://schemas.microsoft.com/office/drawing/2014/main" id="{8E750062-2AFA-43A1-BC5B-74B3A71F829A}"/>
              </a:ext>
            </a:extLst>
          </p:cNvPr>
          <p:cNvSpPr/>
          <p:nvPr/>
        </p:nvSpPr>
        <p:spPr>
          <a:xfrm>
            <a:off x="4610344" y="2986164"/>
            <a:ext cx="83745" cy="89056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Flowchart: Connector 225">
            <a:extLst>
              <a:ext uri="{FF2B5EF4-FFF2-40B4-BE49-F238E27FC236}">
                <a16:creationId xmlns:a16="http://schemas.microsoft.com/office/drawing/2014/main" id="{158CECB7-204E-4055-AB19-4372112B8B40}"/>
              </a:ext>
            </a:extLst>
          </p:cNvPr>
          <p:cNvSpPr/>
          <p:nvPr/>
        </p:nvSpPr>
        <p:spPr>
          <a:xfrm>
            <a:off x="2496179" y="2982750"/>
            <a:ext cx="83745" cy="89056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Flowchart: Connector 226">
            <a:extLst>
              <a:ext uri="{FF2B5EF4-FFF2-40B4-BE49-F238E27FC236}">
                <a16:creationId xmlns:a16="http://schemas.microsoft.com/office/drawing/2014/main" id="{F874824F-D323-45BE-82CE-634FCE5001EC}"/>
              </a:ext>
            </a:extLst>
          </p:cNvPr>
          <p:cNvSpPr/>
          <p:nvPr/>
        </p:nvSpPr>
        <p:spPr>
          <a:xfrm>
            <a:off x="10492359" y="2604129"/>
            <a:ext cx="83745" cy="89056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Flowchart: Connector 227">
            <a:extLst>
              <a:ext uri="{FF2B5EF4-FFF2-40B4-BE49-F238E27FC236}">
                <a16:creationId xmlns:a16="http://schemas.microsoft.com/office/drawing/2014/main" id="{9D79416D-AA31-4740-918A-5D79D60EC232}"/>
              </a:ext>
            </a:extLst>
          </p:cNvPr>
          <p:cNvSpPr/>
          <p:nvPr/>
        </p:nvSpPr>
        <p:spPr>
          <a:xfrm>
            <a:off x="8503854" y="2444627"/>
            <a:ext cx="83745" cy="89056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Flowchart: Connector 228">
            <a:extLst>
              <a:ext uri="{FF2B5EF4-FFF2-40B4-BE49-F238E27FC236}">
                <a16:creationId xmlns:a16="http://schemas.microsoft.com/office/drawing/2014/main" id="{04ACD78F-D6E8-44EC-BE22-CC28AEE383B3}"/>
              </a:ext>
            </a:extLst>
          </p:cNvPr>
          <p:cNvSpPr/>
          <p:nvPr/>
        </p:nvSpPr>
        <p:spPr>
          <a:xfrm>
            <a:off x="2784876" y="2911082"/>
            <a:ext cx="83745" cy="89056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Flowchart: Connector 229">
            <a:extLst>
              <a:ext uri="{FF2B5EF4-FFF2-40B4-BE49-F238E27FC236}">
                <a16:creationId xmlns:a16="http://schemas.microsoft.com/office/drawing/2014/main" id="{B31D9202-2DBA-4796-A9CB-2E240F84B413}"/>
              </a:ext>
            </a:extLst>
          </p:cNvPr>
          <p:cNvSpPr/>
          <p:nvPr/>
        </p:nvSpPr>
        <p:spPr>
          <a:xfrm>
            <a:off x="10553886" y="2664117"/>
            <a:ext cx="83745" cy="89056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Flowchart: Connector 230">
            <a:extLst>
              <a:ext uri="{FF2B5EF4-FFF2-40B4-BE49-F238E27FC236}">
                <a16:creationId xmlns:a16="http://schemas.microsoft.com/office/drawing/2014/main" id="{C615A148-E806-4E2E-A040-4A4AC9E9D7EB}"/>
              </a:ext>
            </a:extLst>
          </p:cNvPr>
          <p:cNvSpPr/>
          <p:nvPr/>
        </p:nvSpPr>
        <p:spPr>
          <a:xfrm>
            <a:off x="11025516" y="1695270"/>
            <a:ext cx="83745" cy="89056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Flowchart: Connector 231">
            <a:extLst>
              <a:ext uri="{FF2B5EF4-FFF2-40B4-BE49-F238E27FC236}">
                <a16:creationId xmlns:a16="http://schemas.microsoft.com/office/drawing/2014/main" id="{F0FBDFF4-1FDA-4939-A3A0-AB34CF24D39E}"/>
              </a:ext>
            </a:extLst>
          </p:cNvPr>
          <p:cNvSpPr/>
          <p:nvPr/>
        </p:nvSpPr>
        <p:spPr>
          <a:xfrm>
            <a:off x="10537136" y="2528084"/>
            <a:ext cx="83745" cy="89056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Flowchart: Connector 232">
            <a:extLst>
              <a:ext uri="{FF2B5EF4-FFF2-40B4-BE49-F238E27FC236}">
                <a16:creationId xmlns:a16="http://schemas.microsoft.com/office/drawing/2014/main" id="{33EA9726-8AA4-4AAA-896F-AFFFEA47C5DA}"/>
              </a:ext>
            </a:extLst>
          </p:cNvPr>
          <p:cNvSpPr/>
          <p:nvPr/>
        </p:nvSpPr>
        <p:spPr>
          <a:xfrm>
            <a:off x="10446799" y="2536297"/>
            <a:ext cx="83745" cy="89056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Flowchart: Connector 233">
            <a:extLst>
              <a:ext uri="{FF2B5EF4-FFF2-40B4-BE49-F238E27FC236}">
                <a16:creationId xmlns:a16="http://schemas.microsoft.com/office/drawing/2014/main" id="{5B42BE9D-EC22-41B6-A8BB-03D01173BB6A}"/>
              </a:ext>
            </a:extLst>
          </p:cNvPr>
          <p:cNvSpPr/>
          <p:nvPr/>
        </p:nvSpPr>
        <p:spPr>
          <a:xfrm>
            <a:off x="10551679" y="2595903"/>
            <a:ext cx="83745" cy="89056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Flowchart: Connector 234">
            <a:extLst>
              <a:ext uri="{FF2B5EF4-FFF2-40B4-BE49-F238E27FC236}">
                <a16:creationId xmlns:a16="http://schemas.microsoft.com/office/drawing/2014/main" id="{A515FD0F-F053-4973-889D-23DEA7F6A77C}"/>
              </a:ext>
            </a:extLst>
          </p:cNvPr>
          <p:cNvSpPr/>
          <p:nvPr/>
        </p:nvSpPr>
        <p:spPr>
          <a:xfrm>
            <a:off x="8400542" y="1999217"/>
            <a:ext cx="83745" cy="89056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Flowchart: Connector 235">
            <a:extLst>
              <a:ext uri="{FF2B5EF4-FFF2-40B4-BE49-F238E27FC236}">
                <a16:creationId xmlns:a16="http://schemas.microsoft.com/office/drawing/2014/main" id="{1576F2C7-DD9A-4F53-9088-A0004A39685C}"/>
              </a:ext>
            </a:extLst>
          </p:cNvPr>
          <p:cNvSpPr/>
          <p:nvPr/>
        </p:nvSpPr>
        <p:spPr>
          <a:xfrm>
            <a:off x="8415724" y="4128389"/>
            <a:ext cx="83745" cy="89056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Flowchart: Connector 236">
            <a:extLst>
              <a:ext uri="{FF2B5EF4-FFF2-40B4-BE49-F238E27FC236}">
                <a16:creationId xmlns:a16="http://schemas.microsoft.com/office/drawing/2014/main" id="{E694DBA1-22D5-4891-A9F6-8A2417DD42AD}"/>
              </a:ext>
            </a:extLst>
          </p:cNvPr>
          <p:cNvSpPr/>
          <p:nvPr/>
        </p:nvSpPr>
        <p:spPr>
          <a:xfrm>
            <a:off x="10562698" y="3000931"/>
            <a:ext cx="83745" cy="89056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Flowchart: Connector 237">
            <a:extLst>
              <a:ext uri="{FF2B5EF4-FFF2-40B4-BE49-F238E27FC236}">
                <a16:creationId xmlns:a16="http://schemas.microsoft.com/office/drawing/2014/main" id="{2BF4CEA9-1CFD-4617-86DC-5D37567A9639}"/>
              </a:ext>
            </a:extLst>
          </p:cNvPr>
          <p:cNvSpPr/>
          <p:nvPr/>
        </p:nvSpPr>
        <p:spPr>
          <a:xfrm>
            <a:off x="4179761" y="4341105"/>
            <a:ext cx="83745" cy="89056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Flowchart: Connector 239">
            <a:extLst>
              <a:ext uri="{FF2B5EF4-FFF2-40B4-BE49-F238E27FC236}">
                <a16:creationId xmlns:a16="http://schemas.microsoft.com/office/drawing/2014/main" id="{F45967AB-AC77-40E9-8E90-F2B647E3C215}"/>
              </a:ext>
            </a:extLst>
          </p:cNvPr>
          <p:cNvSpPr/>
          <p:nvPr/>
        </p:nvSpPr>
        <p:spPr>
          <a:xfrm>
            <a:off x="9455600" y="3900170"/>
            <a:ext cx="83745" cy="89056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Flowchart: Connector 240">
            <a:extLst>
              <a:ext uri="{FF2B5EF4-FFF2-40B4-BE49-F238E27FC236}">
                <a16:creationId xmlns:a16="http://schemas.microsoft.com/office/drawing/2014/main" id="{AE673C77-C49C-416F-B76E-339DCF6B6F05}"/>
              </a:ext>
            </a:extLst>
          </p:cNvPr>
          <p:cNvSpPr/>
          <p:nvPr/>
        </p:nvSpPr>
        <p:spPr>
          <a:xfrm>
            <a:off x="9486016" y="4241743"/>
            <a:ext cx="83745" cy="89056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Flowchart: Connector 242">
            <a:extLst>
              <a:ext uri="{FF2B5EF4-FFF2-40B4-BE49-F238E27FC236}">
                <a16:creationId xmlns:a16="http://schemas.microsoft.com/office/drawing/2014/main" id="{ED649724-A9CC-4D57-B8F3-716D28AB309D}"/>
              </a:ext>
            </a:extLst>
          </p:cNvPr>
          <p:cNvSpPr/>
          <p:nvPr/>
        </p:nvSpPr>
        <p:spPr>
          <a:xfrm>
            <a:off x="9326494" y="3991653"/>
            <a:ext cx="83745" cy="89056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Flowchart: Connector 243">
            <a:extLst>
              <a:ext uri="{FF2B5EF4-FFF2-40B4-BE49-F238E27FC236}">
                <a16:creationId xmlns:a16="http://schemas.microsoft.com/office/drawing/2014/main" id="{A7E5D46A-8175-4FCE-B403-DBB0EA2046BE}"/>
              </a:ext>
            </a:extLst>
          </p:cNvPr>
          <p:cNvSpPr/>
          <p:nvPr/>
        </p:nvSpPr>
        <p:spPr>
          <a:xfrm>
            <a:off x="8996898" y="5215053"/>
            <a:ext cx="83745" cy="89056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Flowchart: Connector 244">
            <a:extLst>
              <a:ext uri="{FF2B5EF4-FFF2-40B4-BE49-F238E27FC236}">
                <a16:creationId xmlns:a16="http://schemas.microsoft.com/office/drawing/2014/main" id="{CD511440-31B6-4581-AC72-43F2F9539291}"/>
              </a:ext>
            </a:extLst>
          </p:cNvPr>
          <p:cNvSpPr/>
          <p:nvPr/>
        </p:nvSpPr>
        <p:spPr>
          <a:xfrm>
            <a:off x="9669354" y="5199355"/>
            <a:ext cx="83745" cy="89056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Flowchart: Connector 245">
            <a:extLst>
              <a:ext uri="{FF2B5EF4-FFF2-40B4-BE49-F238E27FC236}">
                <a16:creationId xmlns:a16="http://schemas.microsoft.com/office/drawing/2014/main" id="{08D30490-1CA3-40EB-9ABB-56C1CF2EF7C1}"/>
              </a:ext>
            </a:extLst>
          </p:cNvPr>
          <p:cNvSpPr/>
          <p:nvPr/>
        </p:nvSpPr>
        <p:spPr>
          <a:xfrm>
            <a:off x="10220758" y="5832100"/>
            <a:ext cx="83745" cy="89056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Flowchart: Connector 246">
            <a:extLst>
              <a:ext uri="{FF2B5EF4-FFF2-40B4-BE49-F238E27FC236}">
                <a16:creationId xmlns:a16="http://schemas.microsoft.com/office/drawing/2014/main" id="{09883972-B8A9-4747-9E79-C21BD8613F60}"/>
              </a:ext>
            </a:extLst>
          </p:cNvPr>
          <p:cNvSpPr/>
          <p:nvPr/>
        </p:nvSpPr>
        <p:spPr>
          <a:xfrm>
            <a:off x="10127203" y="5034344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Flowchart: Connector 248">
            <a:extLst>
              <a:ext uri="{FF2B5EF4-FFF2-40B4-BE49-F238E27FC236}">
                <a16:creationId xmlns:a16="http://schemas.microsoft.com/office/drawing/2014/main" id="{A9BDF841-81BC-4FC0-9BD8-84D277A1458D}"/>
              </a:ext>
            </a:extLst>
          </p:cNvPr>
          <p:cNvSpPr/>
          <p:nvPr/>
        </p:nvSpPr>
        <p:spPr>
          <a:xfrm>
            <a:off x="10651711" y="5790415"/>
            <a:ext cx="83745" cy="89056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lowchart: Connector 62">
            <a:extLst>
              <a:ext uri="{FF2B5EF4-FFF2-40B4-BE49-F238E27FC236}">
                <a16:creationId xmlns:a16="http://schemas.microsoft.com/office/drawing/2014/main" id="{3013BF33-79D8-4D84-B24D-379AA0651DA6}"/>
              </a:ext>
            </a:extLst>
          </p:cNvPr>
          <p:cNvSpPr/>
          <p:nvPr/>
        </p:nvSpPr>
        <p:spPr>
          <a:xfrm>
            <a:off x="10577939" y="6039435"/>
            <a:ext cx="83745" cy="89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lowchart: Connector 63">
            <a:extLst>
              <a:ext uri="{FF2B5EF4-FFF2-40B4-BE49-F238E27FC236}">
                <a16:creationId xmlns:a16="http://schemas.microsoft.com/office/drawing/2014/main" id="{6707852B-72A0-4BB1-B238-005BA8FAB16A}"/>
              </a:ext>
            </a:extLst>
          </p:cNvPr>
          <p:cNvSpPr/>
          <p:nvPr/>
        </p:nvSpPr>
        <p:spPr>
          <a:xfrm>
            <a:off x="10571885" y="5935943"/>
            <a:ext cx="83745" cy="89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Flowchart: Connector 250">
            <a:extLst>
              <a:ext uri="{FF2B5EF4-FFF2-40B4-BE49-F238E27FC236}">
                <a16:creationId xmlns:a16="http://schemas.microsoft.com/office/drawing/2014/main" id="{8FF13C77-F658-4DC5-8666-16966F580229}"/>
              </a:ext>
            </a:extLst>
          </p:cNvPr>
          <p:cNvSpPr/>
          <p:nvPr/>
        </p:nvSpPr>
        <p:spPr>
          <a:xfrm>
            <a:off x="10250481" y="5025867"/>
            <a:ext cx="83745" cy="89056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Flowchart: Connector 251">
            <a:extLst>
              <a:ext uri="{FF2B5EF4-FFF2-40B4-BE49-F238E27FC236}">
                <a16:creationId xmlns:a16="http://schemas.microsoft.com/office/drawing/2014/main" id="{BCCA3BF5-F488-4429-92C2-E4681437F4A9}"/>
              </a:ext>
            </a:extLst>
          </p:cNvPr>
          <p:cNvSpPr/>
          <p:nvPr/>
        </p:nvSpPr>
        <p:spPr>
          <a:xfrm>
            <a:off x="10286542" y="6015462"/>
            <a:ext cx="83745" cy="89056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A80B208-E795-459E-A28C-EB2F4CD048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659" y="33101"/>
            <a:ext cx="2563967" cy="100002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CBE8C0E-07B8-48F5-9DA9-873798AB0AB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63" t="19592" r="30149" b="40204"/>
          <a:stretch/>
        </p:blipFill>
        <p:spPr>
          <a:xfrm>
            <a:off x="10188478" y="6183312"/>
            <a:ext cx="1266469" cy="470412"/>
          </a:xfrm>
          <a:prstGeom prst="rect">
            <a:avLst/>
          </a:prstGeom>
        </p:spPr>
      </p:pic>
      <p:sp>
        <p:nvSpPr>
          <p:cNvPr id="253" name="Flowchart: Connector 252">
            <a:extLst>
              <a:ext uri="{FF2B5EF4-FFF2-40B4-BE49-F238E27FC236}">
                <a16:creationId xmlns:a16="http://schemas.microsoft.com/office/drawing/2014/main" id="{DCD53A71-D538-4629-9886-91A1001089C3}"/>
              </a:ext>
            </a:extLst>
          </p:cNvPr>
          <p:cNvSpPr>
            <a:spLocks noChangeAspect="1"/>
          </p:cNvSpPr>
          <p:nvPr/>
        </p:nvSpPr>
        <p:spPr>
          <a:xfrm>
            <a:off x="10182157" y="6208827"/>
            <a:ext cx="429935" cy="457200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Flowchart: Connector 256">
            <a:extLst>
              <a:ext uri="{FF2B5EF4-FFF2-40B4-BE49-F238E27FC236}">
                <a16:creationId xmlns:a16="http://schemas.microsoft.com/office/drawing/2014/main" id="{4742D58F-05E5-4A9A-87E9-FA511E90A966}"/>
              </a:ext>
            </a:extLst>
          </p:cNvPr>
          <p:cNvSpPr/>
          <p:nvPr/>
        </p:nvSpPr>
        <p:spPr>
          <a:xfrm>
            <a:off x="11059469" y="6280384"/>
            <a:ext cx="83745" cy="89056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Flowchart: Connector 258">
            <a:extLst>
              <a:ext uri="{FF2B5EF4-FFF2-40B4-BE49-F238E27FC236}">
                <a16:creationId xmlns:a16="http://schemas.microsoft.com/office/drawing/2014/main" id="{5D5AFE98-DE3C-4B63-B15E-E629362CD970}"/>
              </a:ext>
            </a:extLst>
          </p:cNvPr>
          <p:cNvSpPr/>
          <p:nvPr/>
        </p:nvSpPr>
        <p:spPr>
          <a:xfrm>
            <a:off x="11119887" y="6182730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Flowchart: Connector 259">
            <a:extLst>
              <a:ext uri="{FF2B5EF4-FFF2-40B4-BE49-F238E27FC236}">
                <a16:creationId xmlns:a16="http://schemas.microsoft.com/office/drawing/2014/main" id="{17B9AAA1-733E-4546-8754-A72EB7639A29}"/>
              </a:ext>
            </a:extLst>
          </p:cNvPr>
          <p:cNvSpPr/>
          <p:nvPr/>
        </p:nvSpPr>
        <p:spPr>
          <a:xfrm>
            <a:off x="11143214" y="6288263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Flowchart: Connector 260">
            <a:extLst>
              <a:ext uri="{FF2B5EF4-FFF2-40B4-BE49-F238E27FC236}">
                <a16:creationId xmlns:a16="http://schemas.microsoft.com/office/drawing/2014/main" id="{7CAB22CC-6232-4D9C-9512-295E54F4F3EF}"/>
              </a:ext>
            </a:extLst>
          </p:cNvPr>
          <p:cNvSpPr/>
          <p:nvPr/>
        </p:nvSpPr>
        <p:spPr>
          <a:xfrm>
            <a:off x="8411588" y="4050720"/>
            <a:ext cx="83745" cy="89056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Flowchart: Connector 261">
            <a:extLst>
              <a:ext uri="{FF2B5EF4-FFF2-40B4-BE49-F238E27FC236}">
                <a16:creationId xmlns:a16="http://schemas.microsoft.com/office/drawing/2014/main" id="{F3F11DC2-D7EE-41FD-9FDD-6123A75D7F64}"/>
              </a:ext>
            </a:extLst>
          </p:cNvPr>
          <p:cNvSpPr/>
          <p:nvPr/>
        </p:nvSpPr>
        <p:spPr>
          <a:xfrm>
            <a:off x="8516537" y="4052936"/>
            <a:ext cx="83745" cy="89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Flowchart: Connector 262">
            <a:extLst>
              <a:ext uri="{FF2B5EF4-FFF2-40B4-BE49-F238E27FC236}">
                <a16:creationId xmlns:a16="http://schemas.microsoft.com/office/drawing/2014/main" id="{8F662168-C9D9-447F-9728-B49341900AA5}"/>
              </a:ext>
            </a:extLst>
          </p:cNvPr>
          <p:cNvSpPr/>
          <p:nvPr/>
        </p:nvSpPr>
        <p:spPr>
          <a:xfrm>
            <a:off x="10389337" y="5976575"/>
            <a:ext cx="83745" cy="89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Flowchart: Connector 263">
            <a:extLst>
              <a:ext uri="{FF2B5EF4-FFF2-40B4-BE49-F238E27FC236}">
                <a16:creationId xmlns:a16="http://schemas.microsoft.com/office/drawing/2014/main" id="{2C77C1C5-DA61-4E73-8DF8-E02EA03A1698}"/>
              </a:ext>
            </a:extLst>
          </p:cNvPr>
          <p:cNvSpPr>
            <a:spLocks noChangeAspect="1"/>
          </p:cNvSpPr>
          <p:nvPr/>
        </p:nvSpPr>
        <p:spPr>
          <a:xfrm>
            <a:off x="10705170" y="6358957"/>
            <a:ext cx="257961" cy="274320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Flowchart: Connector 264">
            <a:extLst>
              <a:ext uri="{FF2B5EF4-FFF2-40B4-BE49-F238E27FC236}">
                <a16:creationId xmlns:a16="http://schemas.microsoft.com/office/drawing/2014/main" id="{4887E55F-422E-404A-83C9-291E61D69579}"/>
              </a:ext>
            </a:extLst>
          </p:cNvPr>
          <p:cNvSpPr>
            <a:spLocks noChangeAspect="1"/>
          </p:cNvSpPr>
          <p:nvPr/>
        </p:nvSpPr>
        <p:spPr>
          <a:xfrm>
            <a:off x="11056115" y="6388609"/>
            <a:ext cx="257961" cy="274320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Flowchart: Connector 266">
            <a:extLst>
              <a:ext uri="{FF2B5EF4-FFF2-40B4-BE49-F238E27FC236}">
                <a16:creationId xmlns:a16="http://schemas.microsoft.com/office/drawing/2014/main" id="{4302D447-BC4B-49EB-A05C-D40B41266776}"/>
              </a:ext>
            </a:extLst>
          </p:cNvPr>
          <p:cNvSpPr>
            <a:spLocks noChangeAspect="1"/>
          </p:cNvSpPr>
          <p:nvPr/>
        </p:nvSpPr>
        <p:spPr>
          <a:xfrm>
            <a:off x="11098351" y="6434329"/>
            <a:ext cx="171974" cy="18288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Flowchart: Connector 267">
            <a:extLst>
              <a:ext uri="{FF2B5EF4-FFF2-40B4-BE49-F238E27FC236}">
                <a16:creationId xmlns:a16="http://schemas.microsoft.com/office/drawing/2014/main" id="{88072AF7-5B7D-44C7-A8DB-40E22BD4B1BC}"/>
              </a:ext>
            </a:extLst>
          </p:cNvPr>
          <p:cNvSpPr/>
          <p:nvPr/>
        </p:nvSpPr>
        <p:spPr>
          <a:xfrm>
            <a:off x="11005334" y="6198607"/>
            <a:ext cx="83745" cy="89056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Flowchart: Connector 268">
            <a:extLst>
              <a:ext uri="{FF2B5EF4-FFF2-40B4-BE49-F238E27FC236}">
                <a16:creationId xmlns:a16="http://schemas.microsoft.com/office/drawing/2014/main" id="{12DB6DA7-AD8B-4D76-BE62-366A6B16A602}"/>
              </a:ext>
            </a:extLst>
          </p:cNvPr>
          <p:cNvSpPr>
            <a:spLocks noChangeAspect="1"/>
          </p:cNvSpPr>
          <p:nvPr/>
        </p:nvSpPr>
        <p:spPr>
          <a:xfrm>
            <a:off x="10221990" y="6242664"/>
            <a:ext cx="343948" cy="36576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Flowchart: Connector 257">
            <a:extLst>
              <a:ext uri="{FF2B5EF4-FFF2-40B4-BE49-F238E27FC236}">
                <a16:creationId xmlns:a16="http://schemas.microsoft.com/office/drawing/2014/main" id="{97DAA200-92A8-4A75-BFAC-F67D10429494}"/>
              </a:ext>
            </a:extLst>
          </p:cNvPr>
          <p:cNvSpPr/>
          <p:nvPr/>
        </p:nvSpPr>
        <p:spPr>
          <a:xfrm>
            <a:off x="10730993" y="6532241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Flowchart: Connector 253">
            <a:extLst>
              <a:ext uri="{FF2B5EF4-FFF2-40B4-BE49-F238E27FC236}">
                <a16:creationId xmlns:a16="http://schemas.microsoft.com/office/drawing/2014/main" id="{05472D7F-B9E5-41DD-8112-67DA4EEB33C2}"/>
              </a:ext>
            </a:extLst>
          </p:cNvPr>
          <p:cNvSpPr/>
          <p:nvPr/>
        </p:nvSpPr>
        <p:spPr>
          <a:xfrm>
            <a:off x="10887944" y="6552775"/>
            <a:ext cx="83745" cy="89056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Flowchart: Connector 265">
            <a:extLst>
              <a:ext uri="{FF2B5EF4-FFF2-40B4-BE49-F238E27FC236}">
                <a16:creationId xmlns:a16="http://schemas.microsoft.com/office/drawing/2014/main" id="{8CF46A50-5E06-444A-A520-43217EFDF695}"/>
              </a:ext>
            </a:extLst>
          </p:cNvPr>
          <p:cNvSpPr/>
          <p:nvPr/>
        </p:nvSpPr>
        <p:spPr>
          <a:xfrm>
            <a:off x="10834005" y="6620114"/>
            <a:ext cx="81239" cy="69439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Flowchart: Connector 269">
            <a:extLst>
              <a:ext uri="{FF2B5EF4-FFF2-40B4-BE49-F238E27FC236}">
                <a16:creationId xmlns:a16="http://schemas.microsoft.com/office/drawing/2014/main" id="{957D7F5D-4947-48AE-AA4B-82245AF4BC62}"/>
              </a:ext>
            </a:extLst>
          </p:cNvPr>
          <p:cNvSpPr/>
          <p:nvPr/>
        </p:nvSpPr>
        <p:spPr>
          <a:xfrm>
            <a:off x="10095085" y="4868351"/>
            <a:ext cx="83745" cy="89056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Flowchart: Connector 270">
            <a:extLst>
              <a:ext uri="{FF2B5EF4-FFF2-40B4-BE49-F238E27FC236}">
                <a16:creationId xmlns:a16="http://schemas.microsoft.com/office/drawing/2014/main" id="{63F97C6D-D083-4638-BA9F-C71B4595F226}"/>
              </a:ext>
            </a:extLst>
          </p:cNvPr>
          <p:cNvSpPr/>
          <p:nvPr/>
        </p:nvSpPr>
        <p:spPr>
          <a:xfrm>
            <a:off x="10179473" y="5786083"/>
            <a:ext cx="83745" cy="89056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Flowchart: Connector 271">
            <a:extLst>
              <a:ext uri="{FF2B5EF4-FFF2-40B4-BE49-F238E27FC236}">
                <a16:creationId xmlns:a16="http://schemas.microsoft.com/office/drawing/2014/main" id="{7114D9DB-EDE7-433C-8CBB-2B3430CB457F}"/>
              </a:ext>
            </a:extLst>
          </p:cNvPr>
          <p:cNvSpPr/>
          <p:nvPr/>
        </p:nvSpPr>
        <p:spPr>
          <a:xfrm>
            <a:off x="10133828" y="5432672"/>
            <a:ext cx="83745" cy="89056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01E21D-7149-4EB4-A29E-D7E0B6D20A65}"/>
              </a:ext>
            </a:extLst>
          </p:cNvPr>
          <p:cNvSpPr txBox="1"/>
          <p:nvPr/>
        </p:nvSpPr>
        <p:spPr>
          <a:xfrm>
            <a:off x="9269372" y="6229857"/>
            <a:ext cx="8451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Puerto Rico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D2DD81B-6C68-491D-9EC8-542A379646E5}"/>
              </a:ext>
            </a:extLst>
          </p:cNvPr>
          <p:cNvSpPr/>
          <p:nvPr/>
        </p:nvSpPr>
        <p:spPr bwMode="auto">
          <a:xfrm>
            <a:off x="7283258" y="2926034"/>
            <a:ext cx="1209690" cy="1033462"/>
          </a:xfrm>
          <a:custGeom>
            <a:avLst/>
            <a:gdLst>
              <a:gd name="connsiteX0" fmla="*/ 0 w 914400"/>
              <a:gd name="connsiteY0" fmla="*/ 0 h 914400"/>
              <a:gd name="connsiteX1" fmla="*/ 914400 w 914400"/>
              <a:gd name="connsiteY1" fmla="*/ 0 h 914400"/>
              <a:gd name="connsiteX2" fmla="*/ 914400 w 914400"/>
              <a:gd name="connsiteY2" fmla="*/ 914400 h 914400"/>
              <a:gd name="connsiteX3" fmla="*/ 0 w 914400"/>
              <a:gd name="connsiteY3" fmla="*/ 914400 h 914400"/>
              <a:gd name="connsiteX4" fmla="*/ 0 w 914400"/>
              <a:gd name="connsiteY4" fmla="*/ 0 h 914400"/>
              <a:gd name="connsiteX0" fmla="*/ 0 w 914400"/>
              <a:gd name="connsiteY0" fmla="*/ 59531 h 973931"/>
              <a:gd name="connsiteX1" fmla="*/ 647700 w 914400"/>
              <a:gd name="connsiteY1" fmla="*/ 0 h 973931"/>
              <a:gd name="connsiteX2" fmla="*/ 914400 w 914400"/>
              <a:gd name="connsiteY2" fmla="*/ 973931 h 973931"/>
              <a:gd name="connsiteX3" fmla="*/ 0 w 914400"/>
              <a:gd name="connsiteY3" fmla="*/ 973931 h 973931"/>
              <a:gd name="connsiteX4" fmla="*/ 0 w 914400"/>
              <a:gd name="connsiteY4" fmla="*/ 59531 h 973931"/>
              <a:gd name="connsiteX0" fmla="*/ 0 w 914400"/>
              <a:gd name="connsiteY0" fmla="*/ 59531 h 973931"/>
              <a:gd name="connsiteX1" fmla="*/ 647700 w 914400"/>
              <a:gd name="connsiteY1" fmla="*/ 0 h 973931"/>
              <a:gd name="connsiteX2" fmla="*/ 914400 w 914400"/>
              <a:gd name="connsiteY2" fmla="*/ 973931 h 973931"/>
              <a:gd name="connsiteX3" fmla="*/ 0 w 914400"/>
              <a:gd name="connsiteY3" fmla="*/ 973931 h 973931"/>
              <a:gd name="connsiteX4" fmla="*/ 0 w 914400"/>
              <a:gd name="connsiteY4" fmla="*/ 59531 h 973931"/>
              <a:gd name="connsiteX0" fmla="*/ 0 w 914400"/>
              <a:gd name="connsiteY0" fmla="*/ 59531 h 997744"/>
              <a:gd name="connsiteX1" fmla="*/ 647700 w 914400"/>
              <a:gd name="connsiteY1" fmla="*/ 0 h 997744"/>
              <a:gd name="connsiteX2" fmla="*/ 914400 w 914400"/>
              <a:gd name="connsiteY2" fmla="*/ 973931 h 997744"/>
              <a:gd name="connsiteX3" fmla="*/ 254794 w 914400"/>
              <a:gd name="connsiteY3" fmla="*/ 997744 h 997744"/>
              <a:gd name="connsiteX4" fmla="*/ 0 w 914400"/>
              <a:gd name="connsiteY4" fmla="*/ 59531 h 997744"/>
              <a:gd name="connsiteX0" fmla="*/ 0 w 914400"/>
              <a:gd name="connsiteY0" fmla="*/ 59531 h 997744"/>
              <a:gd name="connsiteX1" fmla="*/ 647700 w 914400"/>
              <a:gd name="connsiteY1" fmla="*/ 0 h 997744"/>
              <a:gd name="connsiteX2" fmla="*/ 914400 w 914400"/>
              <a:gd name="connsiteY2" fmla="*/ 973931 h 997744"/>
              <a:gd name="connsiteX3" fmla="*/ 254794 w 914400"/>
              <a:gd name="connsiteY3" fmla="*/ 997744 h 997744"/>
              <a:gd name="connsiteX4" fmla="*/ 0 w 914400"/>
              <a:gd name="connsiteY4" fmla="*/ 59531 h 997744"/>
              <a:gd name="connsiteX0" fmla="*/ 0 w 914400"/>
              <a:gd name="connsiteY0" fmla="*/ 59531 h 997744"/>
              <a:gd name="connsiteX1" fmla="*/ 647700 w 914400"/>
              <a:gd name="connsiteY1" fmla="*/ 0 h 997744"/>
              <a:gd name="connsiteX2" fmla="*/ 914400 w 914400"/>
              <a:gd name="connsiteY2" fmla="*/ 973931 h 997744"/>
              <a:gd name="connsiteX3" fmla="*/ 254794 w 914400"/>
              <a:gd name="connsiteY3" fmla="*/ 997744 h 997744"/>
              <a:gd name="connsiteX4" fmla="*/ 0 w 914400"/>
              <a:gd name="connsiteY4" fmla="*/ 59531 h 997744"/>
              <a:gd name="connsiteX0" fmla="*/ 0 w 914400"/>
              <a:gd name="connsiteY0" fmla="*/ 59531 h 1102519"/>
              <a:gd name="connsiteX1" fmla="*/ 647700 w 914400"/>
              <a:gd name="connsiteY1" fmla="*/ 0 h 1102519"/>
              <a:gd name="connsiteX2" fmla="*/ 914400 w 914400"/>
              <a:gd name="connsiteY2" fmla="*/ 973931 h 1102519"/>
              <a:gd name="connsiteX3" fmla="*/ 259557 w 914400"/>
              <a:gd name="connsiteY3" fmla="*/ 1102519 h 1102519"/>
              <a:gd name="connsiteX4" fmla="*/ 0 w 914400"/>
              <a:gd name="connsiteY4" fmla="*/ 59531 h 1102519"/>
              <a:gd name="connsiteX0" fmla="*/ 0 w 1150144"/>
              <a:gd name="connsiteY0" fmla="*/ 59531 h 1102519"/>
              <a:gd name="connsiteX1" fmla="*/ 647700 w 1150144"/>
              <a:gd name="connsiteY1" fmla="*/ 0 h 1102519"/>
              <a:gd name="connsiteX2" fmla="*/ 1150144 w 1150144"/>
              <a:gd name="connsiteY2" fmla="*/ 1031081 h 1102519"/>
              <a:gd name="connsiteX3" fmla="*/ 259557 w 1150144"/>
              <a:gd name="connsiteY3" fmla="*/ 1102519 h 1102519"/>
              <a:gd name="connsiteX4" fmla="*/ 0 w 1150144"/>
              <a:gd name="connsiteY4" fmla="*/ 59531 h 1102519"/>
              <a:gd name="connsiteX0" fmla="*/ 0 w 1150144"/>
              <a:gd name="connsiteY0" fmla="*/ 61912 h 1104900"/>
              <a:gd name="connsiteX1" fmla="*/ 664369 w 1150144"/>
              <a:gd name="connsiteY1" fmla="*/ 0 h 1104900"/>
              <a:gd name="connsiteX2" fmla="*/ 1150144 w 1150144"/>
              <a:gd name="connsiteY2" fmla="*/ 1033462 h 1104900"/>
              <a:gd name="connsiteX3" fmla="*/ 259557 w 1150144"/>
              <a:gd name="connsiteY3" fmla="*/ 1104900 h 1104900"/>
              <a:gd name="connsiteX4" fmla="*/ 0 w 1150144"/>
              <a:gd name="connsiteY4" fmla="*/ 61912 h 1104900"/>
              <a:gd name="connsiteX0" fmla="*/ 0 w 1150144"/>
              <a:gd name="connsiteY0" fmla="*/ 61912 h 1104900"/>
              <a:gd name="connsiteX1" fmla="*/ 664369 w 1150144"/>
              <a:gd name="connsiteY1" fmla="*/ 0 h 1104900"/>
              <a:gd name="connsiteX2" fmla="*/ 1150144 w 1150144"/>
              <a:gd name="connsiteY2" fmla="*/ 1033462 h 1104900"/>
              <a:gd name="connsiteX3" fmla="*/ 1078746 w 1150144"/>
              <a:gd name="connsiteY3" fmla="*/ 1042485 h 1104900"/>
              <a:gd name="connsiteX4" fmla="*/ 259557 w 1150144"/>
              <a:gd name="connsiteY4" fmla="*/ 1104900 h 1104900"/>
              <a:gd name="connsiteX5" fmla="*/ 0 w 1150144"/>
              <a:gd name="connsiteY5" fmla="*/ 61912 h 1104900"/>
              <a:gd name="connsiteX0" fmla="*/ 0 w 1150144"/>
              <a:gd name="connsiteY0" fmla="*/ 61912 h 1104900"/>
              <a:gd name="connsiteX1" fmla="*/ 664369 w 1150144"/>
              <a:gd name="connsiteY1" fmla="*/ 0 h 1104900"/>
              <a:gd name="connsiteX2" fmla="*/ 1150144 w 1150144"/>
              <a:gd name="connsiteY2" fmla="*/ 1033462 h 1104900"/>
              <a:gd name="connsiteX3" fmla="*/ 1078746 w 1150144"/>
              <a:gd name="connsiteY3" fmla="*/ 1042485 h 1104900"/>
              <a:gd name="connsiteX4" fmla="*/ 259557 w 1150144"/>
              <a:gd name="connsiteY4" fmla="*/ 1104900 h 1104900"/>
              <a:gd name="connsiteX5" fmla="*/ 0 w 1150144"/>
              <a:gd name="connsiteY5" fmla="*/ 61912 h 1104900"/>
              <a:gd name="connsiteX0" fmla="*/ 0 w 1150144"/>
              <a:gd name="connsiteY0" fmla="*/ 61912 h 1042485"/>
              <a:gd name="connsiteX1" fmla="*/ 664369 w 1150144"/>
              <a:gd name="connsiteY1" fmla="*/ 0 h 1042485"/>
              <a:gd name="connsiteX2" fmla="*/ 1150144 w 1150144"/>
              <a:gd name="connsiteY2" fmla="*/ 1033462 h 1042485"/>
              <a:gd name="connsiteX3" fmla="*/ 1078746 w 1150144"/>
              <a:gd name="connsiteY3" fmla="*/ 1042485 h 1042485"/>
              <a:gd name="connsiteX4" fmla="*/ 252414 w 1150144"/>
              <a:gd name="connsiteY4" fmla="*/ 1021556 h 1042485"/>
              <a:gd name="connsiteX5" fmla="*/ 0 w 1150144"/>
              <a:gd name="connsiteY5" fmla="*/ 61912 h 1042485"/>
              <a:gd name="connsiteX0" fmla="*/ 0 w 1150144"/>
              <a:gd name="connsiteY0" fmla="*/ 61912 h 1042485"/>
              <a:gd name="connsiteX1" fmla="*/ 664369 w 1150144"/>
              <a:gd name="connsiteY1" fmla="*/ 0 h 1042485"/>
              <a:gd name="connsiteX2" fmla="*/ 1150144 w 1150144"/>
              <a:gd name="connsiteY2" fmla="*/ 1033462 h 1042485"/>
              <a:gd name="connsiteX3" fmla="*/ 1078746 w 1150144"/>
              <a:gd name="connsiteY3" fmla="*/ 1042485 h 1042485"/>
              <a:gd name="connsiteX4" fmla="*/ 252414 w 1150144"/>
              <a:gd name="connsiteY4" fmla="*/ 1021556 h 1042485"/>
              <a:gd name="connsiteX5" fmla="*/ 0 w 1150144"/>
              <a:gd name="connsiteY5" fmla="*/ 61912 h 1042485"/>
              <a:gd name="connsiteX0" fmla="*/ 0 w 1150144"/>
              <a:gd name="connsiteY0" fmla="*/ 61912 h 1042485"/>
              <a:gd name="connsiteX1" fmla="*/ 664369 w 1150144"/>
              <a:gd name="connsiteY1" fmla="*/ 0 h 1042485"/>
              <a:gd name="connsiteX2" fmla="*/ 1150144 w 1150144"/>
              <a:gd name="connsiteY2" fmla="*/ 1033462 h 1042485"/>
              <a:gd name="connsiteX3" fmla="*/ 1078746 w 1150144"/>
              <a:gd name="connsiteY3" fmla="*/ 1042485 h 1042485"/>
              <a:gd name="connsiteX4" fmla="*/ 252414 w 1150144"/>
              <a:gd name="connsiteY4" fmla="*/ 1021556 h 1042485"/>
              <a:gd name="connsiteX5" fmla="*/ 0 w 1150144"/>
              <a:gd name="connsiteY5" fmla="*/ 61912 h 1042485"/>
              <a:gd name="connsiteX0" fmla="*/ 0 w 1150144"/>
              <a:gd name="connsiteY0" fmla="*/ 61912 h 1042485"/>
              <a:gd name="connsiteX1" fmla="*/ 664369 w 1150144"/>
              <a:gd name="connsiteY1" fmla="*/ 0 h 1042485"/>
              <a:gd name="connsiteX2" fmla="*/ 997783 w 1150144"/>
              <a:gd name="connsiteY2" fmla="*/ 711493 h 1042485"/>
              <a:gd name="connsiteX3" fmla="*/ 1150144 w 1150144"/>
              <a:gd name="connsiteY3" fmla="*/ 1033462 h 1042485"/>
              <a:gd name="connsiteX4" fmla="*/ 1078746 w 1150144"/>
              <a:gd name="connsiteY4" fmla="*/ 1042485 h 1042485"/>
              <a:gd name="connsiteX5" fmla="*/ 252414 w 1150144"/>
              <a:gd name="connsiteY5" fmla="*/ 1021556 h 1042485"/>
              <a:gd name="connsiteX6" fmla="*/ 0 w 1150144"/>
              <a:gd name="connsiteY6" fmla="*/ 61912 h 1042485"/>
              <a:gd name="connsiteX0" fmla="*/ 0 w 1150144"/>
              <a:gd name="connsiteY0" fmla="*/ 61912 h 1042485"/>
              <a:gd name="connsiteX1" fmla="*/ 664369 w 1150144"/>
              <a:gd name="connsiteY1" fmla="*/ 0 h 1042485"/>
              <a:gd name="connsiteX2" fmla="*/ 1109702 w 1150144"/>
              <a:gd name="connsiteY2" fmla="*/ 616243 h 1042485"/>
              <a:gd name="connsiteX3" fmla="*/ 1150144 w 1150144"/>
              <a:gd name="connsiteY3" fmla="*/ 1033462 h 1042485"/>
              <a:gd name="connsiteX4" fmla="*/ 1078746 w 1150144"/>
              <a:gd name="connsiteY4" fmla="*/ 1042485 h 1042485"/>
              <a:gd name="connsiteX5" fmla="*/ 252414 w 1150144"/>
              <a:gd name="connsiteY5" fmla="*/ 1021556 h 1042485"/>
              <a:gd name="connsiteX6" fmla="*/ 0 w 1150144"/>
              <a:gd name="connsiteY6" fmla="*/ 61912 h 1042485"/>
              <a:gd name="connsiteX0" fmla="*/ 0 w 1150144"/>
              <a:gd name="connsiteY0" fmla="*/ 61912 h 1042485"/>
              <a:gd name="connsiteX1" fmla="*/ 664369 w 1150144"/>
              <a:gd name="connsiteY1" fmla="*/ 0 h 1042485"/>
              <a:gd name="connsiteX2" fmla="*/ 1109702 w 1150144"/>
              <a:gd name="connsiteY2" fmla="*/ 616243 h 1042485"/>
              <a:gd name="connsiteX3" fmla="*/ 1150144 w 1150144"/>
              <a:gd name="connsiteY3" fmla="*/ 1033462 h 1042485"/>
              <a:gd name="connsiteX4" fmla="*/ 1078746 w 1150144"/>
              <a:gd name="connsiteY4" fmla="*/ 1042485 h 1042485"/>
              <a:gd name="connsiteX5" fmla="*/ 252414 w 1150144"/>
              <a:gd name="connsiteY5" fmla="*/ 1021556 h 1042485"/>
              <a:gd name="connsiteX6" fmla="*/ 0 w 1150144"/>
              <a:gd name="connsiteY6" fmla="*/ 61912 h 1042485"/>
              <a:gd name="connsiteX0" fmla="*/ 0 w 1150144"/>
              <a:gd name="connsiteY0" fmla="*/ 61912 h 1042485"/>
              <a:gd name="connsiteX1" fmla="*/ 664369 w 1150144"/>
              <a:gd name="connsiteY1" fmla="*/ 0 h 1042485"/>
              <a:gd name="connsiteX2" fmla="*/ 959658 w 1150144"/>
              <a:gd name="connsiteY2" fmla="*/ 340424 h 1042485"/>
              <a:gd name="connsiteX3" fmla="*/ 1109702 w 1150144"/>
              <a:gd name="connsiteY3" fmla="*/ 616243 h 1042485"/>
              <a:gd name="connsiteX4" fmla="*/ 1150144 w 1150144"/>
              <a:gd name="connsiteY4" fmla="*/ 1033462 h 1042485"/>
              <a:gd name="connsiteX5" fmla="*/ 1078746 w 1150144"/>
              <a:gd name="connsiteY5" fmla="*/ 1042485 h 1042485"/>
              <a:gd name="connsiteX6" fmla="*/ 252414 w 1150144"/>
              <a:gd name="connsiteY6" fmla="*/ 1021556 h 1042485"/>
              <a:gd name="connsiteX7" fmla="*/ 0 w 1150144"/>
              <a:gd name="connsiteY7" fmla="*/ 61912 h 1042485"/>
              <a:gd name="connsiteX0" fmla="*/ 0 w 1150144"/>
              <a:gd name="connsiteY0" fmla="*/ 61912 h 1042485"/>
              <a:gd name="connsiteX1" fmla="*/ 664369 w 1150144"/>
              <a:gd name="connsiteY1" fmla="*/ 0 h 1042485"/>
              <a:gd name="connsiteX2" fmla="*/ 959658 w 1150144"/>
              <a:gd name="connsiteY2" fmla="*/ 340424 h 1042485"/>
              <a:gd name="connsiteX3" fmla="*/ 1109702 w 1150144"/>
              <a:gd name="connsiteY3" fmla="*/ 616243 h 1042485"/>
              <a:gd name="connsiteX4" fmla="*/ 1150144 w 1150144"/>
              <a:gd name="connsiteY4" fmla="*/ 1033462 h 1042485"/>
              <a:gd name="connsiteX5" fmla="*/ 1078746 w 1150144"/>
              <a:gd name="connsiteY5" fmla="*/ 1042485 h 1042485"/>
              <a:gd name="connsiteX6" fmla="*/ 252414 w 1150144"/>
              <a:gd name="connsiteY6" fmla="*/ 1021556 h 1042485"/>
              <a:gd name="connsiteX7" fmla="*/ 0 w 1150144"/>
              <a:gd name="connsiteY7" fmla="*/ 61912 h 1042485"/>
              <a:gd name="connsiteX0" fmla="*/ 0 w 1150144"/>
              <a:gd name="connsiteY0" fmla="*/ 61912 h 1042485"/>
              <a:gd name="connsiteX1" fmla="*/ 664369 w 1150144"/>
              <a:gd name="connsiteY1" fmla="*/ 0 h 1042485"/>
              <a:gd name="connsiteX2" fmla="*/ 959658 w 1150144"/>
              <a:gd name="connsiteY2" fmla="*/ 340424 h 1042485"/>
              <a:gd name="connsiteX3" fmla="*/ 1109702 w 1150144"/>
              <a:gd name="connsiteY3" fmla="*/ 616243 h 1042485"/>
              <a:gd name="connsiteX4" fmla="*/ 1150144 w 1150144"/>
              <a:gd name="connsiteY4" fmla="*/ 1033462 h 1042485"/>
              <a:gd name="connsiteX5" fmla="*/ 1078746 w 1150144"/>
              <a:gd name="connsiteY5" fmla="*/ 1042485 h 1042485"/>
              <a:gd name="connsiteX6" fmla="*/ 252414 w 1150144"/>
              <a:gd name="connsiteY6" fmla="*/ 1021556 h 1042485"/>
              <a:gd name="connsiteX7" fmla="*/ 0 w 1150144"/>
              <a:gd name="connsiteY7" fmla="*/ 61912 h 1042485"/>
              <a:gd name="connsiteX0" fmla="*/ 0 w 1150144"/>
              <a:gd name="connsiteY0" fmla="*/ 61912 h 1042485"/>
              <a:gd name="connsiteX1" fmla="*/ 664369 w 1150144"/>
              <a:gd name="connsiteY1" fmla="*/ 0 h 1042485"/>
              <a:gd name="connsiteX2" fmla="*/ 959658 w 1150144"/>
              <a:gd name="connsiteY2" fmla="*/ 340424 h 1042485"/>
              <a:gd name="connsiteX3" fmla="*/ 1109702 w 1150144"/>
              <a:gd name="connsiteY3" fmla="*/ 616243 h 1042485"/>
              <a:gd name="connsiteX4" fmla="*/ 1119202 w 1150144"/>
              <a:gd name="connsiteY4" fmla="*/ 752380 h 1042485"/>
              <a:gd name="connsiteX5" fmla="*/ 1150144 w 1150144"/>
              <a:gd name="connsiteY5" fmla="*/ 1033462 h 1042485"/>
              <a:gd name="connsiteX6" fmla="*/ 1078746 w 1150144"/>
              <a:gd name="connsiteY6" fmla="*/ 1042485 h 1042485"/>
              <a:gd name="connsiteX7" fmla="*/ 252414 w 1150144"/>
              <a:gd name="connsiteY7" fmla="*/ 1021556 h 1042485"/>
              <a:gd name="connsiteX8" fmla="*/ 0 w 1150144"/>
              <a:gd name="connsiteY8" fmla="*/ 61912 h 1042485"/>
              <a:gd name="connsiteX0" fmla="*/ 0 w 1209690"/>
              <a:gd name="connsiteY0" fmla="*/ 61912 h 1042485"/>
              <a:gd name="connsiteX1" fmla="*/ 664369 w 1209690"/>
              <a:gd name="connsiteY1" fmla="*/ 0 h 1042485"/>
              <a:gd name="connsiteX2" fmla="*/ 959658 w 1209690"/>
              <a:gd name="connsiteY2" fmla="*/ 340424 h 1042485"/>
              <a:gd name="connsiteX3" fmla="*/ 1109702 w 1209690"/>
              <a:gd name="connsiteY3" fmla="*/ 616243 h 1042485"/>
              <a:gd name="connsiteX4" fmla="*/ 1209690 w 1209690"/>
              <a:gd name="connsiteY4" fmla="*/ 761905 h 1042485"/>
              <a:gd name="connsiteX5" fmla="*/ 1150144 w 1209690"/>
              <a:gd name="connsiteY5" fmla="*/ 1033462 h 1042485"/>
              <a:gd name="connsiteX6" fmla="*/ 1078746 w 1209690"/>
              <a:gd name="connsiteY6" fmla="*/ 1042485 h 1042485"/>
              <a:gd name="connsiteX7" fmla="*/ 252414 w 1209690"/>
              <a:gd name="connsiteY7" fmla="*/ 1021556 h 1042485"/>
              <a:gd name="connsiteX8" fmla="*/ 0 w 1209690"/>
              <a:gd name="connsiteY8" fmla="*/ 61912 h 1042485"/>
              <a:gd name="connsiteX0" fmla="*/ 0 w 1209690"/>
              <a:gd name="connsiteY0" fmla="*/ 61912 h 1033462"/>
              <a:gd name="connsiteX1" fmla="*/ 664369 w 1209690"/>
              <a:gd name="connsiteY1" fmla="*/ 0 h 1033462"/>
              <a:gd name="connsiteX2" fmla="*/ 959658 w 1209690"/>
              <a:gd name="connsiteY2" fmla="*/ 340424 h 1033462"/>
              <a:gd name="connsiteX3" fmla="*/ 1109702 w 1209690"/>
              <a:gd name="connsiteY3" fmla="*/ 616243 h 1033462"/>
              <a:gd name="connsiteX4" fmla="*/ 1209690 w 1209690"/>
              <a:gd name="connsiteY4" fmla="*/ 761905 h 1033462"/>
              <a:gd name="connsiteX5" fmla="*/ 1150144 w 1209690"/>
              <a:gd name="connsiteY5" fmla="*/ 1033462 h 1033462"/>
              <a:gd name="connsiteX6" fmla="*/ 1054933 w 1209690"/>
              <a:gd name="connsiteY6" fmla="*/ 1028198 h 1033462"/>
              <a:gd name="connsiteX7" fmla="*/ 252414 w 1209690"/>
              <a:gd name="connsiteY7" fmla="*/ 1021556 h 1033462"/>
              <a:gd name="connsiteX8" fmla="*/ 0 w 1209690"/>
              <a:gd name="connsiteY8" fmla="*/ 61912 h 1033462"/>
              <a:gd name="connsiteX0" fmla="*/ 0 w 1209690"/>
              <a:gd name="connsiteY0" fmla="*/ 61912 h 1033462"/>
              <a:gd name="connsiteX1" fmla="*/ 664369 w 1209690"/>
              <a:gd name="connsiteY1" fmla="*/ 0 h 1033462"/>
              <a:gd name="connsiteX2" fmla="*/ 959658 w 1209690"/>
              <a:gd name="connsiteY2" fmla="*/ 340424 h 1033462"/>
              <a:gd name="connsiteX3" fmla="*/ 1109702 w 1209690"/>
              <a:gd name="connsiteY3" fmla="*/ 616243 h 1033462"/>
              <a:gd name="connsiteX4" fmla="*/ 1209690 w 1209690"/>
              <a:gd name="connsiteY4" fmla="*/ 761905 h 1033462"/>
              <a:gd name="connsiteX5" fmla="*/ 1150144 w 1209690"/>
              <a:gd name="connsiteY5" fmla="*/ 1033462 h 1033462"/>
              <a:gd name="connsiteX6" fmla="*/ 1054933 w 1209690"/>
              <a:gd name="connsiteY6" fmla="*/ 1028198 h 1033462"/>
              <a:gd name="connsiteX7" fmla="*/ 252414 w 1209690"/>
              <a:gd name="connsiteY7" fmla="*/ 1021556 h 1033462"/>
              <a:gd name="connsiteX8" fmla="*/ 0 w 1209690"/>
              <a:gd name="connsiteY8" fmla="*/ 61912 h 1033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09690" h="1033462">
                <a:moveTo>
                  <a:pt x="0" y="61912"/>
                </a:moveTo>
                <a:cubicBezTo>
                  <a:pt x="215900" y="42068"/>
                  <a:pt x="443707" y="36513"/>
                  <a:pt x="664369" y="0"/>
                </a:cubicBezTo>
                <a:cubicBezTo>
                  <a:pt x="810422" y="42450"/>
                  <a:pt x="730655" y="211523"/>
                  <a:pt x="959658" y="340424"/>
                </a:cubicBezTo>
                <a:cubicBezTo>
                  <a:pt x="910055" y="531237"/>
                  <a:pt x="1064064" y="496768"/>
                  <a:pt x="1109702" y="616243"/>
                </a:cubicBezTo>
                <a:lnTo>
                  <a:pt x="1209690" y="761905"/>
                </a:lnTo>
                <a:lnTo>
                  <a:pt x="1150144" y="1033462"/>
                </a:lnTo>
                <a:lnTo>
                  <a:pt x="1054933" y="1028198"/>
                </a:lnTo>
                <a:cubicBezTo>
                  <a:pt x="1031901" y="915653"/>
                  <a:pt x="1068402" y="862638"/>
                  <a:pt x="252414" y="1021556"/>
                </a:cubicBezTo>
                <a:cubicBezTo>
                  <a:pt x="212727" y="251618"/>
                  <a:pt x="84931" y="374650"/>
                  <a:pt x="0" y="61912"/>
                </a:cubicBezTo>
                <a:close/>
              </a:path>
            </a:pathLst>
          </a:custGeom>
          <a:solidFill>
            <a:srgbClr val="CFC1B1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 lIns="0" rIns="0" rtlCol="0" anchor="ctr"/>
          <a:lstStyle/>
          <a:p>
            <a:pPr marL="0" marR="0" indent="0" algn="l" defTabSz="9142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D1086F8F-2AF5-4AE1-B892-8BECBBA37D85}"/>
              </a:ext>
            </a:extLst>
          </p:cNvPr>
          <p:cNvSpPr/>
          <p:nvPr/>
        </p:nvSpPr>
        <p:spPr bwMode="auto">
          <a:xfrm>
            <a:off x="7696411" y="3233011"/>
            <a:ext cx="76398" cy="73630"/>
          </a:xfrm>
          <a:prstGeom prst="flowChartConnector">
            <a:avLst/>
          </a:prstGeom>
          <a:solidFill>
            <a:schemeClr val="bg1">
              <a:lumMod val="65000"/>
            </a:schemeClr>
          </a:solidFill>
          <a:ln w="19050" cmpd="sng">
            <a:solidFill>
              <a:schemeClr val="accent1"/>
            </a:solidFill>
            <a:prstDash val="solid"/>
            <a:round/>
            <a:headEnd/>
            <a:tailEnd/>
          </a:ln>
          <a:effectLst/>
        </p:spPr>
        <p:txBody>
          <a:bodyPr lIns="0" rIns="0" rtlCol="0" anchor="ctr"/>
          <a:lstStyle/>
          <a:p>
            <a:pPr marL="0" marR="0" indent="0" algn="l" defTabSz="9142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ea typeface="宋体" panose="02010600030101010101" pitchFamily="2" charset="-122"/>
            </a:endParaRPr>
          </a:p>
        </p:txBody>
      </p:sp>
      <p:sp>
        <p:nvSpPr>
          <p:cNvPr id="248" name="Flowchart: Connector 247">
            <a:extLst>
              <a:ext uri="{FF2B5EF4-FFF2-40B4-BE49-F238E27FC236}">
                <a16:creationId xmlns:a16="http://schemas.microsoft.com/office/drawing/2014/main" id="{B90EAF44-10DC-4032-9B13-39C34ABD98A3}"/>
              </a:ext>
            </a:extLst>
          </p:cNvPr>
          <p:cNvSpPr/>
          <p:nvPr/>
        </p:nvSpPr>
        <p:spPr>
          <a:xfrm>
            <a:off x="7285072" y="1699257"/>
            <a:ext cx="83745" cy="89056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Flowchart: Connector 254">
            <a:extLst>
              <a:ext uri="{FF2B5EF4-FFF2-40B4-BE49-F238E27FC236}">
                <a16:creationId xmlns:a16="http://schemas.microsoft.com/office/drawing/2014/main" id="{D2DD1CB3-7C3C-43CF-BA8D-AFF8459426D3}"/>
              </a:ext>
            </a:extLst>
          </p:cNvPr>
          <p:cNvSpPr/>
          <p:nvPr/>
        </p:nvSpPr>
        <p:spPr>
          <a:xfrm>
            <a:off x="8909803" y="5169440"/>
            <a:ext cx="83745" cy="89056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Flowchart: Connector 255">
            <a:extLst>
              <a:ext uri="{FF2B5EF4-FFF2-40B4-BE49-F238E27FC236}">
                <a16:creationId xmlns:a16="http://schemas.microsoft.com/office/drawing/2014/main" id="{13376635-B9F3-4783-A623-A6053011B246}"/>
              </a:ext>
            </a:extLst>
          </p:cNvPr>
          <p:cNvSpPr/>
          <p:nvPr/>
        </p:nvSpPr>
        <p:spPr>
          <a:xfrm>
            <a:off x="9081253" y="4932017"/>
            <a:ext cx="83745" cy="89056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Flowchart: Connector 272">
            <a:extLst>
              <a:ext uri="{FF2B5EF4-FFF2-40B4-BE49-F238E27FC236}">
                <a16:creationId xmlns:a16="http://schemas.microsoft.com/office/drawing/2014/main" id="{698EA74E-1BD1-4ECF-B4A3-F36BDDE3BD33}"/>
              </a:ext>
            </a:extLst>
          </p:cNvPr>
          <p:cNvSpPr/>
          <p:nvPr/>
        </p:nvSpPr>
        <p:spPr>
          <a:xfrm>
            <a:off x="9082309" y="4176360"/>
            <a:ext cx="83745" cy="89056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Flowchart: Connector 273">
            <a:extLst>
              <a:ext uri="{FF2B5EF4-FFF2-40B4-BE49-F238E27FC236}">
                <a16:creationId xmlns:a16="http://schemas.microsoft.com/office/drawing/2014/main" id="{CCE1A901-68F7-45AA-BFF2-7CB86F092E3C}"/>
              </a:ext>
            </a:extLst>
          </p:cNvPr>
          <p:cNvSpPr/>
          <p:nvPr/>
        </p:nvSpPr>
        <p:spPr>
          <a:xfrm>
            <a:off x="8367959" y="2792601"/>
            <a:ext cx="83745" cy="89056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Flowchart: Connector 274">
            <a:extLst>
              <a:ext uri="{FF2B5EF4-FFF2-40B4-BE49-F238E27FC236}">
                <a16:creationId xmlns:a16="http://schemas.microsoft.com/office/drawing/2014/main" id="{7F75E75A-4AE0-4F50-A6E4-CF5A60602922}"/>
              </a:ext>
            </a:extLst>
          </p:cNvPr>
          <p:cNvSpPr/>
          <p:nvPr/>
        </p:nvSpPr>
        <p:spPr>
          <a:xfrm>
            <a:off x="7143971" y="2845068"/>
            <a:ext cx="83745" cy="89056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Flowchart: Connector 275">
            <a:extLst>
              <a:ext uri="{FF2B5EF4-FFF2-40B4-BE49-F238E27FC236}">
                <a16:creationId xmlns:a16="http://schemas.microsoft.com/office/drawing/2014/main" id="{B8CF18FE-DEB6-4C04-AB7F-D8AC4DC37F84}"/>
              </a:ext>
            </a:extLst>
          </p:cNvPr>
          <p:cNvSpPr/>
          <p:nvPr/>
        </p:nvSpPr>
        <p:spPr>
          <a:xfrm>
            <a:off x="10548191" y="3420101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Flowchart: Connector 276">
            <a:extLst>
              <a:ext uri="{FF2B5EF4-FFF2-40B4-BE49-F238E27FC236}">
                <a16:creationId xmlns:a16="http://schemas.microsoft.com/office/drawing/2014/main" id="{F1C02562-A4C7-4B69-958D-6046278D66B7}"/>
              </a:ext>
            </a:extLst>
          </p:cNvPr>
          <p:cNvSpPr/>
          <p:nvPr/>
        </p:nvSpPr>
        <p:spPr>
          <a:xfrm>
            <a:off x="10480457" y="2347649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Flowchart: Connector 277">
            <a:extLst>
              <a:ext uri="{FF2B5EF4-FFF2-40B4-BE49-F238E27FC236}">
                <a16:creationId xmlns:a16="http://schemas.microsoft.com/office/drawing/2014/main" id="{811943F6-E62D-43E3-BDA4-2212C4610170}"/>
              </a:ext>
            </a:extLst>
          </p:cNvPr>
          <p:cNvSpPr/>
          <p:nvPr/>
        </p:nvSpPr>
        <p:spPr>
          <a:xfrm>
            <a:off x="9167630" y="4160234"/>
            <a:ext cx="83745" cy="89056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Flowchart: Connector 278">
            <a:extLst>
              <a:ext uri="{FF2B5EF4-FFF2-40B4-BE49-F238E27FC236}">
                <a16:creationId xmlns:a16="http://schemas.microsoft.com/office/drawing/2014/main" id="{E980DB86-A5CC-4EC9-83C1-6835B482E170}"/>
              </a:ext>
            </a:extLst>
          </p:cNvPr>
          <p:cNvSpPr/>
          <p:nvPr/>
        </p:nvSpPr>
        <p:spPr>
          <a:xfrm>
            <a:off x="3305425" y="2800540"/>
            <a:ext cx="83745" cy="89056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Flowchart: Connector 279">
            <a:extLst>
              <a:ext uri="{FF2B5EF4-FFF2-40B4-BE49-F238E27FC236}">
                <a16:creationId xmlns:a16="http://schemas.microsoft.com/office/drawing/2014/main" id="{E5E90284-482C-46A2-B1B9-822EECA6A479}"/>
              </a:ext>
            </a:extLst>
          </p:cNvPr>
          <p:cNvSpPr/>
          <p:nvPr/>
        </p:nvSpPr>
        <p:spPr>
          <a:xfrm>
            <a:off x="7419222" y="3175646"/>
            <a:ext cx="83745" cy="89056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Flowchart: Connector 280">
            <a:extLst>
              <a:ext uri="{FF2B5EF4-FFF2-40B4-BE49-F238E27FC236}">
                <a16:creationId xmlns:a16="http://schemas.microsoft.com/office/drawing/2014/main" id="{B6E60EAF-0A00-4A57-AA19-D2360B124106}"/>
              </a:ext>
            </a:extLst>
          </p:cNvPr>
          <p:cNvSpPr/>
          <p:nvPr/>
        </p:nvSpPr>
        <p:spPr>
          <a:xfrm>
            <a:off x="7459333" y="5564176"/>
            <a:ext cx="83745" cy="89056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Flowchart: Connector 281">
            <a:extLst>
              <a:ext uri="{FF2B5EF4-FFF2-40B4-BE49-F238E27FC236}">
                <a16:creationId xmlns:a16="http://schemas.microsoft.com/office/drawing/2014/main" id="{B92D323A-5D19-4E25-B969-B56D48F0987F}"/>
              </a:ext>
            </a:extLst>
          </p:cNvPr>
          <p:cNvSpPr/>
          <p:nvPr/>
        </p:nvSpPr>
        <p:spPr>
          <a:xfrm>
            <a:off x="9690514" y="4290303"/>
            <a:ext cx="83745" cy="89056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Flowchart: Connector 282">
            <a:extLst>
              <a:ext uri="{FF2B5EF4-FFF2-40B4-BE49-F238E27FC236}">
                <a16:creationId xmlns:a16="http://schemas.microsoft.com/office/drawing/2014/main" id="{29A1B708-668C-4968-AEC6-97F996E1CEF0}"/>
              </a:ext>
            </a:extLst>
          </p:cNvPr>
          <p:cNvSpPr>
            <a:spLocks noChangeAspect="1"/>
          </p:cNvSpPr>
          <p:nvPr/>
        </p:nvSpPr>
        <p:spPr>
          <a:xfrm>
            <a:off x="7211014" y="2187600"/>
            <a:ext cx="753705" cy="822960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Flowchart: Connector 283">
            <a:extLst>
              <a:ext uri="{FF2B5EF4-FFF2-40B4-BE49-F238E27FC236}">
                <a16:creationId xmlns:a16="http://schemas.microsoft.com/office/drawing/2014/main" id="{213671C9-B39F-45A6-8DC6-BBB6059CBE79}"/>
              </a:ext>
            </a:extLst>
          </p:cNvPr>
          <p:cNvSpPr/>
          <p:nvPr/>
        </p:nvSpPr>
        <p:spPr>
          <a:xfrm>
            <a:off x="7470021" y="2650711"/>
            <a:ext cx="83745" cy="89056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Flowchart: Connector 284">
            <a:extLst>
              <a:ext uri="{FF2B5EF4-FFF2-40B4-BE49-F238E27FC236}">
                <a16:creationId xmlns:a16="http://schemas.microsoft.com/office/drawing/2014/main" id="{6512A00B-5DA3-4E28-BDA3-081D5951D992}"/>
              </a:ext>
            </a:extLst>
          </p:cNvPr>
          <p:cNvSpPr/>
          <p:nvPr/>
        </p:nvSpPr>
        <p:spPr>
          <a:xfrm>
            <a:off x="2396668" y="6294466"/>
            <a:ext cx="83745" cy="89056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Flowchart: Connector 285">
            <a:extLst>
              <a:ext uri="{FF2B5EF4-FFF2-40B4-BE49-F238E27FC236}">
                <a16:creationId xmlns:a16="http://schemas.microsoft.com/office/drawing/2014/main" id="{AFF65EFD-BA6F-479B-A48D-B191AA26D757}"/>
              </a:ext>
            </a:extLst>
          </p:cNvPr>
          <p:cNvSpPr/>
          <p:nvPr/>
        </p:nvSpPr>
        <p:spPr>
          <a:xfrm>
            <a:off x="10236801" y="5429692"/>
            <a:ext cx="78711" cy="45719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7" name="Flowchart: Connector 286">
            <a:extLst>
              <a:ext uri="{FF2B5EF4-FFF2-40B4-BE49-F238E27FC236}">
                <a16:creationId xmlns:a16="http://schemas.microsoft.com/office/drawing/2014/main" id="{25D988C3-2226-47B5-8DC2-4CDB5AD040B8}"/>
              </a:ext>
            </a:extLst>
          </p:cNvPr>
          <p:cNvSpPr/>
          <p:nvPr/>
        </p:nvSpPr>
        <p:spPr>
          <a:xfrm>
            <a:off x="10373327" y="5339692"/>
            <a:ext cx="90542" cy="94092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Flowchart: Connector 289">
            <a:extLst>
              <a:ext uri="{FF2B5EF4-FFF2-40B4-BE49-F238E27FC236}">
                <a16:creationId xmlns:a16="http://schemas.microsoft.com/office/drawing/2014/main" id="{5CF3A788-0614-4D92-884B-96ABBCECDE1B}"/>
              </a:ext>
            </a:extLst>
          </p:cNvPr>
          <p:cNvSpPr/>
          <p:nvPr/>
        </p:nvSpPr>
        <p:spPr>
          <a:xfrm>
            <a:off x="7293655" y="1608947"/>
            <a:ext cx="83745" cy="89056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Flowchart: Connector 290">
            <a:extLst>
              <a:ext uri="{FF2B5EF4-FFF2-40B4-BE49-F238E27FC236}">
                <a16:creationId xmlns:a16="http://schemas.microsoft.com/office/drawing/2014/main" id="{11DF4971-C4F5-4FDA-8A5D-5FEC6F8DB5DE}"/>
              </a:ext>
            </a:extLst>
          </p:cNvPr>
          <p:cNvSpPr>
            <a:spLocks noChangeAspect="1"/>
          </p:cNvSpPr>
          <p:nvPr/>
        </p:nvSpPr>
        <p:spPr>
          <a:xfrm>
            <a:off x="8643314" y="2853415"/>
            <a:ext cx="753705" cy="822960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Flowchart: Connector 128">
            <a:extLst>
              <a:ext uri="{FF2B5EF4-FFF2-40B4-BE49-F238E27FC236}">
                <a16:creationId xmlns:a16="http://schemas.microsoft.com/office/drawing/2014/main" id="{D28A3B8F-81B7-4EEF-836A-4B79BEB30376}"/>
              </a:ext>
            </a:extLst>
          </p:cNvPr>
          <p:cNvSpPr/>
          <p:nvPr/>
        </p:nvSpPr>
        <p:spPr>
          <a:xfrm>
            <a:off x="8840203" y="3380994"/>
            <a:ext cx="83745" cy="89056"/>
          </a:xfrm>
          <a:prstGeom prst="flowChartConnector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lowchart: Connector 59">
            <a:extLst>
              <a:ext uri="{FF2B5EF4-FFF2-40B4-BE49-F238E27FC236}">
                <a16:creationId xmlns:a16="http://schemas.microsoft.com/office/drawing/2014/main" id="{E12B3C9A-E133-4599-9988-309725DAB805}"/>
              </a:ext>
            </a:extLst>
          </p:cNvPr>
          <p:cNvSpPr/>
          <p:nvPr/>
        </p:nvSpPr>
        <p:spPr>
          <a:xfrm>
            <a:off x="9443715" y="5168601"/>
            <a:ext cx="83745" cy="890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lowchart: Connector 77">
            <a:extLst>
              <a:ext uri="{FF2B5EF4-FFF2-40B4-BE49-F238E27FC236}">
                <a16:creationId xmlns:a16="http://schemas.microsoft.com/office/drawing/2014/main" id="{34C5FFB2-2A0F-49C6-B983-80493F2E3CBC}"/>
              </a:ext>
            </a:extLst>
          </p:cNvPr>
          <p:cNvSpPr/>
          <p:nvPr/>
        </p:nvSpPr>
        <p:spPr>
          <a:xfrm>
            <a:off x="9264990" y="5144947"/>
            <a:ext cx="83745" cy="89056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Flowchart: Connector 287">
            <a:extLst>
              <a:ext uri="{FF2B5EF4-FFF2-40B4-BE49-F238E27FC236}">
                <a16:creationId xmlns:a16="http://schemas.microsoft.com/office/drawing/2014/main" id="{A8D333F2-15FA-4B32-A80B-6E50386EA28A}"/>
              </a:ext>
            </a:extLst>
          </p:cNvPr>
          <p:cNvSpPr/>
          <p:nvPr/>
        </p:nvSpPr>
        <p:spPr>
          <a:xfrm>
            <a:off x="9348235" y="5156829"/>
            <a:ext cx="83745" cy="89056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Flowchart: Connector 288">
            <a:extLst>
              <a:ext uri="{FF2B5EF4-FFF2-40B4-BE49-F238E27FC236}">
                <a16:creationId xmlns:a16="http://schemas.microsoft.com/office/drawing/2014/main" id="{8F0E6816-FB45-4D96-8E90-15D51FC80E6A}"/>
              </a:ext>
            </a:extLst>
          </p:cNvPr>
          <p:cNvSpPr/>
          <p:nvPr/>
        </p:nvSpPr>
        <p:spPr>
          <a:xfrm>
            <a:off x="9186935" y="5171133"/>
            <a:ext cx="94897" cy="96490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973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noFill/>
        <a:ln w="19050" cmpd="sng">
          <a:solidFill>
            <a:srgbClr val="FFFFFF"/>
          </a:solidFill>
          <a:prstDash val="solid"/>
          <a:round/>
          <a:headEnd/>
          <a:tailEnd/>
        </a:ln>
        <a:effectLst>
          <a:outerShdw dist="28398" dir="6993903" algn="ctr" rotWithShape="0">
            <a:srgbClr val="B2B2B2">
              <a:alpha val="50000"/>
            </a:srgbClr>
          </a:outerShdw>
        </a:effectLst>
      </a:spPr>
      <a:bodyPr lIns="0" rIns="0"/>
      <a:lstStyle>
        <a:defPPr marL="0" marR="0" indent="0" algn="l" defTabSz="914288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0" cap="none" spc="0" normalizeH="0" baseline="0" noProof="0" dirty="0">
            <a:ln>
              <a:noFill/>
            </a:ln>
            <a:solidFill>
              <a:sysClr val="windowText" lastClr="000000"/>
            </a:solidFill>
            <a:effectLst/>
            <a:uLnTx/>
            <a:uFillTx/>
            <a:ea typeface="宋体" panose="02010600030101010101" pitchFamily="2" charset="-122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7660</TotalTime>
  <Words>70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Schiffer</dc:creator>
  <cp:lastModifiedBy>Rob Schiffer</cp:lastModifiedBy>
  <cp:revision>60</cp:revision>
  <cp:lastPrinted>2018-03-20T17:04:51Z</cp:lastPrinted>
  <dcterms:created xsi:type="dcterms:W3CDTF">2018-03-09T14:14:56Z</dcterms:created>
  <dcterms:modified xsi:type="dcterms:W3CDTF">2021-08-11T00:15:26Z</dcterms:modified>
</cp:coreProperties>
</file>