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60A99E-53FC-4BE0-B3BC-95D53EC074F5}" v="29" dt="2024-01-19T05:52:17.2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las Aultman" userId="20f8af6f04339a3c" providerId="LiveId" clId="{6860A99E-53FC-4BE0-B3BC-95D53EC074F5}"/>
    <pc:docChg chg="undo custSel modSld">
      <pc:chgData name="Atlas Aultman" userId="20f8af6f04339a3c" providerId="LiveId" clId="{6860A99E-53FC-4BE0-B3BC-95D53EC074F5}" dt="2024-01-19T05:53:16.625" v="1368" actId="20577"/>
      <pc:docMkLst>
        <pc:docMk/>
      </pc:docMkLst>
      <pc:sldChg chg="addSp delSp modSp mod">
        <pc:chgData name="Atlas Aultman" userId="20f8af6f04339a3c" providerId="LiveId" clId="{6860A99E-53FC-4BE0-B3BC-95D53EC074F5}" dt="2024-01-19T05:53:16.625" v="1368" actId="20577"/>
        <pc:sldMkLst>
          <pc:docMk/>
          <pc:sldMk cId="2970614295" sldId="256"/>
        </pc:sldMkLst>
        <pc:spChg chg="mod">
          <ac:chgData name="Atlas Aultman" userId="20f8af6f04339a3c" providerId="LiveId" clId="{6860A99E-53FC-4BE0-B3BC-95D53EC074F5}" dt="2024-01-19T05:21:33.563" v="1064" actId="1076"/>
          <ac:spMkLst>
            <pc:docMk/>
            <pc:sldMk cId="2970614295" sldId="256"/>
            <ac:spMk id="39" creationId="{905F843C-834A-BCFE-23E2-634AD92DBA15}"/>
          </ac:spMkLst>
        </pc:spChg>
        <pc:spChg chg="mod">
          <ac:chgData name="Atlas Aultman" userId="20f8af6f04339a3c" providerId="LiveId" clId="{6860A99E-53FC-4BE0-B3BC-95D53EC074F5}" dt="2024-01-19T05:22:06.920" v="1075" actId="1076"/>
          <ac:spMkLst>
            <pc:docMk/>
            <pc:sldMk cId="2970614295" sldId="256"/>
            <ac:spMk id="42" creationId="{B8944B59-9286-E581-DFD1-80DD10390E58}"/>
          </ac:spMkLst>
        </pc:spChg>
        <pc:spChg chg="mod">
          <ac:chgData name="Atlas Aultman" userId="20f8af6f04339a3c" providerId="LiveId" clId="{6860A99E-53FC-4BE0-B3BC-95D53EC074F5}" dt="2024-01-19T05:21:45.179" v="1068" actId="1076"/>
          <ac:spMkLst>
            <pc:docMk/>
            <pc:sldMk cId="2970614295" sldId="256"/>
            <ac:spMk id="43" creationId="{E75CAE9B-52AE-17D8-F56E-DFC38E02F309}"/>
          </ac:spMkLst>
        </pc:spChg>
        <pc:spChg chg="mod">
          <ac:chgData name="Atlas Aultman" userId="20f8af6f04339a3c" providerId="LiveId" clId="{6860A99E-53FC-4BE0-B3BC-95D53EC074F5}" dt="2024-01-19T05:22:23.193" v="1077" actId="1076"/>
          <ac:spMkLst>
            <pc:docMk/>
            <pc:sldMk cId="2970614295" sldId="256"/>
            <ac:spMk id="45" creationId="{9E694B30-EF09-2335-8C91-C4858F537EF4}"/>
          </ac:spMkLst>
        </pc:spChg>
        <pc:spChg chg="mod">
          <ac:chgData name="Atlas Aultman" userId="20f8af6f04339a3c" providerId="LiveId" clId="{6860A99E-53FC-4BE0-B3BC-95D53EC074F5}" dt="2024-01-19T05:17:44.278" v="1020" actId="14100"/>
          <ac:spMkLst>
            <pc:docMk/>
            <pc:sldMk cId="2970614295" sldId="256"/>
            <ac:spMk id="1035" creationId="{B3B801C1-88C5-CBD8-B1FF-ADB81F04B9C1}"/>
          </ac:spMkLst>
        </pc:spChg>
        <pc:spChg chg="mod">
          <ac:chgData name="Atlas Aultman" userId="20f8af6f04339a3c" providerId="LiveId" clId="{6860A99E-53FC-4BE0-B3BC-95D53EC074F5}" dt="2024-01-19T05:20:17.701" v="1047" actId="1037"/>
          <ac:spMkLst>
            <pc:docMk/>
            <pc:sldMk cId="2970614295" sldId="256"/>
            <ac:spMk id="1037" creationId="{2D94B99E-16D6-7D36-CC03-DB418B656A02}"/>
          </ac:spMkLst>
        </pc:spChg>
        <pc:spChg chg="mod">
          <ac:chgData name="Atlas Aultman" userId="20f8af6f04339a3c" providerId="LiveId" clId="{6860A99E-53FC-4BE0-B3BC-95D53EC074F5}" dt="2024-01-19T05:20:29.535" v="1051" actId="1038"/>
          <ac:spMkLst>
            <pc:docMk/>
            <pc:sldMk cId="2970614295" sldId="256"/>
            <ac:spMk id="1043" creationId="{251DF696-73E8-6FDE-9537-A92B11534D1F}"/>
          </ac:spMkLst>
        </pc:spChg>
        <pc:spChg chg="add mod">
          <ac:chgData name="Atlas Aultman" userId="20f8af6f04339a3c" providerId="LiveId" clId="{6860A99E-53FC-4BE0-B3BC-95D53EC074F5}" dt="2024-01-19T04:59:13.385" v="27" actId="20577"/>
          <ac:spMkLst>
            <pc:docMk/>
            <pc:sldMk cId="2970614295" sldId="256"/>
            <ac:spMk id="1050" creationId="{A43BC4D3-66DA-8FF8-74B0-1AAF35D978F7}"/>
          </ac:spMkLst>
        </pc:spChg>
        <pc:spChg chg="add mod">
          <ac:chgData name="Atlas Aultman" userId="20f8af6f04339a3c" providerId="LiveId" clId="{6860A99E-53FC-4BE0-B3BC-95D53EC074F5}" dt="2024-01-19T04:59:28.880" v="41" actId="20577"/>
          <ac:spMkLst>
            <pc:docMk/>
            <pc:sldMk cId="2970614295" sldId="256"/>
            <ac:spMk id="1051" creationId="{615737F7-6467-87A3-0DEE-32A3B55C8F91}"/>
          </ac:spMkLst>
        </pc:spChg>
        <pc:spChg chg="add mod">
          <ac:chgData name="Atlas Aultman" userId="20f8af6f04339a3c" providerId="LiveId" clId="{6860A99E-53FC-4BE0-B3BC-95D53EC074F5}" dt="2024-01-19T04:59:47.721" v="55" actId="1076"/>
          <ac:spMkLst>
            <pc:docMk/>
            <pc:sldMk cId="2970614295" sldId="256"/>
            <ac:spMk id="1052" creationId="{6F7FB9F4-82E1-334D-BBF2-138A10D141F5}"/>
          </ac:spMkLst>
        </pc:spChg>
        <pc:spChg chg="add mod">
          <ac:chgData name="Atlas Aultman" userId="20f8af6f04339a3c" providerId="LiveId" clId="{6860A99E-53FC-4BE0-B3BC-95D53EC074F5}" dt="2024-01-19T05:09:15.385" v="542" actId="20577"/>
          <ac:spMkLst>
            <pc:docMk/>
            <pc:sldMk cId="2970614295" sldId="256"/>
            <ac:spMk id="1053" creationId="{8145CC6E-F9AB-F4A5-E044-15FBACB13BB9}"/>
          </ac:spMkLst>
        </pc:spChg>
        <pc:spChg chg="add mod">
          <ac:chgData name="Atlas Aultman" userId="20f8af6f04339a3c" providerId="LiveId" clId="{6860A99E-53FC-4BE0-B3BC-95D53EC074F5}" dt="2024-01-19T05:00:23.137" v="61" actId="1036"/>
          <ac:spMkLst>
            <pc:docMk/>
            <pc:sldMk cId="2970614295" sldId="256"/>
            <ac:spMk id="1054" creationId="{DB7B55B3-EFEB-8AF3-7E60-5C92C8A3B193}"/>
          </ac:spMkLst>
        </pc:spChg>
        <pc:spChg chg="add mod">
          <ac:chgData name="Atlas Aultman" userId="20f8af6f04339a3c" providerId="LiveId" clId="{6860A99E-53FC-4BE0-B3BC-95D53EC074F5}" dt="2024-01-19T05:07:21.726" v="398" actId="20577"/>
          <ac:spMkLst>
            <pc:docMk/>
            <pc:sldMk cId="2970614295" sldId="256"/>
            <ac:spMk id="1055" creationId="{0F2B0AF2-0BD8-3BE2-C7B4-98A15ABB24FA}"/>
          </ac:spMkLst>
        </pc:spChg>
        <pc:spChg chg="add mod">
          <ac:chgData name="Atlas Aultman" userId="20f8af6f04339a3c" providerId="LiveId" clId="{6860A99E-53FC-4BE0-B3BC-95D53EC074F5}" dt="2024-01-19T05:28:02.522" v="1276" actId="1076"/>
          <ac:spMkLst>
            <pc:docMk/>
            <pc:sldMk cId="2970614295" sldId="256"/>
            <ac:spMk id="1056" creationId="{7BCCF042-0669-3720-51E0-9B2D178191A2}"/>
          </ac:spMkLst>
        </pc:spChg>
        <pc:spChg chg="add del mod">
          <ac:chgData name="Atlas Aultman" userId="20f8af6f04339a3c" providerId="LiveId" clId="{6860A99E-53FC-4BE0-B3BC-95D53EC074F5}" dt="2024-01-19T05:13:09.349" v="876" actId="478"/>
          <ac:spMkLst>
            <pc:docMk/>
            <pc:sldMk cId="2970614295" sldId="256"/>
            <ac:spMk id="1057" creationId="{B0D7F21B-9D6D-6025-66F4-0A9A3C02A138}"/>
          </ac:spMkLst>
        </pc:spChg>
        <pc:spChg chg="add del mod">
          <ac:chgData name="Atlas Aultman" userId="20f8af6f04339a3c" providerId="LiveId" clId="{6860A99E-53FC-4BE0-B3BC-95D53EC074F5}" dt="2024-01-19T05:13:05.629" v="875"/>
          <ac:spMkLst>
            <pc:docMk/>
            <pc:sldMk cId="2970614295" sldId="256"/>
            <ac:spMk id="1058" creationId="{93661D85-6CB6-1A72-4000-B09D1A8EC1D3}"/>
          </ac:spMkLst>
        </pc:spChg>
        <pc:spChg chg="add mod">
          <ac:chgData name="Atlas Aultman" userId="20f8af6f04339a3c" providerId="LiveId" clId="{6860A99E-53FC-4BE0-B3BC-95D53EC074F5}" dt="2024-01-19T05:21:13.278" v="1057" actId="1076"/>
          <ac:spMkLst>
            <pc:docMk/>
            <pc:sldMk cId="2970614295" sldId="256"/>
            <ac:spMk id="1059" creationId="{096A4074-2330-A4ED-55A1-14DDCF4E60C2}"/>
          </ac:spMkLst>
        </pc:spChg>
        <pc:spChg chg="add mod">
          <ac:chgData name="Atlas Aultman" userId="20f8af6f04339a3c" providerId="LiveId" clId="{6860A99E-53FC-4BE0-B3BC-95D53EC074F5}" dt="2024-01-19T05:21:04.216" v="1056" actId="1076"/>
          <ac:spMkLst>
            <pc:docMk/>
            <pc:sldMk cId="2970614295" sldId="256"/>
            <ac:spMk id="1060" creationId="{244949F4-E521-3B63-B89B-C92E7A68A1D9}"/>
          </ac:spMkLst>
        </pc:spChg>
        <pc:spChg chg="add mod">
          <ac:chgData name="Atlas Aultman" userId="20f8af6f04339a3c" providerId="LiveId" clId="{6860A99E-53FC-4BE0-B3BC-95D53EC074F5}" dt="2024-01-19T05:20:25.007" v="1048" actId="14100"/>
          <ac:spMkLst>
            <pc:docMk/>
            <pc:sldMk cId="2970614295" sldId="256"/>
            <ac:spMk id="1063" creationId="{49D9FE12-83B8-2335-DD41-CBEB5A0BF22B}"/>
          </ac:spMkLst>
        </pc:spChg>
        <pc:spChg chg="add mod">
          <ac:chgData name="Atlas Aultman" userId="20f8af6f04339a3c" providerId="LiveId" clId="{6860A99E-53FC-4BE0-B3BC-95D53EC074F5}" dt="2024-01-19T05:47:41.581" v="1285" actId="1076"/>
          <ac:spMkLst>
            <pc:docMk/>
            <pc:sldMk cId="2970614295" sldId="256"/>
            <ac:spMk id="1077" creationId="{46D212A3-C85C-22CA-FDCF-1879A164CBB5}"/>
          </ac:spMkLst>
        </pc:spChg>
        <pc:spChg chg="add mod">
          <ac:chgData name="Atlas Aultman" userId="20f8af6f04339a3c" providerId="LiveId" clId="{6860A99E-53FC-4BE0-B3BC-95D53EC074F5}" dt="2024-01-19T05:51:30.876" v="1306" actId="20577"/>
          <ac:spMkLst>
            <pc:docMk/>
            <pc:sldMk cId="2970614295" sldId="256"/>
            <ac:spMk id="1078" creationId="{7C44F17B-3198-3ED0-EFF2-4A61BFC8C6DE}"/>
          </ac:spMkLst>
        </pc:spChg>
        <pc:spChg chg="add mod">
          <ac:chgData name="Atlas Aultman" userId="20f8af6f04339a3c" providerId="LiveId" clId="{6860A99E-53FC-4BE0-B3BC-95D53EC074F5}" dt="2024-01-19T05:53:16.625" v="1368" actId="20577"/>
          <ac:spMkLst>
            <pc:docMk/>
            <pc:sldMk cId="2970614295" sldId="256"/>
            <ac:spMk id="1081" creationId="{539668F5-DB5C-29AC-52CC-FD45C7C2941E}"/>
          </ac:spMkLst>
        </pc:spChg>
        <pc:picChg chg="mod">
          <ac:chgData name="Atlas Aultman" userId="20f8af6f04339a3c" providerId="LiveId" clId="{6860A99E-53FC-4BE0-B3BC-95D53EC074F5}" dt="2024-01-19T05:21:40.600" v="1066" actId="1076"/>
          <ac:picMkLst>
            <pc:docMk/>
            <pc:sldMk cId="2970614295" sldId="256"/>
            <ac:picMk id="13" creationId="{48BE5A28-2067-61F4-46AB-6D7BD13C55C2}"/>
          </ac:picMkLst>
        </pc:picChg>
        <pc:picChg chg="mod">
          <ac:chgData name="Atlas Aultman" userId="20f8af6f04339a3c" providerId="LiveId" clId="{6860A99E-53FC-4BE0-B3BC-95D53EC074F5}" dt="2024-01-19T05:22:15.864" v="1076" actId="1076"/>
          <ac:picMkLst>
            <pc:docMk/>
            <pc:sldMk cId="2970614295" sldId="256"/>
            <ac:picMk id="23" creationId="{C0403532-8C21-FD72-93EF-0C94E5C0EA3C}"/>
          </ac:picMkLst>
        </pc:picChg>
        <pc:picChg chg="mod">
          <ac:chgData name="Atlas Aultman" userId="20f8af6f04339a3c" providerId="LiveId" clId="{6860A99E-53FC-4BE0-B3BC-95D53EC074F5}" dt="2024-01-19T05:15:06.548" v="934" actId="1035"/>
          <ac:picMkLst>
            <pc:docMk/>
            <pc:sldMk cId="2970614295" sldId="256"/>
            <ac:picMk id="25" creationId="{C0C30DCE-4015-28B4-A286-0F2398A4E9CC}"/>
          </ac:picMkLst>
        </pc:picChg>
        <pc:picChg chg="add mod">
          <ac:chgData name="Atlas Aultman" userId="20f8af6f04339a3c" providerId="LiveId" clId="{6860A99E-53FC-4BE0-B3BC-95D53EC074F5}" dt="2024-01-19T04:58:43.653" v="16" actId="1076"/>
          <ac:picMkLst>
            <pc:docMk/>
            <pc:sldMk cId="2970614295" sldId="256"/>
            <ac:picMk id="1045" creationId="{C0FCCE3B-AF72-A57E-C1B8-B15944C87D79}"/>
          </ac:picMkLst>
        </pc:picChg>
        <pc:picChg chg="add mod">
          <ac:chgData name="Atlas Aultman" userId="20f8af6f04339a3c" providerId="LiveId" clId="{6860A99E-53FC-4BE0-B3BC-95D53EC074F5}" dt="2024-01-19T04:58:27.733" v="12" actId="1076"/>
          <ac:picMkLst>
            <pc:docMk/>
            <pc:sldMk cId="2970614295" sldId="256"/>
            <ac:picMk id="1047" creationId="{76D46CDA-09C9-AF4A-3895-5029AEC56FA5}"/>
          </ac:picMkLst>
        </pc:picChg>
        <pc:picChg chg="add mod">
          <ac:chgData name="Atlas Aultman" userId="20f8af6f04339a3c" providerId="LiveId" clId="{6860A99E-53FC-4BE0-B3BC-95D53EC074F5}" dt="2024-01-19T04:58:03.677" v="5" actId="1076"/>
          <ac:picMkLst>
            <pc:docMk/>
            <pc:sldMk cId="2970614295" sldId="256"/>
            <ac:picMk id="1049" creationId="{ED5A5982-F6CB-6CFE-3837-F52DA05FDA93}"/>
          </ac:picMkLst>
        </pc:picChg>
        <pc:picChg chg="add mod modCrop">
          <ac:chgData name="Atlas Aultman" userId="20f8af6f04339a3c" providerId="LiveId" clId="{6860A99E-53FC-4BE0-B3BC-95D53EC074F5}" dt="2024-01-19T05:23:09.673" v="1091" actId="1076"/>
          <ac:picMkLst>
            <pc:docMk/>
            <pc:sldMk cId="2970614295" sldId="256"/>
            <ac:picMk id="1062" creationId="{1FFE918E-DEF8-4FCB-2957-2D68AD9B1B07}"/>
          </ac:picMkLst>
        </pc:picChg>
        <pc:picChg chg="add mod">
          <ac:chgData name="Atlas Aultman" userId="20f8af6f04339a3c" providerId="LiveId" clId="{6860A99E-53FC-4BE0-B3BC-95D53EC074F5}" dt="2024-01-19T05:23:48.531" v="1103" actId="1076"/>
          <ac:picMkLst>
            <pc:docMk/>
            <pc:sldMk cId="2970614295" sldId="256"/>
            <ac:picMk id="1064" creationId="{3AB72AA0-1AB2-E79E-E43B-B5E3F48654BA}"/>
          </ac:picMkLst>
        </pc:picChg>
        <pc:picChg chg="add mod">
          <ac:chgData name="Atlas Aultman" userId="20f8af6f04339a3c" providerId="LiveId" clId="{6860A99E-53FC-4BE0-B3BC-95D53EC074F5}" dt="2024-01-19T05:24:38.253" v="1112" actId="1076"/>
          <ac:picMkLst>
            <pc:docMk/>
            <pc:sldMk cId="2970614295" sldId="256"/>
            <ac:picMk id="1065" creationId="{C71B4096-BCA2-7990-EF41-9E52AFA2FC66}"/>
          </ac:picMkLst>
        </pc:picChg>
        <pc:picChg chg="add del mod">
          <ac:chgData name="Atlas Aultman" userId="20f8af6f04339a3c" providerId="LiveId" clId="{6860A99E-53FC-4BE0-B3BC-95D53EC074F5}" dt="2024-01-19T05:23:19.816" v="1095" actId="478"/>
          <ac:picMkLst>
            <pc:docMk/>
            <pc:sldMk cId="2970614295" sldId="256"/>
            <ac:picMk id="1066" creationId="{AA981CE7-F15A-3403-F178-CF7EEE0FF3E5}"/>
          </ac:picMkLst>
        </pc:picChg>
        <pc:picChg chg="add mod">
          <ac:chgData name="Atlas Aultman" userId="20f8af6f04339a3c" providerId="LiveId" clId="{6860A99E-53FC-4BE0-B3BC-95D53EC074F5}" dt="2024-01-19T05:23:39.036" v="1101" actId="1076"/>
          <ac:picMkLst>
            <pc:docMk/>
            <pc:sldMk cId="2970614295" sldId="256"/>
            <ac:picMk id="1067" creationId="{5B4858CC-87B5-719B-4C88-7C7A63F07AC7}"/>
          </ac:picMkLst>
        </pc:picChg>
        <pc:picChg chg="add mod modCrop">
          <ac:chgData name="Atlas Aultman" userId="20f8af6f04339a3c" providerId="LiveId" clId="{6860A99E-53FC-4BE0-B3BC-95D53EC074F5}" dt="2024-01-19T05:51:04.922" v="1298" actId="14100"/>
          <ac:picMkLst>
            <pc:docMk/>
            <pc:sldMk cId="2970614295" sldId="256"/>
            <ac:picMk id="1080" creationId="{EE58BB83-9D25-342F-F028-0E505D832687}"/>
          </ac:picMkLst>
        </pc:picChg>
        <pc:cxnChg chg="add mod">
          <ac:chgData name="Atlas Aultman" userId="20f8af6f04339a3c" providerId="LiveId" clId="{6860A99E-53FC-4BE0-B3BC-95D53EC074F5}" dt="2024-01-19T05:24:21.736" v="1108" actId="692"/>
          <ac:cxnSpMkLst>
            <pc:docMk/>
            <pc:sldMk cId="2970614295" sldId="256"/>
            <ac:cxnSpMk id="1069" creationId="{82EF0597-F4B1-5CE6-5566-AF01132ACDE6}"/>
          </ac:cxnSpMkLst>
        </pc:cxnChg>
        <pc:cxnChg chg="add mod">
          <ac:chgData name="Atlas Aultman" userId="20f8af6f04339a3c" providerId="LiveId" clId="{6860A99E-53FC-4BE0-B3BC-95D53EC074F5}" dt="2024-01-19T05:24:43.742" v="1113" actId="14100"/>
          <ac:cxnSpMkLst>
            <pc:docMk/>
            <pc:sldMk cId="2970614295" sldId="256"/>
            <ac:cxnSpMk id="1072" creationId="{C10B0093-CC9E-01DB-319D-25072FDE8D2D}"/>
          </ac:cxnSpMkLst>
        </pc:cxnChg>
        <pc:cxnChg chg="add mod">
          <ac:chgData name="Atlas Aultman" userId="20f8af6f04339a3c" providerId="LiveId" clId="{6860A99E-53FC-4BE0-B3BC-95D53EC074F5}" dt="2024-01-19T05:24:56.404" v="1116" actId="14100"/>
          <ac:cxnSpMkLst>
            <pc:docMk/>
            <pc:sldMk cId="2970614295" sldId="256"/>
            <ac:cxnSpMk id="1075" creationId="{D05989B8-B0E8-7437-A12A-A42B7A38665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2E15-4636-4C2E-1722-09B958344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E5F33-5AB5-1CF2-8025-21F84206C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65B7F-4B56-0940-7406-371381E94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07D2A-52F8-1A2F-D4F9-F9F09CF4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27657-1312-549D-5992-8CF730A93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3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A7DD7-FB1F-F34D-4FA8-86D081440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75AB0-D3D8-5D80-61B4-D339A41D2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B20C1-722B-8239-F9C9-0CD92F023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95DF3-F761-9424-3475-B49192DA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5B090-5B27-946A-8E4A-EECC3162E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4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10AD9-B3AB-A509-E158-0B71C0A24A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1743B-EBC7-8080-327A-F80FC51A7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89337-C8B8-5175-40F0-F139A87F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64927-E083-B575-8E14-C7B5AB799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5648D-F553-2ABA-D623-B2AEC2ED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4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5FC7-B0FA-C69D-DE7A-7064326C5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CBCAA-11D2-A855-EE17-7616E4786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DF6AC-5552-3039-54AB-1C24783A1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D52C2-6A0F-5873-3C8B-E881D79D6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ED930-87BD-AEF2-5B0A-69B8F5806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8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8DA57-205B-10D0-3CA9-D549E8BE4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37F0B-D30B-153A-E63A-30C91EB3E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3821B-36A8-2CE7-1E47-CEFC2AE97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66154-C0F4-0CDA-2E6C-E0D6038EF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A2B08-E043-C119-D044-B2C0BC339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9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26C1F-3135-1648-3DD4-AE018A0D9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C5A9B-5D7E-F72D-F7AD-E2BB565F8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66D8C-986B-8261-C0EA-31DE02188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ABF8D-0386-D320-AC2D-424BB6F13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CD113-18FE-5B8D-0AE0-82F36436A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4DC64-21F8-E8F2-616D-1BFAAD55A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7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06FED-E62C-7B87-F119-4322DD33B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BDBF4-9843-F6E9-5369-3E5210A08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B69C45-FCB8-6F98-2C0C-37E49A954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4C1996-82B6-2211-888D-E23628E06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308F8F-07B0-0DAC-731D-DE510885A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22DB73-E108-904A-B631-9DA2B6167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F37FF6-0E00-9DFD-3E77-6AB629A61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9ABAC8-3DB1-F2C7-F705-7A6C477D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8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ED2A8-B353-523A-16AB-A1EA98BF4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5FD415-238A-31CB-375F-FB4B689B3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32967-25DF-C610-946F-121A8B2BA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8347E5-FC2E-904B-7683-F584E57ED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2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0BC6E-D6C6-92BA-3EFA-2EC2C8DC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D05CB-C0D4-C784-11D1-249F70F44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AF4A8F-99F7-EF77-1324-44EB61349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0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C3780-F491-29A7-3A2E-A7C0D9E4B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A3063-DB72-84F5-F6AD-8E0306480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9F5AC-3A0D-9584-0C24-7CF6B78E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BB7EC-B4D7-623D-3BAC-45E1C953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88811-39AA-799D-4E3C-8E3FF48DC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A3B42-E9E5-AEBA-5871-17999AF5B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2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83CA-091D-DF58-5678-C460FC84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3BFE21-C6AB-5716-5082-7800C106B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C18E0B-89BF-9EE0-0ABE-2E27B02E5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D2FDF-9102-F1C3-5312-A5A0E216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7137A-924B-6AC8-57CF-B4D854326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999202-A988-ACE8-7C4C-2D75C33EE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4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E3B70B-53B8-D6EE-11FE-E005E4F3F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05B0D-EC01-2F81-7E57-CA604E556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0973B-496E-0929-624C-ED086001C1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6DDEB2-F6DB-428D-8F6C-D4BC284668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940E1-39F0-6D07-6EE5-00174DD08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70573-0605-2F20-113F-C38DA4FD1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ECB14A-1D4F-4E52-BCF6-02EA81DB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2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21" Type="http://schemas.openxmlformats.org/officeDocument/2006/relationships/image" Target="../media/image19.svg"/><Relationship Id="rId34" Type="http://schemas.openxmlformats.org/officeDocument/2006/relationships/image" Target="../media/image32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5.jp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microsoft.com/office/2007/relationships/hdphoto" Target="../media/hdphoto2.wdp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31" Type="http://schemas.openxmlformats.org/officeDocument/2006/relationships/image" Target="../media/image29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Relationship Id="rId8" Type="http://schemas.openxmlformats.org/officeDocument/2006/relationships/image" Target="../media/image6.png"/><Relationship Id="rId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>
            <a:extLst>
              <a:ext uri="{FF2B5EF4-FFF2-40B4-BE49-F238E27FC236}">
                <a16:creationId xmlns:a16="http://schemas.microsoft.com/office/drawing/2014/main" id="{08FB90F5-AAF7-6F26-8C79-26687201B295}"/>
              </a:ext>
            </a:extLst>
          </p:cNvPr>
          <p:cNvGrpSpPr/>
          <p:nvPr/>
        </p:nvGrpSpPr>
        <p:grpSpPr>
          <a:xfrm>
            <a:off x="1009516" y="3427765"/>
            <a:ext cx="1560198" cy="2154196"/>
            <a:chOff x="8277226" y="2121591"/>
            <a:chExt cx="3193388" cy="4192925"/>
          </a:xfrm>
        </p:grpSpPr>
        <p:pic>
          <p:nvPicPr>
            <p:cNvPr id="58" name="Picture 12" descr="See related image detail. Warning - Follow Instructions – Western Safety Sign">
              <a:extLst>
                <a:ext uri="{FF2B5EF4-FFF2-40B4-BE49-F238E27FC236}">
                  <a16:creationId xmlns:a16="http://schemas.microsoft.com/office/drawing/2014/main" id="{25EEA677-7356-324C-F447-9C73E7697A2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9" t="3046" r="2843" b="2418"/>
            <a:stretch/>
          </p:blipFill>
          <p:spPr bwMode="auto">
            <a:xfrm>
              <a:off x="8277226" y="2121591"/>
              <a:ext cx="3193388" cy="4192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12" descr="See related image detail. Warning - Follow Instructions – Western Safety Sign">
              <a:extLst>
                <a:ext uri="{FF2B5EF4-FFF2-40B4-BE49-F238E27FC236}">
                  <a16:creationId xmlns:a16="http://schemas.microsoft.com/office/drawing/2014/main" id="{8C8B5955-7EA2-46CE-E1DA-7778F2C1035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69" t="7476" r="84432" b="84087"/>
            <a:stretch/>
          </p:blipFill>
          <p:spPr bwMode="auto">
            <a:xfrm>
              <a:off x="8706173" y="2225274"/>
              <a:ext cx="447352" cy="4390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" name="Picture 12" descr="Badge 1 with solid fill">
            <a:extLst>
              <a:ext uri="{FF2B5EF4-FFF2-40B4-BE49-F238E27FC236}">
                <a16:creationId xmlns:a16="http://schemas.microsoft.com/office/drawing/2014/main" id="{48BE5A28-2067-61F4-46AB-6D7BD13C55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4749" b="4749"/>
          <a:stretch/>
        </p:blipFill>
        <p:spPr>
          <a:xfrm>
            <a:off x="329215" y="379710"/>
            <a:ext cx="1004885" cy="909449"/>
          </a:xfrm>
          <a:prstGeom prst="rect">
            <a:avLst/>
          </a:prstGeom>
        </p:spPr>
      </p:pic>
      <p:pic>
        <p:nvPicPr>
          <p:cNvPr id="15" name="Graphic 14" descr="Radio microphone with solid fill">
            <a:extLst>
              <a:ext uri="{FF2B5EF4-FFF2-40B4-BE49-F238E27FC236}">
                <a16:creationId xmlns:a16="http://schemas.microsoft.com/office/drawing/2014/main" id="{9E3C02BC-CD47-2A3A-0F7B-0632C4BC30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66536" y="4947255"/>
            <a:ext cx="311217" cy="311217"/>
          </a:xfrm>
          <a:prstGeom prst="rect">
            <a:avLst/>
          </a:prstGeom>
        </p:spPr>
      </p:pic>
      <p:pic>
        <p:nvPicPr>
          <p:cNvPr id="21" name="Graphic 20" descr="Baby crawling with solid fill">
            <a:extLst>
              <a:ext uri="{FF2B5EF4-FFF2-40B4-BE49-F238E27FC236}">
                <a16:creationId xmlns:a16="http://schemas.microsoft.com/office/drawing/2014/main" id="{C84208EB-B48F-7B7F-C2BF-0473FD3A662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1873" y="1298838"/>
            <a:ext cx="311217" cy="311217"/>
          </a:xfrm>
          <a:prstGeom prst="rect">
            <a:avLst/>
          </a:prstGeom>
        </p:spPr>
      </p:pic>
      <p:pic>
        <p:nvPicPr>
          <p:cNvPr id="23" name="Graphic 22" descr="Badge with solid fill">
            <a:extLst>
              <a:ext uri="{FF2B5EF4-FFF2-40B4-BE49-F238E27FC236}">
                <a16:creationId xmlns:a16="http://schemas.microsoft.com/office/drawing/2014/main" id="{C0403532-8C21-FD72-93EF-0C94E5C0EA3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24127" y="1685838"/>
            <a:ext cx="993034" cy="993034"/>
          </a:xfrm>
          <a:prstGeom prst="rect">
            <a:avLst/>
          </a:prstGeom>
        </p:spPr>
      </p:pic>
      <p:pic>
        <p:nvPicPr>
          <p:cNvPr id="25" name="Graphic 24" descr="Badge 3 with solid fill">
            <a:extLst>
              <a:ext uri="{FF2B5EF4-FFF2-40B4-BE49-F238E27FC236}">
                <a16:creationId xmlns:a16="http://schemas.microsoft.com/office/drawing/2014/main" id="{C0C30DCE-4015-28B4-A286-0F2398A4E9C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238700" y="362995"/>
            <a:ext cx="914400" cy="914400"/>
          </a:xfrm>
          <a:prstGeom prst="rect">
            <a:avLst/>
          </a:prstGeom>
        </p:spPr>
      </p:pic>
      <p:pic>
        <p:nvPicPr>
          <p:cNvPr id="27" name="Graphic 26" descr="Brain in head with solid fill">
            <a:extLst>
              <a:ext uri="{FF2B5EF4-FFF2-40B4-BE49-F238E27FC236}">
                <a16:creationId xmlns:a16="http://schemas.microsoft.com/office/drawing/2014/main" id="{05CDB1B4-513A-31A6-D765-8CA54408C41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65036" y="2683670"/>
            <a:ext cx="311217" cy="311217"/>
          </a:xfrm>
          <a:prstGeom prst="rect">
            <a:avLst/>
          </a:prstGeom>
        </p:spPr>
      </p:pic>
      <p:pic>
        <p:nvPicPr>
          <p:cNvPr id="33" name="Graphic 32" descr="Trophy with solid fill">
            <a:extLst>
              <a:ext uri="{FF2B5EF4-FFF2-40B4-BE49-F238E27FC236}">
                <a16:creationId xmlns:a16="http://schemas.microsoft.com/office/drawing/2014/main" id="{6622D609-C2CA-FB2F-0E1D-6FB22E354A9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512902" y="2617550"/>
            <a:ext cx="311217" cy="311217"/>
          </a:xfrm>
          <a:prstGeom prst="rect">
            <a:avLst/>
          </a:prstGeom>
        </p:spPr>
      </p:pic>
      <p:pic>
        <p:nvPicPr>
          <p:cNvPr id="37" name="Graphic 36" descr="Office worker male with solid fill">
            <a:extLst>
              <a:ext uri="{FF2B5EF4-FFF2-40B4-BE49-F238E27FC236}">
                <a16:creationId xmlns:a16="http://schemas.microsoft.com/office/drawing/2014/main" id="{FFB75E25-C664-DF9C-B452-4ECB6D7BFEA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540291" y="1325020"/>
            <a:ext cx="311217" cy="311217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2D12BE9B-F95B-D9B4-69B9-A44FBB43FDF6}"/>
              </a:ext>
            </a:extLst>
          </p:cNvPr>
          <p:cNvSpPr txBox="1"/>
          <p:nvPr/>
        </p:nvSpPr>
        <p:spPr>
          <a:xfrm>
            <a:off x="1178743" y="826609"/>
            <a:ext cx="29375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Proudly made in the U.S.A.</a:t>
            </a:r>
          </a:p>
          <a:p>
            <a:r>
              <a:rPr lang="en-US" dirty="0"/>
              <a:t>- Adopted</a:t>
            </a:r>
          </a:p>
          <a:p>
            <a:r>
              <a:rPr lang="en-US" dirty="0"/>
              <a:t>- Raised in multiple states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05F843C-834A-BCFE-23E2-634AD92DBA15}"/>
              </a:ext>
            </a:extLst>
          </p:cNvPr>
          <p:cNvSpPr txBox="1"/>
          <p:nvPr/>
        </p:nvSpPr>
        <p:spPr>
          <a:xfrm>
            <a:off x="1066885" y="2207109"/>
            <a:ext cx="31612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Grown in American Culture</a:t>
            </a:r>
          </a:p>
          <a:p>
            <a:r>
              <a:rPr lang="en-US" dirty="0"/>
              <a:t>- Adapted as “New Kid” </a:t>
            </a:r>
          </a:p>
          <a:p>
            <a:r>
              <a:rPr lang="en-US" dirty="0"/>
              <a:t>- Wrestling, Soccer, Pole-Vault</a:t>
            </a:r>
          </a:p>
          <a:p>
            <a:r>
              <a:rPr lang="en-US" dirty="0"/>
              <a:t>Football, Baseball, Running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E91733F-1FA6-75E3-A8FD-7C5D46BE0EA4}"/>
              </a:ext>
            </a:extLst>
          </p:cNvPr>
          <p:cNvSpPr txBox="1"/>
          <p:nvPr/>
        </p:nvSpPr>
        <p:spPr>
          <a:xfrm>
            <a:off x="4934711" y="893707"/>
            <a:ext cx="321445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Almost 3 decades in Military </a:t>
            </a:r>
          </a:p>
          <a:p>
            <a:r>
              <a:rPr lang="en-US" dirty="0"/>
              <a:t>   Innovation (Change Leader)</a:t>
            </a:r>
          </a:p>
          <a:p>
            <a:r>
              <a:rPr lang="en-US" dirty="0"/>
              <a:t>- Former Commander &amp; </a:t>
            </a:r>
          </a:p>
          <a:p>
            <a:r>
              <a:rPr lang="en-US" dirty="0"/>
              <a:t>   Director (Leadership)</a:t>
            </a:r>
          </a:p>
          <a:p>
            <a:endParaRPr lang="en-US" dirty="0"/>
          </a:p>
          <a:p>
            <a:r>
              <a:rPr lang="en-US" dirty="0"/>
              <a:t>- Ex-Spec Ops &amp; White House</a:t>
            </a:r>
          </a:p>
          <a:p>
            <a:r>
              <a:rPr lang="en-US" dirty="0"/>
              <a:t>   Combat Comm (Mindset)</a:t>
            </a:r>
          </a:p>
          <a:p>
            <a:r>
              <a:rPr lang="en-US" dirty="0"/>
              <a:t>- War Veteran / Iraq &amp;</a:t>
            </a:r>
          </a:p>
          <a:p>
            <a:r>
              <a:rPr lang="en-US" dirty="0"/>
              <a:t>   Afghanistan / my kid-death</a:t>
            </a:r>
          </a:p>
          <a:p>
            <a:r>
              <a:rPr lang="en-US" dirty="0"/>
              <a:t>   (Near + Death Experiences) </a:t>
            </a:r>
          </a:p>
          <a:p>
            <a:r>
              <a:rPr lang="en-US" dirty="0"/>
              <a:t>- Missions in 30+ countries </a:t>
            </a:r>
          </a:p>
          <a:p>
            <a:r>
              <a:rPr lang="en-US" dirty="0"/>
              <a:t>   (Culture)</a:t>
            </a:r>
          </a:p>
          <a:p>
            <a:endParaRPr lang="en-US" dirty="0"/>
          </a:p>
          <a:p>
            <a:r>
              <a:rPr lang="en-US" dirty="0"/>
              <a:t>- 5 Bestselling books (Giving back)</a:t>
            </a:r>
          </a:p>
          <a:p>
            <a:r>
              <a:rPr lang="en-US" dirty="0"/>
              <a:t>- Top Speaker (Your Story)</a:t>
            </a:r>
          </a:p>
          <a:p>
            <a:r>
              <a:rPr lang="en-US" dirty="0"/>
              <a:t>- Lifetime Networker (Elite)</a:t>
            </a:r>
          </a:p>
          <a:p>
            <a:r>
              <a:rPr lang="en-US" dirty="0"/>
              <a:t>- Billion-dollar responsibilities </a:t>
            </a:r>
          </a:p>
          <a:p>
            <a:r>
              <a:rPr lang="en-US" dirty="0"/>
              <a:t>   (Management)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858B431-7D34-0CA6-CFB9-093867DC5955}"/>
              </a:ext>
            </a:extLst>
          </p:cNvPr>
          <p:cNvSpPr txBox="1"/>
          <p:nvPr/>
        </p:nvSpPr>
        <p:spPr>
          <a:xfrm>
            <a:off x="2595122" y="3331385"/>
            <a:ext cx="15783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Pro Freedom</a:t>
            </a:r>
          </a:p>
          <a:p>
            <a:r>
              <a:rPr lang="en-US" dirty="0"/>
              <a:t>- LTR + kids</a:t>
            </a:r>
          </a:p>
          <a:p>
            <a:r>
              <a:rPr lang="en-US" dirty="0"/>
              <a:t>- Christian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8944B59-9286-E581-DFD1-80DD10390E58}"/>
              </a:ext>
            </a:extLst>
          </p:cNvPr>
          <p:cNvSpPr/>
          <p:nvPr/>
        </p:nvSpPr>
        <p:spPr>
          <a:xfrm>
            <a:off x="624635" y="576001"/>
            <a:ext cx="3671215" cy="119405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75CAE9B-52AE-17D8-F56E-DFC38E02F309}"/>
              </a:ext>
            </a:extLst>
          </p:cNvPr>
          <p:cNvSpPr/>
          <p:nvPr/>
        </p:nvSpPr>
        <p:spPr>
          <a:xfrm>
            <a:off x="624634" y="1890323"/>
            <a:ext cx="3671215" cy="378274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188167A-88C9-5DE1-6819-5F797C5CC958}"/>
              </a:ext>
            </a:extLst>
          </p:cNvPr>
          <p:cNvSpPr txBox="1"/>
          <p:nvPr/>
        </p:nvSpPr>
        <p:spPr>
          <a:xfrm>
            <a:off x="1269746" y="517098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ORIGION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E694B30-EF09-2335-8C91-C4858F537EF4}"/>
              </a:ext>
            </a:extLst>
          </p:cNvPr>
          <p:cNvSpPr txBox="1"/>
          <p:nvPr/>
        </p:nvSpPr>
        <p:spPr>
          <a:xfrm>
            <a:off x="1198285" y="1845837"/>
            <a:ext cx="210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DEVELOPMENT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ACB726B-C072-1BB3-D619-2A9B032E6A31}"/>
              </a:ext>
            </a:extLst>
          </p:cNvPr>
          <p:cNvSpPr txBox="1"/>
          <p:nvPr/>
        </p:nvSpPr>
        <p:spPr>
          <a:xfrm>
            <a:off x="615108" y="5777972"/>
            <a:ext cx="36182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*</a:t>
            </a:r>
            <a:r>
              <a:rPr lang="en-US" sz="1000" b="1" i="1" dirty="0"/>
              <a:t>MYERS BRIGGS </a:t>
            </a:r>
            <a:r>
              <a:rPr lang="en-US" sz="1000" i="1" dirty="0"/>
              <a:t>– ENFJ * </a:t>
            </a:r>
            <a:r>
              <a:rPr lang="en-US" sz="1000" b="1" i="1" dirty="0"/>
              <a:t>ENNEAGRAM</a:t>
            </a:r>
            <a:r>
              <a:rPr lang="en-US" sz="1000" i="1" dirty="0"/>
              <a:t> = Type 3 / Chameleon*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710E24-2730-DA4F-55C5-EA44C355A5F0}"/>
              </a:ext>
            </a:extLst>
          </p:cNvPr>
          <p:cNvSpPr/>
          <p:nvPr/>
        </p:nvSpPr>
        <p:spPr>
          <a:xfrm>
            <a:off x="8232372" y="5214216"/>
            <a:ext cx="3690266" cy="575951"/>
          </a:xfrm>
          <a:prstGeom prst="rect">
            <a:avLst/>
          </a:prstGeom>
          <a:solidFill>
            <a:schemeClr val="bg1">
              <a:lumMod val="85000"/>
              <a:alpha val="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0DFDE97-3836-8A5C-F370-AAAD01A0B5CB}"/>
              </a:ext>
            </a:extLst>
          </p:cNvPr>
          <p:cNvSpPr txBox="1"/>
          <p:nvPr/>
        </p:nvSpPr>
        <p:spPr>
          <a:xfrm>
            <a:off x="5094106" y="626883"/>
            <a:ext cx="15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SPEAKS TO</a:t>
            </a:r>
          </a:p>
        </p:txBody>
      </p:sp>
      <p:pic>
        <p:nvPicPr>
          <p:cNvPr id="55" name="Graphic 54" descr="Warning with solid fill">
            <a:extLst>
              <a:ext uri="{FF2B5EF4-FFF2-40B4-BE49-F238E27FC236}">
                <a16:creationId xmlns:a16="http://schemas.microsoft.com/office/drawing/2014/main" id="{091AFD30-BC4E-4B61-C2AA-CBEB53FFC912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127331" y="3420785"/>
            <a:ext cx="329055" cy="329055"/>
          </a:xfrm>
          <a:prstGeom prst="rect">
            <a:avLst/>
          </a:prstGeom>
        </p:spPr>
      </p:pic>
      <p:grpSp>
        <p:nvGrpSpPr>
          <p:cNvPr id="61" name="Group 60">
            <a:extLst>
              <a:ext uri="{FF2B5EF4-FFF2-40B4-BE49-F238E27FC236}">
                <a16:creationId xmlns:a16="http://schemas.microsoft.com/office/drawing/2014/main" id="{15E4922E-CED1-AD8F-B91F-B310B406E274}"/>
              </a:ext>
            </a:extLst>
          </p:cNvPr>
          <p:cNvGrpSpPr/>
          <p:nvPr/>
        </p:nvGrpSpPr>
        <p:grpSpPr>
          <a:xfrm>
            <a:off x="2595122" y="4177921"/>
            <a:ext cx="1427326" cy="1423249"/>
            <a:chOff x="2731213" y="4391833"/>
            <a:chExt cx="1427326" cy="1423249"/>
          </a:xfrm>
        </p:grpSpPr>
        <p:sp>
          <p:nvSpPr>
            <p:cNvPr id="4" name="AutoShape 4" descr="Read And Understand Operator?S Manual Sign, ANSI Warning Sign, (SI-5503) - Picture 1 of 88">
              <a:extLst>
                <a:ext uri="{FF2B5EF4-FFF2-40B4-BE49-F238E27FC236}">
                  <a16:creationId xmlns:a16="http://schemas.microsoft.com/office/drawing/2014/main" id="{7260D7DF-D64E-5C80-D3DB-F9F631F1FA4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19500" y="4731525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6" name="Picture 12" descr="See related image detail. Warning - Follow Instructions – Western Safety Sign">
              <a:extLst>
                <a:ext uri="{FF2B5EF4-FFF2-40B4-BE49-F238E27FC236}">
                  <a16:creationId xmlns:a16="http://schemas.microsoft.com/office/drawing/2014/main" id="{FE2EAA7D-B6C4-5CEA-C919-430EDDE3622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81" t="18714" r="24859" b="50432"/>
            <a:stretch/>
          </p:blipFill>
          <p:spPr bwMode="auto">
            <a:xfrm>
              <a:off x="3610576" y="4459529"/>
              <a:ext cx="413177" cy="3310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Graphic 30" descr="Empty battery with solid fill">
              <a:extLst>
                <a:ext uri="{FF2B5EF4-FFF2-40B4-BE49-F238E27FC236}">
                  <a16:creationId xmlns:a16="http://schemas.microsoft.com/office/drawing/2014/main" id="{D58C884F-1EDB-9939-57D8-F06394A25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3247363" y="4438857"/>
              <a:ext cx="389137" cy="389137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A6E5A82-7998-3F14-7AB1-CBF670312E97}"/>
                </a:ext>
              </a:extLst>
            </p:cNvPr>
            <p:cNvSpPr txBox="1"/>
            <p:nvPr/>
          </p:nvSpPr>
          <p:spPr>
            <a:xfrm>
              <a:off x="2731213" y="4799419"/>
              <a:ext cx="142732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Emails, Low-to-no value people, Movies drain this Operating system. Avoidance of these things will allow more use for operator.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717CFB3-566C-B0E5-833D-83BE0776D04A}"/>
                </a:ext>
              </a:extLst>
            </p:cNvPr>
            <p:cNvSpPr/>
            <p:nvPr/>
          </p:nvSpPr>
          <p:spPr>
            <a:xfrm>
              <a:off x="2782029" y="4391833"/>
              <a:ext cx="1296151" cy="138514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E54E7719-BF13-F199-D282-C4BF420F5340}"/>
                </a:ext>
              </a:extLst>
            </p:cNvPr>
            <p:cNvSpPr/>
            <p:nvPr/>
          </p:nvSpPr>
          <p:spPr>
            <a:xfrm>
              <a:off x="2782029" y="4856570"/>
              <a:ext cx="1296151" cy="92041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7" name="Graphic 56" descr="Irritant with solid fill">
              <a:extLst>
                <a:ext uri="{FF2B5EF4-FFF2-40B4-BE49-F238E27FC236}">
                  <a16:creationId xmlns:a16="http://schemas.microsoft.com/office/drawing/2014/main" id="{0F03094A-D69B-61F4-E7FF-40F5B230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2815415" y="4410282"/>
              <a:ext cx="389137" cy="389137"/>
            </a:xfrm>
            <a:prstGeom prst="rect">
              <a:avLst/>
            </a:prstGeom>
          </p:spPr>
        </p:pic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B08C6966-A921-A930-8446-CD0793965D4C}"/>
              </a:ext>
            </a:extLst>
          </p:cNvPr>
          <p:cNvSpPr/>
          <p:nvPr/>
        </p:nvSpPr>
        <p:spPr>
          <a:xfrm>
            <a:off x="615108" y="6084614"/>
            <a:ext cx="3690266" cy="328810"/>
          </a:xfrm>
          <a:prstGeom prst="rect">
            <a:avLst/>
          </a:prstGeom>
          <a:solidFill>
            <a:schemeClr val="bg1">
              <a:lumMod val="85000"/>
              <a:alpha val="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4CF48FE-92F9-79E7-16CF-D92E01C1976F}"/>
              </a:ext>
            </a:extLst>
          </p:cNvPr>
          <p:cNvSpPr txBox="1"/>
          <p:nvPr/>
        </p:nvSpPr>
        <p:spPr>
          <a:xfrm>
            <a:off x="624634" y="6148023"/>
            <a:ext cx="36150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* </a:t>
            </a:r>
            <a:r>
              <a:rPr lang="en-US" sz="1000" b="1" i="1" dirty="0"/>
              <a:t>LOVE LANGUAGE </a:t>
            </a:r>
            <a:r>
              <a:rPr lang="en-US" sz="1000" i="1" dirty="0"/>
              <a:t>– Q TIME, WORDS, PHYSICAL, ACTS, GIFTS</a:t>
            </a:r>
          </a:p>
        </p:txBody>
      </p:sp>
      <p:pic>
        <p:nvPicPr>
          <p:cNvPr id="1028" name="Graphic 1027" descr="Skull with solid fill">
            <a:extLst>
              <a:ext uri="{FF2B5EF4-FFF2-40B4-BE49-F238E27FC236}">
                <a16:creationId xmlns:a16="http://schemas.microsoft.com/office/drawing/2014/main" id="{642AD04D-07B8-9393-2AD4-E7FE4B2A0CFF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4477953" y="2907938"/>
            <a:ext cx="383182" cy="383182"/>
          </a:xfrm>
          <a:prstGeom prst="rect">
            <a:avLst/>
          </a:prstGeom>
        </p:spPr>
      </p:pic>
      <p:pic>
        <p:nvPicPr>
          <p:cNvPr id="1034" name="Graphic 1033" descr="Storytelling with solid fill">
            <a:extLst>
              <a:ext uri="{FF2B5EF4-FFF2-40B4-BE49-F238E27FC236}">
                <a16:creationId xmlns:a16="http://schemas.microsoft.com/office/drawing/2014/main" id="{567DC7A6-1EBF-248D-FA86-7192C6F0286A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529794" y="4559811"/>
            <a:ext cx="347959" cy="347959"/>
          </a:xfrm>
          <a:prstGeom prst="rect">
            <a:avLst/>
          </a:prstGeom>
        </p:spPr>
      </p:pic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3B801C1-88C5-CBD8-B1FF-ADB81F04B9C1}"/>
              </a:ext>
            </a:extLst>
          </p:cNvPr>
          <p:cNvSpPr/>
          <p:nvPr/>
        </p:nvSpPr>
        <p:spPr>
          <a:xfrm>
            <a:off x="4450612" y="576000"/>
            <a:ext cx="3671215" cy="583742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D94B99E-16D6-7D36-CC03-DB418B656A02}"/>
              </a:ext>
            </a:extLst>
          </p:cNvPr>
          <p:cNvSpPr/>
          <p:nvPr/>
        </p:nvSpPr>
        <p:spPr>
          <a:xfrm>
            <a:off x="8232372" y="4582520"/>
            <a:ext cx="3690266" cy="575950"/>
          </a:xfrm>
          <a:prstGeom prst="rect">
            <a:avLst/>
          </a:prstGeom>
          <a:solidFill>
            <a:schemeClr val="bg1">
              <a:lumMod val="85000"/>
              <a:alpha val="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043" name="Rectangle 1042">
            <a:extLst>
              <a:ext uri="{FF2B5EF4-FFF2-40B4-BE49-F238E27FC236}">
                <a16:creationId xmlns:a16="http://schemas.microsoft.com/office/drawing/2014/main" id="{251DF696-73E8-6FDE-9537-A92B11534D1F}"/>
              </a:ext>
            </a:extLst>
          </p:cNvPr>
          <p:cNvSpPr/>
          <p:nvPr/>
        </p:nvSpPr>
        <p:spPr>
          <a:xfrm>
            <a:off x="8232270" y="5845913"/>
            <a:ext cx="3690266" cy="575951"/>
          </a:xfrm>
          <a:prstGeom prst="rect">
            <a:avLst/>
          </a:prstGeom>
          <a:solidFill>
            <a:schemeClr val="bg1">
              <a:lumMod val="85000"/>
              <a:alpha val="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pic>
        <p:nvPicPr>
          <p:cNvPr id="1045" name="Graphic 1044" descr="Target with solid fill">
            <a:extLst>
              <a:ext uri="{FF2B5EF4-FFF2-40B4-BE49-F238E27FC236}">
                <a16:creationId xmlns:a16="http://schemas.microsoft.com/office/drawing/2014/main" id="{C0FCCE3B-AF72-A57E-C1B8-B15944C87D79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11283284" y="5845261"/>
            <a:ext cx="568163" cy="568163"/>
          </a:xfrm>
          <a:prstGeom prst="rect">
            <a:avLst/>
          </a:prstGeom>
        </p:spPr>
      </p:pic>
      <p:pic>
        <p:nvPicPr>
          <p:cNvPr id="1047" name="Graphic 1046" descr="Devil face with solid fill with solid fill">
            <a:extLst>
              <a:ext uri="{FF2B5EF4-FFF2-40B4-BE49-F238E27FC236}">
                <a16:creationId xmlns:a16="http://schemas.microsoft.com/office/drawing/2014/main" id="{76D46CDA-09C9-AF4A-3895-5029AEC56FA5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8259761" y="5306437"/>
            <a:ext cx="391510" cy="391510"/>
          </a:xfrm>
          <a:prstGeom prst="rect">
            <a:avLst/>
          </a:prstGeom>
        </p:spPr>
      </p:pic>
      <p:pic>
        <p:nvPicPr>
          <p:cNvPr id="1049" name="Graphic 1048" descr="Muscular arm with solid fill">
            <a:extLst>
              <a:ext uri="{FF2B5EF4-FFF2-40B4-BE49-F238E27FC236}">
                <a16:creationId xmlns:a16="http://schemas.microsoft.com/office/drawing/2014/main" id="{ED5A5982-F6CB-6CFE-3837-F52DA05FDA93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232372" y="4632800"/>
            <a:ext cx="460538" cy="460538"/>
          </a:xfrm>
          <a:prstGeom prst="rect">
            <a:avLst/>
          </a:prstGeom>
        </p:spPr>
      </p:pic>
      <p:sp>
        <p:nvSpPr>
          <p:cNvPr id="1050" name="TextBox 1049">
            <a:extLst>
              <a:ext uri="{FF2B5EF4-FFF2-40B4-BE49-F238E27FC236}">
                <a16:creationId xmlns:a16="http://schemas.microsoft.com/office/drawing/2014/main" id="{A43BC4D3-66DA-8FF8-74B0-1AAF35D978F7}"/>
              </a:ext>
            </a:extLst>
          </p:cNvPr>
          <p:cNvSpPr txBox="1"/>
          <p:nvPr/>
        </p:nvSpPr>
        <p:spPr>
          <a:xfrm>
            <a:off x="8561314" y="4549124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STRENGTHS</a:t>
            </a: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615737F7-6467-87A3-0DEE-32A3B55C8F91}"/>
              </a:ext>
            </a:extLst>
          </p:cNvPr>
          <p:cNvSpPr txBox="1"/>
          <p:nvPr/>
        </p:nvSpPr>
        <p:spPr>
          <a:xfrm>
            <a:off x="8579028" y="5158470"/>
            <a:ext cx="180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WEAKNESSES</a:t>
            </a: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6F7FB9F4-82E1-334D-BBF2-138A10D141F5}"/>
              </a:ext>
            </a:extLst>
          </p:cNvPr>
          <p:cNvSpPr txBox="1"/>
          <p:nvPr/>
        </p:nvSpPr>
        <p:spPr>
          <a:xfrm>
            <a:off x="10077505" y="5795112"/>
            <a:ext cx="130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TARGETS</a:t>
            </a:r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8145CC6E-F9AB-F4A5-E044-15FBACB13BB9}"/>
              </a:ext>
            </a:extLst>
          </p:cNvPr>
          <p:cNvSpPr txBox="1"/>
          <p:nvPr/>
        </p:nvSpPr>
        <p:spPr>
          <a:xfrm>
            <a:off x="8605926" y="5379081"/>
            <a:ext cx="32640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Looks for admiration, competitive perfectionist at times,</a:t>
            </a:r>
          </a:p>
          <a:p>
            <a:r>
              <a:rPr lang="en-US" sz="1000" i="1" dirty="0"/>
              <a:t>Passive, closed off to some, non-forgiving after 3 strikes</a:t>
            </a:r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DB7B55B3-EFEB-8AF3-7E60-5C92C8A3B193}"/>
              </a:ext>
            </a:extLst>
          </p:cNvPr>
          <p:cNvSpPr/>
          <p:nvPr/>
        </p:nvSpPr>
        <p:spPr>
          <a:xfrm>
            <a:off x="623036" y="5715574"/>
            <a:ext cx="3690266" cy="334470"/>
          </a:xfrm>
          <a:prstGeom prst="rect">
            <a:avLst/>
          </a:prstGeom>
          <a:solidFill>
            <a:schemeClr val="bg1">
              <a:lumMod val="85000"/>
              <a:alpha val="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0F2B0AF2-0BD8-3BE2-C7B4-98A15ABB24FA}"/>
              </a:ext>
            </a:extLst>
          </p:cNvPr>
          <p:cNvSpPr txBox="1"/>
          <p:nvPr/>
        </p:nvSpPr>
        <p:spPr>
          <a:xfrm>
            <a:off x="8579028" y="4796455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Accomplished, Charismatic, Networker, Find-it-all until win</a:t>
            </a:r>
          </a:p>
          <a:p>
            <a:r>
              <a:rPr lang="en-US" sz="1000" i="1" dirty="0"/>
              <a:t>Dedicated, motivated, innovative, skilled communicator </a:t>
            </a:r>
          </a:p>
        </p:txBody>
      </p:sp>
      <p:sp>
        <p:nvSpPr>
          <p:cNvPr id="1056" name="TextBox 1055">
            <a:extLst>
              <a:ext uri="{FF2B5EF4-FFF2-40B4-BE49-F238E27FC236}">
                <a16:creationId xmlns:a16="http://schemas.microsoft.com/office/drawing/2014/main" id="{7BCCF042-0669-3720-51E0-9B2D178191A2}"/>
              </a:ext>
            </a:extLst>
          </p:cNvPr>
          <p:cNvSpPr txBox="1"/>
          <p:nvPr/>
        </p:nvSpPr>
        <p:spPr>
          <a:xfrm>
            <a:off x="8355880" y="5990811"/>
            <a:ext cx="29274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100 Podcasts, including JRE. New bestseller every</a:t>
            </a:r>
          </a:p>
          <a:p>
            <a:r>
              <a:rPr lang="en-US" sz="1000" i="1" dirty="0"/>
              <a:t>6 months. Growing 10K+ proven leaders per year.</a:t>
            </a:r>
          </a:p>
        </p:txBody>
      </p:sp>
      <p:sp>
        <p:nvSpPr>
          <p:cNvPr id="1059" name="TextBox 1058">
            <a:extLst>
              <a:ext uri="{FF2B5EF4-FFF2-40B4-BE49-F238E27FC236}">
                <a16:creationId xmlns:a16="http://schemas.microsoft.com/office/drawing/2014/main" id="{096A4074-2330-A4ED-55A1-14DDCF4E60C2}"/>
              </a:ext>
            </a:extLst>
          </p:cNvPr>
          <p:cNvSpPr txBox="1"/>
          <p:nvPr/>
        </p:nvSpPr>
        <p:spPr>
          <a:xfrm>
            <a:off x="10656582" y="614061"/>
            <a:ext cx="1253404" cy="246221"/>
          </a:xfrm>
          <a:prstGeom prst="rect">
            <a:avLst/>
          </a:prstGeom>
          <a:noFill/>
          <a:ln w="79375"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VER. 4.58</a:t>
            </a:r>
          </a:p>
        </p:txBody>
      </p:sp>
      <p:sp>
        <p:nvSpPr>
          <p:cNvPr id="1060" name="TextBox 1059">
            <a:extLst>
              <a:ext uri="{FF2B5EF4-FFF2-40B4-BE49-F238E27FC236}">
                <a16:creationId xmlns:a16="http://schemas.microsoft.com/office/drawing/2014/main" id="{244949F4-E521-3B63-B89B-C92E7A68A1D9}"/>
              </a:ext>
            </a:extLst>
          </p:cNvPr>
          <p:cNvSpPr txBox="1"/>
          <p:nvPr/>
        </p:nvSpPr>
        <p:spPr>
          <a:xfrm>
            <a:off x="8229336" y="554439"/>
            <a:ext cx="2469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MDL: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ATLAS AULTMAN</a:t>
            </a:r>
          </a:p>
        </p:txBody>
      </p:sp>
      <p:pic>
        <p:nvPicPr>
          <p:cNvPr id="1062" name="Picture 1061" descr="A person with his hands on his head&#10;&#10;Description automatically generated">
            <a:extLst>
              <a:ext uri="{FF2B5EF4-FFF2-40B4-BE49-F238E27FC236}">
                <a16:creationId xmlns:a16="http://schemas.microsoft.com/office/drawing/2014/main" id="{1FFE918E-DEF8-4FCB-2957-2D68AD9B1B07}"/>
              </a:ext>
            </a:extLst>
          </p:cNvPr>
          <p:cNvPicPr>
            <a:picLocks noChangeAspect="1"/>
          </p:cNvPicPr>
          <p:nvPr/>
        </p:nvPicPr>
        <p:blipFill rotWithShape="1">
          <a:blip r:embed="rId36">
            <a:alphaModFix/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1943"/>
          <a:stretch/>
        </p:blipFill>
        <p:spPr>
          <a:xfrm>
            <a:off x="8247051" y="894496"/>
            <a:ext cx="3665959" cy="3331389"/>
          </a:xfrm>
          <a:prstGeom prst="rect">
            <a:avLst/>
          </a:prstGeom>
        </p:spPr>
      </p:pic>
      <p:sp>
        <p:nvSpPr>
          <p:cNvPr id="1063" name="Rectangle 1062">
            <a:extLst>
              <a:ext uri="{FF2B5EF4-FFF2-40B4-BE49-F238E27FC236}">
                <a16:creationId xmlns:a16="http://schemas.microsoft.com/office/drawing/2014/main" id="{49D9FE12-83B8-2335-DD41-CBEB5A0BF22B}"/>
              </a:ext>
            </a:extLst>
          </p:cNvPr>
          <p:cNvSpPr/>
          <p:nvPr/>
        </p:nvSpPr>
        <p:spPr>
          <a:xfrm>
            <a:off x="8232270" y="576000"/>
            <a:ext cx="3698455" cy="584586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64" name="Picture 12" descr="Badge 1 with solid fill">
            <a:extLst>
              <a:ext uri="{FF2B5EF4-FFF2-40B4-BE49-F238E27FC236}">
                <a16:creationId xmlns:a16="http://schemas.microsoft.com/office/drawing/2014/main" id="{3AB72AA0-1AB2-E79E-E43B-B5E3F48654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4749" b="4749"/>
          <a:stretch/>
        </p:blipFill>
        <p:spPr>
          <a:xfrm>
            <a:off x="10489454" y="1036524"/>
            <a:ext cx="523803" cy="474056"/>
          </a:xfrm>
          <a:prstGeom prst="rect">
            <a:avLst/>
          </a:prstGeom>
        </p:spPr>
      </p:pic>
      <p:pic>
        <p:nvPicPr>
          <p:cNvPr id="1065" name="Graphic 1064" descr="Badge with solid fill">
            <a:extLst>
              <a:ext uri="{FF2B5EF4-FFF2-40B4-BE49-F238E27FC236}">
                <a16:creationId xmlns:a16="http://schemas.microsoft.com/office/drawing/2014/main" id="{C71B4096-BCA2-7990-EF41-9E52AFA2FC6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098609" y="922135"/>
            <a:ext cx="523804" cy="523804"/>
          </a:xfrm>
          <a:prstGeom prst="rect">
            <a:avLst/>
          </a:prstGeom>
        </p:spPr>
      </p:pic>
      <p:pic>
        <p:nvPicPr>
          <p:cNvPr id="1067" name="Graphic 1066" descr="Badge 3 with solid fill">
            <a:extLst>
              <a:ext uri="{FF2B5EF4-FFF2-40B4-BE49-F238E27FC236}">
                <a16:creationId xmlns:a16="http://schemas.microsoft.com/office/drawing/2014/main" id="{5B4858CC-87B5-719B-4C88-7C7A63F07AC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123846" y="2544130"/>
            <a:ext cx="523804" cy="523804"/>
          </a:xfrm>
          <a:prstGeom prst="rect">
            <a:avLst/>
          </a:prstGeom>
        </p:spPr>
      </p:pic>
      <p:cxnSp>
        <p:nvCxnSpPr>
          <p:cNvPr id="1069" name="Straight Arrow Connector 1068">
            <a:extLst>
              <a:ext uri="{FF2B5EF4-FFF2-40B4-BE49-F238E27FC236}">
                <a16:creationId xmlns:a16="http://schemas.microsoft.com/office/drawing/2014/main" id="{82EF0597-F4B1-5CE6-5566-AF01132ACDE6}"/>
              </a:ext>
            </a:extLst>
          </p:cNvPr>
          <p:cNvCxnSpPr>
            <a:cxnSpLocks/>
          </p:cNvCxnSpPr>
          <p:nvPr/>
        </p:nvCxnSpPr>
        <p:spPr>
          <a:xfrm flipH="1">
            <a:off x="10055043" y="1389031"/>
            <a:ext cx="599812" cy="1289841"/>
          </a:xfrm>
          <a:prstGeom prst="straightConnector1">
            <a:avLst/>
          </a:prstGeom>
          <a:ln>
            <a:solidFill>
              <a:schemeClr val="tx1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2" name="Straight Arrow Connector 1071">
            <a:extLst>
              <a:ext uri="{FF2B5EF4-FFF2-40B4-BE49-F238E27FC236}">
                <a16:creationId xmlns:a16="http://schemas.microsoft.com/office/drawing/2014/main" id="{C10B0093-CC9E-01DB-319D-25072FDE8D2D}"/>
              </a:ext>
            </a:extLst>
          </p:cNvPr>
          <p:cNvCxnSpPr>
            <a:cxnSpLocks/>
          </p:cNvCxnSpPr>
          <p:nvPr/>
        </p:nvCxnSpPr>
        <p:spPr>
          <a:xfrm>
            <a:off x="9480877" y="1312877"/>
            <a:ext cx="232710" cy="465257"/>
          </a:xfrm>
          <a:prstGeom prst="straightConnector1">
            <a:avLst/>
          </a:prstGeom>
          <a:ln>
            <a:solidFill>
              <a:schemeClr val="tx1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5" name="Straight Arrow Connector 1074">
            <a:extLst>
              <a:ext uri="{FF2B5EF4-FFF2-40B4-BE49-F238E27FC236}">
                <a16:creationId xmlns:a16="http://schemas.microsoft.com/office/drawing/2014/main" id="{D05989B8-B0E8-7437-A12A-A42B7A38665D}"/>
              </a:ext>
            </a:extLst>
          </p:cNvPr>
          <p:cNvCxnSpPr>
            <a:cxnSpLocks/>
          </p:cNvCxnSpPr>
          <p:nvPr/>
        </p:nvCxnSpPr>
        <p:spPr>
          <a:xfrm flipH="1">
            <a:off x="10470653" y="2907938"/>
            <a:ext cx="784625" cy="709532"/>
          </a:xfrm>
          <a:prstGeom prst="straightConnector1">
            <a:avLst/>
          </a:prstGeom>
          <a:ln>
            <a:solidFill>
              <a:schemeClr val="tx1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7" name="TextBox 1076">
            <a:extLst>
              <a:ext uri="{FF2B5EF4-FFF2-40B4-BE49-F238E27FC236}">
                <a16:creationId xmlns:a16="http://schemas.microsoft.com/office/drawing/2014/main" id="{46D212A3-C85C-22CA-FDCF-1879A164CBB5}"/>
              </a:ext>
            </a:extLst>
          </p:cNvPr>
          <p:cNvSpPr txBox="1"/>
          <p:nvPr/>
        </p:nvSpPr>
        <p:spPr>
          <a:xfrm>
            <a:off x="3474485" y="41705"/>
            <a:ext cx="6461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masis MT Pro Black" panose="02040A04050005020304" pitchFamily="18" charset="0"/>
              </a:rPr>
              <a:t>QUICK CONNECT GUIDE (START HERE)</a:t>
            </a:r>
          </a:p>
        </p:txBody>
      </p:sp>
      <p:sp>
        <p:nvSpPr>
          <p:cNvPr id="1078" name="TextBox 1077">
            <a:extLst>
              <a:ext uri="{FF2B5EF4-FFF2-40B4-BE49-F238E27FC236}">
                <a16:creationId xmlns:a16="http://schemas.microsoft.com/office/drawing/2014/main" id="{7C44F17B-3198-3ED0-EFF2-4A61BFC8C6DE}"/>
              </a:ext>
            </a:extLst>
          </p:cNvPr>
          <p:cNvSpPr txBox="1"/>
          <p:nvPr/>
        </p:nvSpPr>
        <p:spPr>
          <a:xfrm>
            <a:off x="638759" y="6453231"/>
            <a:ext cx="11271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masis MT Pro Black" panose="02040A04050005020304" pitchFamily="18" charset="0"/>
              </a:rPr>
              <a:t>DO NOT RETURN TO PLACE OF PURCHASE - REPORT ISSUES TO A HUMAN NOT A FOLLOWER</a:t>
            </a:r>
          </a:p>
        </p:txBody>
      </p:sp>
      <p:pic>
        <p:nvPicPr>
          <p:cNvPr id="1080" name="Picture 1079" descr="A white letter in a circle&#10;&#10;Description automatically generated">
            <a:extLst>
              <a:ext uri="{FF2B5EF4-FFF2-40B4-BE49-F238E27FC236}">
                <a16:creationId xmlns:a16="http://schemas.microsoft.com/office/drawing/2014/main" id="{EE58BB83-9D25-342F-F028-0E505D832687}"/>
              </a:ext>
            </a:extLst>
          </p:cNvPr>
          <p:cNvPicPr>
            <a:picLocks noChangeAspect="1"/>
          </p:cNvPicPr>
          <p:nvPr/>
        </p:nvPicPr>
        <p:blipFill rotWithShape="1">
          <a:blip r:embed="rId38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" t="15738" r="3860" b="9463"/>
          <a:stretch/>
        </p:blipFill>
        <p:spPr>
          <a:xfrm>
            <a:off x="11319778" y="935065"/>
            <a:ext cx="572004" cy="575516"/>
          </a:xfrm>
          <a:prstGeom prst="rect">
            <a:avLst/>
          </a:prstGeom>
        </p:spPr>
      </p:pic>
      <p:sp>
        <p:nvSpPr>
          <p:cNvPr id="1081" name="TextBox 1080">
            <a:extLst>
              <a:ext uri="{FF2B5EF4-FFF2-40B4-BE49-F238E27FC236}">
                <a16:creationId xmlns:a16="http://schemas.microsoft.com/office/drawing/2014/main" id="{539668F5-DB5C-29AC-52CC-FD45C7C2941E}"/>
              </a:ext>
            </a:extLst>
          </p:cNvPr>
          <p:cNvSpPr txBox="1"/>
          <p:nvPr/>
        </p:nvSpPr>
        <p:spPr>
          <a:xfrm>
            <a:off x="8651271" y="4238648"/>
            <a:ext cx="25903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www.leaders-kit.com/starthere</a:t>
            </a:r>
          </a:p>
        </p:txBody>
      </p:sp>
    </p:spTree>
    <p:extLst>
      <p:ext uri="{BB962C8B-B14F-4D97-AF65-F5344CB8AC3E}">
        <p14:creationId xmlns:p14="http://schemas.microsoft.com/office/powerpoint/2010/main" val="2970614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290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Amasis MT Pro Black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Atlas Aultman</dc:creator>
  <cp:lastModifiedBy>Atlas Aultman</cp:lastModifiedBy>
  <cp:revision>1</cp:revision>
  <dcterms:created xsi:type="dcterms:W3CDTF">2024-01-19T02:56:51Z</dcterms:created>
  <dcterms:modified xsi:type="dcterms:W3CDTF">2024-01-19T05:53:25Z</dcterms:modified>
</cp:coreProperties>
</file>