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Lst>
  <p:notesMasterIdLst>
    <p:notesMasterId r:id="rId12"/>
  </p:notesMasterIdLst>
  <p:sldIdLst>
    <p:sldId id="262" r:id="rId3"/>
    <p:sldId id="263" r:id="rId4"/>
    <p:sldId id="261" r:id="rId5"/>
    <p:sldId id="257" r:id="rId6"/>
    <p:sldId id="260"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92" d="100"/>
          <a:sy n="92" d="100"/>
        </p:scale>
        <p:origin x="339"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47145-8A95-4AB2-B55B-5125A36CC0FB}"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F108B-A4F3-4814-BB3C-89899E37FEE5}" type="slidenum">
              <a:rPr lang="en-US" smtClean="0"/>
              <a:t>‹#›</a:t>
            </a:fld>
            <a:endParaRPr lang="en-US"/>
          </a:p>
        </p:txBody>
      </p:sp>
    </p:spTree>
    <p:extLst>
      <p:ext uri="{BB962C8B-B14F-4D97-AF65-F5344CB8AC3E}">
        <p14:creationId xmlns:p14="http://schemas.microsoft.com/office/powerpoint/2010/main" val="331253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dirty="0"/>
              <a:t>Our approach is to support all of our veterinary services.  Our executive board consists of 5 members who use 4 different services, and we have made every effort to work positively and collaboratively with all as we introduce ourselves to them and show them how we want to help.  Recruitment of more veterinarians to the area is a top priority, which includes us providing debt relief scholarships to sweeten any signing deals.  The average debt at graduation for new vets is $300,000.  This is why practices provide signing bonuses and why we want to help with scholarships.  If we can do away with or limit non-compete clauses, we can also support a collaborative consortium that is not currently possible and make sure our vets are happy in their work.  Veterinarians have one of the highest professional rates of suicide, and these clauses that cause unhappy vets to uproot their families and move far away, usually out of state, exacerbate that problem.  Non-compete clauses are meant for business and research development, not for medical care.  NM did away with such for doctors of humans in 2015.  It is time to do the same for the medical practitioners who care for our pets.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01057-597E-4F4C-BB2B-4F03EF98E7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86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Having been a professor for 29 years, I always start with research.  These are the facts.  When you see the number of pets listed, consider that at the moment there are 15 veterinarians in Las Cruces.  Remember that fact when you see our goals.  I have been told by some that emergency care won’t work here, that it has failed before.  I find that attitude unacceptable.  The facts tell us that we have the demographics that can support 24/7 emergency care, but we have to find the right way to make it happen, to sustain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01057-597E-4F4C-BB2B-4F03EF98E7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51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formed 13 months ago to tackle the problem of no 24/7 emergency care across Southern New Mexico. This remains our overall mission.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01057-597E-4F4C-BB2B-4F03EF98E7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57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dirty="0"/>
              <a:t>Our approach is to support all of our veterinary services.  Our executive board consists of 5 members who use 4 different services, and we have made every effort to work positively and collaboratively with all as we introduce ourselves to them and show them how we want to help.  Recruitment of more veterinarians to the area is a top priority, which includes us providing debt relief scholarships to sweeten any signing deals.  The average debt at graduation for new vets is $300,000.  This is why practices provide signing bonuses and why we want to help with scholarships.  If we can do away with or limit non-compete clauses, we can also support a collaborative consortium that is not currently possible and make sure our vets are happy in their work.  Veterinarians have one of the highest professional rates of suicide, and these clauses that cause unhappy vets to uproot their families and move far away, usually out of state, exacerbate that problem.  Non-compete clauses are meant for business and research development, not for medical care.  NM did away with such for doctors of humans in 2015.  It is time to do the same for the medical practitioners who care for our pets.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01057-597E-4F4C-BB2B-4F03EF98E7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31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dirty="0"/>
              <a:t>Our approach is to support all of our veterinary services.  Our executive board consists of 5 members who use 4 different services, and we have made every effort to work positively and collaboratively with all as we introduce ourselves to them and show them how we want to help.  Recruitment of more veterinarians to the area is a top priority, which includes us providing debt relief scholarships to sweeten any signing deals.  The average debt at graduation for new vets is $300,000.  This is why practices provide signing bonuses and why we want to help with scholarships.  If we can do away with or limit non-compete clauses, we can also support a collaborative consortium that is not currently possible and make sure our vets are happy in their work.  Veterinarians have one of the highest professional rates of suicide, and these clauses that cause unhappy vets to uproot their families and move far away, usually out of state, exacerbate that problem.  Non-compete clauses are meant for business and research development, not for medical care.  NM did away with such for doctors of humans in 2015.  It is time to do the same for the medical practitioners who care for our pets.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01057-597E-4F4C-BB2B-4F03EF98E7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4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dirty="0"/>
              <a:t>Our approach is to support all of our veterinary services.  Our executive board consists of 5 members who use 4 different services, and we have made every effort to work positively and collaboratively with all as we introduce ourselves to them and show them how we want to help.  Recruitment of more veterinarians to the area is a top priority, which includes us providing debt relief scholarships to sweeten any signing deals.  The average debt at graduation for new vets is $300,000.  This is why practices provide signing bonuses and why we want to help with scholarships.  If we can do away with or limit non-compete clauses, we can also support a collaborative consortium that is not currently possible and make sure our vets are happy in their work.  Veterinarians have one of the highest professional rates of suicide, and these clauses that cause unhappy vets to uproot their families and move far away, usually out of state, exacerbate that problem.  Non-compete clauses are meant for business and research development, not for medical care.  NM did away with such for doctors of humans in 2015.  It is time to do the same for the medical practitioners who care for our pets.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01057-597E-4F4C-BB2B-4F03EF98E7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60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dirty="0"/>
              <a:t>Our approach is to support all of our veterinary services.  Our executive board consists of 5 members who use 4 different services, and we have made every effort to work positively and collaboratively with all as we introduce ourselves to them and show them how we want to help.  Recruitment of more veterinarians to the area is a top priority, which includes us providing debt relief scholarships to sweeten any signing deals.  The average debt at graduation for new vets is $300,000.  This is why practices provide signing bonuses and why we want to help with scholarships.  If we can do away with or limit non-compete clauses, we can also support a collaborative consortium that is not currently possible and make sure our vets are happy in their work.  Veterinarians have one of the highest professional rates of suicide, and these clauses that cause unhappy vets to uproot their families and move far away, usually out of state, exacerbate that problem.  Non-compete clauses are meant for business and research development, not for medical care.  NM did away with such for doctors of humans in 2015.  It is time to do the same for the medical practitioners who care for our pets.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01057-597E-4F4C-BB2B-4F03EF98E7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03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609600" y="5993081"/>
            <a:ext cx="10972800" cy="302897"/>
          </a:xfrm>
          <a:prstGeom prst="rect">
            <a:avLst/>
          </a:prstGeom>
        </p:spPr>
        <p:txBody>
          <a:bodyPr/>
          <a:lstStyle>
            <a:lvl1pPr marL="0" indent="0" algn="ctr" defTabSz="412750">
              <a:lnSpc>
                <a:spcPct val="100000"/>
              </a:lnSpc>
              <a:spcBef>
                <a:spcPts val="0"/>
              </a:spcBef>
              <a:buSzTx/>
              <a:buNone/>
              <a:defRPr sz="1500" spc="-14">
                <a:latin typeface="Graphik Medium"/>
                <a:ea typeface="Graphik Medium"/>
                <a:cs typeface="Graphik Medium"/>
                <a:sym typeface="Graphik Medium"/>
              </a:defRPr>
            </a:lvl1pPr>
            <a:lvl2pPr marL="459220" indent="-186170" algn="ctr" defTabSz="412750">
              <a:lnSpc>
                <a:spcPct val="100000"/>
              </a:lnSpc>
              <a:spcBef>
                <a:spcPts val="0"/>
              </a:spcBef>
              <a:defRPr sz="1500" spc="-14">
                <a:latin typeface="Graphik Medium"/>
                <a:ea typeface="Graphik Medium"/>
                <a:cs typeface="Graphik Medium"/>
                <a:sym typeface="Graphik Medium"/>
              </a:defRPr>
            </a:lvl2pPr>
            <a:lvl3pPr marL="732270" indent="-186170" algn="ctr" defTabSz="412750">
              <a:lnSpc>
                <a:spcPct val="100000"/>
              </a:lnSpc>
              <a:spcBef>
                <a:spcPts val="0"/>
              </a:spcBef>
              <a:defRPr sz="1500" spc="-14">
                <a:latin typeface="Graphik Medium"/>
                <a:ea typeface="Graphik Medium"/>
                <a:cs typeface="Graphik Medium"/>
                <a:sym typeface="Graphik Medium"/>
              </a:defRPr>
            </a:lvl3pPr>
            <a:lvl4pPr marL="1005320" indent="-186170" algn="ctr" defTabSz="412750">
              <a:lnSpc>
                <a:spcPct val="100000"/>
              </a:lnSpc>
              <a:spcBef>
                <a:spcPts val="0"/>
              </a:spcBef>
              <a:defRPr sz="1500" spc="-14">
                <a:latin typeface="Graphik Medium"/>
                <a:ea typeface="Graphik Medium"/>
                <a:cs typeface="Graphik Medium"/>
                <a:sym typeface="Graphik Medium"/>
              </a:defRPr>
            </a:lvl4pPr>
            <a:lvl5pPr marL="1278370" indent="-186170" algn="ctr" defTabSz="412750">
              <a:lnSpc>
                <a:spcPct val="100000"/>
              </a:lnSpc>
              <a:spcBef>
                <a:spcPts val="0"/>
              </a:spcBef>
              <a:defRPr sz="1500" spc="-14">
                <a:latin typeface="Graphik Medium"/>
                <a:ea typeface="Graphik Medium"/>
                <a:cs typeface="Graphik Medium"/>
                <a:sym typeface="Graphik Medium"/>
              </a:defRPr>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609600" y="1771650"/>
            <a:ext cx="10972800" cy="2133600"/>
          </a:xfrm>
          <a:prstGeom prst="rect">
            <a:avLst/>
          </a:prstGeom>
        </p:spPr>
        <p:txBody>
          <a:bodyPr anchor="b"/>
          <a:lstStyle>
            <a:lvl1pPr>
              <a:defRPr sz="6400" spc="-64"/>
            </a:lvl1pPr>
          </a:lstStyle>
          <a:p>
            <a:r>
              <a:t>Presentation Title</a:t>
            </a:r>
          </a:p>
        </p:txBody>
      </p:sp>
      <p:sp>
        <p:nvSpPr>
          <p:cNvPr id="13" name="Body Level One…"/>
          <p:cNvSpPr txBox="1">
            <a:spLocks noGrp="1"/>
          </p:cNvSpPr>
          <p:nvPr>
            <p:ph type="body" sz="quarter" idx="21" hasCustomPrompt="1"/>
          </p:nvPr>
        </p:nvSpPr>
        <p:spPr>
          <a:xfrm>
            <a:off x="609600" y="3783791"/>
            <a:ext cx="10972800" cy="1125298"/>
          </a:xfrm>
          <a:prstGeom prst="rect">
            <a:avLst/>
          </a:prstGeom>
        </p:spPr>
        <p:txBody>
          <a:bodyPr/>
          <a:lstStyle>
            <a:lvl1pPr marL="0" indent="0" algn="ctr" defTabSz="412750">
              <a:lnSpc>
                <a:spcPct val="100000"/>
              </a:lnSpc>
              <a:spcBef>
                <a:spcPts val="0"/>
              </a:spcBef>
              <a:buSzTx/>
              <a:buNone/>
              <a:defRPr sz="3000" spc="-100">
                <a:latin typeface="Graphik Semibold"/>
                <a:ea typeface="Graphik Semibold"/>
                <a:cs typeface="Graphik Semibold"/>
                <a:sym typeface="Graphik Semibold"/>
              </a:defRPr>
            </a:lvl1pPr>
          </a:lstStyle>
          <a:p>
            <a:r>
              <a:t>Presentation Subtitle</a:t>
            </a:r>
          </a:p>
        </p:txBody>
      </p:sp>
      <p:sp>
        <p:nvSpPr>
          <p:cNvPr id="14"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3080617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4" name="Body Level One…"/>
          <p:cNvSpPr txBox="1">
            <a:spLocks noGrp="1"/>
          </p:cNvSpPr>
          <p:nvPr>
            <p:ph type="body" sz="quarter" idx="1" hasCustomPrompt="1"/>
          </p:nvPr>
        </p:nvSpPr>
        <p:spPr>
          <a:xfrm>
            <a:off x="609600" y="5550027"/>
            <a:ext cx="10972801" cy="416308"/>
          </a:xfrm>
          <a:prstGeom prst="rect">
            <a:avLst/>
          </a:prstGeom>
        </p:spPr>
        <p:txBody>
          <a:bodyPr anchor="ct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algn="ctr" defTabSz="412750">
              <a:lnSpc>
                <a:spcPct val="100000"/>
              </a:lnSpc>
              <a:spcBef>
                <a:spcPts val="0"/>
              </a:spcBef>
              <a:defRPr spc="-22">
                <a:latin typeface="Graphik Semibold"/>
                <a:ea typeface="Graphik Semibold"/>
                <a:cs typeface="Graphik Semibold"/>
                <a:sym typeface="Graphik Semibold"/>
              </a:defRPr>
            </a:lvl2pPr>
            <a:lvl3pPr algn="ctr" defTabSz="412750">
              <a:lnSpc>
                <a:spcPct val="100000"/>
              </a:lnSpc>
              <a:spcBef>
                <a:spcPts val="0"/>
              </a:spcBef>
              <a:defRPr spc="-22">
                <a:latin typeface="Graphik Semibold"/>
                <a:ea typeface="Graphik Semibold"/>
                <a:cs typeface="Graphik Semibold"/>
                <a:sym typeface="Graphik Semibold"/>
              </a:defRPr>
            </a:lvl3pPr>
            <a:lvl4pPr algn="ctr" defTabSz="412750">
              <a:lnSpc>
                <a:spcPct val="100000"/>
              </a:lnSpc>
              <a:spcBef>
                <a:spcPts val="0"/>
              </a:spcBef>
              <a:defRPr spc="-22">
                <a:latin typeface="Graphik Semibold"/>
                <a:ea typeface="Graphik Semibold"/>
                <a:cs typeface="Graphik Semibold"/>
                <a:sym typeface="Graphik Semibold"/>
              </a:defRPr>
            </a:lvl4pPr>
            <a:lvl5pPr algn="ctr" defTabSz="412750">
              <a:lnSpc>
                <a:spcPct val="100000"/>
              </a:lnSpc>
              <a:spcBef>
                <a:spcPts val="0"/>
              </a:spcBef>
              <a:defRPr spc="-22">
                <a:latin typeface="Graphik Semibold"/>
                <a:ea typeface="Graphik Semibold"/>
                <a:cs typeface="Graphik Semibold"/>
                <a:sym typeface="Graphik Semibold"/>
              </a:defRPr>
            </a:lvl5pPr>
          </a:lstStyle>
          <a:p>
            <a:r>
              <a:t>Attribution</a:t>
            </a:r>
          </a:p>
          <a:p>
            <a:pPr lvl="1"/>
            <a:endParaRPr/>
          </a:p>
          <a:p>
            <a:pPr lvl="2"/>
            <a:endParaRPr/>
          </a:p>
          <a:p>
            <a:pPr lvl="3"/>
            <a:endParaRPr/>
          </a:p>
          <a:p>
            <a:pPr lvl="4"/>
            <a:endParaRPr/>
          </a:p>
        </p:txBody>
      </p:sp>
      <p:sp>
        <p:nvSpPr>
          <p:cNvPr id="105" name="Body Level One…"/>
          <p:cNvSpPr txBox="1">
            <a:spLocks noGrp="1"/>
          </p:cNvSpPr>
          <p:nvPr>
            <p:ph type="body" sz="half" idx="21" hasCustomPrompt="1"/>
          </p:nvPr>
        </p:nvSpPr>
        <p:spPr>
          <a:xfrm>
            <a:off x="609600" y="2089150"/>
            <a:ext cx="10972800" cy="2208215"/>
          </a:xfrm>
          <a:prstGeom prst="rect">
            <a:avLst/>
          </a:prstGeom>
        </p:spPr>
        <p:txBody>
          <a:bodyPr anchor="ctr"/>
          <a:lstStyle/>
          <a:p>
            <a:pPr marL="0" lvl="4" indent="1499616" algn="ctr" defTabSz="999744">
              <a:lnSpc>
                <a:spcPct val="80000"/>
              </a:lnSpc>
              <a:spcBef>
                <a:spcPts val="0"/>
              </a:spcBef>
              <a:buSzTx/>
              <a:buNone/>
              <a:defRPr sz="3443">
                <a:latin typeface="Arial Narrow"/>
                <a:ea typeface="Arial Narrow"/>
                <a:cs typeface="Arial Narrow"/>
                <a:sym typeface="Arial Narrow"/>
              </a:defRPr>
            </a:pPr>
            <a:r>
              <a:t>“Notable Quote”
</a:t>
            </a:r>
          </a:p>
        </p:txBody>
      </p:sp>
      <p:sp>
        <p:nvSpPr>
          <p:cNvPr id="106"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4385346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13" name="941297804_1296x1457.jpg"/>
          <p:cNvSpPr>
            <a:spLocks noGrp="1"/>
          </p:cNvSpPr>
          <p:nvPr>
            <p:ph type="pic" sz="quarter" idx="21"/>
          </p:nvPr>
        </p:nvSpPr>
        <p:spPr>
          <a:xfrm>
            <a:off x="7872413" y="2790876"/>
            <a:ext cx="3682705" cy="4140203"/>
          </a:xfrm>
          <a:prstGeom prst="rect">
            <a:avLst/>
          </a:prstGeom>
        </p:spPr>
        <p:txBody>
          <a:bodyPr lIns="91439" tIns="45719" rIns="91439" bIns="45719">
            <a:noAutofit/>
          </a:bodyPr>
          <a:lstStyle/>
          <a:p>
            <a:endParaRPr/>
          </a:p>
        </p:txBody>
      </p:sp>
      <p:sp>
        <p:nvSpPr>
          <p:cNvPr id="114" name="915009552_2264x1509.jpg"/>
          <p:cNvSpPr>
            <a:spLocks noGrp="1"/>
          </p:cNvSpPr>
          <p:nvPr>
            <p:ph type="pic" sz="quarter" idx="22"/>
          </p:nvPr>
        </p:nvSpPr>
        <p:spPr>
          <a:xfrm>
            <a:off x="7681913" y="635001"/>
            <a:ext cx="4057651" cy="2704503"/>
          </a:xfrm>
          <a:prstGeom prst="rect">
            <a:avLst/>
          </a:prstGeom>
        </p:spPr>
        <p:txBody>
          <a:bodyPr lIns="91439" tIns="45719" rIns="91439" bIns="45719">
            <a:noAutofit/>
          </a:bodyPr>
          <a:lstStyle/>
          <a:p>
            <a:endParaRPr/>
          </a:p>
        </p:txBody>
      </p:sp>
      <p:sp>
        <p:nvSpPr>
          <p:cNvPr id="115" name="740519873_3318x2212.jpg"/>
          <p:cNvSpPr>
            <a:spLocks noGrp="1"/>
          </p:cNvSpPr>
          <p:nvPr>
            <p:ph type="pic" idx="23"/>
          </p:nvPr>
        </p:nvSpPr>
        <p:spPr>
          <a:xfrm>
            <a:off x="-31750" y="635000"/>
            <a:ext cx="8382000" cy="5588000"/>
          </a:xfrm>
          <a:prstGeom prst="rect">
            <a:avLst/>
          </a:prstGeom>
        </p:spPr>
        <p:txBody>
          <a:bodyPr lIns="91439" tIns="45719" rIns="91439" bIns="45719">
            <a:noAutofit/>
          </a:bodyPr>
          <a:lstStyle/>
          <a:p>
            <a:endParaRPr/>
          </a:p>
        </p:txBody>
      </p:sp>
      <p:sp>
        <p:nvSpPr>
          <p:cNvPr id="116"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013680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3" name="740519873_3318x2212.jpg"/>
          <p:cNvSpPr>
            <a:spLocks noGrp="1"/>
          </p:cNvSpPr>
          <p:nvPr>
            <p:ph type="pic" idx="21"/>
          </p:nvPr>
        </p:nvSpPr>
        <p:spPr>
          <a:xfrm>
            <a:off x="635000" y="-211667"/>
            <a:ext cx="10922000" cy="7281334"/>
          </a:xfrm>
          <a:prstGeom prst="rect">
            <a:avLst/>
          </a:prstGeom>
        </p:spPr>
        <p:txBody>
          <a:bodyPr lIns="91439" tIns="45719" rIns="91439" bIns="45719">
            <a:noAutofit/>
          </a:bodyPr>
          <a:lstStyle/>
          <a:p>
            <a:endParaRPr/>
          </a:p>
        </p:txBody>
      </p:sp>
      <p:sp>
        <p:nvSpPr>
          <p:cNvPr id="124"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251805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1"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4817428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0000"/>
        </a:solidFill>
        <a:effectLst/>
      </p:bgPr>
    </p:bg>
    <p:spTree>
      <p:nvGrpSpPr>
        <p:cNvPr id="1" name=""/>
        <p:cNvGrpSpPr/>
        <p:nvPr/>
      </p:nvGrpSpPr>
      <p:grpSpPr>
        <a:xfrm>
          <a:off x="0" y="0"/>
          <a:ext cx="0" cy="0"/>
          <a:chOff x="0" y="0"/>
          <a:chExt cx="0" cy="0"/>
        </a:xfrm>
      </p:grpSpPr>
      <p:sp>
        <p:nvSpPr>
          <p:cNvPr id="149" name="Rectangle 6"/>
          <p:cNvSpPr/>
          <p:nvPr/>
        </p:nvSpPr>
        <p:spPr>
          <a:xfrm>
            <a:off x="0" y="274320"/>
            <a:ext cx="12192000" cy="6309363"/>
          </a:xfrm>
          <a:prstGeom prst="rect">
            <a:avLst/>
          </a:prstGeom>
          <a:solidFill>
            <a:srgbClr val="549E39"/>
          </a:solidFill>
          <a:ln w="12700">
            <a:miter lim="400000"/>
          </a:ln>
        </p:spPr>
        <p:txBody>
          <a:bodyPr lIns="50800" tIns="50800" rIns="50800" bIns="50800" anchor="ctr"/>
          <a:lstStyle/>
          <a:p>
            <a:pPr>
              <a:defRPr>
                <a:solidFill>
                  <a:srgbClr val="FFFFFF"/>
                </a:solidFill>
                <a:latin typeface="+mn-lt"/>
                <a:ea typeface="+mn-ea"/>
                <a:cs typeface="+mn-cs"/>
                <a:sym typeface="Calibri"/>
              </a:defRPr>
            </a:pPr>
            <a:endParaRPr/>
          </a:p>
        </p:txBody>
      </p:sp>
      <p:sp>
        <p:nvSpPr>
          <p:cNvPr id="150" name="Title Text"/>
          <p:cNvSpPr txBox="1">
            <a:spLocks noGrp="1"/>
          </p:cNvSpPr>
          <p:nvPr>
            <p:ph type="title"/>
          </p:nvPr>
        </p:nvSpPr>
        <p:spPr>
          <a:xfrm>
            <a:off x="1295400" y="2130553"/>
            <a:ext cx="9601200" cy="2359154"/>
          </a:xfrm>
          <a:prstGeom prst="rect">
            <a:avLst/>
          </a:prstGeom>
        </p:spPr>
        <p:txBody>
          <a:bodyPr lIns="91438" tIns="91438" rIns="91438" bIns="91438" anchor="b"/>
          <a:lstStyle>
            <a:lvl1pPr defTabSz="914400">
              <a:lnSpc>
                <a:spcPct val="90000"/>
              </a:lnSpc>
              <a:defRPr sz="5400" spc="0">
                <a:latin typeface="+mn-lt"/>
                <a:ea typeface="+mn-ea"/>
                <a:cs typeface="+mn-cs"/>
                <a:sym typeface="Calibri"/>
              </a:defRPr>
            </a:lvl1pPr>
          </a:lstStyle>
          <a:p>
            <a:r>
              <a:t>Title Text</a:t>
            </a:r>
          </a:p>
        </p:txBody>
      </p:sp>
      <p:sp>
        <p:nvSpPr>
          <p:cNvPr id="151" name="Body Level One…"/>
          <p:cNvSpPr txBox="1">
            <a:spLocks noGrp="1"/>
          </p:cNvSpPr>
          <p:nvPr>
            <p:ph type="body" sz="quarter" idx="1"/>
          </p:nvPr>
        </p:nvSpPr>
        <p:spPr>
          <a:xfrm>
            <a:off x="1295400" y="4572000"/>
            <a:ext cx="9601200" cy="841248"/>
          </a:xfrm>
          <a:prstGeom prst="rect">
            <a:avLst/>
          </a:prstGeom>
        </p:spPr>
        <p:txBody>
          <a:bodyPr lIns="91438" tIns="91438" rIns="91438" bIns="91438"/>
          <a:lstStyle>
            <a:lvl1pPr marL="0" indent="0" algn="ctr" defTabSz="914400">
              <a:spcBef>
                <a:spcPts val="0"/>
              </a:spcBef>
              <a:buSzTx/>
              <a:buNone/>
              <a:defRPr sz="2000" cap="all">
                <a:latin typeface="+mn-lt"/>
                <a:ea typeface="+mn-ea"/>
                <a:cs typeface="+mn-cs"/>
                <a:sym typeface="Calibri"/>
              </a:defRPr>
            </a:lvl1pPr>
            <a:lvl2pPr marL="0" indent="0" algn="ctr" defTabSz="914400">
              <a:spcBef>
                <a:spcPts val="0"/>
              </a:spcBef>
              <a:buSzTx/>
              <a:buNone/>
              <a:defRPr sz="2000" cap="all">
                <a:latin typeface="+mn-lt"/>
                <a:ea typeface="+mn-ea"/>
                <a:cs typeface="+mn-cs"/>
                <a:sym typeface="Calibri"/>
              </a:defRPr>
            </a:lvl2pPr>
            <a:lvl3pPr marL="0" indent="0" algn="ctr" defTabSz="914400">
              <a:spcBef>
                <a:spcPts val="0"/>
              </a:spcBef>
              <a:buSzTx/>
              <a:buNone/>
              <a:defRPr sz="2000" cap="all">
                <a:latin typeface="+mn-lt"/>
                <a:ea typeface="+mn-ea"/>
                <a:cs typeface="+mn-cs"/>
                <a:sym typeface="Calibri"/>
              </a:defRPr>
            </a:lvl3pPr>
            <a:lvl4pPr marL="0" indent="0" algn="ctr" defTabSz="914400">
              <a:spcBef>
                <a:spcPts val="0"/>
              </a:spcBef>
              <a:buSzTx/>
              <a:buNone/>
              <a:defRPr sz="2000" cap="all">
                <a:latin typeface="+mn-lt"/>
                <a:ea typeface="+mn-ea"/>
                <a:cs typeface="+mn-cs"/>
                <a:sym typeface="Calibri"/>
              </a:defRPr>
            </a:lvl4pPr>
            <a:lvl5pPr marL="0" indent="0" algn="ctr" defTabSz="914400">
              <a:spcBef>
                <a:spcPts val="0"/>
              </a:spcBef>
              <a:buSzTx/>
              <a:buNone/>
              <a:defRPr sz="2000" cap="a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2" name="Slide Number"/>
          <p:cNvSpPr txBox="1">
            <a:spLocks noGrp="1"/>
          </p:cNvSpPr>
          <p:nvPr>
            <p:ph type="sldNum" sz="quarter" idx="2"/>
          </p:nvPr>
        </p:nvSpPr>
        <p:spPr>
          <a:xfrm>
            <a:off x="10513693" y="6562268"/>
            <a:ext cx="337189" cy="317147"/>
          </a:xfrm>
          <a:prstGeom prst="rect">
            <a:avLst/>
          </a:prstGeom>
        </p:spPr>
        <p:txBody>
          <a:bodyPr lIns="91438" tIns="91438" rIns="91438" bIns="91438" anchor="ctr"/>
          <a:lstStyle>
            <a:lvl1pPr algn="r" defTabSz="914400">
              <a:defRPr sz="1100">
                <a:solidFill>
                  <a:srgbClr val="000000"/>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425937495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p:spTree>
      <p:nvGrpSpPr>
        <p:cNvPr id="1" name=""/>
        <p:cNvGrpSpPr/>
        <p:nvPr/>
      </p:nvGrpSpPr>
      <p:grpSpPr>
        <a:xfrm>
          <a:off x="0" y="0"/>
          <a:ext cx="0" cy="0"/>
          <a:chOff x="0" y="0"/>
          <a:chExt cx="0" cy="0"/>
        </a:xfrm>
      </p:grpSpPr>
      <p:sp>
        <p:nvSpPr>
          <p:cNvPr id="159" name="Body Level One…"/>
          <p:cNvSpPr txBox="1">
            <a:spLocks noGrp="1"/>
          </p:cNvSpPr>
          <p:nvPr>
            <p:ph type="body" sz="quarter" idx="1" hasCustomPrompt="1"/>
          </p:nvPr>
        </p:nvSpPr>
        <p:spPr>
          <a:xfrm>
            <a:off x="609600" y="5993081"/>
            <a:ext cx="10972800" cy="302897"/>
          </a:xfrm>
          <a:prstGeom prst="rect">
            <a:avLst/>
          </a:prstGeom>
        </p:spPr>
        <p:txBody>
          <a:bodyPr/>
          <a:lstStyle>
            <a:lvl1pPr marL="0" indent="0" algn="ctr" defTabSz="412750">
              <a:lnSpc>
                <a:spcPct val="100000"/>
              </a:lnSpc>
              <a:spcBef>
                <a:spcPts val="0"/>
              </a:spcBef>
              <a:buSzTx/>
              <a:buNone/>
              <a:defRPr sz="1500" spc="-14">
                <a:latin typeface="Graphik Medium"/>
                <a:ea typeface="Graphik Medium"/>
                <a:cs typeface="Graphik Medium"/>
                <a:sym typeface="Graphik Medium"/>
              </a:defRPr>
            </a:lvl1pPr>
            <a:lvl2pPr marL="459220" indent="-186170" algn="ctr" defTabSz="412750">
              <a:lnSpc>
                <a:spcPct val="100000"/>
              </a:lnSpc>
              <a:spcBef>
                <a:spcPts val="0"/>
              </a:spcBef>
              <a:defRPr sz="1500" spc="-14">
                <a:latin typeface="Graphik Medium"/>
                <a:ea typeface="Graphik Medium"/>
                <a:cs typeface="Graphik Medium"/>
                <a:sym typeface="Graphik Medium"/>
              </a:defRPr>
            </a:lvl2pPr>
            <a:lvl3pPr marL="732270" indent="-186170" algn="ctr" defTabSz="412750">
              <a:lnSpc>
                <a:spcPct val="100000"/>
              </a:lnSpc>
              <a:spcBef>
                <a:spcPts val="0"/>
              </a:spcBef>
              <a:defRPr sz="1500" spc="-14">
                <a:latin typeface="Graphik Medium"/>
                <a:ea typeface="Graphik Medium"/>
                <a:cs typeface="Graphik Medium"/>
                <a:sym typeface="Graphik Medium"/>
              </a:defRPr>
            </a:lvl3pPr>
            <a:lvl4pPr marL="1005320" indent="-186170" algn="ctr" defTabSz="412750">
              <a:lnSpc>
                <a:spcPct val="100000"/>
              </a:lnSpc>
              <a:spcBef>
                <a:spcPts val="0"/>
              </a:spcBef>
              <a:defRPr sz="1500" spc="-14">
                <a:latin typeface="Graphik Medium"/>
                <a:ea typeface="Graphik Medium"/>
                <a:cs typeface="Graphik Medium"/>
                <a:sym typeface="Graphik Medium"/>
              </a:defRPr>
            </a:lvl4pPr>
            <a:lvl5pPr marL="1278370" indent="-186170" algn="ctr" defTabSz="412750">
              <a:lnSpc>
                <a:spcPct val="100000"/>
              </a:lnSpc>
              <a:spcBef>
                <a:spcPts val="0"/>
              </a:spcBef>
              <a:defRPr sz="1500" spc="-14">
                <a:latin typeface="Graphik Medium"/>
                <a:ea typeface="Graphik Medium"/>
                <a:cs typeface="Graphik Medium"/>
                <a:sym typeface="Graphik Medium"/>
              </a:defRPr>
            </a:lvl5pPr>
          </a:lstStyle>
          <a:p>
            <a:r>
              <a:t>Author and Date</a:t>
            </a:r>
          </a:p>
          <a:p>
            <a:pPr lvl="1"/>
            <a:endParaRPr/>
          </a:p>
          <a:p>
            <a:pPr lvl="2"/>
            <a:endParaRPr/>
          </a:p>
          <a:p>
            <a:pPr lvl="3"/>
            <a:endParaRPr/>
          </a:p>
          <a:p>
            <a:pPr lvl="4"/>
            <a:endParaRPr/>
          </a:p>
        </p:txBody>
      </p:sp>
      <p:sp>
        <p:nvSpPr>
          <p:cNvPr id="160" name="Presentation Title"/>
          <p:cNvSpPr txBox="1">
            <a:spLocks noGrp="1"/>
          </p:cNvSpPr>
          <p:nvPr>
            <p:ph type="title" hasCustomPrompt="1"/>
          </p:nvPr>
        </p:nvSpPr>
        <p:spPr>
          <a:xfrm>
            <a:off x="609600" y="1771650"/>
            <a:ext cx="10972800" cy="2133600"/>
          </a:xfrm>
          <a:prstGeom prst="rect">
            <a:avLst/>
          </a:prstGeom>
        </p:spPr>
        <p:txBody>
          <a:bodyPr anchor="b"/>
          <a:lstStyle>
            <a:lvl1pPr>
              <a:defRPr sz="6400" spc="-64">
                <a:latin typeface="Canela Bold"/>
                <a:ea typeface="Canela Bold"/>
                <a:cs typeface="Canela Bold"/>
                <a:sym typeface="Canela Bold"/>
              </a:defRPr>
            </a:lvl1pPr>
          </a:lstStyle>
          <a:p>
            <a:r>
              <a:t>Presentation Title</a:t>
            </a:r>
          </a:p>
        </p:txBody>
      </p:sp>
      <p:sp>
        <p:nvSpPr>
          <p:cNvPr id="161" name="Body Level One…"/>
          <p:cNvSpPr txBox="1">
            <a:spLocks noGrp="1"/>
          </p:cNvSpPr>
          <p:nvPr>
            <p:ph type="body" sz="quarter" idx="21" hasCustomPrompt="1"/>
          </p:nvPr>
        </p:nvSpPr>
        <p:spPr>
          <a:xfrm>
            <a:off x="609600" y="3783789"/>
            <a:ext cx="10972800" cy="1125298"/>
          </a:xfrm>
          <a:prstGeom prst="rect">
            <a:avLst/>
          </a:prstGeom>
        </p:spPr>
        <p:txBody>
          <a:bodyPr/>
          <a:lstStyle>
            <a:lvl1pPr marL="0" indent="0" algn="ctr" defTabSz="412750">
              <a:lnSpc>
                <a:spcPct val="100000"/>
              </a:lnSpc>
              <a:spcBef>
                <a:spcPts val="0"/>
              </a:spcBef>
              <a:buSzTx/>
              <a:buNone/>
              <a:defRPr sz="3000" spc="-100">
                <a:latin typeface="Graphik Semibold"/>
                <a:ea typeface="Graphik Semibold"/>
                <a:cs typeface="Graphik Semibold"/>
                <a:sym typeface="Graphik Semibold"/>
              </a:defRPr>
            </a:lvl1pPr>
          </a:lstStyle>
          <a:p>
            <a:r>
              <a:t>Presentation Subtitle</a:t>
            </a:r>
          </a:p>
        </p:txBody>
      </p:sp>
      <p:sp>
        <p:nvSpPr>
          <p:cNvPr id="162" name="Slide Number"/>
          <p:cNvSpPr txBox="1">
            <a:spLocks noGrp="1"/>
          </p:cNvSpPr>
          <p:nvPr>
            <p:ph type="sldNum" sz="quarter" idx="2"/>
          </p:nvPr>
        </p:nvSpPr>
        <p:spPr>
          <a:xfrm>
            <a:off x="6000750" y="6299201"/>
            <a:ext cx="251460"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2821527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mp; Photo">
    <p:spTree>
      <p:nvGrpSpPr>
        <p:cNvPr id="1" name=""/>
        <p:cNvGrpSpPr/>
        <p:nvPr/>
      </p:nvGrpSpPr>
      <p:grpSpPr>
        <a:xfrm>
          <a:off x="0" y="0"/>
          <a:ext cx="0" cy="0"/>
          <a:chOff x="0" y="0"/>
          <a:chExt cx="0" cy="0"/>
        </a:xfrm>
      </p:grpSpPr>
      <p:sp>
        <p:nvSpPr>
          <p:cNvPr id="169" name="740519873_3318x2212.jpg"/>
          <p:cNvSpPr>
            <a:spLocks noGrp="1"/>
          </p:cNvSpPr>
          <p:nvPr>
            <p:ph type="pic" idx="21"/>
          </p:nvPr>
        </p:nvSpPr>
        <p:spPr>
          <a:xfrm>
            <a:off x="0" y="-635000"/>
            <a:ext cx="12192000" cy="8128000"/>
          </a:xfrm>
          <a:prstGeom prst="rect">
            <a:avLst/>
          </a:prstGeom>
        </p:spPr>
        <p:txBody>
          <a:bodyPr lIns="91439" tIns="45719" rIns="91439" bIns="45719">
            <a:noAutofit/>
          </a:bodyPr>
          <a:lstStyle/>
          <a:p>
            <a:endParaRPr/>
          </a:p>
        </p:txBody>
      </p:sp>
      <p:sp>
        <p:nvSpPr>
          <p:cNvPr id="170" name="Presentation Title"/>
          <p:cNvSpPr txBox="1">
            <a:spLocks noGrp="1"/>
          </p:cNvSpPr>
          <p:nvPr>
            <p:ph type="title" hasCustomPrompt="1"/>
          </p:nvPr>
        </p:nvSpPr>
        <p:spPr>
          <a:xfrm>
            <a:off x="609600" y="1771650"/>
            <a:ext cx="10972800" cy="2133600"/>
          </a:xfrm>
          <a:prstGeom prst="rect">
            <a:avLst/>
          </a:prstGeom>
        </p:spPr>
        <p:txBody>
          <a:bodyPr anchor="b"/>
          <a:lstStyle>
            <a:lvl1pPr>
              <a:defRPr sz="6400" spc="-64">
                <a:solidFill>
                  <a:srgbClr val="FFFFFF"/>
                </a:solidFill>
                <a:latin typeface="Canela Bold"/>
                <a:ea typeface="Canela Bold"/>
                <a:cs typeface="Canela Bold"/>
                <a:sym typeface="Canela Bold"/>
              </a:defRPr>
            </a:lvl1pPr>
          </a:lstStyle>
          <a:p>
            <a:r>
              <a:t>Presentation Title</a:t>
            </a:r>
          </a:p>
        </p:txBody>
      </p:sp>
      <p:sp>
        <p:nvSpPr>
          <p:cNvPr id="171" name="Body Level One…"/>
          <p:cNvSpPr txBox="1">
            <a:spLocks noGrp="1"/>
          </p:cNvSpPr>
          <p:nvPr>
            <p:ph type="body" sz="quarter" idx="1" hasCustomPrompt="1"/>
          </p:nvPr>
        </p:nvSpPr>
        <p:spPr>
          <a:xfrm>
            <a:off x="609600" y="3784600"/>
            <a:ext cx="10972800" cy="1126056"/>
          </a:xfrm>
          <a:prstGeom prst="rect">
            <a:avLst/>
          </a:prstGeom>
        </p:spPr>
        <p:txBody>
          <a:bodyPr/>
          <a:lstStyle>
            <a:lvl1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1pPr>
            <a:lvl2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2pPr>
            <a:lvl3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3pPr>
            <a:lvl4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4pPr>
            <a:lvl5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72" name="Author and Date"/>
          <p:cNvSpPr txBox="1">
            <a:spLocks noGrp="1"/>
          </p:cNvSpPr>
          <p:nvPr>
            <p:ph type="body" sz="quarter" idx="22" hasCustomPrompt="1"/>
          </p:nvPr>
        </p:nvSpPr>
        <p:spPr>
          <a:xfrm>
            <a:off x="609600" y="5994400"/>
            <a:ext cx="10972801" cy="302896"/>
          </a:xfrm>
          <a:prstGeom prst="rect">
            <a:avLst/>
          </a:prstGeom>
        </p:spPr>
        <p:txBody>
          <a:bodyPr/>
          <a:lstStyle>
            <a:lvl1pPr marL="0" indent="0" algn="ctr" defTabSz="334327">
              <a:lnSpc>
                <a:spcPct val="100000"/>
              </a:lnSpc>
              <a:spcBef>
                <a:spcPts val="0"/>
              </a:spcBef>
              <a:buSzTx/>
              <a:buNone/>
              <a:defRPr sz="1215" spc="-81">
                <a:solidFill>
                  <a:srgbClr val="FFFFFF"/>
                </a:solidFill>
                <a:latin typeface="Graphik Medium"/>
                <a:ea typeface="Graphik Medium"/>
                <a:cs typeface="Graphik Medium"/>
                <a:sym typeface="Graphik Medium"/>
              </a:defRPr>
            </a:lvl1pPr>
          </a:lstStyle>
          <a:p>
            <a:r>
              <a:t>Author and Date</a:t>
            </a:r>
          </a:p>
        </p:txBody>
      </p:sp>
      <p:sp>
        <p:nvSpPr>
          <p:cNvPr id="173" name="Slide Number"/>
          <p:cNvSpPr txBox="1">
            <a:spLocks noGrp="1"/>
          </p:cNvSpPr>
          <p:nvPr>
            <p:ph type="sldNum" sz="quarter" idx="2"/>
          </p:nvPr>
        </p:nvSpPr>
        <p:spPr>
          <a:xfrm>
            <a:off x="5998845" y="6299201"/>
            <a:ext cx="251461" cy="265431"/>
          </a:xfrm>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00824972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amp; Photo Alt">
    <p:spTree>
      <p:nvGrpSpPr>
        <p:cNvPr id="1" name=""/>
        <p:cNvGrpSpPr/>
        <p:nvPr/>
      </p:nvGrpSpPr>
      <p:grpSpPr>
        <a:xfrm>
          <a:off x="0" y="0"/>
          <a:ext cx="0" cy="0"/>
          <a:chOff x="0" y="0"/>
          <a:chExt cx="0" cy="0"/>
        </a:xfrm>
      </p:grpSpPr>
      <p:sp>
        <p:nvSpPr>
          <p:cNvPr id="180" name="Slide Title"/>
          <p:cNvSpPr txBox="1">
            <a:spLocks noGrp="1"/>
          </p:cNvSpPr>
          <p:nvPr>
            <p:ph type="title" hasCustomPrompt="1"/>
          </p:nvPr>
        </p:nvSpPr>
        <p:spPr>
          <a:xfrm>
            <a:off x="607747" y="2292550"/>
            <a:ext cx="4878670" cy="1270002"/>
          </a:xfrm>
          <a:prstGeom prst="rect">
            <a:avLst/>
          </a:prstGeom>
        </p:spPr>
        <p:txBody>
          <a:bodyPr anchor="b"/>
          <a:lstStyle>
            <a:lvl1pPr>
              <a:defRPr>
                <a:latin typeface="Canela Bold"/>
                <a:ea typeface="Canela Bold"/>
                <a:cs typeface="Canela Bold"/>
                <a:sym typeface="Canela Bold"/>
              </a:defRPr>
            </a:lvl1pPr>
          </a:lstStyle>
          <a:p>
            <a:r>
              <a:t>Slide Title</a:t>
            </a:r>
          </a:p>
        </p:txBody>
      </p:sp>
      <p:sp>
        <p:nvSpPr>
          <p:cNvPr id="181" name="Image"/>
          <p:cNvSpPr>
            <a:spLocks noGrp="1"/>
          </p:cNvSpPr>
          <p:nvPr>
            <p:ph type="pic" idx="21"/>
          </p:nvPr>
        </p:nvSpPr>
        <p:spPr>
          <a:xfrm>
            <a:off x="4641850" y="635000"/>
            <a:ext cx="8375650" cy="5588000"/>
          </a:xfrm>
          <a:prstGeom prst="rect">
            <a:avLst/>
          </a:prstGeom>
        </p:spPr>
        <p:txBody>
          <a:bodyPr lIns="91439" tIns="45719" rIns="91439" bIns="45719">
            <a:noAutofit/>
          </a:bodyPr>
          <a:lstStyle/>
          <a:p>
            <a:endParaRPr/>
          </a:p>
        </p:txBody>
      </p:sp>
      <p:sp>
        <p:nvSpPr>
          <p:cNvPr id="182" name="Body Level One…"/>
          <p:cNvSpPr txBox="1">
            <a:spLocks noGrp="1"/>
          </p:cNvSpPr>
          <p:nvPr>
            <p:ph type="body" sz="quarter" idx="1" hasCustomPrompt="1"/>
          </p:nvPr>
        </p:nvSpPr>
        <p:spPr>
          <a:xfrm>
            <a:off x="609600" y="3508375"/>
            <a:ext cx="4876800" cy="2708275"/>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marL="0" indent="0" algn="ctr" defTabSz="412750">
              <a:lnSpc>
                <a:spcPct val="100000"/>
              </a:lnSpc>
              <a:spcBef>
                <a:spcPts val="0"/>
              </a:spcBef>
              <a:buSzTx/>
              <a:buNone/>
              <a:defRPr spc="-22">
                <a:latin typeface="Graphik Semibold"/>
                <a:ea typeface="Graphik Semibold"/>
                <a:cs typeface="Graphik Semibold"/>
                <a:sym typeface="Graphik Semibold"/>
              </a:defRPr>
            </a:lvl2pPr>
            <a:lvl3pPr marL="0" indent="0" algn="ctr" defTabSz="412750">
              <a:lnSpc>
                <a:spcPct val="100000"/>
              </a:lnSpc>
              <a:spcBef>
                <a:spcPts val="0"/>
              </a:spcBef>
              <a:buSzTx/>
              <a:buNone/>
              <a:defRPr spc="-22">
                <a:latin typeface="Graphik Semibold"/>
                <a:ea typeface="Graphik Semibold"/>
                <a:cs typeface="Graphik Semibold"/>
                <a:sym typeface="Graphik Semibold"/>
              </a:defRPr>
            </a:lvl3pPr>
            <a:lvl4pPr marL="0" indent="0" algn="ctr" defTabSz="412750">
              <a:lnSpc>
                <a:spcPct val="100000"/>
              </a:lnSpc>
              <a:spcBef>
                <a:spcPts val="0"/>
              </a:spcBef>
              <a:buSzTx/>
              <a:buNone/>
              <a:defRPr spc="-22">
                <a:latin typeface="Graphik Semibold"/>
                <a:ea typeface="Graphik Semibold"/>
                <a:cs typeface="Graphik Semibold"/>
                <a:sym typeface="Graphik Semibold"/>
              </a:defRPr>
            </a:lvl4pPr>
            <a:lvl5pPr marL="0" indent="0" algn="ctr" defTabSz="412750">
              <a:lnSpc>
                <a:spcPct val="100000"/>
              </a:lnSpc>
              <a:spcBef>
                <a:spcPts val="0"/>
              </a:spcBef>
              <a:buSzTx/>
              <a:buNone/>
              <a:defRPr spc="-22">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183" name="Slide Number"/>
          <p:cNvSpPr txBox="1">
            <a:spLocks noGrp="1"/>
          </p:cNvSpPr>
          <p:nvPr>
            <p:ph type="sldNum" sz="quarter" idx="2"/>
          </p:nvPr>
        </p:nvSpPr>
        <p:spPr>
          <a:xfrm>
            <a:off x="5998845" y="6299201"/>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777151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190" name="Slide Title"/>
          <p:cNvSpPr txBox="1">
            <a:spLocks noGrp="1"/>
          </p:cNvSpPr>
          <p:nvPr>
            <p:ph type="title" hasCustomPrompt="1"/>
          </p:nvPr>
        </p:nvSpPr>
        <p:spPr>
          <a:prstGeom prst="rect">
            <a:avLst/>
          </a:prstGeom>
        </p:spPr>
        <p:txBody>
          <a:bodyPr/>
          <a:lstStyle>
            <a:lvl1pPr>
              <a:defRPr>
                <a:latin typeface="Canela Bold"/>
                <a:ea typeface="Canela Bold"/>
                <a:cs typeface="Canela Bold"/>
                <a:sym typeface="Canela Bold"/>
              </a:defRPr>
            </a:lvl1pPr>
          </a:lstStyle>
          <a:p>
            <a:r>
              <a:t>Slide Title</a:t>
            </a:r>
          </a:p>
        </p:txBody>
      </p:sp>
      <p:sp>
        <p:nvSpPr>
          <p:cNvPr id="191" name="Body Level One…"/>
          <p:cNvSpPr txBox="1">
            <a:spLocks noGrp="1"/>
          </p:cNvSpPr>
          <p:nvPr>
            <p:ph type="body" idx="1" hasCustomPrompt="1"/>
          </p:nvPr>
        </p:nvSpPr>
        <p:spPr>
          <a:xfrm>
            <a:off x="609600" y="2006600"/>
            <a:ext cx="10974290" cy="4241800"/>
          </a:xfrm>
          <a:prstGeom prst="rect">
            <a:avLst/>
          </a:prstGeom>
        </p:spPr>
        <p:txBody>
          <a:bodyPr/>
          <a:lstStyle/>
          <a:p>
            <a:r>
              <a:t>Slide bullet text</a:t>
            </a:r>
          </a:p>
          <a:p>
            <a:pPr lvl="1"/>
            <a:endParaRPr/>
          </a:p>
          <a:p>
            <a:pPr lvl="2"/>
            <a:endParaRPr/>
          </a:p>
          <a:p>
            <a:pPr lvl="3"/>
            <a:endParaRPr/>
          </a:p>
          <a:p>
            <a:pPr lvl="4"/>
            <a:endParaRPr/>
          </a:p>
        </p:txBody>
      </p:sp>
      <p:sp>
        <p:nvSpPr>
          <p:cNvPr id="192" name="Slide Subtitle"/>
          <p:cNvSpPr txBox="1">
            <a:spLocks noGrp="1"/>
          </p:cNvSpPr>
          <p:nvPr>
            <p:ph type="body" sz="quarter" idx="21" hasCustomPrompt="1"/>
          </p:nvPr>
        </p:nvSpPr>
        <p:spPr>
          <a:xfrm>
            <a:off x="609600" y="1192324"/>
            <a:ext cx="10972801" cy="416308"/>
          </a:xfrm>
          <a:prstGeom prst="rect">
            <a:avLst/>
          </a:prstGeom>
        </p:spPr>
        <p:txBody>
          <a:bodyPr/>
          <a:lstStyle>
            <a:lvl1pPr marL="0" indent="0" algn="ctr" defTabSz="363220">
              <a:lnSpc>
                <a:spcPct val="100000"/>
              </a:lnSpc>
              <a:spcBef>
                <a:spcPts val="0"/>
              </a:spcBef>
              <a:buSzTx/>
              <a:buNone/>
              <a:defRPr sz="1936" spc="-88">
                <a:latin typeface="Graphik Semibold"/>
                <a:ea typeface="Graphik Semibold"/>
                <a:cs typeface="Graphik Semibold"/>
                <a:sym typeface="Graphik Semibold"/>
              </a:defRPr>
            </a:lvl1pPr>
          </a:lstStyle>
          <a:p>
            <a:r>
              <a:t>Slide Subtitle</a:t>
            </a:r>
          </a:p>
        </p:txBody>
      </p:sp>
      <p:sp>
        <p:nvSpPr>
          <p:cNvPr id="193" name="Slide Number"/>
          <p:cNvSpPr txBox="1">
            <a:spLocks noGrp="1"/>
          </p:cNvSpPr>
          <p:nvPr>
            <p:ph type="sldNum" sz="quarter" idx="2"/>
          </p:nvPr>
        </p:nvSpPr>
        <p:spPr>
          <a:xfrm>
            <a:off x="5998845" y="6299201"/>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958813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Bullets">
    <p:spTree>
      <p:nvGrpSpPr>
        <p:cNvPr id="1" name=""/>
        <p:cNvGrpSpPr/>
        <p:nvPr/>
      </p:nvGrpSpPr>
      <p:grpSpPr>
        <a:xfrm>
          <a:off x="0" y="0"/>
          <a:ext cx="0" cy="0"/>
          <a:chOff x="0" y="0"/>
          <a:chExt cx="0" cy="0"/>
        </a:xfrm>
      </p:grpSpPr>
      <p:sp>
        <p:nvSpPr>
          <p:cNvPr id="200" name="Body Level One…"/>
          <p:cNvSpPr txBox="1">
            <a:spLocks noGrp="1"/>
          </p:cNvSpPr>
          <p:nvPr>
            <p:ph type="body" idx="1" hasCustomPrompt="1"/>
          </p:nvPr>
        </p:nvSpPr>
        <p:spPr>
          <a:xfrm>
            <a:off x="609600" y="2006600"/>
            <a:ext cx="10972800" cy="4243574"/>
          </a:xfrm>
          <a:prstGeom prst="rect">
            <a:avLst/>
          </a:prstGeom>
        </p:spPr>
        <p:txBody>
          <a:bodyPr numCol="2" spcCol="2558383"/>
          <a:lstStyle/>
          <a:p>
            <a:r>
              <a:t>Slide bullet text</a:t>
            </a:r>
          </a:p>
          <a:p>
            <a:pPr lvl="1"/>
            <a:endParaRPr/>
          </a:p>
          <a:p>
            <a:pPr lvl="2"/>
            <a:endParaRPr/>
          </a:p>
          <a:p>
            <a:pPr lvl="3"/>
            <a:endParaRPr/>
          </a:p>
          <a:p>
            <a:pPr lvl="4"/>
            <a:endParaRPr/>
          </a:p>
        </p:txBody>
      </p:sp>
      <p:sp>
        <p:nvSpPr>
          <p:cNvPr id="201" name="Slide Number"/>
          <p:cNvSpPr txBox="1">
            <a:spLocks noGrp="1"/>
          </p:cNvSpPr>
          <p:nvPr>
            <p:ph type="sldNum" sz="quarter" idx="2"/>
          </p:nvPr>
        </p:nvSpPr>
        <p:spPr>
          <a:xfrm>
            <a:off x="6000750" y="6299201"/>
            <a:ext cx="251460"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826873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635000"/>
            <a:ext cx="12192000" cy="8128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9600" y="1771650"/>
            <a:ext cx="10972800" cy="2133600"/>
          </a:xfrm>
          <a:prstGeom prst="rect">
            <a:avLst/>
          </a:prstGeom>
        </p:spPr>
        <p:txBody>
          <a:bodyPr anchor="b"/>
          <a:lstStyle>
            <a:lvl1pPr>
              <a:defRPr sz="6400" spc="-64">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609600" y="3784600"/>
            <a:ext cx="10972800" cy="1126056"/>
          </a:xfrm>
          <a:prstGeom prst="rect">
            <a:avLst/>
          </a:prstGeom>
        </p:spPr>
        <p:txBody>
          <a:bodyPr/>
          <a:lstStyle>
            <a:lvl1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1pPr>
            <a:lvl2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2pPr>
            <a:lvl3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3pPr>
            <a:lvl4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4pPr>
            <a:lvl5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609600" y="5994400"/>
            <a:ext cx="10972801" cy="302896"/>
          </a:xfrm>
          <a:prstGeom prst="rect">
            <a:avLst/>
          </a:prstGeom>
        </p:spPr>
        <p:txBody>
          <a:bodyPr/>
          <a:lstStyle>
            <a:lvl1pPr marL="0" indent="0" algn="ctr" defTabSz="334327">
              <a:lnSpc>
                <a:spcPct val="100000"/>
              </a:lnSpc>
              <a:spcBef>
                <a:spcPts val="0"/>
              </a:spcBef>
              <a:buSzTx/>
              <a:buNone/>
              <a:defRPr sz="1215" spc="-81">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30104193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08" name="Slide Title"/>
          <p:cNvSpPr txBox="1">
            <a:spLocks noGrp="1"/>
          </p:cNvSpPr>
          <p:nvPr>
            <p:ph type="title" hasCustomPrompt="1"/>
          </p:nvPr>
        </p:nvSpPr>
        <p:spPr>
          <a:xfrm>
            <a:off x="609600" y="387350"/>
            <a:ext cx="4876800" cy="800100"/>
          </a:xfrm>
          <a:prstGeom prst="rect">
            <a:avLst/>
          </a:prstGeom>
        </p:spPr>
        <p:txBody>
          <a:bodyPr/>
          <a:lstStyle>
            <a:lvl1pPr>
              <a:defRPr>
                <a:latin typeface="Canela Bold"/>
                <a:ea typeface="Canela Bold"/>
                <a:cs typeface="Canela Bold"/>
                <a:sym typeface="Canela Bold"/>
              </a:defRPr>
            </a:lvl1pPr>
          </a:lstStyle>
          <a:p>
            <a:r>
              <a:t>Slide Title</a:t>
            </a:r>
          </a:p>
        </p:txBody>
      </p:sp>
      <p:sp>
        <p:nvSpPr>
          <p:cNvPr id="209" name="Image"/>
          <p:cNvSpPr>
            <a:spLocks noGrp="1"/>
          </p:cNvSpPr>
          <p:nvPr>
            <p:ph type="pic" idx="21"/>
          </p:nvPr>
        </p:nvSpPr>
        <p:spPr>
          <a:xfrm>
            <a:off x="6096322" y="359294"/>
            <a:ext cx="5486402" cy="6164813"/>
          </a:xfrm>
          <a:prstGeom prst="rect">
            <a:avLst/>
          </a:prstGeom>
        </p:spPr>
        <p:txBody>
          <a:bodyPr lIns="91439" tIns="45719" rIns="91439" bIns="45719">
            <a:noAutofit/>
          </a:bodyPr>
          <a:lstStyle/>
          <a:p>
            <a:endParaRPr/>
          </a:p>
        </p:txBody>
      </p:sp>
      <p:sp>
        <p:nvSpPr>
          <p:cNvPr id="210" name="Body Level One…"/>
          <p:cNvSpPr txBox="1">
            <a:spLocks noGrp="1"/>
          </p:cNvSpPr>
          <p:nvPr>
            <p:ph type="body" sz="quarter" idx="1" hasCustomPrompt="1"/>
          </p:nvPr>
        </p:nvSpPr>
        <p:spPr>
          <a:xfrm>
            <a:off x="609600" y="1193800"/>
            <a:ext cx="4878786" cy="416306"/>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algn="ctr" defTabSz="412750">
              <a:lnSpc>
                <a:spcPct val="100000"/>
              </a:lnSpc>
              <a:spcBef>
                <a:spcPts val="0"/>
              </a:spcBef>
              <a:defRPr spc="-22">
                <a:latin typeface="Graphik Semibold"/>
                <a:ea typeface="Graphik Semibold"/>
                <a:cs typeface="Graphik Semibold"/>
                <a:sym typeface="Graphik Semibold"/>
              </a:defRPr>
            </a:lvl2pPr>
            <a:lvl3pPr algn="ctr" defTabSz="412750">
              <a:lnSpc>
                <a:spcPct val="100000"/>
              </a:lnSpc>
              <a:spcBef>
                <a:spcPts val="0"/>
              </a:spcBef>
              <a:defRPr spc="-22">
                <a:latin typeface="Graphik Semibold"/>
                <a:ea typeface="Graphik Semibold"/>
                <a:cs typeface="Graphik Semibold"/>
                <a:sym typeface="Graphik Semibold"/>
              </a:defRPr>
            </a:lvl3pPr>
            <a:lvl4pPr algn="ctr" defTabSz="412750">
              <a:lnSpc>
                <a:spcPct val="100000"/>
              </a:lnSpc>
              <a:spcBef>
                <a:spcPts val="0"/>
              </a:spcBef>
              <a:defRPr spc="-22">
                <a:latin typeface="Graphik Semibold"/>
                <a:ea typeface="Graphik Semibold"/>
                <a:cs typeface="Graphik Semibold"/>
                <a:sym typeface="Graphik Semibold"/>
              </a:defRPr>
            </a:lvl4pPr>
            <a:lvl5pPr algn="ctr" defTabSz="412750">
              <a:lnSpc>
                <a:spcPct val="100000"/>
              </a:lnSpc>
              <a:spcBef>
                <a:spcPts val="0"/>
              </a:spcBef>
              <a:defRPr spc="-22">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211" name="Body Level One…"/>
          <p:cNvSpPr txBox="1">
            <a:spLocks noGrp="1"/>
          </p:cNvSpPr>
          <p:nvPr>
            <p:ph type="body" sz="half" idx="22" hasCustomPrompt="1"/>
          </p:nvPr>
        </p:nvSpPr>
        <p:spPr>
          <a:xfrm>
            <a:off x="609599" y="2011610"/>
            <a:ext cx="4878787" cy="4192340"/>
          </a:xfrm>
          <a:prstGeom prst="rect">
            <a:avLst/>
          </a:prstGeom>
        </p:spPr>
        <p:txBody>
          <a:bodyPr/>
          <a:lstStyle/>
          <a:p>
            <a:r>
              <a:t>Slide bullet text</a:t>
            </a:r>
          </a:p>
        </p:txBody>
      </p:sp>
      <p:sp>
        <p:nvSpPr>
          <p:cNvPr id="212" name="Slide Number"/>
          <p:cNvSpPr txBox="1">
            <a:spLocks noGrp="1"/>
          </p:cNvSpPr>
          <p:nvPr>
            <p:ph type="sldNum" sz="quarter" idx="2"/>
          </p:nvPr>
        </p:nvSpPr>
        <p:spPr>
          <a:xfrm>
            <a:off x="6002020" y="6299201"/>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117748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Section">
    <p:spTree>
      <p:nvGrpSpPr>
        <p:cNvPr id="1" name=""/>
        <p:cNvGrpSpPr/>
        <p:nvPr/>
      </p:nvGrpSpPr>
      <p:grpSpPr>
        <a:xfrm>
          <a:off x="0" y="0"/>
          <a:ext cx="0" cy="0"/>
          <a:chOff x="0" y="0"/>
          <a:chExt cx="0" cy="0"/>
        </a:xfrm>
      </p:grpSpPr>
      <p:sp>
        <p:nvSpPr>
          <p:cNvPr id="219" name="Section Title"/>
          <p:cNvSpPr txBox="1">
            <a:spLocks noGrp="1"/>
          </p:cNvSpPr>
          <p:nvPr>
            <p:ph type="title" hasCustomPrompt="1"/>
          </p:nvPr>
        </p:nvSpPr>
        <p:spPr>
          <a:xfrm>
            <a:off x="609600" y="1621134"/>
            <a:ext cx="10972800" cy="3302003"/>
          </a:xfrm>
          <a:prstGeom prst="rect">
            <a:avLst/>
          </a:prstGeom>
        </p:spPr>
        <p:txBody>
          <a:bodyPr anchor="ctr"/>
          <a:lstStyle>
            <a:lvl1pPr>
              <a:defRPr sz="6400" spc="0">
                <a:latin typeface="Canela Bold"/>
                <a:ea typeface="Canela Bold"/>
                <a:cs typeface="Canela Bold"/>
                <a:sym typeface="Canela Bold"/>
              </a:defRPr>
            </a:lvl1pPr>
          </a:lstStyle>
          <a:p>
            <a:r>
              <a:t>Section Title</a:t>
            </a:r>
          </a:p>
        </p:txBody>
      </p:sp>
      <p:sp>
        <p:nvSpPr>
          <p:cNvPr id="220" name="Slide Number"/>
          <p:cNvSpPr txBox="1">
            <a:spLocks noGrp="1"/>
          </p:cNvSpPr>
          <p:nvPr>
            <p:ph type="sldNum" sz="quarter" idx="2"/>
          </p:nvPr>
        </p:nvSpPr>
        <p:spPr>
          <a:xfrm>
            <a:off x="6000750" y="6299201"/>
            <a:ext cx="251460"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769989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227" name="Slide Title"/>
          <p:cNvSpPr txBox="1">
            <a:spLocks noGrp="1"/>
          </p:cNvSpPr>
          <p:nvPr>
            <p:ph type="title" hasCustomPrompt="1"/>
          </p:nvPr>
        </p:nvSpPr>
        <p:spPr>
          <a:prstGeom prst="rect">
            <a:avLst/>
          </a:prstGeom>
        </p:spPr>
        <p:txBody>
          <a:bodyPr/>
          <a:lstStyle>
            <a:lvl1pPr>
              <a:defRPr>
                <a:latin typeface="Canela Bold"/>
                <a:ea typeface="Canela Bold"/>
                <a:cs typeface="Canela Bold"/>
                <a:sym typeface="Canela Bold"/>
              </a:defRPr>
            </a:lvl1pPr>
          </a:lstStyle>
          <a:p>
            <a:r>
              <a:t>Slide Title</a:t>
            </a:r>
          </a:p>
        </p:txBody>
      </p:sp>
      <p:sp>
        <p:nvSpPr>
          <p:cNvPr id="228" name="Body Level One…"/>
          <p:cNvSpPr txBox="1">
            <a:spLocks noGrp="1"/>
          </p:cNvSpPr>
          <p:nvPr>
            <p:ph type="body" sz="quarter" idx="1" hasCustomPrompt="1"/>
          </p:nvPr>
        </p:nvSpPr>
        <p:spPr>
          <a:xfrm>
            <a:off x="609600" y="1192324"/>
            <a:ext cx="10972801" cy="416308"/>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algn="ctr" defTabSz="412750">
              <a:lnSpc>
                <a:spcPct val="100000"/>
              </a:lnSpc>
              <a:spcBef>
                <a:spcPts val="0"/>
              </a:spcBef>
              <a:defRPr spc="-22">
                <a:latin typeface="Graphik Semibold"/>
                <a:ea typeface="Graphik Semibold"/>
                <a:cs typeface="Graphik Semibold"/>
                <a:sym typeface="Graphik Semibold"/>
              </a:defRPr>
            </a:lvl2pPr>
            <a:lvl3pPr algn="ctr" defTabSz="412750">
              <a:lnSpc>
                <a:spcPct val="100000"/>
              </a:lnSpc>
              <a:spcBef>
                <a:spcPts val="0"/>
              </a:spcBef>
              <a:defRPr spc="-22">
                <a:latin typeface="Graphik Semibold"/>
                <a:ea typeface="Graphik Semibold"/>
                <a:cs typeface="Graphik Semibold"/>
                <a:sym typeface="Graphik Semibold"/>
              </a:defRPr>
            </a:lvl3pPr>
            <a:lvl4pPr algn="ctr" defTabSz="412750">
              <a:lnSpc>
                <a:spcPct val="100000"/>
              </a:lnSpc>
              <a:spcBef>
                <a:spcPts val="0"/>
              </a:spcBef>
              <a:defRPr spc="-22">
                <a:latin typeface="Graphik Semibold"/>
                <a:ea typeface="Graphik Semibold"/>
                <a:cs typeface="Graphik Semibold"/>
                <a:sym typeface="Graphik Semibold"/>
              </a:defRPr>
            </a:lvl4pPr>
            <a:lvl5pPr algn="ctr" defTabSz="412750">
              <a:lnSpc>
                <a:spcPct val="100000"/>
              </a:lnSpc>
              <a:spcBef>
                <a:spcPts val="0"/>
              </a:spcBef>
              <a:defRPr spc="-22">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229" name="Slide Number"/>
          <p:cNvSpPr txBox="1">
            <a:spLocks noGrp="1"/>
          </p:cNvSpPr>
          <p:nvPr>
            <p:ph type="sldNum" sz="quarter" idx="2"/>
          </p:nvPr>
        </p:nvSpPr>
        <p:spPr>
          <a:xfrm>
            <a:off x="6000750" y="6299201"/>
            <a:ext cx="251460"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356211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Agenda">
    <p:spTree>
      <p:nvGrpSpPr>
        <p:cNvPr id="1" name=""/>
        <p:cNvGrpSpPr/>
        <p:nvPr/>
      </p:nvGrpSpPr>
      <p:grpSpPr>
        <a:xfrm>
          <a:off x="0" y="0"/>
          <a:ext cx="0" cy="0"/>
          <a:chOff x="0" y="0"/>
          <a:chExt cx="0" cy="0"/>
        </a:xfrm>
      </p:grpSpPr>
      <p:sp>
        <p:nvSpPr>
          <p:cNvPr id="236" name="Agenda Title"/>
          <p:cNvSpPr txBox="1">
            <a:spLocks noGrp="1"/>
          </p:cNvSpPr>
          <p:nvPr>
            <p:ph type="title" hasCustomPrompt="1"/>
          </p:nvPr>
        </p:nvSpPr>
        <p:spPr>
          <a:prstGeom prst="rect">
            <a:avLst/>
          </a:prstGeom>
        </p:spPr>
        <p:txBody>
          <a:bodyPr/>
          <a:lstStyle>
            <a:lvl1pPr>
              <a:defRPr>
                <a:latin typeface="Canela Bold"/>
                <a:ea typeface="Canela Bold"/>
                <a:cs typeface="Canela Bold"/>
                <a:sym typeface="Canela Bold"/>
              </a:defRPr>
            </a:lvl1pPr>
          </a:lstStyle>
          <a:p>
            <a:r>
              <a:t>Agenda Title</a:t>
            </a:r>
          </a:p>
        </p:txBody>
      </p:sp>
      <p:sp>
        <p:nvSpPr>
          <p:cNvPr id="237" name="Body Level One…"/>
          <p:cNvSpPr txBox="1">
            <a:spLocks noGrp="1"/>
          </p:cNvSpPr>
          <p:nvPr>
            <p:ph type="body" idx="1" hasCustomPrompt="1"/>
          </p:nvPr>
        </p:nvSpPr>
        <p:spPr>
          <a:xfrm>
            <a:off x="609600" y="2006600"/>
            <a:ext cx="10972800" cy="4192774"/>
          </a:xfrm>
          <a:prstGeom prst="rect">
            <a:avLst/>
          </a:prstGeom>
        </p:spPr>
        <p:txBody>
          <a:bodyPr/>
          <a:lstStyle>
            <a:lvl1pPr marL="0" indent="0" defTabSz="412750">
              <a:lnSpc>
                <a:spcPct val="100000"/>
              </a:lnSpc>
              <a:buSzTx/>
              <a:buNone/>
              <a:defRPr sz="3400" spc="-68">
                <a:latin typeface="Canela Deck Regular"/>
                <a:ea typeface="Canela Deck Regular"/>
                <a:cs typeface="Canela Deck Regular"/>
                <a:sym typeface="Canela Deck Regular"/>
              </a:defRPr>
            </a:lvl1pPr>
            <a:lvl2pPr marL="0" indent="0" defTabSz="412750">
              <a:lnSpc>
                <a:spcPct val="100000"/>
              </a:lnSpc>
              <a:buSzTx/>
              <a:buNone/>
              <a:defRPr sz="3400" spc="-68">
                <a:latin typeface="Canela Deck Regular"/>
                <a:ea typeface="Canela Deck Regular"/>
                <a:cs typeface="Canela Deck Regular"/>
                <a:sym typeface="Canela Deck Regular"/>
              </a:defRPr>
            </a:lvl2pPr>
            <a:lvl3pPr marL="0" indent="0" defTabSz="412750">
              <a:lnSpc>
                <a:spcPct val="100000"/>
              </a:lnSpc>
              <a:buSzTx/>
              <a:buNone/>
              <a:defRPr sz="3400" spc="-68">
                <a:latin typeface="Canela Deck Regular"/>
                <a:ea typeface="Canela Deck Regular"/>
                <a:cs typeface="Canela Deck Regular"/>
                <a:sym typeface="Canela Deck Regular"/>
              </a:defRPr>
            </a:lvl3pPr>
            <a:lvl4pPr marL="0" indent="0" defTabSz="412750">
              <a:lnSpc>
                <a:spcPct val="100000"/>
              </a:lnSpc>
              <a:buSzTx/>
              <a:buNone/>
              <a:defRPr sz="3400" spc="-68">
                <a:latin typeface="Canela Deck Regular"/>
                <a:ea typeface="Canela Deck Regular"/>
                <a:cs typeface="Canela Deck Regular"/>
                <a:sym typeface="Canela Deck Regular"/>
              </a:defRPr>
            </a:lvl4pPr>
            <a:lvl5pPr marL="0" indent="0" defTabSz="412750">
              <a:lnSpc>
                <a:spcPct val="100000"/>
              </a:lnSpc>
              <a:buSzTx/>
              <a:buNone/>
              <a:defRPr sz="3400" spc="-68">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238" name="Agenda Subtitle"/>
          <p:cNvSpPr txBox="1">
            <a:spLocks noGrp="1"/>
          </p:cNvSpPr>
          <p:nvPr>
            <p:ph type="body" sz="quarter" idx="21" hasCustomPrompt="1"/>
          </p:nvPr>
        </p:nvSpPr>
        <p:spPr>
          <a:xfrm>
            <a:off x="609600" y="1193557"/>
            <a:ext cx="10972801" cy="416308"/>
          </a:xfrm>
          <a:prstGeom prst="rect">
            <a:avLst/>
          </a:prstGeom>
        </p:spPr>
        <p:txBody>
          <a:bodyPr/>
          <a:lstStyle>
            <a:lvl1pPr marL="0" indent="0" algn="ctr" defTabSz="363220">
              <a:lnSpc>
                <a:spcPct val="100000"/>
              </a:lnSpc>
              <a:spcBef>
                <a:spcPts val="0"/>
              </a:spcBef>
              <a:buSzTx/>
              <a:buNone/>
              <a:defRPr sz="1936" spc="-88">
                <a:latin typeface="Graphik Semibold"/>
                <a:ea typeface="Graphik Semibold"/>
                <a:cs typeface="Graphik Semibold"/>
                <a:sym typeface="Graphik Semibold"/>
              </a:defRPr>
            </a:lvl1pPr>
          </a:lstStyle>
          <a:p>
            <a:r>
              <a:t>Agenda Subtitle</a:t>
            </a:r>
          </a:p>
        </p:txBody>
      </p:sp>
      <p:sp>
        <p:nvSpPr>
          <p:cNvPr id="239" name="Slide Number"/>
          <p:cNvSpPr txBox="1">
            <a:spLocks noGrp="1"/>
          </p:cNvSpPr>
          <p:nvPr>
            <p:ph type="sldNum" sz="quarter" idx="2"/>
          </p:nvPr>
        </p:nvSpPr>
        <p:spPr>
          <a:xfrm>
            <a:off x="6000750" y="6299201"/>
            <a:ext cx="251460"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419648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Statement">
    <p:spTree>
      <p:nvGrpSpPr>
        <p:cNvPr id="1" name=""/>
        <p:cNvGrpSpPr/>
        <p:nvPr/>
      </p:nvGrpSpPr>
      <p:grpSpPr>
        <a:xfrm>
          <a:off x="0" y="0"/>
          <a:ext cx="0" cy="0"/>
          <a:chOff x="0" y="0"/>
          <a:chExt cx="0" cy="0"/>
        </a:xfrm>
      </p:grpSpPr>
      <p:sp>
        <p:nvSpPr>
          <p:cNvPr id="246" name="Body Level One…"/>
          <p:cNvSpPr txBox="1">
            <a:spLocks noGrp="1"/>
          </p:cNvSpPr>
          <p:nvPr>
            <p:ph type="body" idx="1" hasCustomPrompt="1"/>
          </p:nvPr>
        </p:nvSpPr>
        <p:spPr>
          <a:xfrm>
            <a:off x="609600" y="1625600"/>
            <a:ext cx="10972800" cy="3302000"/>
          </a:xfrm>
          <a:prstGeom prst="rect">
            <a:avLst/>
          </a:prstGeom>
        </p:spPr>
        <p:txBody>
          <a:bodyPr anchor="ctr"/>
          <a:lstStyle>
            <a:lvl1pPr marL="0" indent="0" algn="ctr" defTabSz="1219200">
              <a:lnSpc>
                <a:spcPct val="80000"/>
              </a:lnSpc>
              <a:spcBef>
                <a:spcPts val="0"/>
              </a:spcBef>
              <a:buSzTx/>
              <a:buNone/>
              <a:defRPr sz="6400">
                <a:latin typeface="Canela Regular"/>
                <a:ea typeface="Canela Regular"/>
                <a:cs typeface="Canela Regular"/>
                <a:sym typeface="Canela Regular"/>
              </a:defRPr>
            </a:lvl1pPr>
            <a:lvl2pPr marL="0" indent="0" algn="ctr" defTabSz="1219200">
              <a:lnSpc>
                <a:spcPct val="80000"/>
              </a:lnSpc>
              <a:spcBef>
                <a:spcPts val="0"/>
              </a:spcBef>
              <a:buSzTx/>
              <a:buNone/>
              <a:defRPr sz="6400">
                <a:latin typeface="Canela Regular"/>
                <a:ea typeface="Canela Regular"/>
                <a:cs typeface="Canela Regular"/>
                <a:sym typeface="Canela Regular"/>
              </a:defRPr>
            </a:lvl2pPr>
            <a:lvl3pPr marL="0" indent="0" algn="ctr" defTabSz="1219200">
              <a:lnSpc>
                <a:spcPct val="80000"/>
              </a:lnSpc>
              <a:spcBef>
                <a:spcPts val="0"/>
              </a:spcBef>
              <a:buSzTx/>
              <a:buNone/>
              <a:defRPr sz="6400">
                <a:latin typeface="Canela Regular"/>
                <a:ea typeface="Canela Regular"/>
                <a:cs typeface="Canela Regular"/>
                <a:sym typeface="Canela Regular"/>
              </a:defRPr>
            </a:lvl3pPr>
            <a:lvl4pPr marL="0" indent="0" algn="ctr" defTabSz="1219200">
              <a:lnSpc>
                <a:spcPct val="80000"/>
              </a:lnSpc>
              <a:spcBef>
                <a:spcPts val="0"/>
              </a:spcBef>
              <a:buSzTx/>
              <a:buNone/>
              <a:defRPr sz="6400">
                <a:latin typeface="Canela Regular"/>
                <a:ea typeface="Canela Regular"/>
                <a:cs typeface="Canela Regular"/>
                <a:sym typeface="Canela Regular"/>
              </a:defRPr>
            </a:lvl4pPr>
            <a:lvl5pPr marL="0" indent="0" algn="ctr" defTabSz="1219200">
              <a:lnSpc>
                <a:spcPct val="80000"/>
              </a:lnSpc>
              <a:spcBef>
                <a:spcPts val="0"/>
              </a:spcBef>
              <a:buSzTx/>
              <a:buNone/>
              <a:defRPr sz="64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247" name="Slide Number"/>
          <p:cNvSpPr txBox="1">
            <a:spLocks noGrp="1"/>
          </p:cNvSpPr>
          <p:nvPr>
            <p:ph type="sldNum" sz="quarter" idx="2"/>
          </p:nvPr>
        </p:nvSpPr>
        <p:spPr>
          <a:xfrm>
            <a:off x="5998845" y="6299201"/>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150320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Big Fact">
    <p:spTree>
      <p:nvGrpSpPr>
        <p:cNvPr id="1" name=""/>
        <p:cNvGrpSpPr/>
        <p:nvPr/>
      </p:nvGrpSpPr>
      <p:grpSpPr>
        <a:xfrm>
          <a:off x="0" y="0"/>
          <a:ext cx="0" cy="0"/>
          <a:chOff x="0" y="0"/>
          <a:chExt cx="0" cy="0"/>
        </a:xfrm>
      </p:grpSpPr>
      <p:sp>
        <p:nvSpPr>
          <p:cNvPr id="254" name="Body Level One…"/>
          <p:cNvSpPr txBox="1">
            <a:spLocks noGrp="1"/>
          </p:cNvSpPr>
          <p:nvPr>
            <p:ph type="body" sz="quarter" idx="1" hasCustomPrompt="1"/>
          </p:nvPr>
        </p:nvSpPr>
        <p:spPr>
          <a:xfrm>
            <a:off x="609600" y="4231120"/>
            <a:ext cx="10972801" cy="416308"/>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algn="ctr" defTabSz="412750">
              <a:lnSpc>
                <a:spcPct val="100000"/>
              </a:lnSpc>
              <a:spcBef>
                <a:spcPts val="0"/>
              </a:spcBef>
              <a:defRPr spc="-22">
                <a:latin typeface="Graphik Semibold"/>
                <a:ea typeface="Graphik Semibold"/>
                <a:cs typeface="Graphik Semibold"/>
                <a:sym typeface="Graphik Semibold"/>
              </a:defRPr>
            </a:lvl2pPr>
            <a:lvl3pPr algn="ctr" defTabSz="412750">
              <a:lnSpc>
                <a:spcPct val="100000"/>
              </a:lnSpc>
              <a:spcBef>
                <a:spcPts val="0"/>
              </a:spcBef>
              <a:defRPr spc="-22">
                <a:latin typeface="Graphik Semibold"/>
                <a:ea typeface="Graphik Semibold"/>
                <a:cs typeface="Graphik Semibold"/>
                <a:sym typeface="Graphik Semibold"/>
              </a:defRPr>
            </a:lvl3pPr>
            <a:lvl4pPr algn="ctr" defTabSz="412750">
              <a:lnSpc>
                <a:spcPct val="100000"/>
              </a:lnSpc>
              <a:spcBef>
                <a:spcPts val="0"/>
              </a:spcBef>
              <a:defRPr spc="-22">
                <a:latin typeface="Graphik Semibold"/>
                <a:ea typeface="Graphik Semibold"/>
                <a:cs typeface="Graphik Semibold"/>
                <a:sym typeface="Graphik Semibold"/>
              </a:defRPr>
            </a:lvl4pPr>
            <a:lvl5pPr algn="ctr" defTabSz="412750">
              <a:lnSpc>
                <a:spcPct val="100000"/>
              </a:lnSpc>
              <a:spcBef>
                <a:spcPts val="0"/>
              </a:spcBef>
              <a:defRPr spc="-22">
                <a:latin typeface="Graphik Semibold"/>
                <a:ea typeface="Graphik Semibold"/>
                <a:cs typeface="Graphik Semibold"/>
                <a:sym typeface="Graphik Semibold"/>
              </a:defRPr>
            </a:lvl5pPr>
          </a:lstStyle>
          <a:p>
            <a:r>
              <a:t>Fact information</a:t>
            </a:r>
          </a:p>
          <a:p>
            <a:pPr lvl="1"/>
            <a:endParaRPr/>
          </a:p>
          <a:p>
            <a:pPr lvl="2"/>
            <a:endParaRPr/>
          </a:p>
          <a:p>
            <a:pPr lvl="3"/>
            <a:endParaRPr/>
          </a:p>
          <a:p>
            <a:pPr lvl="4"/>
            <a:endParaRPr/>
          </a:p>
        </p:txBody>
      </p:sp>
      <p:sp>
        <p:nvSpPr>
          <p:cNvPr id="255" name="Body Level One…"/>
          <p:cNvSpPr txBox="1">
            <a:spLocks noGrp="1"/>
          </p:cNvSpPr>
          <p:nvPr>
            <p:ph type="body" sz="half" idx="21" hasCustomPrompt="1"/>
          </p:nvPr>
        </p:nvSpPr>
        <p:spPr>
          <a:xfrm>
            <a:off x="609600" y="2107241"/>
            <a:ext cx="10972800" cy="2134855"/>
          </a:xfrm>
          <a:prstGeom prst="rect">
            <a:avLst/>
          </a:prstGeom>
        </p:spPr>
        <p:txBody>
          <a:bodyPr anchor="b"/>
          <a:lstStyle/>
          <a:p>
            <a:pPr marL="0" lvl="4" indent="731520" algn="ctr" defTabSz="487680">
              <a:lnSpc>
                <a:spcPct val="80000"/>
              </a:lnSpc>
              <a:spcBef>
                <a:spcPts val="0"/>
              </a:spcBef>
              <a:buSzTx/>
              <a:buNone/>
              <a:defRPr sz="4480">
                <a:latin typeface="Canela Bold"/>
                <a:ea typeface="Canela Bold"/>
                <a:cs typeface="Canela Bold"/>
                <a:sym typeface="Canela Bold"/>
              </a:defRPr>
            </a:pPr>
            <a:r>
              <a:t>100%
</a:t>
            </a:r>
          </a:p>
        </p:txBody>
      </p:sp>
      <p:sp>
        <p:nvSpPr>
          <p:cNvPr id="256" name="Slide Number"/>
          <p:cNvSpPr txBox="1">
            <a:spLocks noGrp="1"/>
          </p:cNvSpPr>
          <p:nvPr>
            <p:ph type="sldNum" sz="quarter" idx="2"/>
          </p:nvPr>
        </p:nvSpPr>
        <p:spPr>
          <a:xfrm>
            <a:off x="5998845" y="6299201"/>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052182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Quote">
    <p:spTree>
      <p:nvGrpSpPr>
        <p:cNvPr id="1" name=""/>
        <p:cNvGrpSpPr/>
        <p:nvPr/>
      </p:nvGrpSpPr>
      <p:grpSpPr>
        <a:xfrm>
          <a:off x="0" y="0"/>
          <a:ext cx="0" cy="0"/>
          <a:chOff x="0" y="0"/>
          <a:chExt cx="0" cy="0"/>
        </a:xfrm>
      </p:grpSpPr>
      <p:sp>
        <p:nvSpPr>
          <p:cNvPr id="263" name="Body Level One…"/>
          <p:cNvSpPr txBox="1">
            <a:spLocks noGrp="1"/>
          </p:cNvSpPr>
          <p:nvPr>
            <p:ph type="body" sz="quarter" idx="1" hasCustomPrompt="1"/>
          </p:nvPr>
        </p:nvSpPr>
        <p:spPr>
          <a:xfrm>
            <a:off x="609600" y="5550027"/>
            <a:ext cx="10972801" cy="416308"/>
          </a:xfrm>
          <a:prstGeom prst="rect">
            <a:avLst/>
          </a:prstGeom>
        </p:spPr>
        <p:txBody>
          <a:bodyPr anchor="ct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algn="ctr" defTabSz="412750">
              <a:lnSpc>
                <a:spcPct val="100000"/>
              </a:lnSpc>
              <a:spcBef>
                <a:spcPts val="0"/>
              </a:spcBef>
              <a:defRPr spc="-22">
                <a:latin typeface="Graphik Semibold"/>
                <a:ea typeface="Graphik Semibold"/>
                <a:cs typeface="Graphik Semibold"/>
                <a:sym typeface="Graphik Semibold"/>
              </a:defRPr>
            </a:lvl2pPr>
            <a:lvl3pPr algn="ctr" defTabSz="412750">
              <a:lnSpc>
                <a:spcPct val="100000"/>
              </a:lnSpc>
              <a:spcBef>
                <a:spcPts val="0"/>
              </a:spcBef>
              <a:defRPr spc="-22">
                <a:latin typeface="Graphik Semibold"/>
                <a:ea typeface="Graphik Semibold"/>
                <a:cs typeface="Graphik Semibold"/>
                <a:sym typeface="Graphik Semibold"/>
              </a:defRPr>
            </a:lvl3pPr>
            <a:lvl4pPr algn="ctr" defTabSz="412750">
              <a:lnSpc>
                <a:spcPct val="100000"/>
              </a:lnSpc>
              <a:spcBef>
                <a:spcPts val="0"/>
              </a:spcBef>
              <a:defRPr spc="-22">
                <a:latin typeface="Graphik Semibold"/>
                <a:ea typeface="Graphik Semibold"/>
                <a:cs typeface="Graphik Semibold"/>
                <a:sym typeface="Graphik Semibold"/>
              </a:defRPr>
            </a:lvl4pPr>
            <a:lvl5pPr algn="ctr" defTabSz="412750">
              <a:lnSpc>
                <a:spcPct val="100000"/>
              </a:lnSpc>
              <a:spcBef>
                <a:spcPts val="0"/>
              </a:spcBef>
              <a:defRPr spc="-22">
                <a:latin typeface="Graphik Semibold"/>
                <a:ea typeface="Graphik Semibold"/>
                <a:cs typeface="Graphik Semibold"/>
                <a:sym typeface="Graphik Semibold"/>
              </a:defRPr>
            </a:lvl5pPr>
          </a:lstStyle>
          <a:p>
            <a:r>
              <a:t>Attribution</a:t>
            </a:r>
          </a:p>
          <a:p>
            <a:pPr lvl="1"/>
            <a:endParaRPr/>
          </a:p>
          <a:p>
            <a:pPr lvl="2"/>
            <a:endParaRPr/>
          </a:p>
          <a:p>
            <a:pPr lvl="3"/>
            <a:endParaRPr/>
          </a:p>
          <a:p>
            <a:pPr lvl="4"/>
            <a:endParaRPr/>
          </a:p>
        </p:txBody>
      </p:sp>
      <p:sp>
        <p:nvSpPr>
          <p:cNvPr id="264" name="Body Level One…"/>
          <p:cNvSpPr txBox="1">
            <a:spLocks noGrp="1"/>
          </p:cNvSpPr>
          <p:nvPr>
            <p:ph type="body" sz="half" idx="21" hasCustomPrompt="1"/>
          </p:nvPr>
        </p:nvSpPr>
        <p:spPr>
          <a:xfrm>
            <a:off x="609600" y="2089149"/>
            <a:ext cx="10972800" cy="2208215"/>
          </a:xfrm>
          <a:prstGeom prst="rect">
            <a:avLst/>
          </a:prstGeom>
        </p:spPr>
        <p:txBody>
          <a:bodyPr anchor="ctr"/>
          <a:lstStyle/>
          <a:p>
            <a:pPr marL="0" lvl="4" indent="1133855" algn="ctr" defTabSz="755904">
              <a:lnSpc>
                <a:spcPct val="80000"/>
              </a:lnSpc>
              <a:spcBef>
                <a:spcPts val="0"/>
              </a:spcBef>
              <a:buSzTx/>
              <a:buNone/>
              <a:defRPr sz="2604">
                <a:latin typeface="Canela Bold"/>
                <a:ea typeface="Canela Bold"/>
                <a:cs typeface="Canela Bold"/>
                <a:sym typeface="Canela Bold"/>
              </a:defRPr>
            </a:pPr>
            <a:r>
              <a:t>“Notable Quote”
</a:t>
            </a:r>
          </a:p>
        </p:txBody>
      </p:sp>
      <p:sp>
        <p:nvSpPr>
          <p:cNvPr id="265" name="Slide Number"/>
          <p:cNvSpPr txBox="1">
            <a:spLocks noGrp="1"/>
          </p:cNvSpPr>
          <p:nvPr>
            <p:ph type="sldNum" sz="quarter" idx="2"/>
          </p:nvPr>
        </p:nvSpPr>
        <p:spPr>
          <a:xfrm>
            <a:off x="6000750" y="6299201"/>
            <a:ext cx="251460"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7361990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Photo - 3 Up">
    <p:spTree>
      <p:nvGrpSpPr>
        <p:cNvPr id="1" name=""/>
        <p:cNvGrpSpPr/>
        <p:nvPr/>
      </p:nvGrpSpPr>
      <p:grpSpPr>
        <a:xfrm>
          <a:off x="0" y="0"/>
          <a:ext cx="0" cy="0"/>
          <a:chOff x="0" y="0"/>
          <a:chExt cx="0" cy="0"/>
        </a:xfrm>
      </p:grpSpPr>
      <p:sp>
        <p:nvSpPr>
          <p:cNvPr id="272" name="941297804_1296x1457.jpg"/>
          <p:cNvSpPr>
            <a:spLocks noGrp="1"/>
          </p:cNvSpPr>
          <p:nvPr>
            <p:ph type="pic" sz="quarter" idx="21"/>
          </p:nvPr>
        </p:nvSpPr>
        <p:spPr>
          <a:xfrm>
            <a:off x="7872413" y="2790875"/>
            <a:ext cx="3682705" cy="4140203"/>
          </a:xfrm>
          <a:prstGeom prst="rect">
            <a:avLst/>
          </a:prstGeom>
        </p:spPr>
        <p:txBody>
          <a:bodyPr lIns="91439" tIns="45719" rIns="91439" bIns="45719">
            <a:noAutofit/>
          </a:bodyPr>
          <a:lstStyle/>
          <a:p>
            <a:endParaRPr/>
          </a:p>
        </p:txBody>
      </p:sp>
      <p:sp>
        <p:nvSpPr>
          <p:cNvPr id="273" name="915009552_2264x1509.jpg"/>
          <p:cNvSpPr>
            <a:spLocks noGrp="1"/>
          </p:cNvSpPr>
          <p:nvPr>
            <p:ph type="pic" sz="quarter" idx="22"/>
          </p:nvPr>
        </p:nvSpPr>
        <p:spPr>
          <a:xfrm>
            <a:off x="7681913" y="635000"/>
            <a:ext cx="4057651" cy="2704503"/>
          </a:xfrm>
          <a:prstGeom prst="rect">
            <a:avLst/>
          </a:prstGeom>
        </p:spPr>
        <p:txBody>
          <a:bodyPr lIns="91439" tIns="45719" rIns="91439" bIns="45719">
            <a:noAutofit/>
          </a:bodyPr>
          <a:lstStyle/>
          <a:p>
            <a:endParaRPr/>
          </a:p>
        </p:txBody>
      </p:sp>
      <p:sp>
        <p:nvSpPr>
          <p:cNvPr id="274" name="740519873_3318x2212.jpg"/>
          <p:cNvSpPr>
            <a:spLocks noGrp="1"/>
          </p:cNvSpPr>
          <p:nvPr>
            <p:ph type="pic" idx="23"/>
          </p:nvPr>
        </p:nvSpPr>
        <p:spPr>
          <a:xfrm>
            <a:off x="-31750" y="635000"/>
            <a:ext cx="8382000" cy="5588000"/>
          </a:xfrm>
          <a:prstGeom prst="rect">
            <a:avLst/>
          </a:prstGeom>
        </p:spPr>
        <p:txBody>
          <a:bodyPr lIns="91439" tIns="45719" rIns="91439" bIns="45719">
            <a:noAutofit/>
          </a:bodyPr>
          <a:lstStyle/>
          <a:p>
            <a:endParaRPr/>
          </a:p>
        </p:txBody>
      </p:sp>
      <p:sp>
        <p:nvSpPr>
          <p:cNvPr id="275" name="Slide Number"/>
          <p:cNvSpPr txBox="1">
            <a:spLocks noGrp="1"/>
          </p:cNvSpPr>
          <p:nvPr>
            <p:ph type="sldNum" sz="quarter" idx="2"/>
          </p:nvPr>
        </p:nvSpPr>
        <p:spPr>
          <a:xfrm>
            <a:off x="6000750" y="6299201"/>
            <a:ext cx="251460"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801396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Photo">
    <p:spTree>
      <p:nvGrpSpPr>
        <p:cNvPr id="1" name=""/>
        <p:cNvGrpSpPr/>
        <p:nvPr/>
      </p:nvGrpSpPr>
      <p:grpSpPr>
        <a:xfrm>
          <a:off x="0" y="0"/>
          <a:ext cx="0" cy="0"/>
          <a:chOff x="0" y="0"/>
          <a:chExt cx="0" cy="0"/>
        </a:xfrm>
      </p:grpSpPr>
      <p:sp>
        <p:nvSpPr>
          <p:cNvPr id="282" name="740519873_3318x2212.jpg"/>
          <p:cNvSpPr>
            <a:spLocks noGrp="1"/>
          </p:cNvSpPr>
          <p:nvPr>
            <p:ph type="pic" idx="21"/>
          </p:nvPr>
        </p:nvSpPr>
        <p:spPr>
          <a:xfrm>
            <a:off x="635000" y="-211667"/>
            <a:ext cx="10922000" cy="7281334"/>
          </a:xfrm>
          <a:prstGeom prst="rect">
            <a:avLst/>
          </a:prstGeom>
        </p:spPr>
        <p:txBody>
          <a:bodyPr lIns="91439" tIns="45719" rIns="91439" bIns="45719">
            <a:noAutofit/>
          </a:bodyPr>
          <a:lstStyle/>
          <a:p>
            <a:endParaRPr/>
          </a:p>
        </p:txBody>
      </p:sp>
      <p:sp>
        <p:nvSpPr>
          <p:cNvPr id="283" name="Slide Number"/>
          <p:cNvSpPr txBox="1">
            <a:spLocks noGrp="1"/>
          </p:cNvSpPr>
          <p:nvPr>
            <p:ph type="sldNum" sz="quarter" idx="2"/>
          </p:nvPr>
        </p:nvSpPr>
        <p:spPr>
          <a:xfrm>
            <a:off x="6000750" y="6299201"/>
            <a:ext cx="251460"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857428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290" name="Slide Number"/>
          <p:cNvSpPr txBox="1">
            <a:spLocks noGrp="1"/>
          </p:cNvSpPr>
          <p:nvPr>
            <p:ph type="sldNum" sz="quarter" idx="2"/>
          </p:nvPr>
        </p:nvSpPr>
        <p:spPr>
          <a:xfrm>
            <a:off x="6000750" y="6299201"/>
            <a:ext cx="251460"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14813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607748" y="2292551"/>
            <a:ext cx="4878670" cy="1270002"/>
          </a:xfrm>
          <a:prstGeom prst="rect">
            <a:avLst/>
          </a:prstGeom>
        </p:spPr>
        <p:txBody>
          <a:bodyPr anchor="b"/>
          <a:lstStyle/>
          <a:p>
            <a:r>
              <a:t>Slide Title</a:t>
            </a:r>
          </a:p>
        </p:txBody>
      </p:sp>
      <p:sp>
        <p:nvSpPr>
          <p:cNvPr id="33" name="Image"/>
          <p:cNvSpPr>
            <a:spLocks noGrp="1"/>
          </p:cNvSpPr>
          <p:nvPr>
            <p:ph type="pic" idx="21"/>
          </p:nvPr>
        </p:nvSpPr>
        <p:spPr>
          <a:xfrm>
            <a:off x="4641850" y="635000"/>
            <a:ext cx="8375650" cy="5588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609600" y="3508376"/>
            <a:ext cx="4876800" cy="2708276"/>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marL="0" indent="0" algn="ctr" defTabSz="412750">
              <a:lnSpc>
                <a:spcPct val="100000"/>
              </a:lnSpc>
              <a:spcBef>
                <a:spcPts val="0"/>
              </a:spcBef>
              <a:buSzTx/>
              <a:buNone/>
              <a:defRPr spc="-22">
                <a:latin typeface="Graphik Semibold"/>
                <a:ea typeface="Graphik Semibold"/>
                <a:cs typeface="Graphik Semibold"/>
                <a:sym typeface="Graphik Semibold"/>
              </a:defRPr>
            </a:lvl2pPr>
            <a:lvl3pPr marL="0" indent="0" algn="ctr" defTabSz="412750">
              <a:lnSpc>
                <a:spcPct val="100000"/>
              </a:lnSpc>
              <a:spcBef>
                <a:spcPts val="0"/>
              </a:spcBef>
              <a:buSzTx/>
              <a:buNone/>
              <a:defRPr spc="-22">
                <a:latin typeface="Graphik Semibold"/>
                <a:ea typeface="Graphik Semibold"/>
                <a:cs typeface="Graphik Semibold"/>
                <a:sym typeface="Graphik Semibold"/>
              </a:defRPr>
            </a:lvl3pPr>
            <a:lvl4pPr marL="0" indent="0" algn="ctr" defTabSz="412750">
              <a:lnSpc>
                <a:spcPct val="100000"/>
              </a:lnSpc>
              <a:spcBef>
                <a:spcPts val="0"/>
              </a:spcBef>
              <a:buSzTx/>
              <a:buNone/>
              <a:defRPr spc="-22">
                <a:latin typeface="Graphik Semibold"/>
                <a:ea typeface="Graphik Semibold"/>
                <a:cs typeface="Graphik Semibold"/>
                <a:sym typeface="Graphik Semibold"/>
              </a:defRPr>
            </a:lvl4pPr>
            <a:lvl5pPr marL="0" indent="0" algn="ctr" defTabSz="412750">
              <a:lnSpc>
                <a:spcPct val="100000"/>
              </a:lnSpc>
              <a:spcBef>
                <a:spcPts val="0"/>
              </a:spcBef>
              <a:buSzTx/>
              <a:buNone/>
              <a:defRPr spc="-22">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606454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Title Slide">
    <p:bg>
      <p:bgPr>
        <a:solidFill>
          <a:srgbClr val="000000"/>
        </a:solidFill>
        <a:effectLst/>
      </p:bgPr>
    </p:bg>
    <p:spTree>
      <p:nvGrpSpPr>
        <p:cNvPr id="1" name=""/>
        <p:cNvGrpSpPr/>
        <p:nvPr/>
      </p:nvGrpSpPr>
      <p:grpSpPr>
        <a:xfrm>
          <a:off x="0" y="0"/>
          <a:ext cx="0" cy="0"/>
          <a:chOff x="0" y="0"/>
          <a:chExt cx="0" cy="0"/>
        </a:xfrm>
      </p:grpSpPr>
      <p:sp>
        <p:nvSpPr>
          <p:cNvPr id="297" name="Rectangle 7"/>
          <p:cNvSpPr/>
          <p:nvPr/>
        </p:nvSpPr>
        <p:spPr>
          <a:xfrm>
            <a:off x="-3" y="0"/>
            <a:ext cx="12188829" cy="1905000"/>
          </a:xfrm>
          <a:prstGeom prst="rect">
            <a:avLst/>
          </a:prstGeom>
          <a:solidFill>
            <a:srgbClr val="549E39"/>
          </a:solidFill>
          <a:ln w="12700">
            <a:miter lim="400000"/>
          </a:ln>
        </p:spPr>
        <p:txBody>
          <a:bodyPr lIns="50800" tIns="50800" rIns="50800" bIns="50800" anchor="ctr"/>
          <a:lstStyle/>
          <a:p>
            <a:pPr>
              <a:defRPr>
                <a:solidFill>
                  <a:srgbClr val="FFFFFF"/>
                </a:solidFill>
                <a:latin typeface="+mn-lt"/>
                <a:ea typeface="+mn-ea"/>
                <a:cs typeface="+mn-cs"/>
                <a:sym typeface="Calibri"/>
              </a:defRPr>
            </a:pPr>
            <a:endParaRPr/>
          </a:p>
        </p:txBody>
      </p:sp>
      <p:sp>
        <p:nvSpPr>
          <p:cNvPr id="298" name="Rectangle 8"/>
          <p:cNvSpPr/>
          <p:nvPr/>
        </p:nvSpPr>
        <p:spPr>
          <a:xfrm>
            <a:off x="-3" y="5102352"/>
            <a:ext cx="12188829" cy="1755649"/>
          </a:xfrm>
          <a:prstGeom prst="rect">
            <a:avLst/>
          </a:prstGeom>
          <a:solidFill>
            <a:srgbClr val="549E39"/>
          </a:solidFill>
          <a:ln w="12700">
            <a:miter lim="400000"/>
          </a:ln>
        </p:spPr>
        <p:txBody>
          <a:bodyPr lIns="50800" tIns="50800" rIns="50800" bIns="50800" anchor="ctr"/>
          <a:lstStyle/>
          <a:p>
            <a:pPr>
              <a:defRPr>
                <a:solidFill>
                  <a:srgbClr val="FFFFFF"/>
                </a:solidFill>
                <a:latin typeface="+mn-lt"/>
                <a:ea typeface="+mn-ea"/>
                <a:cs typeface="+mn-cs"/>
                <a:sym typeface="Calibri"/>
              </a:defRPr>
            </a:pPr>
            <a:endParaRPr/>
          </a:p>
        </p:txBody>
      </p:sp>
      <p:sp>
        <p:nvSpPr>
          <p:cNvPr id="299" name="Title Text"/>
          <p:cNvSpPr txBox="1">
            <a:spLocks noGrp="1"/>
          </p:cNvSpPr>
          <p:nvPr>
            <p:ph type="title"/>
          </p:nvPr>
        </p:nvSpPr>
        <p:spPr>
          <a:xfrm>
            <a:off x="1295400" y="2286000"/>
            <a:ext cx="9601200" cy="1517904"/>
          </a:xfrm>
          <a:prstGeom prst="rect">
            <a:avLst/>
          </a:prstGeom>
        </p:spPr>
        <p:txBody>
          <a:bodyPr lIns="91438" tIns="91438" rIns="91438" bIns="91438" anchor="b"/>
          <a:lstStyle>
            <a:lvl1pPr defTabSz="914400">
              <a:lnSpc>
                <a:spcPct val="90000"/>
              </a:lnSpc>
              <a:defRPr sz="5400" spc="0">
                <a:solidFill>
                  <a:srgbClr val="FFFFFF"/>
                </a:solidFill>
                <a:latin typeface="+mn-lt"/>
                <a:ea typeface="+mn-ea"/>
                <a:cs typeface="+mn-cs"/>
                <a:sym typeface="Calibri"/>
              </a:defRPr>
            </a:lvl1pPr>
          </a:lstStyle>
          <a:p>
            <a:r>
              <a:t>Title Text</a:t>
            </a:r>
          </a:p>
        </p:txBody>
      </p:sp>
      <p:sp>
        <p:nvSpPr>
          <p:cNvPr id="300" name="Body Level One…"/>
          <p:cNvSpPr txBox="1">
            <a:spLocks noGrp="1"/>
          </p:cNvSpPr>
          <p:nvPr>
            <p:ph type="body" sz="quarter" idx="1"/>
          </p:nvPr>
        </p:nvSpPr>
        <p:spPr>
          <a:xfrm>
            <a:off x="1295400" y="3959352"/>
            <a:ext cx="9601200" cy="914402"/>
          </a:xfrm>
          <a:prstGeom prst="rect">
            <a:avLst/>
          </a:prstGeom>
        </p:spPr>
        <p:txBody>
          <a:bodyPr lIns="91438" tIns="91438" rIns="91438" bIns="91438"/>
          <a:lstStyle>
            <a:lvl1pPr marL="0" indent="0" algn="ctr" defTabSz="914400">
              <a:spcBef>
                <a:spcPts val="0"/>
              </a:spcBef>
              <a:buSzTx/>
              <a:buNone/>
              <a:defRPr sz="2000" cap="all">
                <a:solidFill>
                  <a:srgbClr val="FFFFFF"/>
                </a:solidFill>
                <a:latin typeface="+mn-lt"/>
                <a:ea typeface="+mn-ea"/>
                <a:cs typeface="+mn-cs"/>
                <a:sym typeface="Calibri"/>
              </a:defRPr>
            </a:lvl1pPr>
            <a:lvl2pPr marL="0" indent="0" algn="ctr" defTabSz="914400">
              <a:spcBef>
                <a:spcPts val="0"/>
              </a:spcBef>
              <a:buSzTx/>
              <a:buNone/>
              <a:defRPr sz="2000" cap="all">
                <a:solidFill>
                  <a:srgbClr val="FFFFFF"/>
                </a:solidFill>
                <a:latin typeface="+mn-lt"/>
                <a:ea typeface="+mn-ea"/>
                <a:cs typeface="+mn-cs"/>
                <a:sym typeface="Calibri"/>
              </a:defRPr>
            </a:lvl2pPr>
            <a:lvl3pPr marL="0" indent="0" algn="ctr" defTabSz="914400">
              <a:spcBef>
                <a:spcPts val="0"/>
              </a:spcBef>
              <a:buSzTx/>
              <a:buNone/>
              <a:defRPr sz="2000" cap="all">
                <a:solidFill>
                  <a:srgbClr val="FFFFFF"/>
                </a:solidFill>
                <a:latin typeface="+mn-lt"/>
                <a:ea typeface="+mn-ea"/>
                <a:cs typeface="+mn-cs"/>
                <a:sym typeface="Calibri"/>
              </a:defRPr>
            </a:lvl3pPr>
            <a:lvl4pPr marL="0" indent="0" algn="ctr" defTabSz="914400">
              <a:spcBef>
                <a:spcPts val="0"/>
              </a:spcBef>
              <a:buSzTx/>
              <a:buNone/>
              <a:defRPr sz="2000" cap="all">
                <a:solidFill>
                  <a:srgbClr val="FFFFFF"/>
                </a:solidFill>
                <a:latin typeface="+mn-lt"/>
                <a:ea typeface="+mn-ea"/>
                <a:cs typeface="+mn-cs"/>
                <a:sym typeface="Calibri"/>
              </a:defRPr>
            </a:lvl4pPr>
            <a:lvl5pPr marL="0" indent="0" algn="ctr" defTabSz="914400">
              <a:spcBef>
                <a:spcPts val="0"/>
              </a:spcBef>
              <a:buSzTx/>
              <a:buNone/>
              <a:defRPr sz="2000" cap="all">
                <a:solidFill>
                  <a:srgbClr val="FFFFFF"/>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1" name="Slide Number"/>
          <p:cNvSpPr txBox="1">
            <a:spLocks noGrp="1"/>
          </p:cNvSpPr>
          <p:nvPr>
            <p:ph type="sldNum" sz="quarter" idx="2"/>
          </p:nvPr>
        </p:nvSpPr>
        <p:spPr>
          <a:xfrm>
            <a:off x="8400411" y="6197777"/>
            <a:ext cx="337189" cy="317147"/>
          </a:xfrm>
          <a:prstGeom prst="rect">
            <a:avLst/>
          </a:prstGeom>
        </p:spPr>
        <p:txBody>
          <a:bodyPr lIns="91438" tIns="91438" rIns="91438" bIns="91438" anchor="ctr"/>
          <a:lstStyle>
            <a:lvl1pPr algn="r" defTabSz="914400">
              <a:defRPr sz="1100">
                <a:solidFill>
                  <a:srgbClr val="000000"/>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320621581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Section Header">
    <p:bg>
      <p:bgPr>
        <a:solidFill>
          <a:srgbClr val="000000"/>
        </a:solidFill>
        <a:effectLst/>
      </p:bgPr>
    </p:bg>
    <p:spTree>
      <p:nvGrpSpPr>
        <p:cNvPr id="1" name=""/>
        <p:cNvGrpSpPr/>
        <p:nvPr/>
      </p:nvGrpSpPr>
      <p:grpSpPr>
        <a:xfrm>
          <a:off x="0" y="0"/>
          <a:ext cx="0" cy="0"/>
          <a:chOff x="0" y="0"/>
          <a:chExt cx="0" cy="0"/>
        </a:xfrm>
      </p:grpSpPr>
      <p:sp>
        <p:nvSpPr>
          <p:cNvPr id="308" name="Rectangle 6"/>
          <p:cNvSpPr/>
          <p:nvPr/>
        </p:nvSpPr>
        <p:spPr>
          <a:xfrm>
            <a:off x="0" y="274320"/>
            <a:ext cx="12192000" cy="6309362"/>
          </a:xfrm>
          <a:prstGeom prst="rect">
            <a:avLst/>
          </a:prstGeom>
          <a:solidFill>
            <a:srgbClr val="549E39"/>
          </a:solidFill>
          <a:ln w="12700">
            <a:miter lim="400000"/>
          </a:ln>
        </p:spPr>
        <p:txBody>
          <a:bodyPr lIns="50800" tIns="50800" rIns="50800" bIns="50800" anchor="ctr"/>
          <a:lstStyle/>
          <a:p>
            <a:pPr>
              <a:defRPr>
                <a:solidFill>
                  <a:srgbClr val="FFFFFF"/>
                </a:solidFill>
                <a:latin typeface="+mn-lt"/>
                <a:ea typeface="+mn-ea"/>
                <a:cs typeface="+mn-cs"/>
                <a:sym typeface="Calibri"/>
              </a:defRPr>
            </a:pPr>
            <a:endParaRPr/>
          </a:p>
        </p:txBody>
      </p:sp>
      <p:sp>
        <p:nvSpPr>
          <p:cNvPr id="309" name="Title Text"/>
          <p:cNvSpPr txBox="1">
            <a:spLocks noGrp="1"/>
          </p:cNvSpPr>
          <p:nvPr>
            <p:ph type="title"/>
          </p:nvPr>
        </p:nvSpPr>
        <p:spPr>
          <a:xfrm>
            <a:off x="1295400" y="2130551"/>
            <a:ext cx="9601200" cy="2359155"/>
          </a:xfrm>
          <a:prstGeom prst="rect">
            <a:avLst/>
          </a:prstGeom>
        </p:spPr>
        <p:txBody>
          <a:bodyPr lIns="91438" tIns="91438" rIns="91438" bIns="91438" anchor="b"/>
          <a:lstStyle>
            <a:lvl1pPr defTabSz="914400">
              <a:lnSpc>
                <a:spcPct val="90000"/>
              </a:lnSpc>
              <a:defRPr sz="5400" spc="0">
                <a:latin typeface="+mn-lt"/>
                <a:ea typeface="+mn-ea"/>
                <a:cs typeface="+mn-cs"/>
                <a:sym typeface="Calibri"/>
              </a:defRPr>
            </a:lvl1pPr>
          </a:lstStyle>
          <a:p>
            <a:r>
              <a:t>Title Text</a:t>
            </a:r>
          </a:p>
        </p:txBody>
      </p:sp>
      <p:sp>
        <p:nvSpPr>
          <p:cNvPr id="310" name="Body Level One…"/>
          <p:cNvSpPr txBox="1">
            <a:spLocks noGrp="1"/>
          </p:cNvSpPr>
          <p:nvPr>
            <p:ph type="body" sz="quarter" idx="1"/>
          </p:nvPr>
        </p:nvSpPr>
        <p:spPr>
          <a:xfrm>
            <a:off x="1295400" y="4572000"/>
            <a:ext cx="9601200" cy="841248"/>
          </a:xfrm>
          <a:prstGeom prst="rect">
            <a:avLst/>
          </a:prstGeom>
        </p:spPr>
        <p:txBody>
          <a:bodyPr lIns="91438" tIns="91438" rIns="91438" bIns="91438"/>
          <a:lstStyle>
            <a:lvl1pPr marL="0" indent="0" algn="ctr" defTabSz="914400">
              <a:spcBef>
                <a:spcPts val="0"/>
              </a:spcBef>
              <a:buSzTx/>
              <a:buNone/>
              <a:defRPr sz="2000" cap="all">
                <a:latin typeface="+mn-lt"/>
                <a:ea typeface="+mn-ea"/>
                <a:cs typeface="+mn-cs"/>
                <a:sym typeface="Calibri"/>
              </a:defRPr>
            </a:lvl1pPr>
            <a:lvl2pPr marL="0" indent="0" algn="ctr" defTabSz="914400">
              <a:spcBef>
                <a:spcPts val="0"/>
              </a:spcBef>
              <a:buSzTx/>
              <a:buNone/>
              <a:defRPr sz="2000" cap="all">
                <a:latin typeface="+mn-lt"/>
                <a:ea typeface="+mn-ea"/>
                <a:cs typeface="+mn-cs"/>
                <a:sym typeface="Calibri"/>
              </a:defRPr>
            </a:lvl2pPr>
            <a:lvl3pPr marL="0" indent="0" algn="ctr" defTabSz="914400">
              <a:spcBef>
                <a:spcPts val="0"/>
              </a:spcBef>
              <a:buSzTx/>
              <a:buNone/>
              <a:defRPr sz="2000" cap="all">
                <a:latin typeface="+mn-lt"/>
                <a:ea typeface="+mn-ea"/>
                <a:cs typeface="+mn-cs"/>
                <a:sym typeface="Calibri"/>
              </a:defRPr>
            </a:lvl3pPr>
            <a:lvl4pPr marL="0" indent="0" algn="ctr" defTabSz="914400">
              <a:spcBef>
                <a:spcPts val="0"/>
              </a:spcBef>
              <a:buSzTx/>
              <a:buNone/>
              <a:defRPr sz="2000" cap="all">
                <a:latin typeface="+mn-lt"/>
                <a:ea typeface="+mn-ea"/>
                <a:cs typeface="+mn-cs"/>
                <a:sym typeface="Calibri"/>
              </a:defRPr>
            </a:lvl4pPr>
            <a:lvl5pPr marL="0" indent="0" algn="ctr" defTabSz="914400">
              <a:spcBef>
                <a:spcPts val="0"/>
              </a:spcBef>
              <a:buSzTx/>
              <a:buNone/>
              <a:defRPr sz="2000" cap="a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1" name="Slide Number"/>
          <p:cNvSpPr txBox="1">
            <a:spLocks noGrp="1"/>
          </p:cNvSpPr>
          <p:nvPr>
            <p:ph type="sldNum" sz="quarter" idx="2"/>
          </p:nvPr>
        </p:nvSpPr>
        <p:spPr>
          <a:xfrm>
            <a:off x="10513693" y="6562267"/>
            <a:ext cx="337189" cy="317147"/>
          </a:xfrm>
          <a:prstGeom prst="rect">
            <a:avLst/>
          </a:prstGeom>
        </p:spPr>
        <p:txBody>
          <a:bodyPr lIns="91438" tIns="91438" rIns="91438" bIns="91438" anchor="ctr"/>
          <a:lstStyle>
            <a:lvl1pPr algn="r" defTabSz="914400">
              <a:defRPr sz="1100">
                <a:solidFill>
                  <a:srgbClr val="000000"/>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308166802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2_Title">
    <p:spTree>
      <p:nvGrpSpPr>
        <p:cNvPr id="1" name=""/>
        <p:cNvGrpSpPr/>
        <p:nvPr/>
      </p:nvGrpSpPr>
      <p:grpSpPr>
        <a:xfrm>
          <a:off x="0" y="0"/>
          <a:ext cx="0" cy="0"/>
          <a:chOff x="0" y="0"/>
          <a:chExt cx="0" cy="0"/>
        </a:xfrm>
      </p:grpSpPr>
      <p:sp>
        <p:nvSpPr>
          <p:cNvPr id="318" name="Body Level One…"/>
          <p:cNvSpPr txBox="1">
            <a:spLocks noGrp="1"/>
          </p:cNvSpPr>
          <p:nvPr>
            <p:ph type="body" sz="quarter" idx="1" hasCustomPrompt="1"/>
          </p:nvPr>
        </p:nvSpPr>
        <p:spPr>
          <a:xfrm>
            <a:off x="609600" y="5993081"/>
            <a:ext cx="10972800" cy="302897"/>
          </a:xfrm>
          <a:prstGeom prst="rect">
            <a:avLst/>
          </a:prstGeom>
        </p:spPr>
        <p:txBody>
          <a:bodyPr/>
          <a:lstStyle>
            <a:lvl1pPr marL="0" indent="0" algn="ctr" defTabSz="412750">
              <a:lnSpc>
                <a:spcPct val="100000"/>
              </a:lnSpc>
              <a:spcBef>
                <a:spcPts val="0"/>
              </a:spcBef>
              <a:buSzTx/>
              <a:buNone/>
              <a:defRPr sz="1500" spc="-14">
                <a:latin typeface="Graphik Medium"/>
                <a:ea typeface="Graphik Medium"/>
                <a:cs typeface="Graphik Medium"/>
                <a:sym typeface="Graphik Medium"/>
              </a:defRPr>
            </a:lvl1pPr>
            <a:lvl2pPr marL="459220" indent="-186170" algn="ctr" defTabSz="412750">
              <a:lnSpc>
                <a:spcPct val="100000"/>
              </a:lnSpc>
              <a:spcBef>
                <a:spcPts val="0"/>
              </a:spcBef>
              <a:defRPr sz="1500" spc="-14">
                <a:latin typeface="Graphik Medium"/>
                <a:ea typeface="Graphik Medium"/>
                <a:cs typeface="Graphik Medium"/>
                <a:sym typeface="Graphik Medium"/>
              </a:defRPr>
            </a:lvl2pPr>
            <a:lvl3pPr marL="732270" indent="-186170" algn="ctr" defTabSz="412750">
              <a:lnSpc>
                <a:spcPct val="100000"/>
              </a:lnSpc>
              <a:spcBef>
                <a:spcPts val="0"/>
              </a:spcBef>
              <a:defRPr sz="1500" spc="-14">
                <a:latin typeface="Graphik Medium"/>
                <a:ea typeface="Graphik Medium"/>
                <a:cs typeface="Graphik Medium"/>
                <a:sym typeface="Graphik Medium"/>
              </a:defRPr>
            </a:lvl3pPr>
            <a:lvl4pPr marL="1005320" indent="-186170" algn="ctr" defTabSz="412750">
              <a:lnSpc>
                <a:spcPct val="100000"/>
              </a:lnSpc>
              <a:spcBef>
                <a:spcPts val="0"/>
              </a:spcBef>
              <a:defRPr sz="1500" spc="-14">
                <a:latin typeface="Graphik Medium"/>
                <a:ea typeface="Graphik Medium"/>
                <a:cs typeface="Graphik Medium"/>
                <a:sym typeface="Graphik Medium"/>
              </a:defRPr>
            </a:lvl4pPr>
            <a:lvl5pPr marL="1278370" indent="-186170" algn="ctr" defTabSz="412750">
              <a:lnSpc>
                <a:spcPct val="100000"/>
              </a:lnSpc>
              <a:spcBef>
                <a:spcPts val="0"/>
              </a:spcBef>
              <a:defRPr sz="1500" spc="-14">
                <a:latin typeface="Graphik Medium"/>
                <a:ea typeface="Graphik Medium"/>
                <a:cs typeface="Graphik Medium"/>
                <a:sym typeface="Graphik Medium"/>
              </a:defRPr>
            </a:lvl5pPr>
          </a:lstStyle>
          <a:p>
            <a:r>
              <a:t>Author and Date</a:t>
            </a:r>
          </a:p>
          <a:p>
            <a:pPr lvl="1"/>
            <a:endParaRPr/>
          </a:p>
          <a:p>
            <a:pPr lvl="2"/>
            <a:endParaRPr/>
          </a:p>
          <a:p>
            <a:pPr lvl="3"/>
            <a:endParaRPr/>
          </a:p>
          <a:p>
            <a:pPr lvl="4"/>
            <a:endParaRPr/>
          </a:p>
        </p:txBody>
      </p:sp>
      <p:sp>
        <p:nvSpPr>
          <p:cNvPr id="319" name="Presentation Title"/>
          <p:cNvSpPr txBox="1">
            <a:spLocks noGrp="1"/>
          </p:cNvSpPr>
          <p:nvPr>
            <p:ph type="title" hasCustomPrompt="1"/>
          </p:nvPr>
        </p:nvSpPr>
        <p:spPr>
          <a:xfrm>
            <a:off x="609600" y="1771650"/>
            <a:ext cx="10972800" cy="2133600"/>
          </a:xfrm>
          <a:prstGeom prst="rect">
            <a:avLst/>
          </a:prstGeom>
        </p:spPr>
        <p:txBody>
          <a:bodyPr anchor="b"/>
          <a:lstStyle>
            <a:lvl1pPr>
              <a:defRPr sz="6400" spc="-64">
                <a:latin typeface="Canela Bold"/>
                <a:ea typeface="Canela Bold"/>
                <a:cs typeface="Canela Bold"/>
                <a:sym typeface="Canela Bold"/>
              </a:defRPr>
            </a:lvl1pPr>
          </a:lstStyle>
          <a:p>
            <a:r>
              <a:t>Presentation Title</a:t>
            </a:r>
          </a:p>
        </p:txBody>
      </p:sp>
      <p:sp>
        <p:nvSpPr>
          <p:cNvPr id="320" name="Body Level One…"/>
          <p:cNvSpPr txBox="1">
            <a:spLocks noGrp="1"/>
          </p:cNvSpPr>
          <p:nvPr>
            <p:ph type="body" sz="quarter" idx="21" hasCustomPrompt="1"/>
          </p:nvPr>
        </p:nvSpPr>
        <p:spPr>
          <a:xfrm>
            <a:off x="609600" y="3783791"/>
            <a:ext cx="10972800" cy="1125298"/>
          </a:xfrm>
          <a:prstGeom prst="rect">
            <a:avLst/>
          </a:prstGeom>
        </p:spPr>
        <p:txBody>
          <a:bodyPr/>
          <a:lstStyle>
            <a:lvl1pPr marL="0" indent="0" algn="ctr" defTabSz="412750">
              <a:lnSpc>
                <a:spcPct val="100000"/>
              </a:lnSpc>
              <a:spcBef>
                <a:spcPts val="0"/>
              </a:spcBef>
              <a:buSzTx/>
              <a:buNone/>
              <a:defRPr sz="3000" spc="-100">
                <a:latin typeface="Graphik Semibold"/>
                <a:ea typeface="Graphik Semibold"/>
                <a:cs typeface="Graphik Semibold"/>
                <a:sym typeface="Graphik Semibold"/>
              </a:defRPr>
            </a:lvl1pPr>
          </a:lstStyle>
          <a:p>
            <a:r>
              <a:t>Presentation Subtitle</a:t>
            </a:r>
          </a:p>
        </p:txBody>
      </p:sp>
      <p:sp>
        <p:nvSpPr>
          <p:cNvPr id="321"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705566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2_Title &amp; Photo">
    <p:spTree>
      <p:nvGrpSpPr>
        <p:cNvPr id="1" name=""/>
        <p:cNvGrpSpPr/>
        <p:nvPr/>
      </p:nvGrpSpPr>
      <p:grpSpPr>
        <a:xfrm>
          <a:off x="0" y="0"/>
          <a:ext cx="0" cy="0"/>
          <a:chOff x="0" y="0"/>
          <a:chExt cx="0" cy="0"/>
        </a:xfrm>
      </p:grpSpPr>
      <p:sp>
        <p:nvSpPr>
          <p:cNvPr id="328" name="740519873_3318x2212.jpg"/>
          <p:cNvSpPr>
            <a:spLocks noGrp="1"/>
          </p:cNvSpPr>
          <p:nvPr>
            <p:ph type="pic" idx="21"/>
          </p:nvPr>
        </p:nvSpPr>
        <p:spPr>
          <a:xfrm>
            <a:off x="0" y="-635000"/>
            <a:ext cx="12192000" cy="8128000"/>
          </a:xfrm>
          <a:prstGeom prst="rect">
            <a:avLst/>
          </a:prstGeom>
        </p:spPr>
        <p:txBody>
          <a:bodyPr lIns="91439" tIns="45719" rIns="91439" bIns="45719">
            <a:noAutofit/>
          </a:bodyPr>
          <a:lstStyle/>
          <a:p>
            <a:endParaRPr/>
          </a:p>
        </p:txBody>
      </p:sp>
      <p:sp>
        <p:nvSpPr>
          <p:cNvPr id="329" name="Presentation Title"/>
          <p:cNvSpPr txBox="1">
            <a:spLocks noGrp="1"/>
          </p:cNvSpPr>
          <p:nvPr>
            <p:ph type="title" hasCustomPrompt="1"/>
          </p:nvPr>
        </p:nvSpPr>
        <p:spPr>
          <a:xfrm>
            <a:off x="609600" y="1771650"/>
            <a:ext cx="10972800" cy="2133600"/>
          </a:xfrm>
          <a:prstGeom prst="rect">
            <a:avLst/>
          </a:prstGeom>
        </p:spPr>
        <p:txBody>
          <a:bodyPr anchor="b"/>
          <a:lstStyle>
            <a:lvl1pPr>
              <a:defRPr sz="6400" spc="-64">
                <a:solidFill>
                  <a:srgbClr val="FFFFFF"/>
                </a:solidFill>
                <a:latin typeface="Canela Bold"/>
                <a:ea typeface="Canela Bold"/>
                <a:cs typeface="Canela Bold"/>
                <a:sym typeface="Canela Bold"/>
              </a:defRPr>
            </a:lvl1pPr>
          </a:lstStyle>
          <a:p>
            <a:r>
              <a:t>Presentation Title</a:t>
            </a:r>
          </a:p>
        </p:txBody>
      </p:sp>
      <p:sp>
        <p:nvSpPr>
          <p:cNvPr id="330" name="Body Level One…"/>
          <p:cNvSpPr txBox="1">
            <a:spLocks noGrp="1"/>
          </p:cNvSpPr>
          <p:nvPr>
            <p:ph type="body" sz="quarter" idx="1" hasCustomPrompt="1"/>
          </p:nvPr>
        </p:nvSpPr>
        <p:spPr>
          <a:xfrm>
            <a:off x="609600" y="3784600"/>
            <a:ext cx="10972800" cy="1126056"/>
          </a:xfrm>
          <a:prstGeom prst="rect">
            <a:avLst/>
          </a:prstGeom>
        </p:spPr>
        <p:txBody>
          <a:bodyPr/>
          <a:lstStyle>
            <a:lvl1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1pPr>
            <a:lvl2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2pPr>
            <a:lvl3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3pPr>
            <a:lvl4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4pPr>
            <a:lvl5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331" name="Author and Date"/>
          <p:cNvSpPr txBox="1">
            <a:spLocks noGrp="1"/>
          </p:cNvSpPr>
          <p:nvPr>
            <p:ph type="body" sz="quarter" idx="22" hasCustomPrompt="1"/>
          </p:nvPr>
        </p:nvSpPr>
        <p:spPr>
          <a:xfrm>
            <a:off x="609600" y="5994400"/>
            <a:ext cx="10972801" cy="302896"/>
          </a:xfrm>
          <a:prstGeom prst="rect">
            <a:avLst/>
          </a:prstGeom>
        </p:spPr>
        <p:txBody>
          <a:bodyPr/>
          <a:lstStyle>
            <a:lvl1pPr marL="0" indent="0" algn="ctr" defTabSz="334327">
              <a:lnSpc>
                <a:spcPct val="100000"/>
              </a:lnSpc>
              <a:spcBef>
                <a:spcPts val="0"/>
              </a:spcBef>
              <a:buSzTx/>
              <a:buNone/>
              <a:defRPr sz="1215" spc="-81">
                <a:solidFill>
                  <a:srgbClr val="FFFFFF"/>
                </a:solidFill>
                <a:latin typeface="Graphik Medium"/>
                <a:ea typeface="Graphik Medium"/>
                <a:cs typeface="Graphik Medium"/>
                <a:sym typeface="Graphik Medium"/>
              </a:defRPr>
            </a:lvl1pPr>
          </a:lstStyle>
          <a:p>
            <a:r>
              <a:t>Author and Date</a:t>
            </a:r>
          </a:p>
        </p:txBody>
      </p:sp>
      <p:sp>
        <p:nvSpPr>
          <p:cNvPr id="33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63131437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2_Title &amp; Photo Alt">
    <p:spTree>
      <p:nvGrpSpPr>
        <p:cNvPr id="1" name=""/>
        <p:cNvGrpSpPr/>
        <p:nvPr/>
      </p:nvGrpSpPr>
      <p:grpSpPr>
        <a:xfrm>
          <a:off x="0" y="0"/>
          <a:ext cx="0" cy="0"/>
          <a:chOff x="0" y="0"/>
          <a:chExt cx="0" cy="0"/>
        </a:xfrm>
      </p:grpSpPr>
      <p:sp>
        <p:nvSpPr>
          <p:cNvPr id="339" name="Slide Title"/>
          <p:cNvSpPr txBox="1">
            <a:spLocks noGrp="1"/>
          </p:cNvSpPr>
          <p:nvPr>
            <p:ph type="title" hasCustomPrompt="1"/>
          </p:nvPr>
        </p:nvSpPr>
        <p:spPr>
          <a:xfrm>
            <a:off x="607748" y="2292551"/>
            <a:ext cx="4878670" cy="1270002"/>
          </a:xfrm>
          <a:prstGeom prst="rect">
            <a:avLst/>
          </a:prstGeom>
        </p:spPr>
        <p:txBody>
          <a:bodyPr anchor="b"/>
          <a:lstStyle>
            <a:lvl1pPr>
              <a:defRPr>
                <a:latin typeface="Canela Bold"/>
                <a:ea typeface="Canela Bold"/>
                <a:cs typeface="Canela Bold"/>
                <a:sym typeface="Canela Bold"/>
              </a:defRPr>
            </a:lvl1pPr>
          </a:lstStyle>
          <a:p>
            <a:r>
              <a:t>Slide Title</a:t>
            </a:r>
          </a:p>
        </p:txBody>
      </p:sp>
      <p:sp>
        <p:nvSpPr>
          <p:cNvPr id="340" name="Image"/>
          <p:cNvSpPr>
            <a:spLocks noGrp="1"/>
          </p:cNvSpPr>
          <p:nvPr>
            <p:ph type="pic" idx="21"/>
          </p:nvPr>
        </p:nvSpPr>
        <p:spPr>
          <a:xfrm>
            <a:off x="4641850" y="635000"/>
            <a:ext cx="8375650" cy="5588000"/>
          </a:xfrm>
          <a:prstGeom prst="rect">
            <a:avLst/>
          </a:prstGeom>
        </p:spPr>
        <p:txBody>
          <a:bodyPr lIns="91439" tIns="45719" rIns="91439" bIns="45719">
            <a:noAutofit/>
          </a:bodyPr>
          <a:lstStyle/>
          <a:p>
            <a:endParaRPr/>
          </a:p>
        </p:txBody>
      </p:sp>
      <p:sp>
        <p:nvSpPr>
          <p:cNvPr id="341" name="Body Level One…"/>
          <p:cNvSpPr txBox="1">
            <a:spLocks noGrp="1"/>
          </p:cNvSpPr>
          <p:nvPr>
            <p:ph type="body" sz="quarter" idx="1" hasCustomPrompt="1"/>
          </p:nvPr>
        </p:nvSpPr>
        <p:spPr>
          <a:xfrm>
            <a:off x="609600" y="3508376"/>
            <a:ext cx="4876800" cy="2708276"/>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marL="0" indent="0" algn="ctr" defTabSz="412750">
              <a:lnSpc>
                <a:spcPct val="100000"/>
              </a:lnSpc>
              <a:spcBef>
                <a:spcPts val="0"/>
              </a:spcBef>
              <a:buSzTx/>
              <a:buNone/>
              <a:defRPr spc="-22">
                <a:latin typeface="Graphik Semibold"/>
                <a:ea typeface="Graphik Semibold"/>
                <a:cs typeface="Graphik Semibold"/>
                <a:sym typeface="Graphik Semibold"/>
              </a:defRPr>
            </a:lvl2pPr>
            <a:lvl3pPr marL="0" indent="0" algn="ctr" defTabSz="412750">
              <a:lnSpc>
                <a:spcPct val="100000"/>
              </a:lnSpc>
              <a:spcBef>
                <a:spcPts val="0"/>
              </a:spcBef>
              <a:buSzTx/>
              <a:buNone/>
              <a:defRPr spc="-22">
                <a:latin typeface="Graphik Semibold"/>
                <a:ea typeface="Graphik Semibold"/>
                <a:cs typeface="Graphik Semibold"/>
                <a:sym typeface="Graphik Semibold"/>
              </a:defRPr>
            </a:lvl3pPr>
            <a:lvl4pPr marL="0" indent="0" algn="ctr" defTabSz="412750">
              <a:lnSpc>
                <a:spcPct val="100000"/>
              </a:lnSpc>
              <a:spcBef>
                <a:spcPts val="0"/>
              </a:spcBef>
              <a:buSzTx/>
              <a:buNone/>
              <a:defRPr spc="-22">
                <a:latin typeface="Graphik Semibold"/>
                <a:ea typeface="Graphik Semibold"/>
                <a:cs typeface="Graphik Semibold"/>
                <a:sym typeface="Graphik Semibold"/>
              </a:defRPr>
            </a:lvl4pPr>
            <a:lvl5pPr marL="0" indent="0" algn="ctr" defTabSz="412750">
              <a:lnSpc>
                <a:spcPct val="100000"/>
              </a:lnSpc>
              <a:spcBef>
                <a:spcPts val="0"/>
              </a:spcBef>
              <a:buSzTx/>
              <a:buNone/>
              <a:defRPr spc="-22">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2848095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2_Title &amp; Bullets">
    <p:spTree>
      <p:nvGrpSpPr>
        <p:cNvPr id="1" name=""/>
        <p:cNvGrpSpPr/>
        <p:nvPr/>
      </p:nvGrpSpPr>
      <p:grpSpPr>
        <a:xfrm>
          <a:off x="0" y="0"/>
          <a:ext cx="0" cy="0"/>
          <a:chOff x="0" y="0"/>
          <a:chExt cx="0" cy="0"/>
        </a:xfrm>
      </p:grpSpPr>
      <p:sp>
        <p:nvSpPr>
          <p:cNvPr id="349" name="Slide Title"/>
          <p:cNvSpPr txBox="1">
            <a:spLocks noGrp="1"/>
          </p:cNvSpPr>
          <p:nvPr>
            <p:ph type="title" hasCustomPrompt="1"/>
          </p:nvPr>
        </p:nvSpPr>
        <p:spPr>
          <a:prstGeom prst="rect">
            <a:avLst/>
          </a:prstGeom>
        </p:spPr>
        <p:txBody>
          <a:bodyPr/>
          <a:lstStyle>
            <a:lvl1pPr>
              <a:defRPr>
                <a:latin typeface="Canela Bold"/>
                <a:ea typeface="Canela Bold"/>
                <a:cs typeface="Canela Bold"/>
                <a:sym typeface="Canela Bold"/>
              </a:defRPr>
            </a:lvl1pPr>
          </a:lstStyle>
          <a:p>
            <a:r>
              <a:t>Slide Title</a:t>
            </a:r>
          </a:p>
        </p:txBody>
      </p:sp>
      <p:sp>
        <p:nvSpPr>
          <p:cNvPr id="350"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351" name="Slide Subtitle"/>
          <p:cNvSpPr txBox="1">
            <a:spLocks noGrp="1"/>
          </p:cNvSpPr>
          <p:nvPr>
            <p:ph type="body" sz="quarter" idx="21" hasCustomPrompt="1"/>
          </p:nvPr>
        </p:nvSpPr>
        <p:spPr>
          <a:xfrm>
            <a:off x="609600" y="1192324"/>
            <a:ext cx="10972801" cy="416308"/>
          </a:xfrm>
          <a:prstGeom prst="rect">
            <a:avLst/>
          </a:prstGeom>
        </p:spPr>
        <p:txBody>
          <a:bodyPr/>
          <a:lstStyle>
            <a:lvl1pPr marL="0" indent="0" algn="ctr" defTabSz="363220">
              <a:lnSpc>
                <a:spcPct val="100000"/>
              </a:lnSpc>
              <a:spcBef>
                <a:spcPts val="0"/>
              </a:spcBef>
              <a:buSzTx/>
              <a:buNone/>
              <a:defRPr sz="1936" spc="-88">
                <a:latin typeface="Graphik Semibold"/>
                <a:ea typeface="Graphik Semibold"/>
                <a:cs typeface="Graphik Semibold"/>
                <a:sym typeface="Graphik Semibold"/>
              </a:defRPr>
            </a:lvl1pPr>
          </a:lstStyle>
          <a:p>
            <a:r>
              <a:t>Slide Subtitle</a:t>
            </a:r>
          </a:p>
        </p:txBody>
      </p:sp>
      <p:sp>
        <p:nvSpPr>
          <p:cNvPr id="3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6267525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2_Bullets">
    <p:spTree>
      <p:nvGrpSpPr>
        <p:cNvPr id="1" name=""/>
        <p:cNvGrpSpPr/>
        <p:nvPr/>
      </p:nvGrpSpPr>
      <p:grpSpPr>
        <a:xfrm>
          <a:off x="0" y="0"/>
          <a:ext cx="0" cy="0"/>
          <a:chOff x="0" y="0"/>
          <a:chExt cx="0" cy="0"/>
        </a:xfrm>
      </p:grpSpPr>
      <p:sp>
        <p:nvSpPr>
          <p:cNvPr id="359" name="Body Level One…"/>
          <p:cNvSpPr txBox="1">
            <a:spLocks noGrp="1"/>
          </p:cNvSpPr>
          <p:nvPr>
            <p:ph type="body" idx="1" hasCustomPrompt="1"/>
          </p:nvPr>
        </p:nvSpPr>
        <p:spPr>
          <a:xfrm>
            <a:off x="609600" y="2006600"/>
            <a:ext cx="10972800" cy="4243574"/>
          </a:xfrm>
          <a:prstGeom prst="rect">
            <a:avLst/>
          </a:prstGeom>
        </p:spPr>
        <p:txBody>
          <a:bodyPr numCol="2" spcCol="2558383"/>
          <a:lstStyle/>
          <a:p>
            <a:r>
              <a:t>Slide bullet text</a:t>
            </a:r>
          </a:p>
          <a:p>
            <a:pPr lvl="1"/>
            <a:endParaRPr/>
          </a:p>
          <a:p>
            <a:pPr lvl="2"/>
            <a:endParaRPr/>
          </a:p>
          <a:p>
            <a:pPr lvl="3"/>
            <a:endParaRPr/>
          </a:p>
          <a:p>
            <a:pPr lvl="4"/>
            <a:endParaRPr/>
          </a:p>
        </p:txBody>
      </p:sp>
      <p:sp>
        <p:nvSpPr>
          <p:cNvPr id="360"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4294535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2_Section">
    <p:spTree>
      <p:nvGrpSpPr>
        <p:cNvPr id="1" name=""/>
        <p:cNvGrpSpPr/>
        <p:nvPr/>
      </p:nvGrpSpPr>
      <p:grpSpPr>
        <a:xfrm>
          <a:off x="0" y="0"/>
          <a:ext cx="0" cy="0"/>
          <a:chOff x="0" y="0"/>
          <a:chExt cx="0" cy="0"/>
        </a:xfrm>
      </p:grpSpPr>
      <p:sp>
        <p:nvSpPr>
          <p:cNvPr id="367" name="Section Title"/>
          <p:cNvSpPr txBox="1">
            <a:spLocks noGrp="1"/>
          </p:cNvSpPr>
          <p:nvPr>
            <p:ph type="title" hasCustomPrompt="1"/>
          </p:nvPr>
        </p:nvSpPr>
        <p:spPr>
          <a:xfrm>
            <a:off x="609600" y="1621136"/>
            <a:ext cx="10972800" cy="3302002"/>
          </a:xfrm>
          <a:prstGeom prst="rect">
            <a:avLst/>
          </a:prstGeom>
        </p:spPr>
        <p:txBody>
          <a:bodyPr anchor="ctr"/>
          <a:lstStyle>
            <a:lvl1pPr>
              <a:defRPr sz="6400" spc="0">
                <a:latin typeface="Canela Bold"/>
                <a:ea typeface="Canela Bold"/>
                <a:cs typeface="Canela Bold"/>
                <a:sym typeface="Canela Bold"/>
              </a:defRPr>
            </a:lvl1pPr>
          </a:lstStyle>
          <a:p>
            <a:r>
              <a:t>Section Title</a:t>
            </a:r>
          </a:p>
        </p:txBody>
      </p:sp>
      <p:sp>
        <p:nvSpPr>
          <p:cNvPr id="368"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8419021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375" name="Slide Title"/>
          <p:cNvSpPr txBox="1">
            <a:spLocks noGrp="1"/>
          </p:cNvSpPr>
          <p:nvPr>
            <p:ph type="title" hasCustomPrompt="1"/>
          </p:nvPr>
        </p:nvSpPr>
        <p:spPr>
          <a:prstGeom prst="rect">
            <a:avLst/>
          </a:prstGeom>
        </p:spPr>
        <p:txBody>
          <a:bodyPr/>
          <a:lstStyle>
            <a:lvl1pPr>
              <a:defRPr>
                <a:latin typeface="Canela Bold"/>
                <a:ea typeface="Canela Bold"/>
                <a:cs typeface="Canela Bold"/>
                <a:sym typeface="Canela Bold"/>
              </a:defRPr>
            </a:lvl1pPr>
          </a:lstStyle>
          <a:p>
            <a:r>
              <a:t>Slide Title</a:t>
            </a:r>
          </a:p>
        </p:txBody>
      </p:sp>
      <p:sp>
        <p:nvSpPr>
          <p:cNvPr id="376" name="Body Level One…"/>
          <p:cNvSpPr txBox="1">
            <a:spLocks noGrp="1"/>
          </p:cNvSpPr>
          <p:nvPr>
            <p:ph type="body" sz="quarter" idx="1" hasCustomPrompt="1"/>
          </p:nvPr>
        </p:nvSpPr>
        <p:spPr>
          <a:xfrm>
            <a:off x="609600" y="1192324"/>
            <a:ext cx="10972801" cy="416308"/>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algn="ctr" defTabSz="412750">
              <a:lnSpc>
                <a:spcPct val="100000"/>
              </a:lnSpc>
              <a:spcBef>
                <a:spcPts val="0"/>
              </a:spcBef>
              <a:defRPr spc="-22">
                <a:latin typeface="Graphik Semibold"/>
                <a:ea typeface="Graphik Semibold"/>
                <a:cs typeface="Graphik Semibold"/>
                <a:sym typeface="Graphik Semibold"/>
              </a:defRPr>
            </a:lvl2pPr>
            <a:lvl3pPr algn="ctr" defTabSz="412750">
              <a:lnSpc>
                <a:spcPct val="100000"/>
              </a:lnSpc>
              <a:spcBef>
                <a:spcPts val="0"/>
              </a:spcBef>
              <a:defRPr spc="-22">
                <a:latin typeface="Graphik Semibold"/>
                <a:ea typeface="Graphik Semibold"/>
                <a:cs typeface="Graphik Semibold"/>
                <a:sym typeface="Graphik Semibold"/>
              </a:defRPr>
            </a:lvl3pPr>
            <a:lvl4pPr algn="ctr" defTabSz="412750">
              <a:lnSpc>
                <a:spcPct val="100000"/>
              </a:lnSpc>
              <a:spcBef>
                <a:spcPts val="0"/>
              </a:spcBef>
              <a:defRPr spc="-22">
                <a:latin typeface="Graphik Semibold"/>
                <a:ea typeface="Graphik Semibold"/>
                <a:cs typeface="Graphik Semibold"/>
                <a:sym typeface="Graphik Semibold"/>
              </a:defRPr>
            </a:lvl4pPr>
            <a:lvl5pPr algn="ctr" defTabSz="412750">
              <a:lnSpc>
                <a:spcPct val="100000"/>
              </a:lnSpc>
              <a:spcBef>
                <a:spcPts val="0"/>
              </a:spcBef>
              <a:defRPr spc="-22">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77"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5599415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Agenda">
    <p:spTree>
      <p:nvGrpSpPr>
        <p:cNvPr id="1" name=""/>
        <p:cNvGrpSpPr/>
        <p:nvPr/>
      </p:nvGrpSpPr>
      <p:grpSpPr>
        <a:xfrm>
          <a:off x="0" y="0"/>
          <a:ext cx="0" cy="0"/>
          <a:chOff x="0" y="0"/>
          <a:chExt cx="0" cy="0"/>
        </a:xfrm>
      </p:grpSpPr>
      <p:sp>
        <p:nvSpPr>
          <p:cNvPr id="384" name="Agenda Title"/>
          <p:cNvSpPr txBox="1">
            <a:spLocks noGrp="1"/>
          </p:cNvSpPr>
          <p:nvPr>
            <p:ph type="title" hasCustomPrompt="1"/>
          </p:nvPr>
        </p:nvSpPr>
        <p:spPr>
          <a:prstGeom prst="rect">
            <a:avLst/>
          </a:prstGeom>
        </p:spPr>
        <p:txBody>
          <a:bodyPr/>
          <a:lstStyle>
            <a:lvl1pPr>
              <a:defRPr>
                <a:latin typeface="Canela Bold"/>
                <a:ea typeface="Canela Bold"/>
                <a:cs typeface="Canela Bold"/>
                <a:sym typeface="Canela Bold"/>
              </a:defRPr>
            </a:lvl1pPr>
          </a:lstStyle>
          <a:p>
            <a:r>
              <a:t>Agenda Title</a:t>
            </a:r>
          </a:p>
        </p:txBody>
      </p:sp>
      <p:sp>
        <p:nvSpPr>
          <p:cNvPr id="385" name="Body Level One…"/>
          <p:cNvSpPr txBox="1">
            <a:spLocks noGrp="1"/>
          </p:cNvSpPr>
          <p:nvPr>
            <p:ph type="body" idx="1" hasCustomPrompt="1"/>
          </p:nvPr>
        </p:nvSpPr>
        <p:spPr>
          <a:xfrm>
            <a:off x="609600" y="2006600"/>
            <a:ext cx="10972800" cy="4192774"/>
          </a:xfrm>
          <a:prstGeom prst="rect">
            <a:avLst/>
          </a:prstGeom>
        </p:spPr>
        <p:txBody>
          <a:bodyPr/>
          <a:lstStyle>
            <a:lvl1pPr marL="0" indent="0" defTabSz="412750">
              <a:lnSpc>
                <a:spcPct val="100000"/>
              </a:lnSpc>
              <a:buSzTx/>
              <a:buNone/>
              <a:defRPr sz="3400" spc="-68">
                <a:latin typeface="Canela Deck Regular"/>
                <a:ea typeface="Canela Deck Regular"/>
                <a:cs typeface="Canela Deck Regular"/>
                <a:sym typeface="Canela Deck Regular"/>
              </a:defRPr>
            </a:lvl1pPr>
            <a:lvl2pPr marL="0" indent="0" defTabSz="412750">
              <a:lnSpc>
                <a:spcPct val="100000"/>
              </a:lnSpc>
              <a:buSzTx/>
              <a:buNone/>
              <a:defRPr sz="3400" spc="-68">
                <a:latin typeface="Canela Deck Regular"/>
                <a:ea typeface="Canela Deck Regular"/>
                <a:cs typeface="Canela Deck Regular"/>
                <a:sym typeface="Canela Deck Regular"/>
              </a:defRPr>
            </a:lvl2pPr>
            <a:lvl3pPr marL="0" indent="0" defTabSz="412750">
              <a:lnSpc>
                <a:spcPct val="100000"/>
              </a:lnSpc>
              <a:buSzTx/>
              <a:buNone/>
              <a:defRPr sz="3400" spc="-68">
                <a:latin typeface="Canela Deck Regular"/>
                <a:ea typeface="Canela Deck Regular"/>
                <a:cs typeface="Canela Deck Regular"/>
                <a:sym typeface="Canela Deck Regular"/>
              </a:defRPr>
            </a:lvl3pPr>
            <a:lvl4pPr marL="0" indent="0" defTabSz="412750">
              <a:lnSpc>
                <a:spcPct val="100000"/>
              </a:lnSpc>
              <a:buSzTx/>
              <a:buNone/>
              <a:defRPr sz="3400" spc="-68">
                <a:latin typeface="Canela Deck Regular"/>
                <a:ea typeface="Canela Deck Regular"/>
                <a:cs typeface="Canela Deck Regular"/>
                <a:sym typeface="Canela Deck Regular"/>
              </a:defRPr>
            </a:lvl4pPr>
            <a:lvl5pPr marL="0" indent="0" defTabSz="412750">
              <a:lnSpc>
                <a:spcPct val="100000"/>
              </a:lnSpc>
              <a:buSzTx/>
              <a:buNone/>
              <a:defRPr sz="3400" spc="-68">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386" name="Agenda Subtitle"/>
          <p:cNvSpPr txBox="1">
            <a:spLocks noGrp="1"/>
          </p:cNvSpPr>
          <p:nvPr>
            <p:ph type="body" sz="quarter" idx="21" hasCustomPrompt="1"/>
          </p:nvPr>
        </p:nvSpPr>
        <p:spPr>
          <a:xfrm>
            <a:off x="609600" y="1193559"/>
            <a:ext cx="10972801" cy="416308"/>
          </a:xfrm>
          <a:prstGeom prst="rect">
            <a:avLst/>
          </a:prstGeom>
        </p:spPr>
        <p:txBody>
          <a:bodyPr/>
          <a:lstStyle>
            <a:lvl1pPr marL="0" indent="0" algn="ctr" defTabSz="363220">
              <a:lnSpc>
                <a:spcPct val="100000"/>
              </a:lnSpc>
              <a:spcBef>
                <a:spcPts val="0"/>
              </a:spcBef>
              <a:buSzTx/>
              <a:buNone/>
              <a:defRPr sz="1936" spc="-88">
                <a:latin typeface="Graphik Semibold"/>
                <a:ea typeface="Graphik Semibold"/>
                <a:cs typeface="Graphik Semibold"/>
                <a:sym typeface="Graphik Semibold"/>
              </a:defRPr>
            </a:lvl1pPr>
          </a:lstStyle>
          <a:p>
            <a:r>
              <a:t>Agenda Subtitle</a:t>
            </a:r>
          </a:p>
        </p:txBody>
      </p:sp>
      <p:sp>
        <p:nvSpPr>
          <p:cNvPr id="387"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841707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609600" y="2006600"/>
            <a:ext cx="10972800" cy="4243574"/>
          </a:xfrm>
          <a:prstGeom prst="rect">
            <a:avLst/>
          </a:prstGeom>
        </p:spPr>
        <p:txBody>
          <a:bodyPr numCol="2" spcCol="2558383"/>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2396817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2_Statement">
    <p:spTree>
      <p:nvGrpSpPr>
        <p:cNvPr id="1" name=""/>
        <p:cNvGrpSpPr/>
        <p:nvPr/>
      </p:nvGrpSpPr>
      <p:grpSpPr>
        <a:xfrm>
          <a:off x="0" y="0"/>
          <a:ext cx="0" cy="0"/>
          <a:chOff x="0" y="0"/>
          <a:chExt cx="0" cy="0"/>
        </a:xfrm>
      </p:grpSpPr>
      <p:sp>
        <p:nvSpPr>
          <p:cNvPr id="394" name="Body Level One…"/>
          <p:cNvSpPr txBox="1">
            <a:spLocks noGrp="1"/>
          </p:cNvSpPr>
          <p:nvPr>
            <p:ph type="body" idx="1" hasCustomPrompt="1"/>
          </p:nvPr>
        </p:nvSpPr>
        <p:spPr>
          <a:xfrm>
            <a:off x="609600" y="1625600"/>
            <a:ext cx="10972800" cy="3302000"/>
          </a:xfrm>
          <a:prstGeom prst="rect">
            <a:avLst/>
          </a:prstGeom>
        </p:spPr>
        <p:txBody>
          <a:bodyPr anchor="ctr"/>
          <a:lstStyle>
            <a:lvl1pPr marL="0" indent="0" algn="ctr" defTabSz="1219200">
              <a:lnSpc>
                <a:spcPct val="80000"/>
              </a:lnSpc>
              <a:spcBef>
                <a:spcPts val="0"/>
              </a:spcBef>
              <a:buSzTx/>
              <a:buNone/>
              <a:defRPr sz="6400">
                <a:latin typeface="Canela Regular"/>
                <a:ea typeface="Canela Regular"/>
                <a:cs typeface="Canela Regular"/>
                <a:sym typeface="Canela Regular"/>
              </a:defRPr>
            </a:lvl1pPr>
            <a:lvl2pPr marL="0" indent="0" algn="ctr" defTabSz="1219200">
              <a:lnSpc>
                <a:spcPct val="80000"/>
              </a:lnSpc>
              <a:spcBef>
                <a:spcPts val="0"/>
              </a:spcBef>
              <a:buSzTx/>
              <a:buNone/>
              <a:defRPr sz="6400">
                <a:latin typeface="Canela Regular"/>
                <a:ea typeface="Canela Regular"/>
                <a:cs typeface="Canela Regular"/>
                <a:sym typeface="Canela Regular"/>
              </a:defRPr>
            </a:lvl2pPr>
            <a:lvl3pPr marL="0" indent="0" algn="ctr" defTabSz="1219200">
              <a:lnSpc>
                <a:spcPct val="80000"/>
              </a:lnSpc>
              <a:spcBef>
                <a:spcPts val="0"/>
              </a:spcBef>
              <a:buSzTx/>
              <a:buNone/>
              <a:defRPr sz="6400">
                <a:latin typeface="Canela Regular"/>
                <a:ea typeface="Canela Regular"/>
                <a:cs typeface="Canela Regular"/>
                <a:sym typeface="Canela Regular"/>
              </a:defRPr>
            </a:lvl3pPr>
            <a:lvl4pPr marL="0" indent="0" algn="ctr" defTabSz="1219200">
              <a:lnSpc>
                <a:spcPct val="80000"/>
              </a:lnSpc>
              <a:spcBef>
                <a:spcPts val="0"/>
              </a:spcBef>
              <a:buSzTx/>
              <a:buNone/>
              <a:defRPr sz="6400">
                <a:latin typeface="Canela Regular"/>
                <a:ea typeface="Canela Regular"/>
                <a:cs typeface="Canela Regular"/>
                <a:sym typeface="Canela Regular"/>
              </a:defRPr>
            </a:lvl4pPr>
            <a:lvl5pPr marL="0" indent="0" algn="ctr" defTabSz="1219200">
              <a:lnSpc>
                <a:spcPct val="80000"/>
              </a:lnSpc>
              <a:spcBef>
                <a:spcPts val="0"/>
              </a:spcBef>
              <a:buSzTx/>
              <a:buNone/>
              <a:defRPr sz="64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3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0060505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2_Big Fact">
    <p:spTree>
      <p:nvGrpSpPr>
        <p:cNvPr id="1" name=""/>
        <p:cNvGrpSpPr/>
        <p:nvPr/>
      </p:nvGrpSpPr>
      <p:grpSpPr>
        <a:xfrm>
          <a:off x="0" y="0"/>
          <a:ext cx="0" cy="0"/>
          <a:chOff x="0" y="0"/>
          <a:chExt cx="0" cy="0"/>
        </a:xfrm>
      </p:grpSpPr>
      <p:sp>
        <p:nvSpPr>
          <p:cNvPr id="402" name="Body Level One…"/>
          <p:cNvSpPr txBox="1">
            <a:spLocks noGrp="1"/>
          </p:cNvSpPr>
          <p:nvPr>
            <p:ph type="body" sz="quarter" idx="1" hasCustomPrompt="1"/>
          </p:nvPr>
        </p:nvSpPr>
        <p:spPr>
          <a:xfrm>
            <a:off x="609600" y="4231120"/>
            <a:ext cx="10972801" cy="416308"/>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algn="ctr" defTabSz="412750">
              <a:lnSpc>
                <a:spcPct val="100000"/>
              </a:lnSpc>
              <a:spcBef>
                <a:spcPts val="0"/>
              </a:spcBef>
              <a:defRPr spc="-22">
                <a:latin typeface="Graphik Semibold"/>
                <a:ea typeface="Graphik Semibold"/>
                <a:cs typeface="Graphik Semibold"/>
                <a:sym typeface="Graphik Semibold"/>
              </a:defRPr>
            </a:lvl2pPr>
            <a:lvl3pPr algn="ctr" defTabSz="412750">
              <a:lnSpc>
                <a:spcPct val="100000"/>
              </a:lnSpc>
              <a:spcBef>
                <a:spcPts val="0"/>
              </a:spcBef>
              <a:defRPr spc="-22">
                <a:latin typeface="Graphik Semibold"/>
                <a:ea typeface="Graphik Semibold"/>
                <a:cs typeface="Graphik Semibold"/>
                <a:sym typeface="Graphik Semibold"/>
              </a:defRPr>
            </a:lvl3pPr>
            <a:lvl4pPr algn="ctr" defTabSz="412750">
              <a:lnSpc>
                <a:spcPct val="100000"/>
              </a:lnSpc>
              <a:spcBef>
                <a:spcPts val="0"/>
              </a:spcBef>
              <a:defRPr spc="-22">
                <a:latin typeface="Graphik Semibold"/>
                <a:ea typeface="Graphik Semibold"/>
                <a:cs typeface="Graphik Semibold"/>
                <a:sym typeface="Graphik Semibold"/>
              </a:defRPr>
            </a:lvl4pPr>
            <a:lvl5pPr algn="ctr" defTabSz="412750">
              <a:lnSpc>
                <a:spcPct val="100000"/>
              </a:lnSpc>
              <a:spcBef>
                <a:spcPts val="0"/>
              </a:spcBef>
              <a:defRPr spc="-22">
                <a:latin typeface="Graphik Semibold"/>
                <a:ea typeface="Graphik Semibold"/>
                <a:cs typeface="Graphik Semibold"/>
                <a:sym typeface="Graphik Semibold"/>
              </a:defRPr>
            </a:lvl5pPr>
          </a:lstStyle>
          <a:p>
            <a:r>
              <a:t>Fact information</a:t>
            </a:r>
          </a:p>
          <a:p>
            <a:pPr lvl="1"/>
            <a:endParaRPr/>
          </a:p>
          <a:p>
            <a:pPr lvl="2"/>
            <a:endParaRPr/>
          </a:p>
          <a:p>
            <a:pPr lvl="3"/>
            <a:endParaRPr/>
          </a:p>
          <a:p>
            <a:pPr lvl="4"/>
            <a:endParaRPr/>
          </a:p>
        </p:txBody>
      </p:sp>
      <p:sp>
        <p:nvSpPr>
          <p:cNvPr id="403" name="Body Level One…"/>
          <p:cNvSpPr txBox="1">
            <a:spLocks noGrp="1"/>
          </p:cNvSpPr>
          <p:nvPr>
            <p:ph type="body" sz="half" idx="21" hasCustomPrompt="1"/>
          </p:nvPr>
        </p:nvSpPr>
        <p:spPr>
          <a:xfrm>
            <a:off x="609600" y="2107241"/>
            <a:ext cx="10972800" cy="2134855"/>
          </a:xfrm>
          <a:prstGeom prst="rect">
            <a:avLst/>
          </a:prstGeom>
        </p:spPr>
        <p:txBody>
          <a:bodyPr anchor="b"/>
          <a:lstStyle/>
          <a:p>
            <a:pPr marL="0" lvl="4" indent="731520" algn="ctr" defTabSz="487680">
              <a:lnSpc>
                <a:spcPct val="80000"/>
              </a:lnSpc>
              <a:spcBef>
                <a:spcPts val="0"/>
              </a:spcBef>
              <a:buSzTx/>
              <a:buNone/>
              <a:defRPr sz="4480">
                <a:latin typeface="Canela Bold"/>
                <a:ea typeface="Canela Bold"/>
                <a:cs typeface="Canela Bold"/>
                <a:sym typeface="Canela Bold"/>
              </a:defRPr>
            </a:pPr>
            <a:r>
              <a:t>100%
</a:t>
            </a:r>
          </a:p>
        </p:txBody>
      </p:sp>
      <p:sp>
        <p:nvSpPr>
          <p:cNvPr id="4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512354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2_Quote">
    <p:spTree>
      <p:nvGrpSpPr>
        <p:cNvPr id="1" name=""/>
        <p:cNvGrpSpPr/>
        <p:nvPr/>
      </p:nvGrpSpPr>
      <p:grpSpPr>
        <a:xfrm>
          <a:off x="0" y="0"/>
          <a:ext cx="0" cy="0"/>
          <a:chOff x="0" y="0"/>
          <a:chExt cx="0" cy="0"/>
        </a:xfrm>
      </p:grpSpPr>
      <p:sp>
        <p:nvSpPr>
          <p:cNvPr id="411" name="Body Level One…"/>
          <p:cNvSpPr txBox="1">
            <a:spLocks noGrp="1"/>
          </p:cNvSpPr>
          <p:nvPr>
            <p:ph type="body" sz="quarter" idx="1" hasCustomPrompt="1"/>
          </p:nvPr>
        </p:nvSpPr>
        <p:spPr>
          <a:xfrm>
            <a:off x="609600" y="5550027"/>
            <a:ext cx="10972801" cy="416308"/>
          </a:xfrm>
          <a:prstGeom prst="rect">
            <a:avLst/>
          </a:prstGeom>
        </p:spPr>
        <p:txBody>
          <a:bodyPr anchor="ct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algn="ctr" defTabSz="412750">
              <a:lnSpc>
                <a:spcPct val="100000"/>
              </a:lnSpc>
              <a:spcBef>
                <a:spcPts val="0"/>
              </a:spcBef>
              <a:defRPr spc="-22">
                <a:latin typeface="Graphik Semibold"/>
                <a:ea typeface="Graphik Semibold"/>
                <a:cs typeface="Graphik Semibold"/>
                <a:sym typeface="Graphik Semibold"/>
              </a:defRPr>
            </a:lvl2pPr>
            <a:lvl3pPr algn="ctr" defTabSz="412750">
              <a:lnSpc>
                <a:spcPct val="100000"/>
              </a:lnSpc>
              <a:spcBef>
                <a:spcPts val="0"/>
              </a:spcBef>
              <a:defRPr spc="-22">
                <a:latin typeface="Graphik Semibold"/>
                <a:ea typeface="Graphik Semibold"/>
                <a:cs typeface="Graphik Semibold"/>
                <a:sym typeface="Graphik Semibold"/>
              </a:defRPr>
            </a:lvl3pPr>
            <a:lvl4pPr algn="ctr" defTabSz="412750">
              <a:lnSpc>
                <a:spcPct val="100000"/>
              </a:lnSpc>
              <a:spcBef>
                <a:spcPts val="0"/>
              </a:spcBef>
              <a:defRPr spc="-22">
                <a:latin typeface="Graphik Semibold"/>
                <a:ea typeface="Graphik Semibold"/>
                <a:cs typeface="Graphik Semibold"/>
                <a:sym typeface="Graphik Semibold"/>
              </a:defRPr>
            </a:lvl4pPr>
            <a:lvl5pPr algn="ctr" defTabSz="412750">
              <a:lnSpc>
                <a:spcPct val="100000"/>
              </a:lnSpc>
              <a:spcBef>
                <a:spcPts val="0"/>
              </a:spcBef>
              <a:defRPr spc="-22">
                <a:latin typeface="Graphik Semibold"/>
                <a:ea typeface="Graphik Semibold"/>
                <a:cs typeface="Graphik Semibold"/>
                <a:sym typeface="Graphik Semibold"/>
              </a:defRPr>
            </a:lvl5pPr>
          </a:lstStyle>
          <a:p>
            <a:r>
              <a:t>Attribution</a:t>
            </a:r>
          </a:p>
          <a:p>
            <a:pPr lvl="1"/>
            <a:endParaRPr/>
          </a:p>
          <a:p>
            <a:pPr lvl="2"/>
            <a:endParaRPr/>
          </a:p>
          <a:p>
            <a:pPr lvl="3"/>
            <a:endParaRPr/>
          </a:p>
          <a:p>
            <a:pPr lvl="4"/>
            <a:endParaRPr/>
          </a:p>
        </p:txBody>
      </p:sp>
      <p:sp>
        <p:nvSpPr>
          <p:cNvPr id="412" name="Body Level One…"/>
          <p:cNvSpPr txBox="1">
            <a:spLocks noGrp="1"/>
          </p:cNvSpPr>
          <p:nvPr>
            <p:ph type="body" sz="half" idx="21" hasCustomPrompt="1"/>
          </p:nvPr>
        </p:nvSpPr>
        <p:spPr>
          <a:xfrm>
            <a:off x="609600" y="2089150"/>
            <a:ext cx="10972800" cy="2208215"/>
          </a:xfrm>
          <a:prstGeom prst="rect">
            <a:avLst/>
          </a:prstGeom>
        </p:spPr>
        <p:txBody>
          <a:bodyPr anchor="ctr"/>
          <a:lstStyle/>
          <a:p>
            <a:pPr marL="0" lvl="4" indent="1133855" algn="ctr" defTabSz="755904">
              <a:lnSpc>
                <a:spcPct val="80000"/>
              </a:lnSpc>
              <a:spcBef>
                <a:spcPts val="0"/>
              </a:spcBef>
              <a:buSzTx/>
              <a:buNone/>
              <a:defRPr sz="2604">
                <a:latin typeface="Canela Bold"/>
                <a:ea typeface="Canela Bold"/>
                <a:cs typeface="Canela Bold"/>
                <a:sym typeface="Canela Bold"/>
              </a:defRPr>
            </a:pPr>
            <a:r>
              <a:t>“Notable Quote”
</a:t>
            </a:r>
          </a:p>
        </p:txBody>
      </p:sp>
      <p:sp>
        <p:nvSpPr>
          <p:cNvPr id="413"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1522948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2_Photo - 3 Up">
    <p:spTree>
      <p:nvGrpSpPr>
        <p:cNvPr id="1" name=""/>
        <p:cNvGrpSpPr/>
        <p:nvPr/>
      </p:nvGrpSpPr>
      <p:grpSpPr>
        <a:xfrm>
          <a:off x="0" y="0"/>
          <a:ext cx="0" cy="0"/>
          <a:chOff x="0" y="0"/>
          <a:chExt cx="0" cy="0"/>
        </a:xfrm>
      </p:grpSpPr>
      <p:sp>
        <p:nvSpPr>
          <p:cNvPr id="420" name="941297804_1296x1457.jpg"/>
          <p:cNvSpPr>
            <a:spLocks noGrp="1"/>
          </p:cNvSpPr>
          <p:nvPr>
            <p:ph type="pic" sz="quarter" idx="21"/>
          </p:nvPr>
        </p:nvSpPr>
        <p:spPr>
          <a:xfrm>
            <a:off x="7872413" y="2790876"/>
            <a:ext cx="3682705" cy="4140203"/>
          </a:xfrm>
          <a:prstGeom prst="rect">
            <a:avLst/>
          </a:prstGeom>
        </p:spPr>
        <p:txBody>
          <a:bodyPr lIns="91439" tIns="45719" rIns="91439" bIns="45719">
            <a:noAutofit/>
          </a:bodyPr>
          <a:lstStyle/>
          <a:p>
            <a:endParaRPr/>
          </a:p>
        </p:txBody>
      </p:sp>
      <p:sp>
        <p:nvSpPr>
          <p:cNvPr id="421" name="915009552_2264x1509.jpg"/>
          <p:cNvSpPr>
            <a:spLocks noGrp="1"/>
          </p:cNvSpPr>
          <p:nvPr>
            <p:ph type="pic" sz="quarter" idx="22"/>
          </p:nvPr>
        </p:nvSpPr>
        <p:spPr>
          <a:xfrm>
            <a:off x="7681913" y="635001"/>
            <a:ext cx="4057651" cy="2704503"/>
          </a:xfrm>
          <a:prstGeom prst="rect">
            <a:avLst/>
          </a:prstGeom>
        </p:spPr>
        <p:txBody>
          <a:bodyPr lIns="91439" tIns="45719" rIns="91439" bIns="45719">
            <a:noAutofit/>
          </a:bodyPr>
          <a:lstStyle/>
          <a:p>
            <a:endParaRPr/>
          </a:p>
        </p:txBody>
      </p:sp>
      <p:sp>
        <p:nvSpPr>
          <p:cNvPr id="422" name="740519873_3318x2212.jpg"/>
          <p:cNvSpPr>
            <a:spLocks noGrp="1"/>
          </p:cNvSpPr>
          <p:nvPr>
            <p:ph type="pic" idx="23"/>
          </p:nvPr>
        </p:nvSpPr>
        <p:spPr>
          <a:xfrm>
            <a:off x="-31750" y="635000"/>
            <a:ext cx="8382000" cy="5588000"/>
          </a:xfrm>
          <a:prstGeom prst="rect">
            <a:avLst/>
          </a:prstGeom>
        </p:spPr>
        <p:txBody>
          <a:bodyPr lIns="91439" tIns="45719" rIns="91439" bIns="45719">
            <a:noAutofit/>
          </a:bodyPr>
          <a:lstStyle/>
          <a:p>
            <a:endParaRPr/>
          </a:p>
        </p:txBody>
      </p:sp>
      <p:sp>
        <p:nvSpPr>
          <p:cNvPr id="423"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548050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2_Photo">
    <p:spTree>
      <p:nvGrpSpPr>
        <p:cNvPr id="1" name=""/>
        <p:cNvGrpSpPr/>
        <p:nvPr/>
      </p:nvGrpSpPr>
      <p:grpSpPr>
        <a:xfrm>
          <a:off x="0" y="0"/>
          <a:ext cx="0" cy="0"/>
          <a:chOff x="0" y="0"/>
          <a:chExt cx="0" cy="0"/>
        </a:xfrm>
      </p:grpSpPr>
      <p:sp>
        <p:nvSpPr>
          <p:cNvPr id="430" name="740519873_3318x2212.jpg"/>
          <p:cNvSpPr>
            <a:spLocks noGrp="1"/>
          </p:cNvSpPr>
          <p:nvPr>
            <p:ph type="pic" idx="21"/>
          </p:nvPr>
        </p:nvSpPr>
        <p:spPr>
          <a:xfrm>
            <a:off x="635000" y="-211667"/>
            <a:ext cx="10922000" cy="7281334"/>
          </a:xfrm>
          <a:prstGeom prst="rect">
            <a:avLst/>
          </a:prstGeom>
        </p:spPr>
        <p:txBody>
          <a:bodyPr lIns="91439" tIns="45719" rIns="91439" bIns="45719">
            <a:noAutofit/>
          </a:bodyPr>
          <a:lstStyle/>
          <a:p>
            <a:endParaRPr/>
          </a:p>
        </p:txBody>
      </p:sp>
      <p:sp>
        <p:nvSpPr>
          <p:cNvPr id="431"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05500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438"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3663079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2_Title Slide">
    <p:bg>
      <p:bgPr>
        <a:solidFill>
          <a:srgbClr val="000000"/>
        </a:solidFill>
        <a:effectLst/>
      </p:bgPr>
    </p:bg>
    <p:spTree>
      <p:nvGrpSpPr>
        <p:cNvPr id="1" name=""/>
        <p:cNvGrpSpPr/>
        <p:nvPr/>
      </p:nvGrpSpPr>
      <p:grpSpPr>
        <a:xfrm>
          <a:off x="0" y="0"/>
          <a:ext cx="0" cy="0"/>
          <a:chOff x="0" y="0"/>
          <a:chExt cx="0" cy="0"/>
        </a:xfrm>
      </p:grpSpPr>
      <p:sp>
        <p:nvSpPr>
          <p:cNvPr id="445" name="Rectangle 7"/>
          <p:cNvSpPr/>
          <p:nvPr/>
        </p:nvSpPr>
        <p:spPr>
          <a:xfrm>
            <a:off x="-3" y="0"/>
            <a:ext cx="12188829" cy="1905000"/>
          </a:xfrm>
          <a:prstGeom prst="rect">
            <a:avLst/>
          </a:prstGeom>
          <a:solidFill>
            <a:srgbClr val="549E39"/>
          </a:solidFill>
          <a:ln w="12700">
            <a:miter lim="400000"/>
          </a:ln>
        </p:spPr>
        <p:txBody>
          <a:bodyPr lIns="50800" tIns="50800" rIns="50800" bIns="50800" anchor="ctr"/>
          <a:lstStyle/>
          <a:p>
            <a:pPr>
              <a:defRPr>
                <a:solidFill>
                  <a:srgbClr val="FFFFFF"/>
                </a:solidFill>
                <a:latin typeface="+mn-lt"/>
                <a:ea typeface="+mn-ea"/>
                <a:cs typeface="+mn-cs"/>
                <a:sym typeface="Calibri"/>
              </a:defRPr>
            </a:pPr>
            <a:endParaRPr/>
          </a:p>
        </p:txBody>
      </p:sp>
      <p:sp>
        <p:nvSpPr>
          <p:cNvPr id="446" name="Rectangle 8"/>
          <p:cNvSpPr/>
          <p:nvPr/>
        </p:nvSpPr>
        <p:spPr>
          <a:xfrm>
            <a:off x="-3" y="5102352"/>
            <a:ext cx="12188829" cy="1755649"/>
          </a:xfrm>
          <a:prstGeom prst="rect">
            <a:avLst/>
          </a:prstGeom>
          <a:solidFill>
            <a:srgbClr val="549E39"/>
          </a:solidFill>
          <a:ln w="12700">
            <a:miter lim="400000"/>
          </a:ln>
        </p:spPr>
        <p:txBody>
          <a:bodyPr lIns="50800" tIns="50800" rIns="50800" bIns="50800" anchor="ctr"/>
          <a:lstStyle/>
          <a:p>
            <a:pPr>
              <a:defRPr>
                <a:solidFill>
                  <a:srgbClr val="FFFFFF"/>
                </a:solidFill>
                <a:latin typeface="+mn-lt"/>
                <a:ea typeface="+mn-ea"/>
                <a:cs typeface="+mn-cs"/>
                <a:sym typeface="Calibri"/>
              </a:defRPr>
            </a:pPr>
            <a:endParaRPr/>
          </a:p>
        </p:txBody>
      </p:sp>
      <p:sp>
        <p:nvSpPr>
          <p:cNvPr id="447" name="Title Text"/>
          <p:cNvSpPr txBox="1">
            <a:spLocks noGrp="1"/>
          </p:cNvSpPr>
          <p:nvPr>
            <p:ph type="title"/>
          </p:nvPr>
        </p:nvSpPr>
        <p:spPr>
          <a:xfrm>
            <a:off x="1295400" y="2286000"/>
            <a:ext cx="9601200" cy="1517904"/>
          </a:xfrm>
          <a:prstGeom prst="rect">
            <a:avLst/>
          </a:prstGeom>
        </p:spPr>
        <p:txBody>
          <a:bodyPr lIns="91438" tIns="91438" rIns="91438" bIns="91438" anchor="b"/>
          <a:lstStyle>
            <a:lvl1pPr defTabSz="914400">
              <a:lnSpc>
                <a:spcPct val="90000"/>
              </a:lnSpc>
              <a:defRPr sz="5400" spc="0">
                <a:solidFill>
                  <a:srgbClr val="FFFFFF"/>
                </a:solidFill>
                <a:latin typeface="+mn-lt"/>
                <a:ea typeface="+mn-ea"/>
                <a:cs typeface="+mn-cs"/>
                <a:sym typeface="Calibri"/>
              </a:defRPr>
            </a:lvl1pPr>
          </a:lstStyle>
          <a:p>
            <a:r>
              <a:t>Title Text</a:t>
            </a:r>
          </a:p>
        </p:txBody>
      </p:sp>
      <p:sp>
        <p:nvSpPr>
          <p:cNvPr id="448" name="Body Level One…"/>
          <p:cNvSpPr txBox="1">
            <a:spLocks noGrp="1"/>
          </p:cNvSpPr>
          <p:nvPr>
            <p:ph type="body" sz="quarter" idx="1"/>
          </p:nvPr>
        </p:nvSpPr>
        <p:spPr>
          <a:xfrm>
            <a:off x="1295400" y="3959352"/>
            <a:ext cx="9601200" cy="914402"/>
          </a:xfrm>
          <a:prstGeom prst="rect">
            <a:avLst/>
          </a:prstGeom>
        </p:spPr>
        <p:txBody>
          <a:bodyPr lIns="91438" tIns="91438" rIns="91438" bIns="91438"/>
          <a:lstStyle>
            <a:lvl1pPr marL="0" indent="0" algn="ctr" defTabSz="914400">
              <a:spcBef>
                <a:spcPts val="0"/>
              </a:spcBef>
              <a:buSzTx/>
              <a:buNone/>
              <a:defRPr sz="2000" cap="all">
                <a:solidFill>
                  <a:srgbClr val="FFFFFF"/>
                </a:solidFill>
                <a:latin typeface="+mn-lt"/>
                <a:ea typeface="+mn-ea"/>
                <a:cs typeface="+mn-cs"/>
                <a:sym typeface="Calibri"/>
              </a:defRPr>
            </a:lvl1pPr>
            <a:lvl2pPr marL="0" indent="0" algn="ctr" defTabSz="914400">
              <a:spcBef>
                <a:spcPts val="0"/>
              </a:spcBef>
              <a:buSzTx/>
              <a:buNone/>
              <a:defRPr sz="2000" cap="all">
                <a:solidFill>
                  <a:srgbClr val="FFFFFF"/>
                </a:solidFill>
                <a:latin typeface="+mn-lt"/>
                <a:ea typeface="+mn-ea"/>
                <a:cs typeface="+mn-cs"/>
                <a:sym typeface="Calibri"/>
              </a:defRPr>
            </a:lvl2pPr>
            <a:lvl3pPr marL="0" indent="0" algn="ctr" defTabSz="914400">
              <a:spcBef>
                <a:spcPts val="0"/>
              </a:spcBef>
              <a:buSzTx/>
              <a:buNone/>
              <a:defRPr sz="2000" cap="all">
                <a:solidFill>
                  <a:srgbClr val="FFFFFF"/>
                </a:solidFill>
                <a:latin typeface="+mn-lt"/>
                <a:ea typeface="+mn-ea"/>
                <a:cs typeface="+mn-cs"/>
                <a:sym typeface="Calibri"/>
              </a:defRPr>
            </a:lvl3pPr>
            <a:lvl4pPr marL="0" indent="0" algn="ctr" defTabSz="914400">
              <a:spcBef>
                <a:spcPts val="0"/>
              </a:spcBef>
              <a:buSzTx/>
              <a:buNone/>
              <a:defRPr sz="2000" cap="all">
                <a:solidFill>
                  <a:srgbClr val="FFFFFF"/>
                </a:solidFill>
                <a:latin typeface="+mn-lt"/>
                <a:ea typeface="+mn-ea"/>
                <a:cs typeface="+mn-cs"/>
                <a:sym typeface="Calibri"/>
              </a:defRPr>
            </a:lvl4pPr>
            <a:lvl5pPr marL="0" indent="0" algn="ctr" defTabSz="914400">
              <a:spcBef>
                <a:spcPts val="0"/>
              </a:spcBef>
              <a:buSzTx/>
              <a:buNone/>
              <a:defRPr sz="2000" cap="all">
                <a:solidFill>
                  <a:srgbClr val="FFFFFF"/>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9" name="Slide Number"/>
          <p:cNvSpPr txBox="1">
            <a:spLocks noGrp="1"/>
          </p:cNvSpPr>
          <p:nvPr>
            <p:ph type="sldNum" sz="quarter" idx="2"/>
          </p:nvPr>
        </p:nvSpPr>
        <p:spPr>
          <a:xfrm>
            <a:off x="8400412" y="6197778"/>
            <a:ext cx="337189" cy="317147"/>
          </a:xfrm>
          <a:prstGeom prst="rect">
            <a:avLst/>
          </a:prstGeom>
        </p:spPr>
        <p:txBody>
          <a:bodyPr lIns="91438" tIns="91438" rIns="91438" bIns="91438" anchor="ctr"/>
          <a:lstStyle>
            <a:lvl1pPr algn="r" defTabSz="914400">
              <a:defRPr sz="1100">
                <a:solidFill>
                  <a:srgbClr val="000000"/>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225053602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2_Section Header">
    <p:bg>
      <p:bgPr>
        <a:solidFill>
          <a:srgbClr val="000000"/>
        </a:solidFill>
        <a:effectLst/>
      </p:bgPr>
    </p:bg>
    <p:spTree>
      <p:nvGrpSpPr>
        <p:cNvPr id="1" name=""/>
        <p:cNvGrpSpPr/>
        <p:nvPr/>
      </p:nvGrpSpPr>
      <p:grpSpPr>
        <a:xfrm>
          <a:off x="0" y="0"/>
          <a:ext cx="0" cy="0"/>
          <a:chOff x="0" y="0"/>
          <a:chExt cx="0" cy="0"/>
        </a:xfrm>
      </p:grpSpPr>
      <p:sp>
        <p:nvSpPr>
          <p:cNvPr id="456" name="Rectangle 6"/>
          <p:cNvSpPr/>
          <p:nvPr/>
        </p:nvSpPr>
        <p:spPr>
          <a:xfrm>
            <a:off x="0" y="274320"/>
            <a:ext cx="12192000" cy="6309363"/>
          </a:xfrm>
          <a:prstGeom prst="rect">
            <a:avLst/>
          </a:prstGeom>
          <a:solidFill>
            <a:srgbClr val="549E39"/>
          </a:solidFill>
          <a:ln w="12700">
            <a:miter lim="400000"/>
          </a:ln>
        </p:spPr>
        <p:txBody>
          <a:bodyPr lIns="50800" tIns="50800" rIns="50800" bIns="50800" anchor="ctr"/>
          <a:lstStyle/>
          <a:p>
            <a:pPr>
              <a:defRPr>
                <a:solidFill>
                  <a:srgbClr val="FFFFFF"/>
                </a:solidFill>
                <a:latin typeface="+mn-lt"/>
                <a:ea typeface="+mn-ea"/>
                <a:cs typeface="+mn-cs"/>
                <a:sym typeface="Calibri"/>
              </a:defRPr>
            </a:pPr>
            <a:endParaRPr/>
          </a:p>
        </p:txBody>
      </p:sp>
      <p:sp>
        <p:nvSpPr>
          <p:cNvPr id="457" name="Title Text"/>
          <p:cNvSpPr txBox="1">
            <a:spLocks noGrp="1"/>
          </p:cNvSpPr>
          <p:nvPr>
            <p:ph type="title"/>
          </p:nvPr>
        </p:nvSpPr>
        <p:spPr>
          <a:xfrm>
            <a:off x="1295400" y="2130553"/>
            <a:ext cx="9601200" cy="2359154"/>
          </a:xfrm>
          <a:prstGeom prst="rect">
            <a:avLst/>
          </a:prstGeom>
        </p:spPr>
        <p:txBody>
          <a:bodyPr lIns="91438" tIns="91438" rIns="91438" bIns="91438" anchor="b"/>
          <a:lstStyle>
            <a:lvl1pPr defTabSz="914400">
              <a:lnSpc>
                <a:spcPct val="90000"/>
              </a:lnSpc>
              <a:defRPr sz="5400" spc="0">
                <a:latin typeface="+mn-lt"/>
                <a:ea typeface="+mn-ea"/>
                <a:cs typeface="+mn-cs"/>
                <a:sym typeface="Calibri"/>
              </a:defRPr>
            </a:lvl1pPr>
          </a:lstStyle>
          <a:p>
            <a:r>
              <a:t>Title Text</a:t>
            </a:r>
          </a:p>
        </p:txBody>
      </p:sp>
      <p:sp>
        <p:nvSpPr>
          <p:cNvPr id="458" name="Body Level One…"/>
          <p:cNvSpPr txBox="1">
            <a:spLocks noGrp="1"/>
          </p:cNvSpPr>
          <p:nvPr>
            <p:ph type="body" sz="quarter" idx="1"/>
          </p:nvPr>
        </p:nvSpPr>
        <p:spPr>
          <a:xfrm>
            <a:off x="1295400" y="4572000"/>
            <a:ext cx="9601200" cy="841248"/>
          </a:xfrm>
          <a:prstGeom prst="rect">
            <a:avLst/>
          </a:prstGeom>
        </p:spPr>
        <p:txBody>
          <a:bodyPr lIns="91438" tIns="91438" rIns="91438" bIns="91438"/>
          <a:lstStyle>
            <a:lvl1pPr marL="0" indent="0" algn="ctr" defTabSz="914400">
              <a:spcBef>
                <a:spcPts val="0"/>
              </a:spcBef>
              <a:buSzTx/>
              <a:buNone/>
              <a:defRPr sz="2000" cap="all">
                <a:latin typeface="+mn-lt"/>
                <a:ea typeface="+mn-ea"/>
                <a:cs typeface="+mn-cs"/>
                <a:sym typeface="Calibri"/>
              </a:defRPr>
            </a:lvl1pPr>
            <a:lvl2pPr marL="0" indent="0" algn="ctr" defTabSz="914400">
              <a:spcBef>
                <a:spcPts val="0"/>
              </a:spcBef>
              <a:buSzTx/>
              <a:buNone/>
              <a:defRPr sz="2000" cap="all">
                <a:latin typeface="+mn-lt"/>
                <a:ea typeface="+mn-ea"/>
                <a:cs typeface="+mn-cs"/>
                <a:sym typeface="Calibri"/>
              </a:defRPr>
            </a:lvl2pPr>
            <a:lvl3pPr marL="0" indent="0" algn="ctr" defTabSz="914400">
              <a:spcBef>
                <a:spcPts val="0"/>
              </a:spcBef>
              <a:buSzTx/>
              <a:buNone/>
              <a:defRPr sz="2000" cap="all">
                <a:latin typeface="+mn-lt"/>
                <a:ea typeface="+mn-ea"/>
                <a:cs typeface="+mn-cs"/>
                <a:sym typeface="Calibri"/>
              </a:defRPr>
            </a:lvl3pPr>
            <a:lvl4pPr marL="0" indent="0" algn="ctr" defTabSz="914400">
              <a:spcBef>
                <a:spcPts val="0"/>
              </a:spcBef>
              <a:buSzTx/>
              <a:buNone/>
              <a:defRPr sz="2000" cap="all">
                <a:latin typeface="+mn-lt"/>
                <a:ea typeface="+mn-ea"/>
                <a:cs typeface="+mn-cs"/>
                <a:sym typeface="Calibri"/>
              </a:defRPr>
            </a:lvl4pPr>
            <a:lvl5pPr marL="0" indent="0" algn="ctr" defTabSz="914400">
              <a:spcBef>
                <a:spcPts val="0"/>
              </a:spcBef>
              <a:buSzTx/>
              <a:buNone/>
              <a:defRPr sz="2000" cap="a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xfrm>
            <a:off x="10513693" y="6562268"/>
            <a:ext cx="337189" cy="317147"/>
          </a:xfrm>
          <a:prstGeom prst="rect">
            <a:avLst/>
          </a:prstGeom>
        </p:spPr>
        <p:txBody>
          <a:bodyPr lIns="91438" tIns="91438" rIns="91438" bIns="91438" anchor="ctr"/>
          <a:lstStyle>
            <a:lvl1pPr algn="r" defTabSz="914400">
              <a:defRPr sz="1100">
                <a:solidFill>
                  <a:srgbClr val="000000"/>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2792391126"/>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1187450" y="1193800"/>
            <a:ext cx="9810750" cy="2438400"/>
          </a:xfrm>
          <a:prstGeom prst="rect">
            <a:avLst/>
          </a:prstGeom>
        </p:spPr>
        <p:txBody>
          <a:bodyPr anchor="b"/>
          <a:lstStyle>
            <a:lvl1pPr defTabSz="412750">
              <a:lnSpc>
                <a:spcPct val="100000"/>
              </a:lnSpc>
              <a:defRPr sz="5000" spc="0">
                <a:solidFill>
                  <a:srgbClr val="3E231A"/>
                </a:solidFill>
                <a:latin typeface="Papyrus"/>
                <a:ea typeface="Papyrus"/>
                <a:cs typeface="Papyrus"/>
                <a:sym typeface="Papyrus"/>
              </a:defRPr>
            </a:lvl1pPr>
          </a:lstStyle>
          <a:p>
            <a:r>
              <a:t>Title Text</a:t>
            </a:r>
          </a:p>
        </p:txBody>
      </p:sp>
      <p:sp>
        <p:nvSpPr>
          <p:cNvPr id="467" name="Body Level One…"/>
          <p:cNvSpPr txBox="1">
            <a:spLocks noGrp="1"/>
          </p:cNvSpPr>
          <p:nvPr>
            <p:ph type="body" sz="quarter" idx="1"/>
          </p:nvPr>
        </p:nvSpPr>
        <p:spPr>
          <a:xfrm>
            <a:off x="1187450" y="3625850"/>
            <a:ext cx="9810750" cy="1028700"/>
          </a:xfrm>
          <a:prstGeom prst="rect">
            <a:avLst/>
          </a:prstGeom>
        </p:spPr>
        <p:txBody>
          <a:bodyPr/>
          <a:lstStyle>
            <a:lvl1pPr marL="0" indent="0" algn="ctr" defTabSz="412750">
              <a:lnSpc>
                <a:spcPct val="100000"/>
              </a:lnSpc>
              <a:spcBef>
                <a:spcPts val="0"/>
              </a:spcBef>
              <a:buSzTx/>
              <a:buNone/>
              <a:defRPr sz="2500">
                <a:solidFill>
                  <a:srgbClr val="3E231A"/>
                </a:solidFill>
                <a:latin typeface="Papyrus"/>
                <a:ea typeface="Papyrus"/>
                <a:cs typeface="Papyrus"/>
                <a:sym typeface="Papyrus"/>
              </a:defRPr>
            </a:lvl1pPr>
            <a:lvl2pPr marL="0" indent="0" algn="ctr" defTabSz="412750">
              <a:lnSpc>
                <a:spcPct val="100000"/>
              </a:lnSpc>
              <a:spcBef>
                <a:spcPts val="0"/>
              </a:spcBef>
              <a:buSzTx/>
              <a:buNone/>
              <a:defRPr sz="2500">
                <a:solidFill>
                  <a:srgbClr val="3E231A"/>
                </a:solidFill>
                <a:latin typeface="Papyrus"/>
                <a:ea typeface="Papyrus"/>
                <a:cs typeface="Papyrus"/>
                <a:sym typeface="Papyrus"/>
              </a:defRPr>
            </a:lvl2pPr>
            <a:lvl3pPr marL="0" indent="0" algn="ctr" defTabSz="412750">
              <a:lnSpc>
                <a:spcPct val="100000"/>
              </a:lnSpc>
              <a:spcBef>
                <a:spcPts val="0"/>
              </a:spcBef>
              <a:buSzTx/>
              <a:buNone/>
              <a:defRPr sz="2500">
                <a:solidFill>
                  <a:srgbClr val="3E231A"/>
                </a:solidFill>
                <a:latin typeface="Papyrus"/>
                <a:ea typeface="Papyrus"/>
                <a:cs typeface="Papyrus"/>
                <a:sym typeface="Papyrus"/>
              </a:defRPr>
            </a:lvl3pPr>
            <a:lvl4pPr marL="0" indent="0" algn="ctr" defTabSz="412750">
              <a:lnSpc>
                <a:spcPct val="100000"/>
              </a:lnSpc>
              <a:spcBef>
                <a:spcPts val="0"/>
              </a:spcBef>
              <a:buSzTx/>
              <a:buNone/>
              <a:defRPr sz="2500">
                <a:solidFill>
                  <a:srgbClr val="3E231A"/>
                </a:solidFill>
                <a:latin typeface="Papyrus"/>
                <a:ea typeface="Papyrus"/>
                <a:cs typeface="Papyrus"/>
                <a:sym typeface="Papyrus"/>
              </a:defRPr>
            </a:lvl4pPr>
            <a:lvl5pPr marL="0" indent="0" algn="ctr" defTabSz="412750">
              <a:lnSpc>
                <a:spcPct val="100000"/>
              </a:lnSpc>
              <a:spcBef>
                <a:spcPts val="0"/>
              </a:spcBef>
              <a:buSzTx/>
              <a:buNone/>
              <a:defRPr sz="2500">
                <a:solidFill>
                  <a:srgbClr val="3E231A"/>
                </a:solidFill>
                <a:latin typeface="Papyrus"/>
                <a:ea typeface="Papyrus"/>
                <a:cs typeface="Papyrus"/>
                <a:sym typeface="Papyrus"/>
              </a:defRPr>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5996928" y="6527801"/>
            <a:ext cx="253753" cy="330201"/>
          </a:xfrm>
          <a:prstGeom prst="rect">
            <a:avLst/>
          </a:prstGeom>
        </p:spPr>
        <p:txBody>
          <a:bodyPr/>
          <a:lstStyle>
            <a:lvl1pPr defTabSz="914400">
              <a:defRPr sz="1200">
                <a:solidFill>
                  <a:srgbClr val="3E231A"/>
                </a:solidFill>
                <a:latin typeface="Papyrus"/>
                <a:ea typeface="Papyrus"/>
                <a:cs typeface="Papyrus"/>
                <a:sym typeface="Papyrus"/>
              </a:defRPr>
            </a:lvl1pPr>
          </a:lstStyle>
          <a:p>
            <a:fld id="{86CB4B4D-7CA3-9044-876B-883B54F8677D}" type="slidenum">
              <a:t>‹#›</a:t>
            </a:fld>
            <a:endParaRPr/>
          </a:p>
        </p:txBody>
      </p:sp>
    </p:spTree>
    <p:extLst>
      <p:ext uri="{BB962C8B-B14F-4D97-AF65-F5344CB8AC3E}">
        <p14:creationId xmlns:p14="http://schemas.microsoft.com/office/powerpoint/2010/main" val="201896394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5" name="Image"/>
          <p:cNvSpPr>
            <a:spLocks noGrp="1"/>
          </p:cNvSpPr>
          <p:nvPr>
            <p:ph type="pic" idx="21"/>
          </p:nvPr>
        </p:nvSpPr>
        <p:spPr>
          <a:xfrm>
            <a:off x="1136650" y="-1676400"/>
            <a:ext cx="9925050" cy="6473281"/>
          </a:xfrm>
          <a:prstGeom prst="rect">
            <a:avLst/>
          </a:prstGeom>
        </p:spPr>
        <p:txBody>
          <a:bodyPr lIns="91439" tIns="45719" rIns="91439" bIns="45719">
            <a:noAutofit/>
          </a:bodyPr>
          <a:lstStyle/>
          <a:p>
            <a:endParaRPr/>
          </a:p>
        </p:txBody>
      </p:sp>
      <p:sp>
        <p:nvSpPr>
          <p:cNvPr id="476" name="Title Text"/>
          <p:cNvSpPr txBox="1">
            <a:spLocks noGrp="1"/>
          </p:cNvSpPr>
          <p:nvPr>
            <p:ph type="title"/>
          </p:nvPr>
        </p:nvSpPr>
        <p:spPr>
          <a:xfrm>
            <a:off x="1187450" y="4540250"/>
            <a:ext cx="9810750" cy="952500"/>
          </a:xfrm>
          <a:prstGeom prst="rect">
            <a:avLst/>
          </a:prstGeom>
        </p:spPr>
        <p:txBody>
          <a:bodyPr anchor="b"/>
          <a:lstStyle>
            <a:lvl1pPr defTabSz="412750">
              <a:lnSpc>
                <a:spcPct val="100000"/>
              </a:lnSpc>
              <a:defRPr sz="5000" spc="0">
                <a:solidFill>
                  <a:srgbClr val="3E231A"/>
                </a:solidFill>
                <a:latin typeface="Papyrus"/>
                <a:ea typeface="Papyrus"/>
                <a:cs typeface="Papyrus"/>
                <a:sym typeface="Papyrus"/>
              </a:defRPr>
            </a:lvl1pPr>
          </a:lstStyle>
          <a:p>
            <a:r>
              <a:t>Title Text</a:t>
            </a:r>
          </a:p>
        </p:txBody>
      </p:sp>
      <p:sp>
        <p:nvSpPr>
          <p:cNvPr id="477" name="Body Level One…"/>
          <p:cNvSpPr txBox="1">
            <a:spLocks noGrp="1"/>
          </p:cNvSpPr>
          <p:nvPr>
            <p:ph type="body" sz="quarter" idx="1"/>
          </p:nvPr>
        </p:nvSpPr>
        <p:spPr>
          <a:xfrm>
            <a:off x="1187450" y="5505450"/>
            <a:ext cx="9810750" cy="965200"/>
          </a:xfrm>
          <a:prstGeom prst="rect">
            <a:avLst/>
          </a:prstGeom>
        </p:spPr>
        <p:txBody>
          <a:bodyPr/>
          <a:lstStyle>
            <a:lvl1pPr marL="0" indent="0" algn="ctr" defTabSz="412750">
              <a:lnSpc>
                <a:spcPct val="100000"/>
              </a:lnSpc>
              <a:spcBef>
                <a:spcPts val="0"/>
              </a:spcBef>
              <a:buSzTx/>
              <a:buNone/>
              <a:defRPr sz="2500">
                <a:solidFill>
                  <a:srgbClr val="3E231A"/>
                </a:solidFill>
                <a:latin typeface="Papyrus"/>
                <a:ea typeface="Papyrus"/>
                <a:cs typeface="Papyrus"/>
                <a:sym typeface="Papyrus"/>
              </a:defRPr>
            </a:lvl1pPr>
            <a:lvl2pPr marL="0" indent="0" algn="ctr" defTabSz="412750">
              <a:lnSpc>
                <a:spcPct val="100000"/>
              </a:lnSpc>
              <a:spcBef>
                <a:spcPts val="0"/>
              </a:spcBef>
              <a:buSzTx/>
              <a:buNone/>
              <a:defRPr sz="2500">
                <a:solidFill>
                  <a:srgbClr val="3E231A"/>
                </a:solidFill>
                <a:latin typeface="Papyrus"/>
                <a:ea typeface="Papyrus"/>
                <a:cs typeface="Papyrus"/>
                <a:sym typeface="Papyrus"/>
              </a:defRPr>
            </a:lvl2pPr>
            <a:lvl3pPr marL="0" indent="0" algn="ctr" defTabSz="412750">
              <a:lnSpc>
                <a:spcPct val="100000"/>
              </a:lnSpc>
              <a:spcBef>
                <a:spcPts val="0"/>
              </a:spcBef>
              <a:buSzTx/>
              <a:buNone/>
              <a:defRPr sz="2500">
                <a:solidFill>
                  <a:srgbClr val="3E231A"/>
                </a:solidFill>
                <a:latin typeface="Papyrus"/>
                <a:ea typeface="Papyrus"/>
                <a:cs typeface="Papyrus"/>
                <a:sym typeface="Papyrus"/>
              </a:defRPr>
            </a:lvl3pPr>
            <a:lvl4pPr marL="0" indent="0" algn="ctr" defTabSz="412750">
              <a:lnSpc>
                <a:spcPct val="100000"/>
              </a:lnSpc>
              <a:spcBef>
                <a:spcPts val="0"/>
              </a:spcBef>
              <a:buSzTx/>
              <a:buNone/>
              <a:defRPr sz="2500">
                <a:solidFill>
                  <a:srgbClr val="3E231A"/>
                </a:solidFill>
                <a:latin typeface="Papyrus"/>
                <a:ea typeface="Papyrus"/>
                <a:cs typeface="Papyrus"/>
                <a:sym typeface="Papyrus"/>
              </a:defRPr>
            </a:lvl4pPr>
            <a:lvl5pPr marL="0" indent="0" algn="ctr" defTabSz="412750">
              <a:lnSpc>
                <a:spcPct val="100000"/>
              </a:lnSpc>
              <a:spcBef>
                <a:spcPts val="0"/>
              </a:spcBef>
              <a:buSzTx/>
              <a:buNone/>
              <a:defRPr sz="2500">
                <a:solidFill>
                  <a:srgbClr val="3E231A"/>
                </a:solidFill>
                <a:latin typeface="Papyrus"/>
                <a:ea typeface="Papyrus"/>
                <a:cs typeface="Papyrus"/>
                <a:sym typeface="Papyrus"/>
              </a:defRPr>
            </a:lvl5pPr>
          </a:lstStyle>
          <a:p>
            <a:r>
              <a:t>Body Level One</a:t>
            </a:r>
          </a:p>
          <a:p>
            <a:pPr lvl="1"/>
            <a:r>
              <a:t>Body Level Two</a:t>
            </a:r>
          </a:p>
          <a:p>
            <a:pPr lvl="2"/>
            <a:r>
              <a:t>Body Level Three</a:t>
            </a:r>
          </a:p>
          <a:p>
            <a:pPr lvl="3"/>
            <a:r>
              <a:t>Body Level Four</a:t>
            </a:r>
          </a:p>
          <a:p>
            <a:pPr lvl="4"/>
            <a:r>
              <a:t>Body Level Five</a:t>
            </a:r>
          </a:p>
        </p:txBody>
      </p:sp>
      <p:sp>
        <p:nvSpPr>
          <p:cNvPr id="478" name="Slide Number"/>
          <p:cNvSpPr txBox="1">
            <a:spLocks noGrp="1"/>
          </p:cNvSpPr>
          <p:nvPr>
            <p:ph type="sldNum" sz="quarter" idx="2"/>
          </p:nvPr>
        </p:nvSpPr>
        <p:spPr>
          <a:xfrm>
            <a:off x="5996928" y="6527801"/>
            <a:ext cx="253753" cy="330201"/>
          </a:xfrm>
          <a:prstGeom prst="rect">
            <a:avLst/>
          </a:prstGeom>
        </p:spPr>
        <p:txBody>
          <a:bodyPr/>
          <a:lstStyle>
            <a:lvl1pPr defTabSz="914400">
              <a:defRPr sz="1200">
                <a:solidFill>
                  <a:srgbClr val="3E231A"/>
                </a:solidFill>
                <a:latin typeface="Papyrus"/>
                <a:ea typeface="Papyrus"/>
                <a:cs typeface="Papyrus"/>
                <a:sym typeface="Papyrus"/>
              </a:defRPr>
            </a:lvl1pPr>
          </a:lstStyle>
          <a:p>
            <a:fld id="{86CB4B4D-7CA3-9044-876B-883B54F8677D}" type="slidenum">
              <a:t>‹#›</a:t>
            </a:fld>
            <a:endParaRPr/>
          </a:p>
        </p:txBody>
      </p:sp>
    </p:spTree>
    <p:extLst>
      <p:ext uri="{BB962C8B-B14F-4D97-AF65-F5344CB8AC3E}">
        <p14:creationId xmlns:p14="http://schemas.microsoft.com/office/powerpoint/2010/main" val="899685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60" name="Section Title"/>
          <p:cNvSpPr txBox="1">
            <a:spLocks noGrp="1"/>
          </p:cNvSpPr>
          <p:nvPr>
            <p:ph type="title" hasCustomPrompt="1"/>
          </p:nvPr>
        </p:nvSpPr>
        <p:spPr>
          <a:xfrm>
            <a:off x="609600" y="1621136"/>
            <a:ext cx="10972800" cy="3302002"/>
          </a:xfrm>
          <a:prstGeom prst="rect">
            <a:avLst/>
          </a:prstGeom>
        </p:spPr>
        <p:txBody>
          <a:bodyPr anchor="ctr"/>
          <a:lstStyle>
            <a:lvl1pPr>
              <a:defRPr sz="6400" spc="0"/>
            </a:lvl1pPr>
          </a:lstStyle>
          <a:p>
            <a:r>
              <a:t>Section Title</a:t>
            </a:r>
          </a:p>
        </p:txBody>
      </p:sp>
      <p:sp>
        <p:nvSpPr>
          <p:cNvPr id="61"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95429053"/>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5" name="Title Text"/>
          <p:cNvSpPr txBox="1">
            <a:spLocks noGrp="1"/>
          </p:cNvSpPr>
          <p:nvPr>
            <p:ph type="title"/>
          </p:nvPr>
        </p:nvSpPr>
        <p:spPr>
          <a:xfrm>
            <a:off x="1187450" y="2571750"/>
            <a:ext cx="9810750" cy="1714500"/>
          </a:xfrm>
          <a:prstGeom prst="rect">
            <a:avLst/>
          </a:prstGeom>
        </p:spPr>
        <p:txBody>
          <a:bodyPr anchor="ctr"/>
          <a:lstStyle>
            <a:lvl1pPr defTabSz="412750">
              <a:lnSpc>
                <a:spcPct val="100000"/>
              </a:lnSpc>
              <a:defRPr sz="5000" spc="0">
                <a:solidFill>
                  <a:srgbClr val="3E231A"/>
                </a:solidFill>
                <a:latin typeface="Papyrus"/>
                <a:ea typeface="Papyrus"/>
                <a:cs typeface="Papyrus"/>
                <a:sym typeface="Papyrus"/>
              </a:defRPr>
            </a:lvl1pPr>
          </a:lstStyle>
          <a:p>
            <a:r>
              <a:t>Title Text</a:t>
            </a:r>
          </a:p>
        </p:txBody>
      </p:sp>
      <p:sp>
        <p:nvSpPr>
          <p:cNvPr id="486" name="Slide Number"/>
          <p:cNvSpPr txBox="1">
            <a:spLocks noGrp="1"/>
          </p:cNvSpPr>
          <p:nvPr>
            <p:ph type="sldNum" sz="quarter" idx="2"/>
          </p:nvPr>
        </p:nvSpPr>
        <p:spPr>
          <a:xfrm>
            <a:off x="5996928" y="6527801"/>
            <a:ext cx="253753" cy="330201"/>
          </a:xfrm>
          <a:prstGeom prst="rect">
            <a:avLst/>
          </a:prstGeom>
        </p:spPr>
        <p:txBody>
          <a:bodyPr/>
          <a:lstStyle>
            <a:lvl1pPr defTabSz="914400">
              <a:defRPr sz="1200">
                <a:solidFill>
                  <a:srgbClr val="3E231A"/>
                </a:solidFill>
                <a:latin typeface="Papyrus"/>
                <a:ea typeface="Papyrus"/>
                <a:cs typeface="Papyrus"/>
                <a:sym typeface="Papyrus"/>
              </a:defRPr>
            </a:lvl1pPr>
          </a:lstStyle>
          <a:p>
            <a:fld id="{86CB4B4D-7CA3-9044-876B-883B54F8677D}" type="slidenum">
              <a:t>‹#›</a:t>
            </a:fld>
            <a:endParaRPr/>
          </a:p>
        </p:txBody>
      </p:sp>
    </p:spTree>
    <p:extLst>
      <p:ext uri="{BB962C8B-B14F-4D97-AF65-F5344CB8AC3E}">
        <p14:creationId xmlns:p14="http://schemas.microsoft.com/office/powerpoint/2010/main" val="315802815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3" name="Image"/>
          <p:cNvSpPr>
            <a:spLocks noGrp="1"/>
          </p:cNvSpPr>
          <p:nvPr>
            <p:ph type="pic" idx="21"/>
          </p:nvPr>
        </p:nvSpPr>
        <p:spPr>
          <a:xfrm>
            <a:off x="5499100" y="965200"/>
            <a:ext cx="7583645" cy="5003800"/>
          </a:xfrm>
          <a:prstGeom prst="rect">
            <a:avLst/>
          </a:prstGeom>
        </p:spPr>
        <p:txBody>
          <a:bodyPr lIns="91439" tIns="45719" rIns="91439" bIns="45719">
            <a:noAutofit/>
          </a:bodyPr>
          <a:lstStyle/>
          <a:p>
            <a:endParaRPr/>
          </a:p>
        </p:txBody>
      </p:sp>
      <p:sp>
        <p:nvSpPr>
          <p:cNvPr id="494" name="Title Text"/>
          <p:cNvSpPr txBox="1">
            <a:spLocks noGrp="1"/>
          </p:cNvSpPr>
          <p:nvPr>
            <p:ph type="title"/>
          </p:nvPr>
        </p:nvSpPr>
        <p:spPr>
          <a:xfrm>
            <a:off x="908050" y="971550"/>
            <a:ext cx="5251450" cy="2813050"/>
          </a:xfrm>
          <a:prstGeom prst="rect">
            <a:avLst/>
          </a:prstGeom>
        </p:spPr>
        <p:txBody>
          <a:bodyPr anchor="b"/>
          <a:lstStyle>
            <a:lvl1pPr defTabSz="412750">
              <a:lnSpc>
                <a:spcPct val="100000"/>
              </a:lnSpc>
              <a:defRPr sz="4700" spc="0">
                <a:solidFill>
                  <a:srgbClr val="3E231A"/>
                </a:solidFill>
                <a:latin typeface="Papyrus"/>
                <a:ea typeface="Papyrus"/>
                <a:cs typeface="Papyrus"/>
                <a:sym typeface="Papyrus"/>
              </a:defRPr>
            </a:lvl1pPr>
          </a:lstStyle>
          <a:p>
            <a:r>
              <a:t>Title Text</a:t>
            </a:r>
          </a:p>
        </p:txBody>
      </p:sp>
      <p:sp>
        <p:nvSpPr>
          <p:cNvPr id="495" name="Body Level One…"/>
          <p:cNvSpPr txBox="1">
            <a:spLocks noGrp="1"/>
          </p:cNvSpPr>
          <p:nvPr>
            <p:ph type="body" sz="quarter" idx="1"/>
          </p:nvPr>
        </p:nvSpPr>
        <p:spPr>
          <a:xfrm>
            <a:off x="908050" y="3778250"/>
            <a:ext cx="5251450" cy="2108200"/>
          </a:xfrm>
          <a:prstGeom prst="rect">
            <a:avLst/>
          </a:prstGeom>
        </p:spPr>
        <p:txBody>
          <a:bodyPr/>
          <a:lstStyle>
            <a:lvl1pPr marL="0" indent="0" algn="ctr" defTabSz="412750">
              <a:lnSpc>
                <a:spcPct val="100000"/>
              </a:lnSpc>
              <a:spcBef>
                <a:spcPts val="0"/>
              </a:spcBef>
              <a:buSzTx/>
              <a:buNone/>
              <a:defRPr sz="2500">
                <a:solidFill>
                  <a:srgbClr val="3E231A"/>
                </a:solidFill>
                <a:latin typeface="Papyrus"/>
                <a:ea typeface="Papyrus"/>
                <a:cs typeface="Papyrus"/>
                <a:sym typeface="Papyrus"/>
              </a:defRPr>
            </a:lvl1pPr>
            <a:lvl2pPr marL="0" indent="0" algn="ctr" defTabSz="412750">
              <a:lnSpc>
                <a:spcPct val="100000"/>
              </a:lnSpc>
              <a:spcBef>
                <a:spcPts val="0"/>
              </a:spcBef>
              <a:buSzTx/>
              <a:buNone/>
              <a:defRPr sz="2500">
                <a:solidFill>
                  <a:srgbClr val="3E231A"/>
                </a:solidFill>
                <a:latin typeface="Papyrus"/>
                <a:ea typeface="Papyrus"/>
                <a:cs typeface="Papyrus"/>
                <a:sym typeface="Papyrus"/>
              </a:defRPr>
            </a:lvl2pPr>
            <a:lvl3pPr marL="0" indent="0" algn="ctr" defTabSz="412750">
              <a:lnSpc>
                <a:spcPct val="100000"/>
              </a:lnSpc>
              <a:spcBef>
                <a:spcPts val="0"/>
              </a:spcBef>
              <a:buSzTx/>
              <a:buNone/>
              <a:defRPr sz="2500">
                <a:solidFill>
                  <a:srgbClr val="3E231A"/>
                </a:solidFill>
                <a:latin typeface="Papyrus"/>
                <a:ea typeface="Papyrus"/>
                <a:cs typeface="Papyrus"/>
                <a:sym typeface="Papyrus"/>
              </a:defRPr>
            </a:lvl3pPr>
            <a:lvl4pPr marL="0" indent="0" algn="ctr" defTabSz="412750">
              <a:lnSpc>
                <a:spcPct val="100000"/>
              </a:lnSpc>
              <a:spcBef>
                <a:spcPts val="0"/>
              </a:spcBef>
              <a:buSzTx/>
              <a:buNone/>
              <a:defRPr sz="2500">
                <a:solidFill>
                  <a:srgbClr val="3E231A"/>
                </a:solidFill>
                <a:latin typeface="Papyrus"/>
                <a:ea typeface="Papyrus"/>
                <a:cs typeface="Papyrus"/>
                <a:sym typeface="Papyrus"/>
              </a:defRPr>
            </a:lvl4pPr>
            <a:lvl5pPr marL="0" indent="0" algn="ctr" defTabSz="412750">
              <a:lnSpc>
                <a:spcPct val="100000"/>
              </a:lnSpc>
              <a:spcBef>
                <a:spcPts val="0"/>
              </a:spcBef>
              <a:buSzTx/>
              <a:buNone/>
              <a:defRPr sz="2500">
                <a:solidFill>
                  <a:srgbClr val="3E231A"/>
                </a:solidFill>
                <a:latin typeface="Papyrus"/>
                <a:ea typeface="Papyrus"/>
                <a:cs typeface="Papyrus"/>
                <a:sym typeface="Papyrus"/>
              </a:defRPr>
            </a:lvl5pPr>
          </a:lstStyle>
          <a:p>
            <a:r>
              <a:t>Body Level One</a:t>
            </a:r>
          </a:p>
          <a:p>
            <a:pPr lvl="1"/>
            <a:r>
              <a:t>Body Level Two</a:t>
            </a:r>
          </a:p>
          <a:p>
            <a:pPr lvl="2"/>
            <a:r>
              <a:t>Body Level Three</a:t>
            </a:r>
          </a:p>
          <a:p>
            <a:pPr lvl="3"/>
            <a:r>
              <a:t>Body Level Four</a:t>
            </a:r>
          </a:p>
          <a:p>
            <a:pPr lvl="4"/>
            <a:r>
              <a:t>Body Level Five</a:t>
            </a:r>
          </a:p>
        </p:txBody>
      </p:sp>
      <p:sp>
        <p:nvSpPr>
          <p:cNvPr id="496" name="Slide Number"/>
          <p:cNvSpPr txBox="1">
            <a:spLocks noGrp="1"/>
          </p:cNvSpPr>
          <p:nvPr>
            <p:ph type="sldNum" sz="quarter" idx="2"/>
          </p:nvPr>
        </p:nvSpPr>
        <p:spPr>
          <a:xfrm>
            <a:off x="5996928" y="6527801"/>
            <a:ext cx="253753" cy="330201"/>
          </a:xfrm>
          <a:prstGeom prst="rect">
            <a:avLst/>
          </a:prstGeom>
        </p:spPr>
        <p:txBody>
          <a:bodyPr/>
          <a:lstStyle>
            <a:lvl1pPr defTabSz="914400">
              <a:defRPr sz="1200">
                <a:solidFill>
                  <a:srgbClr val="3E231A"/>
                </a:solidFill>
                <a:latin typeface="Papyrus"/>
                <a:ea typeface="Papyrus"/>
                <a:cs typeface="Papyrus"/>
                <a:sym typeface="Papyrus"/>
              </a:defRPr>
            </a:lvl1pPr>
          </a:lstStyle>
          <a:p>
            <a:fld id="{86CB4B4D-7CA3-9044-876B-883B54F8677D}" type="slidenum">
              <a:t>‹#›</a:t>
            </a:fld>
            <a:endParaRPr/>
          </a:p>
        </p:txBody>
      </p:sp>
    </p:spTree>
    <p:extLst>
      <p:ext uri="{BB962C8B-B14F-4D97-AF65-F5344CB8AC3E}">
        <p14:creationId xmlns:p14="http://schemas.microsoft.com/office/powerpoint/2010/main" val="37840261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3" name="Title Text"/>
          <p:cNvSpPr txBox="1">
            <a:spLocks noGrp="1"/>
          </p:cNvSpPr>
          <p:nvPr>
            <p:ph type="title"/>
          </p:nvPr>
        </p:nvSpPr>
        <p:spPr>
          <a:xfrm>
            <a:off x="1187450" y="444500"/>
            <a:ext cx="9810750" cy="1479550"/>
          </a:xfrm>
          <a:prstGeom prst="rect">
            <a:avLst/>
          </a:prstGeom>
        </p:spPr>
        <p:txBody>
          <a:bodyPr anchor="ctr"/>
          <a:lstStyle>
            <a:lvl1pPr defTabSz="412750">
              <a:lnSpc>
                <a:spcPct val="100000"/>
              </a:lnSpc>
              <a:defRPr sz="5000" spc="0">
                <a:solidFill>
                  <a:srgbClr val="3E231A"/>
                </a:solidFill>
                <a:latin typeface="Papyrus"/>
                <a:ea typeface="Papyrus"/>
                <a:cs typeface="Papyrus"/>
                <a:sym typeface="Papyrus"/>
              </a:defRPr>
            </a:lvl1pPr>
          </a:lstStyle>
          <a:p>
            <a:r>
              <a:t>Title Text</a:t>
            </a:r>
          </a:p>
        </p:txBody>
      </p:sp>
      <p:sp>
        <p:nvSpPr>
          <p:cNvPr id="504" name="Slide Number"/>
          <p:cNvSpPr txBox="1">
            <a:spLocks noGrp="1"/>
          </p:cNvSpPr>
          <p:nvPr>
            <p:ph type="sldNum" sz="quarter" idx="2"/>
          </p:nvPr>
        </p:nvSpPr>
        <p:spPr>
          <a:xfrm>
            <a:off x="5996928" y="6527801"/>
            <a:ext cx="253753" cy="330201"/>
          </a:xfrm>
          <a:prstGeom prst="rect">
            <a:avLst/>
          </a:prstGeom>
        </p:spPr>
        <p:txBody>
          <a:bodyPr/>
          <a:lstStyle>
            <a:lvl1pPr defTabSz="914400">
              <a:defRPr sz="1200">
                <a:solidFill>
                  <a:srgbClr val="3E231A"/>
                </a:solidFill>
                <a:latin typeface="Papyrus"/>
                <a:ea typeface="Papyrus"/>
                <a:cs typeface="Papyrus"/>
                <a:sym typeface="Papyrus"/>
              </a:defRPr>
            </a:lvl1pPr>
          </a:lstStyle>
          <a:p>
            <a:fld id="{86CB4B4D-7CA3-9044-876B-883B54F8677D}" type="slidenum">
              <a:t>‹#›</a:t>
            </a:fld>
            <a:endParaRPr/>
          </a:p>
        </p:txBody>
      </p:sp>
    </p:spTree>
    <p:extLst>
      <p:ext uri="{BB962C8B-B14F-4D97-AF65-F5344CB8AC3E}">
        <p14:creationId xmlns:p14="http://schemas.microsoft.com/office/powerpoint/2010/main" val="267711250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3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1" name="Title Text"/>
          <p:cNvSpPr txBox="1">
            <a:spLocks noGrp="1"/>
          </p:cNvSpPr>
          <p:nvPr>
            <p:ph type="title"/>
          </p:nvPr>
        </p:nvSpPr>
        <p:spPr>
          <a:xfrm>
            <a:off x="1187450" y="444500"/>
            <a:ext cx="9810750" cy="1479550"/>
          </a:xfrm>
          <a:prstGeom prst="rect">
            <a:avLst/>
          </a:prstGeom>
        </p:spPr>
        <p:txBody>
          <a:bodyPr anchor="ctr"/>
          <a:lstStyle>
            <a:lvl1pPr defTabSz="412750">
              <a:lnSpc>
                <a:spcPct val="100000"/>
              </a:lnSpc>
              <a:defRPr sz="5000" spc="0">
                <a:solidFill>
                  <a:srgbClr val="3E231A"/>
                </a:solidFill>
                <a:latin typeface="Papyrus"/>
                <a:ea typeface="Papyrus"/>
                <a:cs typeface="Papyrus"/>
                <a:sym typeface="Papyrus"/>
              </a:defRPr>
            </a:lvl1pPr>
          </a:lstStyle>
          <a:p>
            <a:r>
              <a:t>Title Text</a:t>
            </a:r>
          </a:p>
        </p:txBody>
      </p:sp>
      <p:sp>
        <p:nvSpPr>
          <p:cNvPr id="512" name="Body Level One…"/>
          <p:cNvSpPr txBox="1">
            <a:spLocks noGrp="1"/>
          </p:cNvSpPr>
          <p:nvPr>
            <p:ph type="body" idx="1"/>
          </p:nvPr>
        </p:nvSpPr>
        <p:spPr>
          <a:xfrm>
            <a:off x="1187450" y="2063750"/>
            <a:ext cx="9810750" cy="4095750"/>
          </a:xfrm>
          <a:prstGeom prst="rect">
            <a:avLst/>
          </a:prstGeom>
        </p:spPr>
        <p:txBody>
          <a:bodyPr anchor="ctr"/>
          <a:lstStyle>
            <a:lvl1pPr marL="330200" indent="-330200" defTabSz="412750">
              <a:lnSpc>
                <a:spcPct val="100000"/>
              </a:lnSpc>
              <a:spcBef>
                <a:spcPts val="2100"/>
              </a:spcBef>
              <a:buSzPct val="25000"/>
              <a:buBlip>
                <a:blip r:embed="rId3"/>
              </a:buBlip>
              <a:defRPr sz="2600">
                <a:solidFill>
                  <a:srgbClr val="3E231A"/>
                </a:solidFill>
                <a:latin typeface="Papyrus"/>
                <a:ea typeface="Papyrus"/>
                <a:cs typeface="Papyrus"/>
                <a:sym typeface="Papyrus"/>
              </a:defRPr>
            </a:lvl1pPr>
            <a:lvl2pPr marL="660400" indent="-330200" defTabSz="412750">
              <a:lnSpc>
                <a:spcPct val="100000"/>
              </a:lnSpc>
              <a:spcBef>
                <a:spcPts val="2100"/>
              </a:spcBef>
              <a:buSzPct val="25000"/>
              <a:buBlip>
                <a:blip r:embed="rId3"/>
              </a:buBlip>
              <a:defRPr sz="2600">
                <a:solidFill>
                  <a:srgbClr val="3E231A"/>
                </a:solidFill>
                <a:latin typeface="Papyrus"/>
                <a:ea typeface="Papyrus"/>
                <a:cs typeface="Papyrus"/>
                <a:sym typeface="Papyrus"/>
              </a:defRPr>
            </a:lvl2pPr>
            <a:lvl3pPr marL="990600" indent="-330200" defTabSz="412750">
              <a:lnSpc>
                <a:spcPct val="100000"/>
              </a:lnSpc>
              <a:spcBef>
                <a:spcPts val="2100"/>
              </a:spcBef>
              <a:buSzPct val="25000"/>
              <a:buBlip>
                <a:blip r:embed="rId3"/>
              </a:buBlip>
              <a:defRPr sz="2600">
                <a:solidFill>
                  <a:srgbClr val="3E231A"/>
                </a:solidFill>
                <a:latin typeface="Papyrus"/>
                <a:ea typeface="Papyrus"/>
                <a:cs typeface="Papyrus"/>
                <a:sym typeface="Papyrus"/>
              </a:defRPr>
            </a:lvl3pPr>
            <a:lvl4pPr marL="1320800" indent="-330200" defTabSz="412750">
              <a:lnSpc>
                <a:spcPct val="100000"/>
              </a:lnSpc>
              <a:spcBef>
                <a:spcPts val="2100"/>
              </a:spcBef>
              <a:buSzPct val="25000"/>
              <a:buBlip>
                <a:blip r:embed="rId3"/>
              </a:buBlip>
              <a:defRPr sz="2600">
                <a:solidFill>
                  <a:srgbClr val="3E231A"/>
                </a:solidFill>
                <a:latin typeface="Papyrus"/>
                <a:ea typeface="Papyrus"/>
                <a:cs typeface="Papyrus"/>
                <a:sym typeface="Papyrus"/>
              </a:defRPr>
            </a:lvl4pPr>
            <a:lvl5pPr marL="1651000" indent="-330200" defTabSz="412750">
              <a:lnSpc>
                <a:spcPct val="100000"/>
              </a:lnSpc>
              <a:spcBef>
                <a:spcPts val="2100"/>
              </a:spcBef>
              <a:buSzPct val="25000"/>
              <a:buBlip>
                <a:blip r:embed="rId3"/>
              </a:buBlip>
              <a:defRPr sz="2600">
                <a:solidFill>
                  <a:srgbClr val="3E231A"/>
                </a:solidFill>
                <a:latin typeface="Papyrus"/>
                <a:ea typeface="Papyrus"/>
                <a:cs typeface="Papyrus"/>
                <a:sym typeface="Papyrus"/>
              </a:defRPr>
            </a:lvl5pPr>
          </a:lstStyle>
          <a:p>
            <a:r>
              <a:t>Body Level One</a:t>
            </a:r>
          </a:p>
          <a:p>
            <a:pPr lvl="1"/>
            <a:r>
              <a:t>Body Level Two</a:t>
            </a:r>
          </a:p>
          <a:p>
            <a:pPr lvl="2"/>
            <a:r>
              <a:t>Body Level Three</a:t>
            </a:r>
          </a:p>
          <a:p>
            <a:pPr lvl="3"/>
            <a:r>
              <a:t>Body Level Four</a:t>
            </a:r>
          </a:p>
          <a:p>
            <a:pPr lvl="4"/>
            <a:r>
              <a:t>Body Level Five</a:t>
            </a:r>
          </a:p>
        </p:txBody>
      </p:sp>
      <p:sp>
        <p:nvSpPr>
          <p:cNvPr id="513" name="Slide Number"/>
          <p:cNvSpPr txBox="1">
            <a:spLocks noGrp="1"/>
          </p:cNvSpPr>
          <p:nvPr>
            <p:ph type="sldNum" sz="quarter" idx="2"/>
          </p:nvPr>
        </p:nvSpPr>
        <p:spPr>
          <a:xfrm>
            <a:off x="5996928" y="6527801"/>
            <a:ext cx="253753" cy="330201"/>
          </a:xfrm>
          <a:prstGeom prst="rect">
            <a:avLst/>
          </a:prstGeom>
        </p:spPr>
        <p:txBody>
          <a:bodyPr/>
          <a:lstStyle>
            <a:lvl1pPr defTabSz="914400">
              <a:defRPr sz="1200">
                <a:solidFill>
                  <a:srgbClr val="3E231A"/>
                </a:solidFill>
                <a:latin typeface="Papyrus"/>
                <a:ea typeface="Papyrus"/>
                <a:cs typeface="Papyrus"/>
                <a:sym typeface="Papyrus"/>
              </a:defRPr>
            </a:lvl1pPr>
          </a:lstStyle>
          <a:p>
            <a:fld id="{86CB4B4D-7CA3-9044-876B-883B54F8677D}" type="slidenum">
              <a:t>‹#›</a:t>
            </a:fld>
            <a:endParaRPr/>
          </a:p>
        </p:txBody>
      </p:sp>
    </p:spTree>
    <p:extLst>
      <p:ext uri="{BB962C8B-B14F-4D97-AF65-F5344CB8AC3E}">
        <p14:creationId xmlns:p14="http://schemas.microsoft.com/office/powerpoint/2010/main" val="348679237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1_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0" name="Image"/>
          <p:cNvSpPr>
            <a:spLocks noGrp="1"/>
          </p:cNvSpPr>
          <p:nvPr>
            <p:ph type="pic" sz="half" idx="21"/>
          </p:nvPr>
        </p:nvSpPr>
        <p:spPr>
          <a:xfrm>
            <a:off x="5054600" y="1803400"/>
            <a:ext cx="6236297" cy="4191000"/>
          </a:xfrm>
          <a:prstGeom prst="rect">
            <a:avLst/>
          </a:prstGeom>
        </p:spPr>
        <p:txBody>
          <a:bodyPr lIns="91439" tIns="45719" rIns="91439" bIns="45719">
            <a:noAutofit/>
          </a:bodyPr>
          <a:lstStyle/>
          <a:p>
            <a:endParaRPr/>
          </a:p>
        </p:txBody>
      </p:sp>
      <p:sp>
        <p:nvSpPr>
          <p:cNvPr id="521" name="Title Text"/>
          <p:cNvSpPr txBox="1">
            <a:spLocks noGrp="1"/>
          </p:cNvSpPr>
          <p:nvPr>
            <p:ph type="title"/>
          </p:nvPr>
        </p:nvSpPr>
        <p:spPr>
          <a:xfrm>
            <a:off x="1187450" y="444500"/>
            <a:ext cx="9810750" cy="1479550"/>
          </a:xfrm>
          <a:prstGeom prst="rect">
            <a:avLst/>
          </a:prstGeom>
        </p:spPr>
        <p:txBody>
          <a:bodyPr anchor="ctr"/>
          <a:lstStyle>
            <a:lvl1pPr defTabSz="412750">
              <a:lnSpc>
                <a:spcPct val="100000"/>
              </a:lnSpc>
              <a:defRPr sz="5000" spc="0">
                <a:solidFill>
                  <a:srgbClr val="3E231A"/>
                </a:solidFill>
                <a:latin typeface="Papyrus"/>
                <a:ea typeface="Papyrus"/>
                <a:cs typeface="Papyrus"/>
                <a:sym typeface="Papyrus"/>
              </a:defRPr>
            </a:lvl1pPr>
          </a:lstStyle>
          <a:p>
            <a:r>
              <a:t>Title Text</a:t>
            </a:r>
          </a:p>
        </p:txBody>
      </p:sp>
      <p:sp>
        <p:nvSpPr>
          <p:cNvPr id="522" name="Body Level One…"/>
          <p:cNvSpPr txBox="1">
            <a:spLocks noGrp="1"/>
          </p:cNvSpPr>
          <p:nvPr>
            <p:ph type="body" sz="half" idx="1"/>
          </p:nvPr>
        </p:nvSpPr>
        <p:spPr>
          <a:xfrm>
            <a:off x="1187450" y="2070100"/>
            <a:ext cx="4705350" cy="3937000"/>
          </a:xfrm>
          <a:prstGeom prst="rect">
            <a:avLst/>
          </a:prstGeom>
        </p:spPr>
        <p:txBody>
          <a:bodyPr anchor="ctr"/>
          <a:lstStyle>
            <a:lvl1pPr marL="266700" indent="-266700" defTabSz="412750">
              <a:lnSpc>
                <a:spcPct val="100000"/>
              </a:lnSpc>
              <a:spcBef>
                <a:spcPts val="1900"/>
              </a:spcBef>
              <a:buSzPct val="25000"/>
              <a:buBlip>
                <a:blip r:embed="rId3"/>
              </a:buBlip>
              <a:defRPr sz="2100">
                <a:solidFill>
                  <a:srgbClr val="3E231A"/>
                </a:solidFill>
                <a:latin typeface="Papyrus"/>
                <a:ea typeface="Papyrus"/>
                <a:cs typeface="Papyrus"/>
                <a:sym typeface="Papyrus"/>
              </a:defRPr>
            </a:lvl1pPr>
            <a:lvl2pPr marL="533400" indent="-266700" defTabSz="412750">
              <a:lnSpc>
                <a:spcPct val="100000"/>
              </a:lnSpc>
              <a:spcBef>
                <a:spcPts val="1900"/>
              </a:spcBef>
              <a:buSzPct val="25000"/>
              <a:buBlip>
                <a:blip r:embed="rId3"/>
              </a:buBlip>
              <a:defRPr sz="2100">
                <a:solidFill>
                  <a:srgbClr val="3E231A"/>
                </a:solidFill>
                <a:latin typeface="Papyrus"/>
                <a:ea typeface="Papyrus"/>
                <a:cs typeface="Papyrus"/>
                <a:sym typeface="Papyrus"/>
              </a:defRPr>
            </a:lvl2pPr>
            <a:lvl3pPr marL="800100" indent="-266700" defTabSz="412750">
              <a:lnSpc>
                <a:spcPct val="100000"/>
              </a:lnSpc>
              <a:spcBef>
                <a:spcPts val="1900"/>
              </a:spcBef>
              <a:buSzPct val="25000"/>
              <a:buBlip>
                <a:blip r:embed="rId3"/>
              </a:buBlip>
              <a:defRPr sz="2100">
                <a:solidFill>
                  <a:srgbClr val="3E231A"/>
                </a:solidFill>
                <a:latin typeface="Papyrus"/>
                <a:ea typeface="Papyrus"/>
                <a:cs typeface="Papyrus"/>
                <a:sym typeface="Papyrus"/>
              </a:defRPr>
            </a:lvl3pPr>
            <a:lvl4pPr marL="1066800" indent="-266700" defTabSz="412750">
              <a:lnSpc>
                <a:spcPct val="100000"/>
              </a:lnSpc>
              <a:spcBef>
                <a:spcPts val="1900"/>
              </a:spcBef>
              <a:buSzPct val="25000"/>
              <a:buBlip>
                <a:blip r:embed="rId3"/>
              </a:buBlip>
              <a:defRPr sz="2100">
                <a:solidFill>
                  <a:srgbClr val="3E231A"/>
                </a:solidFill>
                <a:latin typeface="Papyrus"/>
                <a:ea typeface="Papyrus"/>
                <a:cs typeface="Papyrus"/>
                <a:sym typeface="Papyrus"/>
              </a:defRPr>
            </a:lvl4pPr>
            <a:lvl5pPr marL="1333500" indent="-266700" defTabSz="412750">
              <a:lnSpc>
                <a:spcPct val="100000"/>
              </a:lnSpc>
              <a:spcBef>
                <a:spcPts val="1900"/>
              </a:spcBef>
              <a:buSzPct val="25000"/>
              <a:buBlip>
                <a:blip r:embed="rId3"/>
              </a:buBlip>
              <a:defRPr sz="2100">
                <a:solidFill>
                  <a:srgbClr val="3E231A"/>
                </a:solidFill>
                <a:latin typeface="Papyrus"/>
                <a:ea typeface="Papyrus"/>
                <a:cs typeface="Papyrus"/>
                <a:sym typeface="Papyrus"/>
              </a:defRPr>
            </a:lvl5pPr>
          </a:lstStyle>
          <a:p>
            <a:r>
              <a:t>Body Level One</a:t>
            </a:r>
          </a:p>
          <a:p>
            <a:pPr lvl="1"/>
            <a:r>
              <a:t>Body Level Two</a:t>
            </a:r>
          </a:p>
          <a:p>
            <a:pPr lvl="2"/>
            <a:r>
              <a:t>Body Level Three</a:t>
            </a:r>
          </a:p>
          <a:p>
            <a:pPr lvl="3"/>
            <a:r>
              <a:t>Body Level Four</a:t>
            </a:r>
          </a:p>
          <a:p>
            <a:pPr lvl="4"/>
            <a:r>
              <a:t>Body Level Five</a:t>
            </a:r>
          </a:p>
        </p:txBody>
      </p:sp>
      <p:sp>
        <p:nvSpPr>
          <p:cNvPr id="523" name="Slide Number"/>
          <p:cNvSpPr txBox="1">
            <a:spLocks noGrp="1"/>
          </p:cNvSpPr>
          <p:nvPr>
            <p:ph type="sldNum" sz="quarter" idx="2"/>
          </p:nvPr>
        </p:nvSpPr>
        <p:spPr>
          <a:xfrm>
            <a:off x="5996928" y="6527801"/>
            <a:ext cx="253753" cy="330201"/>
          </a:xfrm>
          <a:prstGeom prst="rect">
            <a:avLst/>
          </a:prstGeom>
        </p:spPr>
        <p:txBody>
          <a:bodyPr/>
          <a:lstStyle>
            <a:lvl1pPr defTabSz="914400">
              <a:defRPr sz="1200">
                <a:solidFill>
                  <a:srgbClr val="3E231A"/>
                </a:solidFill>
                <a:latin typeface="Papyrus"/>
                <a:ea typeface="Papyrus"/>
                <a:cs typeface="Papyrus"/>
                <a:sym typeface="Papyrus"/>
              </a:defRPr>
            </a:lvl1pPr>
          </a:lstStyle>
          <a:p>
            <a:fld id="{86CB4B4D-7CA3-9044-876B-883B54F8677D}" type="slidenum">
              <a:t>‹#›</a:t>
            </a:fld>
            <a:endParaRPr/>
          </a:p>
        </p:txBody>
      </p:sp>
    </p:spTree>
    <p:extLst>
      <p:ext uri="{BB962C8B-B14F-4D97-AF65-F5344CB8AC3E}">
        <p14:creationId xmlns:p14="http://schemas.microsoft.com/office/powerpoint/2010/main" val="2957518414"/>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3_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0" name="Body Level One…"/>
          <p:cNvSpPr txBox="1">
            <a:spLocks noGrp="1"/>
          </p:cNvSpPr>
          <p:nvPr>
            <p:ph type="body" idx="1"/>
          </p:nvPr>
        </p:nvSpPr>
        <p:spPr>
          <a:xfrm>
            <a:off x="1187450" y="825500"/>
            <a:ext cx="9810750" cy="5207000"/>
          </a:xfrm>
          <a:prstGeom prst="rect">
            <a:avLst/>
          </a:prstGeom>
        </p:spPr>
        <p:txBody>
          <a:bodyPr anchor="ctr"/>
          <a:lstStyle>
            <a:lvl1pPr marL="330200" indent="-330200" defTabSz="412750">
              <a:lnSpc>
                <a:spcPct val="100000"/>
              </a:lnSpc>
              <a:spcBef>
                <a:spcPts val="2100"/>
              </a:spcBef>
              <a:buSzPct val="25000"/>
              <a:buBlip>
                <a:blip r:embed="rId3"/>
              </a:buBlip>
              <a:defRPr sz="2600">
                <a:solidFill>
                  <a:srgbClr val="3E231A"/>
                </a:solidFill>
                <a:latin typeface="Papyrus"/>
                <a:ea typeface="Papyrus"/>
                <a:cs typeface="Papyrus"/>
                <a:sym typeface="Papyrus"/>
              </a:defRPr>
            </a:lvl1pPr>
            <a:lvl2pPr marL="660400" indent="-330200" defTabSz="412750">
              <a:lnSpc>
                <a:spcPct val="100000"/>
              </a:lnSpc>
              <a:spcBef>
                <a:spcPts val="2100"/>
              </a:spcBef>
              <a:buSzPct val="25000"/>
              <a:buBlip>
                <a:blip r:embed="rId3"/>
              </a:buBlip>
              <a:defRPr sz="2600">
                <a:solidFill>
                  <a:srgbClr val="3E231A"/>
                </a:solidFill>
                <a:latin typeface="Papyrus"/>
                <a:ea typeface="Papyrus"/>
                <a:cs typeface="Papyrus"/>
                <a:sym typeface="Papyrus"/>
              </a:defRPr>
            </a:lvl2pPr>
            <a:lvl3pPr marL="990600" indent="-330200" defTabSz="412750">
              <a:lnSpc>
                <a:spcPct val="100000"/>
              </a:lnSpc>
              <a:spcBef>
                <a:spcPts val="2100"/>
              </a:spcBef>
              <a:buSzPct val="25000"/>
              <a:buBlip>
                <a:blip r:embed="rId3"/>
              </a:buBlip>
              <a:defRPr sz="2600">
                <a:solidFill>
                  <a:srgbClr val="3E231A"/>
                </a:solidFill>
                <a:latin typeface="Papyrus"/>
                <a:ea typeface="Papyrus"/>
                <a:cs typeface="Papyrus"/>
                <a:sym typeface="Papyrus"/>
              </a:defRPr>
            </a:lvl3pPr>
            <a:lvl4pPr marL="1320800" indent="-330200" defTabSz="412750">
              <a:lnSpc>
                <a:spcPct val="100000"/>
              </a:lnSpc>
              <a:spcBef>
                <a:spcPts val="2100"/>
              </a:spcBef>
              <a:buSzPct val="25000"/>
              <a:buBlip>
                <a:blip r:embed="rId3"/>
              </a:buBlip>
              <a:defRPr sz="2600">
                <a:solidFill>
                  <a:srgbClr val="3E231A"/>
                </a:solidFill>
                <a:latin typeface="Papyrus"/>
                <a:ea typeface="Papyrus"/>
                <a:cs typeface="Papyrus"/>
                <a:sym typeface="Papyrus"/>
              </a:defRPr>
            </a:lvl4pPr>
            <a:lvl5pPr marL="1651000" indent="-330200" defTabSz="412750">
              <a:lnSpc>
                <a:spcPct val="100000"/>
              </a:lnSpc>
              <a:spcBef>
                <a:spcPts val="2100"/>
              </a:spcBef>
              <a:buSzPct val="25000"/>
              <a:buBlip>
                <a:blip r:embed="rId3"/>
              </a:buBlip>
              <a:defRPr sz="2600">
                <a:solidFill>
                  <a:srgbClr val="3E231A"/>
                </a:solidFill>
                <a:latin typeface="Papyrus"/>
                <a:ea typeface="Papyrus"/>
                <a:cs typeface="Papyrus"/>
                <a:sym typeface="Papyrus"/>
              </a:defRPr>
            </a:lvl5pPr>
          </a:lstStyle>
          <a:p>
            <a:r>
              <a:t>Body Level One</a:t>
            </a:r>
          </a:p>
          <a:p>
            <a:pPr lvl="1"/>
            <a:r>
              <a:t>Body Level Two</a:t>
            </a:r>
          </a:p>
          <a:p>
            <a:pPr lvl="2"/>
            <a:r>
              <a:t>Body Level Three</a:t>
            </a:r>
          </a:p>
          <a:p>
            <a:pPr lvl="3"/>
            <a:r>
              <a:t>Body Level Four</a:t>
            </a:r>
          </a:p>
          <a:p>
            <a:pPr lvl="4"/>
            <a:r>
              <a:t>Body Level Five</a:t>
            </a:r>
          </a:p>
        </p:txBody>
      </p:sp>
      <p:sp>
        <p:nvSpPr>
          <p:cNvPr id="531" name="Slide Number"/>
          <p:cNvSpPr txBox="1">
            <a:spLocks noGrp="1"/>
          </p:cNvSpPr>
          <p:nvPr>
            <p:ph type="sldNum" sz="quarter" idx="2"/>
          </p:nvPr>
        </p:nvSpPr>
        <p:spPr>
          <a:xfrm>
            <a:off x="5996928" y="6527801"/>
            <a:ext cx="253753" cy="330201"/>
          </a:xfrm>
          <a:prstGeom prst="rect">
            <a:avLst/>
          </a:prstGeom>
        </p:spPr>
        <p:txBody>
          <a:bodyPr/>
          <a:lstStyle>
            <a:lvl1pPr defTabSz="914400">
              <a:defRPr sz="1200">
                <a:solidFill>
                  <a:srgbClr val="3E231A"/>
                </a:solidFill>
                <a:latin typeface="Papyrus"/>
                <a:ea typeface="Papyrus"/>
                <a:cs typeface="Papyrus"/>
                <a:sym typeface="Papyrus"/>
              </a:defRPr>
            </a:lvl1pPr>
          </a:lstStyle>
          <a:p>
            <a:fld id="{86CB4B4D-7CA3-9044-876B-883B54F8677D}" type="slidenum">
              <a:t>‹#›</a:t>
            </a:fld>
            <a:endParaRPr/>
          </a:p>
        </p:txBody>
      </p:sp>
    </p:spTree>
    <p:extLst>
      <p:ext uri="{BB962C8B-B14F-4D97-AF65-F5344CB8AC3E}">
        <p14:creationId xmlns:p14="http://schemas.microsoft.com/office/powerpoint/2010/main" val="3210141336"/>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3_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8" name="Image"/>
          <p:cNvSpPr>
            <a:spLocks noGrp="1"/>
          </p:cNvSpPr>
          <p:nvPr>
            <p:ph type="pic" sz="quarter" idx="21"/>
          </p:nvPr>
        </p:nvSpPr>
        <p:spPr>
          <a:xfrm>
            <a:off x="6743700" y="-368300"/>
            <a:ext cx="4831204" cy="3187700"/>
          </a:xfrm>
          <a:prstGeom prst="rect">
            <a:avLst/>
          </a:prstGeom>
        </p:spPr>
        <p:txBody>
          <a:bodyPr lIns="91439" tIns="45719" rIns="91439" bIns="45719">
            <a:noAutofit/>
          </a:bodyPr>
          <a:lstStyle/>
          <a:p>
            <a:endParaRPr/>
          </a:p>
        </p:txBody>
      </p:sp>
      <p:sp>
        <p:nvSpPr>
          <p:cNvPr id="539" name="Image"/>
          <p:cNvSpPr>
            <a:spLocks noGrp="1"/>
          </p:cNvSpPr>
          <p:nvPr>
            <p:ph type="pic" idx="22"/>
          </p:nvPr>
        </p:nvSpPr>
        <p:spPr>
          <a:xfrm>
            <a:off x="6555788" y="2190760"/>
            <a:ext cx="4988915" cy="7576368"/>
          </a:xfrm>
          <a:prstGeom prst="rect">
            <a:avLst/>
          </a:prstGeom>
        </p:spPr>
        <p:txBody>
          <a:bodyPr lIns="91439" tIns="45719" rIns="91439" bIns="45719">
            <a:noAutofit/>
          </a:bodyPr>
          <a:lstStyle/>
          <a:p>
            <a:endParaRPr/>
          </a:p>
        </p:txBody>
      </p:sp>
      <p:sp>
        <p:nvSpPr>
          <p:cNvPr id="540" name="Image"/>
          <p:cNvSpPr>
            <a:spLocks noGrp="1"/>
          </p:cNvSpPr>
          <p:nvPr>
            <p:ph type="pic" idx="23"/>
          </p:nvPr>
        </p:nvSpPr>
        <p:spPr>
          <a:xfrm>
            <a:off x="-69850" y="-12700"/>
            <a:ext cx="8655241" cy="6492489"/>
          </a:xfrm>
          <a:prstGeom prst="rect">
            <a:avLst/>
          </a:prstGeom>
        </p:spPr>
        <p:txBody>
          <a:bodyPr lIns="91439" tIns="45719" rIns="91439" bIns="45719">
            <a:noAutofit/>
          </a:bodyPr>
          <a:lstStyle/>
          <a:p>
            <a:endParaRPr/>
          </a:p>
        </p:txBody>
      </p:sp>
      <p:sp>
        <p:nvSpPr>
          <p:cNvPr id="541" name="Slide Number"/>
          <p:cNvSpPr txBox="1">
            <a:spLocks noGrp="1"/>
          </p:cNvSpPr>
          <p:nvPr>
            <p:ph type="sldNum" sz="quarter" idx="2"/>
          </p:nvPr>
        </p:nvSpPr>
        <p:spPr>
          <a:xfrm>
            <a:off x="5996928" y="6527801"/>
            <a:ext cx="253753" cy="330201"/>
          </a:xfrm>
          <a:prstGeom prst="rect">
            <a:avLst/>
          </a:prstGeom>
        </p:spPr>
        <p:txBody>
          <a:bodyPr/>
          <a:lstStyle>
            <a:lvl1pPr defTabSz="914400">
              <a:defRPr sz="1200">
                <a:solidFill>
                  <a:srgbClr val="3E231A"/>
                </a:solidFill>
                <a:latin typeface="Papyrus"/>
                <a:ea typeface="Papyrus"/>
                <a:cs typeface="Papyrus"/>
                <a:sym typeface="Papyrus"/>
              </a:defRPr>
            </a:lvl1pPr>
          </a:lstStyle>
          <a:p>
            <a:fld id="{86CB4B4D-7CA3-9044-876B-883B54F8677D}" type="slidenum">
              <a:t>‹#›</a:t>
            </a:fld>
            <a:endParaRPr/>
          </a:p>
        </p:txBody>
      </p:sp>
    </p:spTree>
    <p:extLst>
      <p:ext uri="{BB962C8B-B14F-4D97-AF65-F5344CB8AC3E}">
        <p14:creationId xmlns:p14="http://schemas.microsoft.com/office/powerpoint/2010/main" val="388537136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3_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8" name="Body Level One…"/>
          <p:cNvSpPr txBox="1">
            <a:spLocks noGrp="1"/>
          </p:cNvSpPr>
          <p:nvPr>
            <p:ph type="body" sz="quarter" idx="1"/>
          </p:nvPr>
        </p:nvSpPr>
        <p:spPr>
          <a:xfrm>
            <a:off x="1187450" y="3022600"/>
            <a:ext cx="9810750" cy="558800"/>
          </a:xfrm>
          <a:prstGeom prst="rect">
            <a:avLst/>
          </a:prstGeom>
        </p:spPr>
        <p:txBody>
          <a:bodyPr anchor="ctr"/>
          <a:lstStyle>
            <a:lvl1pPr marL="0" indent="0" algn="ctr" defTabSz="412750">
              <a:lnSpc>
                <a:spcPct val="100000"/>
              </a:lnSpc>
              <a:spcBef>
                <a:spcPts val="0"/>
              </a:spcBef>
              <a:buSzTx/>
              <a:buNone/>
              <a:defRPr sz="2600">
                <a:solidFill>
                  <a:srgbClr val="3E231A"/>
                </a:solidFill>
                <a:latin typeface="Papyrus"/>
                <a:ea typeface="Papyrus"/>
                <a:cs typeface="Papyrus"/>
                <a:sym typeface="Papyrus"/>
              </a:defRPr>
            </a:lvl1pPr>
            <a:lvl2pPr marL="660400" indent="-330200" algn="ctr" defTabSz="412750">
              <a:lnSpc>
                <a:spcPct val="100000"/>
              </a:lnSpc>
              <a:spcBef>
                <a:spcPts val="0"/>
              </a:spcBef>
              <a:buSzPct val="25000"/>
              <a:buBlip>
                <a:blip r:embed="rId3"/>
              </a:buBlip>
              <a:defRPr sz="2600">
                <a:solidFill>
                  <a:srgbClr val="3E231A"/>
                </a:solidFill>
                <a:latin typeface="Papyrus"/>
                <a:ea typeface="Papyrus"/>
                <a:cs typeface="Papyrus"/>
                <a:sym typeface="Papyrus"/>
              </a:defRPr>
            </a:lvl2pPr>
            <a:lvl3pPr marL="990600" indent="-330200" algn="ctr" defTabSz="412750">
              <a:lnSpc>
                <a:spcPct val="100000"/>
              </a:lnSpc>
              <a:spcBef>
                <a:spcPts val="0"/>
              </a:spcBef>
              <a:buSzPct val="25000"/>
              <a:buBlip>
                <a:blip r:embed="rId3"/>
              </a:buBlip>
              <a:defRPr sz="2600">
                <a:solidFill>
                  <a:srgbClr val="3E231A"/>
                </a:solidFill>
                <a:latin typeface="Papyrus"/>
                <a:ea typeface="Papyrus"/>
                <a:cs typeface="Papyrus"/>
                <a:sym typeface="Papyrus"/>
              </a:defRPr>
            </a:lvl3pPr>
            <a:lvl4pPr marL="1320800" indent="-330200" algn="ctr" defTabSz="412750">
              <a:lnSpc>
                <a:spcPct val="100000"/>
              </a:lnSpc>
              <a:spcBef>
                <a:spcPts val="0"/>
              </a:spcBef>
              <a:buSzPct val="25000"/>
              <a:buBlip>
                <a:blip r:embed="rId3"/>
              </a:buBlip>
              <a:defRPr sz="2600">
                <a:solidFill>
                  <a:srgbClr val="3E231A"/>
                </a:solidFill>
                <a:latin typeface="Papyrus"/>
                <a:ea typeface="Papyrus"/>
                <a:cs typeface="Papyrus"/>
                <a:sym typeface="Papyrus"/>
              </a:defRPr>
            </a:lvl4pPr>
            <a:lvl5pPr marL="1651000" indent="-330200" algn="ctr" defTabSz="412750">
              <a:lnSpc>
                <a:spcPct val="100000"/>
              </a:lnSpc>
              <a:spcBef>
                <a:spcPts val="0"/>
              </a:spcBef>
              <a:buSzPct val="25000"/>
              <a:buBlip>
                <a:blip r:embed="rId3"/>
              </a:buBlip>
              <a:defRPr sz="2600">
                <a:solidFill>
                  <a:srgbClr val="3E231A"/>
                </a:solidFill>
                <a:latin typeface="Papyrus"/>
                <a:ea typeface="Papyrus"/>
                <a:cs typeface="Papyrus"/>
                <a:sym typeface="Papyrus"/>
              </a:defRPr>
            </a:lvl5pPr>
          </a:lstStyle>
          <a:p>
            <a:r>
              <a:t>Body Level One</a:t>
            </a:r>
          </a:p>
          <a:p>
            <a:pPr lvl="1"/>
            <a:r>
              <a:t>Body Level Two</a:t>
            </a:r>
          </a:p>
          <a:p>
            <a:pPr lvl="2"/>
            <a:r>
              <a:t>Body Level Three</a:t>
            </a:r>
          </a:p>
          <a:p>
            <a:pPr lvl="3"/>
            <a:r>
              <a:t>Body Level Four</a:t>
            </a:r>
          </a:p>
          <a:p>
            <a:pPr lvl="4"/>
            <a:r>
              <a:t>Body Level Five</a:t>
            </a:r>
          </a:p>
        </p:txBody>
      </p:sp>
      <p:sp>
        <p:nvSpPr>
          <p:cNvPr id="549" name="–Johnny Appleseed"/>
          <p:cNvSpPr txBox="1">
            <a:spLocks noGrp="1"/>
          </p:cNvSpPr>
          <p:nvPr>
            <p:ph type="body" sz="quarter" idx="21"/>
          </p:nvPr>
        </p:nvSpPr>
        <p:spPr>
          <a:xfrm>
            <a:off x="1187450" y="4476750"/>
            <a:ext cx="9810750" cy="425450"/>
          </a:xfrm>
          <a:prstGeom prst="rect">
            <a:avLst/>
          </a:prstGeom>
        </p:spPr>
        <p:txBody>
          <a:bodyPr/>
          <a:lstStyle/>
          <a:p>
            <a:pPr marL="109956" indent="-109956" defTabSz="137445">
              <a:lnSpc>
                <a:spcPct val="100000"/>
              </a:lnSpc>
              <a:spcBef>
                <a:spcPts val="600"/>
              </a:spcBef>
              <a:buSzPct val="25000"/>
              <a:buBlip>
                <a:blip r:embed="rId3"/>
              </a:buBlip>
              <a:defRPr sz="1710">
                <a:solidFill>
                  <a:srgbClr val="3E231A"/>
                </a:solidFill>
                <a:latin typeface="Papyrus"/>
                <a:ea typeface="Papyrus"/>
                <a:cs typeface="Papyrus"/>
                <a:sym typeface="Papyrus"/>
              </a:defRPr>
            </a:pPr>
            <a:endParaRPr/>
          </a:p>
        </p:txBody>
      </p:sp>
      <p:sp>
        <p:nvSpPr>
          <p:cNvPr id="550" name="Slide Number"/>
          <p:cNvSpPr txBox="1">
            <a:spLocks noGrp="1"/>
          </p:cNvSpPr>
          <p:nvPr>
            <p:ph type="sldNum" sz="quarter" idx="2"/>
          </p:nvPr>
        </p:nvSpPr>
        <p:spPr>
          <a:xfrm>
            <a:off x="5996928" y="6527801"/>
            <a:ext cx="253753" cy="330201"/>
          </a:xfrm>
          <a:prstGeom prst="rect">
            <a:avLst/>
          </a:prstGeom>
        </p:spPr>
        <p:txBody>
          <a:bodyPr/>
          <a:lstStyle>
            <a:lvl1pPr defTabSz="914400">
              <a:defRPr sz="1200">
                <a:solidFill>
                  <a:srgbClr val="3E231A"/>
                </a:solidFill>
                <a:latin typeface="Papyrus"/>
                <a:ea typeface="Papyrus"/>
                <a:cs typeface="Papyrus"/>
                <a:sym typeface="Papyrus"/>
              </a:defRPr>
            </a:lvl1pPr>
          </a:lstStyle>
          <a:p>
            <a:fld id="{86CB4B4D-7CA3-9044-876B-883B54F8677D}" type="slidenum">
              <a:t>‹#›</a:t>
            </a:fld>
            <a:endParaRPr/>
          </a:p>
        </p:txBody>
      </p:sp>
    </p:spTree>
    <p:extLst>
      <p:ext uri="{BB962C8B-B14F-4D97-AF65-F5344CB8AC3E}">
        <p14:creationId xmlns:p14="http://schemas.microsoft.com/office/powerpoint/2010/main" val="381980696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3_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7" name="Image"/>
          <p:cNvSpPr>
            <a:spLocks noGrp="1"/>
          </p:cNvSpPr>
          <p:nvPr>
            <p:ph type="pic" idx="21"/>
          </p:nvPr>
        </p:nvSpPr>
        <p:spPr>
          <a:xfrm>
            <a:off x="0" y="-908050"/>
            <a:ext cx="12192000" cy="8044465"/>
          </a:xfrm>
          <a:prstGeom prst="rect">
            <a:avLst/>
          </a:prstGeom>
        </p:spPr>
        <p:txBody>
          <a:bodyPr lIns="91439" tIns="45719" rIns="91439" bIns="45719">
            <a:noAutofit/>
          </a:bodyPr>
          <a:lstStyle/>
          <a:p>
            <a:endParaRPr/>
          </a:p>
        </p:txBody>
      </p:sp>
      <p:sp>
        <p:nvSpPr>
          <p:cNvPr id="558" name="Slide Number"/>
          <p:cNvSpPr txBox="1">
            <a:spLocks noGrp="1"/>
          </p:cNvSpPr>
          <p:nvPr>
            <p:ph type="sldNum" sz="quarter" idx="2"/>
          </p:nvPr>
        </p:nvSpPr>
        <p:spPr>
          <a:xfrm>
            <a:off x="5996928" y="6527801"/>
            <a:ext cx="253753" cy="330201"/>
          </a:xfrm>
          <a:prstGeom prst="rect">
            <a:avLst/>
          </a:prstGeom>
        </p:spPr>
        <p:txBody>
          <a:bodyPr/>
          <a:lstStyle>
            <a:lvl1pPr defTabSz="914400">
              <a:defRPr sz="1200">
                <a:solidFill>
                  <a:srgbClr val="3E231A"/>
                </a:solidFill>
                <a:latin typeface="Papyrus"/>
                <a:ea typeface="Papyrus"/>
                <a:cs typeface="Papyrus"/>
                <a:sym typeface="Papyrus"/>
              </a:defRPr>
            </a:lvl1pPr>
          </a:lstStyle>
          <a:p>
            <a:fld id="{86CB4B4D-7CA3-9044-876B-883B54F8677D}" type="slidenum">
              <a:t>‹#›</a:t>
            </a:fld>
            <a:endParaRPr/>
          </a:p>
        </p:txBody>
      </p:sp>
    </p:spTree>
    <p:extLst>
      <p:ext uri="{BB962C8B-B14F-4D97-AF65-F5344CB8AC3E}">
        <p14:creationId xmlns:p14="http://schemas.microsoft.com/office/powerpoint/2010/main" val="345239222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3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5" name="Slide Number"/>
          <p:cNvSpPr txBox="1">
            <a:spLocks noGrp="1"/>
          </p:cNvSpPr>
          <p:nvPr>
            <p:ph type="sldNum" sz="quarter" idx="2"/>
          </p:nvPr>
        </p:nvSpPr>
        <p:spPr>
          <a:xfrm>
            <a:off x="5996928" y="6527801"/>
            <a:ext cx="253753" cy="330201"/>
          </a:xfrm>
          <a:prstGeom prst="rect">
            <a:avLst/>
          </a:prstGeom>
        </p:spPr>
        <p:txBody>
          <a:bodyPr/>
          <a:lstStyle>
            <a:lvl1pPr defTabSz="914400">
              <a:defRPr sz="1200">
                <a:solidFill>
                  <a:srgbClr val="3E231A"/>
                </a:solidFill>
                <a:latin typeface="Papyrus"/>
                <a:ea typeface="Papyrus"/>
                <a:cs typeface="Papyrus"/>
                <a:sym typeface="Papyrus"/>
              </a:defRPr>
            </a:lvl1pPr>
          </a:lstStyle>
          <a:p>
            <a:fld id="{86CB4B4D-7CA3-9044-876B-883B54F8677D}" type="slidenum">
              <a:t>‹#›</a:t>
            </a:fld>
            <a:endParaRPr/>
          </a:p>
        </p:txBody>
      </p:sp>
    </p:spTree>
    <p:extLst>
      <p:ext uri="{BB962C8B-B14F-4D97-AF65-F5344CB8AC3E}">
        <p14:creationId xmlns:p14="http://schemas.microsoft.com/office/powerpoint/2010/main" val="240292741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8" name="Slide Title"/>
          <p:cNvSpPr txBox="1">
            <a:spLocks noGrp="1"/>
          </p:cNvSpPr>
          <p:nvPr>
            <p:ph type="title" hasCustomPrompt="1"/>
          </p:nvPr>
        </p:nvSpPr>
        <p:spPr>
          <a:prstGeom prst="rect">
            <a:avLst/>
          </a:prstGeom>
        </p:spPr>
        <p:txBody>
          <a:bodyPr/>
          <a:lstStyle/>
          <a:p>
            <a:r>
              <a:t>Slide Title</a:t>
            </a:r>
          </a:p>
        </p:txBody>
      </p:sp>
      <p:sp>
        <p:nvSpPr>
          <p:cNvPr id="69" name="Body Level One…"/>
          <p:cNvSpPr txBox="1">
            <a:spLocks noGrp="1"/>
          </p:cNvSpPr>
          <p:nvPr>
            <p:ph type="body" sz="quarter" idx="1" hasCustomPrompt="1"/>
          </p:nvPr>
        </p:nvSpPr>
        <p:spPr>
          <a:xfrm>
            <a:off x="609600" y="1192324"/>
            <a:ext cx="10972801" cy="416308"/>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algn="ctr" defTabSz="412750">
              <a:lnSpc>
                <a:spcPct val="100000"/>
              </a:lnSpc>
              <a:spcBef>
                <a:spcPts val="0"/>
              </a:spcBef>
              <a:defRPr spc="-22">
                <a:latin typeface="Graphik Semibold"/>
                <a:ea typeface="Graphik Semibold"/>
                <a:cs typeface="Graphik Semibold"/>
                <a:sym typeface="Graphik Semibold"/>
              </a:defRPr>
            </a:lvl2pPr>
            <a:lvl3pPr algn="ctr" defTabSz="412750">
              <a:lnSpc>
                <a:spcPct val="100000"/>
              </a:lnSpc>
              <a:spcBef>
                <a:spcPts val="0"/>
              </a:spcBef>
              <a:defRPr spc="-22">
                <a:latin typeface="Graphik Semibold"/>
                <a:ea typeface="Graphik Semibold"/>
                <a:cs typeface="Graphik Semibold"/>
                <a:sym typeface="Graphik Semibold"/>
              </a:defRPr>
            </a:lvl3pPr>
            <a:lvl4pPr algn="ctr" defTabSz="412750">
              <a:lnSpc>
                <a:spcPct val="100000"/>
              </a:lnSpc>
              <a:spcBef>
                <a:spcPts val="0"/>
              </a:spcBef>
              <a:defRPr spc="-22">
                <a:latin typeface="Graphik Semibold"/>
                <a:ea typeface="Graphik Semibold"/>
                <a:cs typeface="Graphik Semibold"/>
                <a:sym typeface="Graphik Semibold"/>
              </a:defRPr>
            </a:lvl4pPr>
            <a:lvl5pPr algn="ctr" defTabSz="412750">
              <a:lnSpc>
                <a:spcPct val="100000"/>
              </a:lnSpc>
              <a:spcBef>
                <a:spcPts val="0"/>
              </a:spcBef>
              <a:defRPr spc="-22">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70"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80594128"/>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9600" y="5993081"/>
            <a:ext cx="10972800" cy="302896"/>
          </a:xfrm>
          <a:prstGeom prst="rect">
            <a:avLst/>
          </a:prstGeom>
        </p:spPr>
        <p:txBody>
          <a:bodyPr/>
          <a:lstStyle>
            <a:lvl1pPr marL="0" indent="0" algn="ctr" defTabSz="412750">
              <a:lnSpc>
                <a:spcPct val="100000"/>
              </a:lnSpc>
              <a:spcBef>
                <a:spcPts val="0"/>
              </a:spcBef>
              <a:buSzTx/>
              <a:buNone/>
              <a:defRPr sz="1500" spc="-14">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609600" y="1771650"/>
            <a:ext cx="10972800" cy="2133600"/>
          </a:xfrm>
          <a:prstGeom prst="rect">
            <a:avLst/>
          </a:prstGeom>
        </p:spPr>
        <p:txBody>
          <a:bodyPr anchor="b"/>
          <a:lstStyle>
            <a:lvl1pPr>
              <a:defRPr sz="6400" spc="-64"/>
            </a:lvl1pPr>
          </a:lstStyle>
          <a:p>
            <a:r>
              <a:t>Presentation Title</a:t>
            </a:r>
          </a:p>
        </p:txBody>
      </p:sp>
      <p:sp>
        <p:nvSpPr>
          <p:cNvPr id="13" name="Body Level One…"/>
          <p:cNvSpPr txBox="1">
            <a:spLocks noGrp="1"/>
          </p:cNvSpPr>
          <p:nvPr>
            <p:ph type="body" sz="quarter" idx="1" hasCustomPrompt="1"/>
          </p:nvPr>
        </p:nvSpPr>
        <p:spPr>
          <a:xfrm>
            <a:off x="609600" y="3783790"/>
            <a:ext cx="10972800" cy="1125297"/>
          </a:xfrm>
          <a:prstGeom prst="rect">
            <a:avLst/>
          </a:prstGeom>
        </p:spPr>
        <p:txBody>
          <a:bodyPr/>
          <a:lstStyle>
            <a:lvl1pPr marL="0" indent="0" algn="ctr" defTabSz="412750">
              <a:lnSpc>
                <a:spcPct val="100000"/>
              </a:lnSpc>
              <a:spcBef>
                <a:spcPts val="0"/>
              </a:spcBef>
              <a:buSzTx/>
              <a:buNone/>
              <a:defRPr sz="3000" spc="-30">
                <a:latin typeface="Graphik Semibold"/>
                <a:ea typeface="Graphik Semibold"/>
                <a:cs typeface="Graphik Semibold"/>
                <a:sym typeface="Graphik Semibold"/>
              </a:defRPr>
            </a:lvl1pPr>
            <a:lvl2pPr marL="0" indent="228600" algn="ctr" defTabSz="412750">
              <a:lnSpc>
                <a:spcPct val="100000"/>
              </a:lnSpc>
              <a:spcBef>
                <a:spcPts val="0"/>
              </a:spcBef>
              <a:buSzTx/>
              <a:buNone/>
              <a:defRPr sz="3000" spc="-30">
                <a:latin typeface="Graphik Semibold"/>
                <a:ea typeface="Graphik Semibold"/>
                <a:cs typeface="Graphik Semibold"/>
                <a:sym typeface="Graphik Semibold"/>
              </a:defRPr>
            </a:lvl2pPr>
            <a:lvl3pPr marL="0" indent="457200" algn="ctr" defTabSz="412750">
              <a:lnSpc>
                <a:spcPct val="100000"/>
              </a:lnSpc>
              <a:spcBef>
                <a:spcPts val="0"/>
              </a:spcBef>
              <a:buSzTx/>
              <a:buNone/>
              <a:defRPr sz="3000" spc="-30">
                <a:latin typeface="Graphik Semibold"/>
                <a:ea typeface="Graphik Semibold"/>
                <a:cs typeface="Graphik Semibold"/>
                <a:sym typeface="Graphik Semibold"/>
              </a:defRPr>
            </a:lvl3pPr>
            <a:lvl4pPr marL="0" indent="685800" algn="ctr" defTabSz="412750">
              <a:lnSpc>
                <a:spcPct val="100000"/>
              </a:lnSpc>
              <a:spcBef>
                <a:spcPts val="0"/>
              </a:spcBef>
              <a:buSzTx/>
              <a:buNone/>
              <a:defRPr sz="3000" spc="-30">
                <a:latin typeface="Graphik Semibold"/>
                <a:ea typeface="Graphik Semibold"/>
                <a:cs typeface="Graphik Semibold"/>
                <a:sym typeface="Graphik Semibold"/>
              </a:defRPr>
            </a:lvl4pPr>
            <a:lvl5pPr marL="0" indent="914400" algn="ctr" defTabSz="412750">
              <a:lnSpc>
                <a:spcPct val="100000"/>
              </a:lnSpc>
              <a:spcBef>
                <a:spcPts val="0"/>
              </a:spcBef>
              <a:buSzTx/>
              <a:buNone/>
              <a:defRPr sz="3000" spc="-30">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6000750" y="6308151"/>
            <a:ext cx="253274" cy="25648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82486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635000"/>
            <a:ext cx="12192000" cy="8128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9600" y="1771650"/>
            <a:ext cx="10972800" cy="2133600"/>
          </a:xfrm>
          <a:prstGeom prst="rect">
            <a:avLst/>
          </a:prstGeom>
        </p:spPr>
        <p:txBody>
          <a:bodyPr anchor="b"/>
          <a:lstStyle>
            <a:lvl1pPr>
              <a:defRPr sz="6400" spc="-64">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609600" y="3784600"/>
            <a:ext cx="10972800" cy="1126056"/>
          </a:xfrm>
          <a:prstGeom prst="rect">
            <a:avLst/>
          </a:prstGeom>
        </p:spPr>
        <p:txBody>
          <a:bodyPr/>
          <a:lstStyle>
            <a:lvl1pPr marL="0" indent="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1pPr>
            <a:lvl2pPr marL="0" indent="22860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2pPr>
            <a:lvl3pPr marL="0" indent="45720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3pPr>
            <a:lvl4pPr marL="0" indent="68580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4pPr>
            <a:lvl5pPr marL="0" indent="914400" algn="ctr" defTabSz="412750">
              <a:lnSpc>
                <a:spcPct val="100000"/>
              </a:lnSpc>
              <a:spcBef>
                <a:spcPts val="0"/>
              </a:spcBef>
              <a:buSzTx/>
              <a:buNone/>
              <a:defRPr sz="3000" spc="-30">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609600" y="5994400"/>
            <a:ext cx="10972801" cy="302896"/>
          </a:xfrm>
          <a:prstGeom prst="rect">
            <a:avLst/>
          </a:prstGeom>
        </p:spPr>
        <p:txBody>
          <a:bodyPr/>
          <a:lstStyle>
            <a:lvl1pPr marL="0" indent="0" algn="ctr" defTabSz="412750">
              <a:lnSpc>
                <a:spcPct val="100000"/>
              </a:lnSpc>
              <a:spcBef>
                <a:spcPts val="0"/>
              </a:spcBef>
              <a:buSzTx/>
              <a:buNone/>
              <a:defRPr sz="1500" spc="-14">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164248387"/>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607748" y="2292551"/>
            <a:ext cx="4878669" cy="1270001"/>
          </a:xfrm>
          <a:prstGeom prst="rect">
            <a:avLst/>
          </a:prstGeom>
        </p:spPr>
        <p:txBody>
          <a:bodyPr anchor="b"/>
          <a:lstStyle/>
          <a:p>
            <a:r>
              <a:t>Slide Title</a:t>
            </a:r>
          </a:p>
        </p:txBody>
      </p:sp>
      <p:sp>
        <p:nvSpPr>
          <p:cNvPr id="33" name="Image"/>
          <p:cNvSpPr>
            <a:spLocks noGrp="1"/>
          </p:cNvSpPr>
          <p:nvPr>
            <p:ph type="pic" idx="21"/>
          </p:nvPr>
        </p:nvSpPr>
        <p:spPr>
          <a:xfrm>
            <a:off x="4641850" y="635000"/>
            <a:ext cx="8375650" cy="5588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609600" y="3508375"/>
            <a:ext cx="4876800" cy="2708275"/>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marL="0" indent="228600" algn="ctr" defTabSz="412750">
              <a:lnSpc>
                <a:spcPct val="100000"/>
              </a:lnSpc>
              <a:spcBef>
                <a:spcPts val="0"/>
              </a:spcBef>
              <a:buSzTx/>
              <a:buNone/>
              <a:defRPr spc="-22">
                <a:latin typeface="Graphik Semibold"/>
                <a:ea typeface="Graphik Semibold"/>
                <a:cs typeface="Graphik Semibold"/>
                <a:sym typeface="Graphik Semibold"/>
              </a:defRPr>
            </a:lvl2pPr>
            <a:lvl3pPr marL="0" indent="457200" algn="ctr" defTabSz="412750">
              <a:lnSpc>
                <a:spcPct val="100000"/>
              </a:lnSpc>
              <a:spcBef>
                <a:spcPts val="0"/>
              </a:spcBef>
              <a:buSzTx/>
              <a:buNone/>
              <a:defRPr spc="-22">
                <a:latin typeface="Graphik Semibold"/>
                <a:ea typeface="Graphik Semibold"/>
                <a:cs typeface="Graphik Semibold"/>
                <a:sym typeface="Graphik Semibold"/>
              </a:defRPr>
            </a:lvl3pPr>
            <a:lvl4pPr marL="0" indent="685800" algn="ctr" defTabSz="412750">
              <a:lnSpc>
                <a:spcPct val="100000"/>
              </a:lnSpc>
              <a:spcBef>
                <a:spcPts val="0"/>
              </a:spcBef>
              <a:buSzTx/>
              <a:buNone/>
              <a:defRPr spc="-22">
                <a:latin typeface="Graphik Semibold"/>
                <a:ea typeface="Graphik Semibold"/>
                <a:cs typeface="Graphik Semibold"/>
                <a:sym typeface="Graphik Semibold"/>
              </a:defRPr>
            </a:lvl4pPr>
            <a:lvl5pPr marL="0" indent="914400" algn="ctr" defTabSz="412750">
              <a:lnSpc>
                <a:spcPct val="100000"/>
              </a:lnSpc>
              <a:spcBef>
                <a:spcPts val="0"/>
              </a:spcBef>
              <a:buSzTx/>
              <a:buNone/>
              <a:defRPr spc="-22">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014172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609600" y="1192324"/>
            <a:ext cx="10972801" cy="416307"/>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8382089"/>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609600" y="2006600"/>
            <a:ext cx="10972800" cy="4243574"/>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6000750" y="6308151"/>
            <a:ext cx="253274" cy="25648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5556693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609600" y="387350"/>
            <a:ext cx="4876800" cy="800100"/>
          </a:xfrm>
          <a:prstGeom prst="rect">
            <a:avLst/>
          </a:prstGeom>
        </p:spPr>
        <p:txBody>
          <a:bodyPr/>
          <a:lstStyle/>
          <a:p>
            <a:r>
              <a:t>Slide Title</a:t>
            </a:r>
          </a:p>
        </p:txBody>
      </p:sp>
      <p:sp>
        <p:nvSpPr>
          <p:cNvPr id="61" name="Image"/>
          <p:cNvSpPr>
            <a:spLocks noGrp="1"/>
          </p:cNvSpPr>
          <p:nvPr>
            <p:ph type="pic" idx="21"/>
          </p:nvPr>
        </p:nvSpPr>
        <p:spPr>
          <a:xfrm>
            <a:off x="6096322" y="359294"/>
            <a:ext cx="5486401" cy="6164812"/>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609600" y="1193800"/>
            <a:ext cx="4878785" cy="416306"/>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stStyle>
          <a:p>
            <a:r>
              <a:t>Slide Subtitle</a:t>
            </a:r>
          </a:p>
        </p:txBody>
      </p:sp>
      <p:sp>
        <p:nvSpPr>
          <p:cNvPr id="63" name="Body Level One…"/>
          <p:cNvSpPr txBox="1">
            <a:spLocks noGrp="1"/>
          </p:cNvSpPr>
          <p:nvPr>
            <p:ph type="body" sz="half" idx="1" hasCustomPrompt="1"/>
          </p:nvPr>
        </p:nvSpPr>
        <p:spPr>
          <a:xfrm>
            <a:off x="609600" y="2011611"/>
            <a:ext cx="4878785" cy="4192340"/>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6002020" y="6308151"/>
            <a:ext cx="253274" cy="25648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98967"/>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09600" y="1621135"/>
            <a:ext cx="10972800" cy="3302001"/>
          </a:xfrm>
          <a:prstGeom prst="rect">
            <a:avLst/>
          </a:prstGeom>
        </p:spPr>
        <p:txBody>
          <a:bodyPr anchor="ctr"/>
          <a:lstStyle>
            <a:lvl1pPr>
              <a:defRPr sz="6400" spc="0"/>
            </a:lvl1pPr>
          </a:lstStyle>
          <a:p>
            <a:r>
              <a:t>Section Title</a:t>
            </a:r>
          </a:p>
        </p:txBody>
      </p:sp>
      <p:sp>
        <p:nvSpPr>
          <p:cNvPr id="72" name="Slide Number"/>
          <p:cNvSpPr txBox="1">
            <a:spLocks noGrp="1"/>
          </p:cNvSpPr>
          <p:nvPr>
            <p:ph type="sldNum" sz="quarter" idx="2"/>
          </p:nvPr>
        </p:nvSpPr>
        <p:spPr>
          <a:xfrm>
            <a:off x="6000750" y="6308151"/>
            <a:ext cx="253274" cy="25648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7068030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609600" y="1192324"/>
            <a:ext cx="10972801" cy="416307"/>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xfrm>
            <a:off x="6000750" y="6308151"/>
            <a:ext cx="253274" cy="25648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54795215"/>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609600" y="2006600"/>
            <a:ext cx="10972800" cy="4192774"/>
          </a:xfrm>
          <a:prstGeom prst="rect">
            <a:avLst/>
          </a:prstGeom>
        </p:spPr>
        <p:txBody>
          <a:bodyPr/>
          <a:lstStyle>
            <a:lvl1pPr marL="0" indent="0" defTabSz="412750">
              <a:lnSpc>
                <a:spcPct val="100000"/>
              </a:lnSpc>
              <a:buSzTx/>
              <a:buNone/>
              <a:defRPr sz="3400" spc="-68">
                <a:latin typeface="Canela Deck Regular"/>
                <a:ea typeface="Canela Deck Regular"/>
                <a:cs typeface="Canela Deck Regular"/>
                <a:sym typeface="Canela Deck Regular"/>
              </a:defRPr>
            </a:lvl1pPr>
            <a:lvl2pPr marL="0" indent="228600" defTabSz="412750">
              <a:lnSpc>
                <a:spcPct val="100000"/>
              </a:lnSpc>
              <a:buSzTx/>
              <a:buNone/>
              <a:defRPr sz="3400" spc="-68">
                <a:latin typeface="Canela Deck Regular"/>
                <a:ea typeface="Canela Deck Regular"/>
                <a:cs typeface="Canela Deck Regular"/>
                <a:sym typeface="Canela Deck Regular"/>
              </a:defRPr>
            </a:lvl2pPr>
            <a:lvl3pPr marL="0" indent="457200" defTabSz="412750">
              <a:lnSpc>
                <a:spcPct val="100000"/>
              </a:lnSpc>
              <a:buSzTx/>
              <a:buNone/>
              <a:defRPr sz="3400" spc="-68">
                <a:latin typeface="Canela Deck Regular"/>
                <a:ea typeface="Canela Deck Regular"/>
                <a:cs typeface="Canela Deck Regular"/>
                <a:sym typeface="Canela Deck Regular"/>
              </a:defRPr>
            </a:lvl3pPr>
            <a:lvl4pPr marL="0" indent="685800" defTabSz="412750">
              <a:lnSpc>
                <a:spcPct val="100000"/>
              </a:lnSpc>
              <a:buSzTx/>
              <a:buNone/>
              <a:defRPr sz="3400" spc="-68">
                <a:latin typeface="Canela Deck Regular"/>
                <a:ea typeface="Canela Deck Regular"/>
                <a:cs typeface="Canela Deck Regular"/>
                <a:sym typeface="Canela Deck Regular"/>
              </a:defRPr>
            </a:lvl4pPr>
            <a:lvl5pPr marL="0" indent="914400" defTabSz="412750">
              <a:lnSpc>
                <a:spcPct val="100000"/>
              </a:lnSpc>
              <a:buSzTx/>
              <a:buNone/>
              <a:defRPr sz="3400" spc="-68">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609600" y="1193558"/>
            <a:ext cx="10972801" cy="416307"/>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6000750" y="6308151"/>
            <a:ext cx="253274" cy="25648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21858985"/>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609600" y="1625600"/>
            <a:ext cx="10972800" cy="3302000"/>
          </a:xfrm>
          <a:prstGeom prst="rect">
            <a:avLst/>
          </a:prstGeom>
        </p:spPr>
        <p:txBody>
          <a:bodyPr anchor="ctr"/>
          <a:lstStyle>
            <a:lvl1pPr marL="0" indent="0" algn="ctr" defTabSz="1219200">
              <a:lnSpc>
                <a:spcPct val="80000"/>
              </a:lnSpc>
              <a:spcBef>
                <a:spcPts val="0"/>
              </a:spcBef>
              <a:buSzTx/>
              <a:buNone/>
              <a:defRPr sz="6400">
                <a:latin typeface="Canela Regular"/>
                <a:ea typeface="Canela Regular"/>
                <a:cs typeface="Canela Regular"/>
                <a:sym typeface="Canela Regular"/>
              </a:defRPr>
            </a:lvl1pPr>
            <a:lvl2pPr marL="0" indent="228600" algn="ctr" defTabSz="1219200">
              <a:lnSpc>
                <a:spcPct val="80000"/>
              </a:lnSpc>
              <a:spcBef>
                <a:spcPts val="0"/>
              </a:spcBef>
              <a:buSzTx/>
              <a:buNone/>
              <a:defRPr sz="6400">
                <a:latin typeface="Canela Regular"/>
                <a:ea typeface="Canela Regular"/>
                <a:cs typeface="Canela Regular"/>
                <a:sym typeface="Canela Regular"/>
              </a:defRPr>
            </a:lvl2pPr>
            <a:lvl3pPr marL="0" indent="457200" algn="ctr" defTabSz="1219200">
              <a:lnSpc>
                <a:spcPct val="80000"/>
              </a:lnSpc>
              <a:spcBef>
                <a:spcPts val="0"/>
              </a:spcBef>
              <a:buSzTx/>
              <a:buNone/>
              <a:defRPr sz="6400">
                <a:latin typeface="Canela Regular"/>
                <a:ea typeface="Canela Regular"/>
                <a:cs typeface="Canela Regular"/>
                <a:sym typeface="Canela Regular"/>
              </a:defRPr>
            </a:lvl3pPr>
            <a:lvl4pPr marL="0" indent="685800" algn="ctr" defTabSz="1219200">
              <a:lnSpc>
                <a:spcPct val="80000"/>
              </a:lnSpc>
              <a:spcBef>
                <a:spcPts val="0"/>
              </a:spcBef>
              <a:buSzTx/>
              <a:buNone/>
              <a:defRPr sz="6400">
                <a:latin typeface="Canela Regular"/>
                <a:ea typeface="Canela Regular"/>
                <a:cs typeface="Canela Regular"/>
                <a:sym typeface="Canela Regular"/>
              </a:defRPr>
            </a:lvl4pPr>
            <a:lvl5pPr marL="0" indent="914400" algn="ctr" defTabSz="1219200">
              <a:lnSpc>
                <a:spcPct val="80000"/>
              </a:lnSpc>
              <a:spcBef>
                <a:spcPts val="0"/>
              </a:spcBef>
              <a:buSzTx/>
              <a:buNone/>
              <a:defRPr sz="64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54533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77" name="Agenda Title"/>
          <p:cNvSpPr txBox="1">
            <a:spLocks noGrp="1"/>
          </p:cNvSpPr>
          <p:nvPr>
            <p:ph type="title" hasCustomPrompt="1"/>
          </p:nvPr>
        </p:nvSpPr>
        <p:spPr>
          <a:prstGeom prst="rect">
            <a:avLst/>
          </a:prstGeom>
        </p:spPr>
        <p:txBody>
          <a:bodyPr/>
          <a:lstStyle/>
          <a:p>
            <a:r>
              <a:t>Agenda Title</a:t>
            </a:r>
          </a:p>
        </p:txBody>
      </p:sp>
      <p:sp>
        <p:nvSpPr>
          <p:cNvPr id="78" name="Body Level One…"/>
          <p:cNvSpPr txBox="1">
            <a:spLocks noGrp="1"/>
          </p:cNvSpPr>
          <p:nvPr>
            <p:ph type="body" idx="1" hasCustomPrompt="1"/>
          </p:nvPr>
        </p:nvSpPr>
        <p:spPr>
          <a:xfrm>
            <a:off x="609600" y="2006600"/>
            <a:ext cx="10972800" cy="4192774"/>
          </a:xfrm>
          <a:prstGeom prst="rect">
            <a:avLst/>
          </a:prstGeom>
        </p:spPr>
        <p:txBody>
          <a:bodyPr/>
          <a:lstStyle>
            <a:lvl1pPr marL="0" indent="0" defTabSz="412750">
              <a:lnSpc>
                <a:spcPct val="100000"/>
              </a:lnSpc>
              <a:buSzTx/>
              <a:buNone/>
              <a:defRPr sz="3400" spc="-68">
                <a:latin typeface="Canela Deck Regular"/>
                <a:ea typeface="Canela Deck Regular"/>
                <a:cs typeface="Canela Deck Regular"/>
                <a:sym typeface="Canela Deck Regular"/>
              </a:defRPr>
            </a:lvl1pPr>
            <a:lvl2pPr marL="0" indent="0" defTabSz="412750">
              <a:lnSpc>
                <a:spcPct val="100000"/>
              </a:lnSpc>
              <a:buSzTx/>
              <a:buNone/>
              <a:defRPr sz="3400" spc="-68">
                <a:latin typeface="Canela Deck Regular"/>
                <a:ea typeface="Canela Deck Regular"/>
                <a:cs typeface="Canela Deck Regular"/>
                <a:sym typeface="Canela Deck Regular"/>
              </a:defRPr>
            </a:lvl2pPr>
            <a:lvl3pPr marL="0" indent="0" defTabSz="412750">
              <a:lnSpc>
                <a:spcPct val="100000"/>
              </a:lnSpc>
              <a:buSzTx/>
              <a:buNone/>
              <a:defRPr sz="3400" spc="-68">
                <a:latin typeface="Canela Deck Regular"/>
                <a:ea typeface="Canela Deck Regular"/>
                <a:cs typeface="Canela Deck Regular"/>
                <a:sym typeface="Canela Deck Regular"/>
              </a:defRPr>
            </a:lvl3pPr>
            <a:lvl4pPr marL="0" indent="0" defTabSz="412750">
              <a:lnSpc>
                <a:spcPct val="100000"/>
              </a:lnSpc>
              <a:buSzTx/>
              <a:buNone/>
              <a:defRPr sz="3400" spc="-68">
                <a:latin typeface="Canela Deck Regular"/>
                <a:ea typeface="Canela Deck Regular"/>
                <a:cs typeface="Canela Deck Regular"/>
                <a:sym typeface="Canela Deck Regular"/>
              </a:defRPr>
            </a:lvl4pPr>
            <a:lvl5pPr marL="0" indent="0" defTabSz="412750">
              <a:lnSpc>
                <a:spcPct val="100000"/>
              </a:lnSpc>
              <a:buSzTx/>
              <a:buNone/>
              <a:defRPr sz="3400" spc="-68">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79" name="Agenda Subtitle"/>
          <p:cNvSpPr txBox="1">
            <a:spLocks noGrp="1"/>
          </p:cNvSpPr>
          <p:nvPr>
            <p:ph type="body" sz="quarter" idx="21" hasCustomPrompt="1"/>
          </p:nvPr>
        </p:nvSpPr>
        <p:spPr>
          <a:xfrm>
            <a:off x="609600" y="1193559"/>
            <a:ext cx="10972801" cy="416308"/>
          </a:xfrm>
          <a:prstGeom prst="rect">
            <a:avLst/>
          </a:prstGeom>
        </p:spPr>
        <p:txBody>
          <a:bodyPr/>
          <a:lstStyle>
            <a:lvl1pPr marL="0" indent="0" algn="ctr" defTabSz="363220">
              <a:lnSpc>
                <a:spcPct val="100000"/>
              </a:lnSpc>
              <a:spcBef>
                <a:spcPts val="0"/>
              </a:spcBef>
              <a:buSzTx/>
              <a:buNone/>
              <a:defRPr sz="1936" spc="-88">
                <a:latin typeface="Graphik Semibold"/>
                <a:ea typeface="Graphik Semibold"/>
                <a:cs typeface="Graphik Semibold"/>
                <a:sym typeface="Graphik Semibold"/>
              </a:defRPr>
            </a:lvl1pPr>
          </a:lstStyle>
          <a:p>
            <a:r>
              <a:t>Agenda Subtitle</a:t>
            </a:r>
          </a:p>
        </p:txBody>
      </p:sp>
      <p:sp>
        <p:nvSpPr>
          <p:cNvPr id="80" name="Slide Number"/>
          <p:cNvSpPr txBox="1">
            <a:spLocks noGrp="1"/>
          </p:cNvSpPr>
          <p:nvPr>
            <p:ph type="sldNum" sz="quarter" idx="2"/>
          </p:nvPr>
        </p:nvSpPr>
        <p:spPr>
          <a:xfrm>
            <a:off x="6026799" y="6299202"/>
            <a:ext cx="251461" cy="2654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785312"/>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609600" y="4231120"/>
            <a:ext cx="10972801" cy="416307"/>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stStyle>
          <a:p>
            <a:r>
              <a:t>Fact information</a:t>
            </a:r>
          </a:p>
        </p:txBody>
      </p:sp>
      <p:sp>
        <p:nvSpPr>
          <p:cNvPr id="107" name="Body Level One…"/>
          <p:cNvSpPr txBox="1">
            <a:spLocks noGrp="1"/>
          </p:cNvSpPr>
          <p:nvPr>
            <p:ph type="body" sz="half" idx="1" hasCustomPrompt="1"/>
          </p:nvPr>
        </p:nvSpPr>
        <p:spPr>
          <a:xfrm>
            <a:off x="609600" y="2107242"/>
            <a:ext cx="10972800" cy="2134854"/>
          </a:xfrm>
          <a:prstGeom prst="rect">
            <a:avLst/>
          </a:prstGeom>
        </p:spPr>
        <p:txBody>
          <a:bodyPr anchor="b"/>
          <a:lstStyle>
            <a:lvl1pPr marL="0" indent="0" algn="ctr" defTabSz="1219200">
              <a:lnSpc>
                <a:spcPct val="80000"/>
              </a:lnSpc>
              <a:spcBef>
                <a:spcPts val="0"/>
              </a:spcBef>
              <a:buSzTx/>
              <a:buNone/>
              <a:defRPr sz="11200">
                <a:latin typeface="+mn-lt"/>
                <a:ea typeface="+mn-ea"/>
                <a:cs typeface="+mn-cs"/>
                <a:sym typeface="Canela Bold"/>
              </a:defRPr>
            </a:lvl1pPr>
            <a:lvl2pPr marL="0" indent="228600" algn="ctr" defTabSz="1219200">
              <a:lnSpc>
                <a:spcPct val="80000"/>
              </a:lnSpc>
              <a:spcBef>
                <a:spcPts val="0"/>
              </a:spcBef>
              <a:buSzTx/>
              <a:buNone/>
              <a:defRPr sz="11200">
                <a:latin typeface="+mn-lt"/>
                <a:ea typeface="+mn-ea"/>
                <a:cs typeface="+mn-cs"/>
                <a:sym typeface="Canela Bold"/>
              </a:defRPr>
            </a:lvl2pPr>
            <a:lvl3pPr marL="0" indent="457200" algn="ctr" defTabSz="1219200">
              <a:lnSpc>
                <a:spcPct val="80000"/>
              </a:lnSpc>
              <a:spcBef>
                <a:spcPts val="0"/>
              </a:spcBef>
              <a:buSzTx/>
              <a:buNone/>
              <a:defRPr sz="11200">
                <a:latin typeface="+mn-lt"/>
                <a:ea typeface="+mn-ea"/>
                <a:cs typeface="+mn-cs"/>
                <a:sym typeface="Canela Bold"/>
              </a:defRPr>
            </a:lvl3pPr>
            <a:lvl4pPr marL="0" indent="685800" algn="ctr" defTabSz="1219200">
              <a:lnSpc>
                <a:spcPct val="80000"/>
              </a:lnSpc>
              <a:spcBef>
                <a:spcPts val="0"/>
              </a:spcBef>
              <a:buSzTx/>
              <a:buNone/>
              <a:defRPr sz="11200">
                <a:latin typeface="+mn-lt"/>
                <a:ea typeface="+mn-ea"/>
                <a:cs typeface="+mn-cs"/>
                <a:sym typeface="Canela Bold"/>
              </a:defRPr>
            </a:lvl4pPr>
            <a:lvl5pPr marL="0" indent="914400" algn="ctr" defTabSz="1219200">
              <a:lnSpc>
                <a:spcPct val="80000"/>
              </a:lnSpc>
              <a:spcBef>
                <a:spcPts val="0"/>
              </a:spcBef>
              <a:buSzTx/>
              <a:buNone/>
              <a:defRPr sz="112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778801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609600" y="5550027"/>
            <a:ext cx="10972801" cy="416307"/>
          </a:xfrm>
          <a:prstGeom prst="rect">
            <a:avLst/>
          </a:prstGeom>
        </p:spPr>
        <p:txBody>
          <a:bodyPr anchor="ct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609600" y="2089150"/>
            <a:ext cx="10972800" cy="2208213"/>
          </a:xfrm>
          <a:prstGeom prst="rect">
            <a:avLst/>
          </a:prstGeom>
        </p:spPr>
        <p:txBody>
          <a:bodyPr anchor="ctr"/>
          <a:lstStyle>
            <a:lvl1pPr marL="0" indent="0" algn="ctr" defTabSz="1219200">
              <a:lnSpc>
                <a:spcPct val="80000"/>
              </a:lnSpc>
              <a:spcBef>
                <a:spcPts val="0"/>
              </a:spcBef>
              <a:buSzTx/>
              <a:buNone/>
              <a:defRPr sz="4200">
                <a:latin typeface="+mn-lt"/>
                <a:ea typeface="+mn-ea"/>
                <a:cs typeface="+mn-cs"/>
                <a:sym typeface="Canela Bold"/>
              </a:defRPr>
            </a:lvl1pPr>
            <a:lvl2pPr marL="0" indent="228600" algn="ctr" defTabSz="1219200">
              <a:lnSpc>
                <a:spcPct val="80000"/>
              </a:lnSpc>
              <a:spcBef>
                <a:spcPts val="0"/>
              </a:spcBef>
              <a:buSzTx/>
              <a:buNone/>
              <a:defRPr sz="4200">
                <a:latin typeface="+mn-lt"/>
                <a:ea typeface="+mn-ea"/>
                <a:cs typeface="+mn-cs"/>
                <a:sym typeface="Canela Bold"/>
              </a:defRPr>
            </a:lvl2pPr>
            <a:lvl3pPr marL="0" indent="457200" algn="ctr" defTabSz="1219200">
              <a:lnSpc>
                <a:spcPct val="80000"/>
              </a:lnSpc>
              <a:spcBef>
                <a:spcPts val="0"/>
              </a:spcBef>
              <a:buSzTx/>
              <a:buNone/>
              <a:defRPr sz="4200">
                <a:latin typeface="+mn-lt"/>
                <a:ea typeface="+mn-ea"/>
                <a:cs typeface="+mn-cs"/>
                <a:sym typeface="Canela Bold"/>
              </a:defRPr>
            </a:lvl3pPr>
            <a:lvl4pPr marL="0" indent="685800" algn="ctr" defTabSz="1219200">
              <a:lnSpc>
                <a:spcPct val="80000"/>
              </a:lnSpc>
              <a:spcBef>
                <a:spcPts val="0"/>
              </a:spcBef>
              <a:buSzTx/>
              <a:buNone/>
              <a:defRPr sz="4200">
                <a:latin typeface="+mn-lt"/>
                <a:ea typeface="+mn-ea"/>
                <a:cs typeface="+mn-cs"/>
                <a:sym typeface="Canela Bold"/>
              </a:defRPr>
            </a:lvl4pPr>
            <a:lvl5pPr marL="0" indent="914400" algn="ctr" defTabSz="1219200">
              <a:lnSpc>
                <a:spcPct val="80000"/>
              </a:lnSpc>
              <a:spcBef>
                <a:spcPts val="0"/>
              </a:spcBef>
              <a:buSzTx/>
              <a:buNone/>
              <a:defRPr sz="42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6000750" y="6308151"/>
            <a:ext cx="253274" cy="25648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920670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7872413" y="2790876"/>
            <a:ext cx="3682704" cy="414020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7681913" y="635000"/>
            <a:ext cx="4057650" cy="2704503"/>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31750" y="635000"/>
            <a:ext cx="8382000" cy="5588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6000750" y="6308151"/>
            <a:ext cx="253274" cy="25648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7543204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635000" y="-211667"/>
            <a:ext cx="10922000" cy="7281334"/>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6000750" y="6308151"/>
            <a:ext cx="253274" cy="25648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6312440"/>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6000750" y="6308151"/>
            <a:ext cx="253274" cy="25648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794126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0000"/>
        </a:solidFill>
        <a:effectLst/>
      </p:bgPr>
    </p:bg>
    <p:spTree>
      <p:nvGrpSpPr>
        <p:cNvPr id="1" name=""/>
        <p:cNvGrpSpPr/>
        <p:nvPr/>
      </p:nvGrpSpPr>
      <p:grpSpPr>
        <a:xfrm>
          <a:off x="0" y="0"/>
          <a:ext cx="0" cy="0"/>
          <a:chOff x="0" y="0"/>
          <a:chExt cx="0" cy="0"/>
        </a:xfrm>
      </p:grpSpPr>
      <p:sp>
        <p:nvSpPr>
          <p:cNvPr id="149" name="Rectangle 7"/>
          <p:cNvSpPr/>
          <p:nvPr/>
        </p:nvSpPr>
        <p:spPr>
          <a:xfrm>
            <a:off x="-2" y="0"/>
            <a:ext cx="12188827" cy="1905000"/>
          </a:xfrm>
          <a:prstGeom prst="rect">
            <a:avLst/>
          </a:prstGeom>
          <a:solidFill>
            <a:srgbClr val="549E39"/>
          </a:solidFill>
          <a:ln w="12700">
            <a:miter lim="400000"/>
          </a:ln>
        </p:spPr>
        <p:txBody>
          <a:bodyPr tIns="45720" bIns="45720" anchor="ctr"/>
          <a:lstStyle/>
          <a:p>
            <a:pPr defTabSz="914400">
              <a:lnSpc>
                <a:spcPct val="100000"/>
              </a:lnSpc>
              <a:defRPr sz="3600">
                <a:solidFill>
                  <a:srgbClr val="FFFFFF"/>
                </a:solidFill>
                <a:latin typeface="Calibri"/>
                <a:ea typeface="Calibri"/>
                <a:cs typeface="Calibri"/>
                <a:sym typeface="Calibri"/>
              </a:defRPr>
            </a:pPr>
            <a:endParaRPr sz="1800"/>
          </a:p>
        </p:txBody>
      </p:sp>
      <p:sp>
        <p:nvSpPr>
          <p:cNvPr id="150" name="Rectangle 8"/>
          <p:cNvSpPr/>
          <p:nvPr/>
        </p:nvSpPr>
        <p:spPr>
          <a:xfrm>
            <a:off x="-2" y="5102352"/>
            <a:ext cx="12188827" cy="1755648"/>
          </a:xfrm>
          <a:prstGeom prst="rect">
            <a:avLst/>
          </a:prstGeom>
          <a:solidFill>
            <a:srgbClr val="549E39"/>
          </a:solidFill>
          <a:ln w="12700">
            <a:miter lim="400000"/>
          </a:ln>
        </p:spPr>
        <p:txBody>
          <a:bodyPr tIns="45720" bIns="45720" anchor="ctr"/>
          <a:lstStyle/>
          <a:p>
            <a:pPr defTabSz="914400">
              <a:lnSpc>
                <a:spcPct val="100000"/>
              </a:lnSpc>
              <a:defRPr sz="3600">
                <a:solidFill>
                  <a:srgbClr val="FFFFFF"/>
                </a:solidFill>
                <a:latin typeface="Calibri"/>
                <a:ea typeface="Calibri"/>
                <a:cs typeface="Calibri"/>
                <a:sym typeface="Calibri"/>
              </a:defRPr>
            </a:pPr>
            <a:endParaRPr sz="1800"/>
          </a:p>
        </p:txBody>
      </p:sp>
      <p:sp>
        <p:nvSpPr>
          <p:cNvPr id="151" name="Title Text"/>
          <p:cNvSpPr txBox="1">
            <a:spLocks noGrp="1"/>
          </p:cNvSpPr>
          <p:nvPr>
            <p:ph type="title"/>
          </p:nvPr>
        </p:nvSpPr>
        <p:spPr>
          <a:xfrm>
            <a:off x="1295400" y="2286000"/>
            <a:ext cx="9601200" cy="1517904"/>
          </a:xfrm>
          <a:prstGeom prst="rect">
            <a:avLst/>
          </a:prstGeom>
        </p:spPr>
        <p:txBody>
          <a:bodyPr lIns="91439" tIns="91439" rIns="91439" bIns="91439" anchor="b"/>
          <a:lstStyle>
            <a:lvl1pPr defTabSz="914400">
              <a:lnSpc>
                <a:spcPct val="90000"/>
              </a:lnSpc>
              <a:defRPr sz="5400" spc="0">
                <a:solidFill>
                  <a:srgbClr val="FFFFFF"/>
                </a:solidFill>
                <a:latin typeface="Calibri"/>
                <a:ea typeface="Calibri"/>
                <a:cs typeface="Calibri"/>
                <a:sym typeface="Calibri"/>
              </a:defRPr>
            </a:lvl1pPr>
          </a:lstStyle>
          <a:p>
            <a:r>
              <a:t>Title Text</a:t>
            </a:r>
          </a:p>
        </p:txBody>
      </p:sp>
      <p:sp>
        <p:nvSpPr>
          <p:cNvPr id="152" name="Body Level One…"/>
          <p:cNvSpPr txBox="1">
            <a:spLocks noGrp="1"/>
          </p:cNvSpPr>
          <p:nvPr>
            <p:ph type="body" sz="quarter" idx="1"/>
          </p:nvPr>
        </p:nvSpPr>
        <p:spPr>
          <a:xfrm>
            <a:off x="1295400" y="3959352"/>
            <a:ext cx="9601200" cy="914401"/>
          </a:xfrm>
          <a:prstGeom prst="rect">
            <a:avLst/>
          </a:prstGeom>
        </p:spPr>
        <p:txBody>
          <a:bodyPr lIns="91439" tIns="91439" rIns="91439" bIns="91439"/>
          <a:lstStyle>
            <a:lvl1pPr marL="0" indent="0" algn="ctr" defTabSz="914400">
              <a:spcBef>
                <a:spcPts val="0"/>
              </a:spcBef>
              <a:buSzTx/>
              <a:buNone/>
              <a:defRPr sz="2000" cap="all">
                <a:solidFill>
                  <a:srgbClr val="FFFFFF"/>
                </a:solidFill>
                <a:latin typeface="Calibri"/>
                <a:ea typeface="Calibri"/>
                <a:cs typeface="Calibri"/>
                <a:sym typeface="Calibri"/>
              </a:defRPr>
            </a:lvl1pPr>
            <a:lvl2pPr marL="0" indent="228600" algn="ctr" defTabSz="914400">
              <a:spcBef>
                <a:spcPts val="0"/>
              </a:spcBef>
              <a:buSzTx/>
              <a:buNone/>
              <a:defRPr sz="2000" cap="all">
                <a:solidFill>
                  <a:srgbClr val="FFFFFF"/>
                </a:solidFill>
                <a:latin typeface="Calibri"/>
                <a:ea typeface="Calibri"/>
                <a:cs typeface="Calibri"/>
                <a:sym typeface="Calibri"/>
              </a:defRPr>
            </a:lvl2pPr>
            <a:lvl3pPr marL="0" indent="457200" algn="ctr" defTabSz="914400">
              <a:spcBef>
                <a:spcPts val="0"/>
              </a:spcBef>
              <a:buSzTx/>
              <a:buNone/>
              <a:defRPr sz="2000" cap="all">
                <a:solidFill>
                  <a:srgbClr val="FFFFFF"/>
                </a:solidFill>
                <a:latin typeface="Calibri"/>
                <a:ea typeface="Calibri"/>
                <a:cs typeface="Calibri"/>
                <a:sym typeface="Calibri"/>
              </a:defRPr>
            </a:lvl3pPr>
            <a:lvl4pPr marL="0" indent="685800" algn="ctr" defTabSz="914400">
              <a:spcBef>
                <a:spcPts val="0"/>
              </a:spcBef>
              <a:buSzTx/>
              <a:buNone/>
              <a:defRPr sz="2000" cap="all">
                <a:solidFill>
                  <a:srgbClr val="FFFFFF"/>
                </a:solidFill>
                <a:latin typeface="Calibri"/>
                <a:ea typeface="Calibri"/>
                <a:cs typeface="Calibri"/>
                <a:sym typeface="Calibri"/>
              </a:defRPr>
            </a:lvl4pPr>
            <a:lvl5pPr marL="0" indent="914400" algn="ctr" defTabSz="914400">
              <a:spcBef>
                <a:spcPts val="0"/>
              </a:spcBef>
              <a:buSzTx/>
              <a:buNone/>
              <a:defRPr sz="2000" cap="all">
                <a:solidFill>
                  <a:srgbClr val="FFFFFF"/>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3" name="Slide Number"/>
          <p:cNvSpPr txBox="1">
            <a:spLocks noGrp="1"/>
          </p:cNvSpPr>
          <p:nvPr>
            <p:ph type="sldNum" sz="quarter" idx="2"/>
          </p:nvPr>
        </p:nvSpPr>
        <p:spPr>
          <a:xfrm>
            <a:off x="8386224" y="6179380"/>
            <a:ext cx="351376" cy="353941"/>
          </a:xfrm>
          <a:prstGeom prst="rect">
            <a:avLst/>
          </a:prstGeom>
        </p:spPr>
        <p:txBody>
          <a:bodyPr lIns="91439" tIns="91439" rIns="91439" bIns="91439" anchor="ctr"/>
          <a:lstStyle>
            <a:lvl1pPr algn="r" defTabSz="914400">
              <a:defRPr sz="1100">
                <a:solidFill>
                  <a:srgbClr val="000000"/>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702936104"/>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0000"/>
        </a:solidFill>
        <a:effectLst/>
      </p:bgPr>
    </p:bg>
    <p:spTree>
      <p:nvGrpSpPr>
        <p:cNvPr id="1" name=""/>
        <p:cNvGrpSpPr/>
        <p:nvPr/>
      </p:nvGrpSpPr>
      <p:grpSpPr>
        <a:xfrm>
          <a:off x="0" y="0"/>
          <a:ext cx="0" cy="0"/>
          <a:chOff x="0" y="0"/>
          <a:chExt cx="0" cy="0"/>
        </a:xfrm>
      </p:grpSpPr>
      <p:sp>
        <p:nvSpPr>
          <p:cNvPr id="160" name="Rectangle 6"/>
          <p:cNvSpPr/>
          <p:nvPr/>
        </p:nvSpPr>
        <p:spPr>
          <a:xfrm>
            <a:off x="0" y="274320"/>
            <a:ext cx="12192000" cy="6309361"/>
          </a:xfrm>
          <a:prstGeom prst="rect">
            <a:avLst/>
          </a:prstGeom>
          <a:solidFill>
            <a:srgbClr val="549E39"/>
          </a:solidFill>
          <a:ln w="12700">
            <a:miter lim="400000"/>
          </a:ln>
        </p:spPr>
        <p:txBody>
          <a:bodyPr tIns="45720" bIns="45720" anchor="ctr"/>
          <a:lstStyle/>
          <a:p>
            <a:pPr defTabSz="914400">
              <a:lnSpc>
                <a:spcPct val="100000"/>
              </a:lnSpc>
              <a:defRPr sz="3600">
                <a:solidFill>
                  <a:srgbClr val="FFFFFF"/>
                </a:solidFill>
                <a:latin typeface="Calibri"/>
                <a:ea typeface="Calibri"/>
                <a:cs typeface="Calibri"/>
                <a:sym typeface="Calibri"/>
              </a:defRPr>
            </a:pPr>
            <a:endParaRPr sz="1800"/>
          </a:p>
        </p:txBody>
      </p:sp>
      <p:sp>
        <p:nvSpPr>
          <p:cNvPr id="161" name="Title Text"/>
          <p:cNvSpPr txBox="1">
            <a:spLocks noGrp="1"/>
          </p:cNvSpPr>
          <p:nvPr>
            <p:ph type="title"/>
          </p:nvPr>
        </p:nvSpPr>
        <p:spPr>
          <a:xfrm>
            <a:off x="1295400" y="2130552"/>
            <a:ext cx="9601200" cy="2359153"/>
          </a:xfrm>
          <a:prstGeom prst="rect">
            <a:avLst/>
          </a:prstGeom>
        </p:spPr>
        <p:txBody>
          <a:bodyPr lIns="91439" tIns="91439" rIns="91439" bIns="91439" anchor="b"/>
          <a:lstStyle>
            <a:lvl1pPr defTabSz="914400">
              <a:lnSpc>
                <a:spcPct val="90000"/>
              </a:lnSpc>
              <a:defRPr sz="5400" spc="0">
                <a:latin typeface="Calibri"/>
                <a:ea typeface="Calibri"/>
                <a:cs typeface="Calibri"/>
                <a:sym typeface="Calibri"/>
              </a:defRPr>
            </a:lvl1pPr>
          </a:lstStyle>
          <a:p>
            <a:r>
              <a:t>Title Text</a:t>
            </a:r>
          </a:p>
        </p:txBody>
      </p:sp>
      <p:sp>
        <p:nvSpPr>
          <p:cNvPr id="162" name="Body Level One…"/>
          <p:cNvSpPr txBox="1">
            <a:spLocks noGrp="1"/>
          </p:cNvSpPr>
          <p:nvPr>
            <p:ph type="body" sz="quarter" idx="1"/>
          </p:nvPr>
        </p:nvSpPr>
        <p:spPr>
          <a:xfrm>
            <a:off x="1295400" y="4572000"/>
            <a:ext cx="9601200" cy="841248"/>
          </a:xfrm>
          <a:prstGeom prst="rect">
            <a:avLst/>
          </a:prstGeom>
        </p:spPr>
        <p:txBody>
          <a:bodyPr lIns="91439" tIns="91439" rIns="91439" bIns="91439"/>
          <a:lstStyle>
            <a:lvl1pPr marL="0" indent="0" algn="ctr" defTabSz="914400">
              <a:spcBef>
                <a:spcPts val="0"/>
              </a:spcBef>
              <a:buSzTx/>
              <a:buNone/>
              <a:defRPr sz="2000" cap="all">
                <a:latin typeface="Calibri"/>
                <a:ea typeface="Calibri"/>
                <a:cs typeface="Calibri"/>
                <a:sym typeface="Calibri"/>
              </a:defRPr>
            </a:lvl1pPr>
            <a:lvl2pPr marL="0" indent="228600" algn="ctr" defTabSz="914400">
              <a:spcBef>
                <a:spcPts val="0"/>
              </a:spcBef>
              <a:buSzTx/>
              <a:buNone/>
              <a:defRPr sz="2000" cap="all">
                <a:latin typeface="Calibri"/>
                <a:ea typeface="Calibri"/>
                <a:cs typeface="Calibri"/>
                <a:sym typeface="Calibri"/>
              </a:defRPr>
            </a:lvl2pPr>
            <a:lvl3pPr marL="0" indent="457200" algn="ctr" defTabSz="914400">
              <a:spcBef>
                <a:spcPts val="0"/>
              </a:spcBef>
              <a:buSzTx/>
              <a:buNone/>
              <a:defRPr sz="2000" cap="all">
                <a:latin typeface="Calibri"/>
                <a:ea typeface="Calibri"/>
                <a:cs typeface="Calibri"/>
                <a:sym typeface="Calibri"/>
              </a:defRPr>
            </a:lvl3pPr>
            <a:lvl4pPr marL="0" indent="685800" algn="ctr" defTabSz="914400">
              <a:spcBef>
                <a:spcPts val="0"/>
              </a:spcBef>
              <a:buSzTx/>
              <a:buNone/>
              <a:defRPr sz="2000" cap="all">
                <a:latin typeface="Calibri"/>
                <a:ea typeface="Calibri"/>
                <a:cs typeface="Calibri"/>
                <a:sym typeface="Calibri"/>
              </a:defRPr>
            </a:lvl4pPr>
            <a:lvl5pPr marL="0" indent="914400" algn="ctr" defTabSz="914400">
              <a:spcBef>
                <a:spcPts val="0"/>
              </a:spcBef>
              <a:buSzTx/>
              <a:buNone/>
              <a:defRPr sz="2000" cap="a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3" name="Slide Number"/>
          <p:cNvSpPr txBox="1">
            <a:spLocks noGrp="1"/>
          </p:cNvSpPr>
          <p:nvPr>
            <p:ph type="sldNum" sz="quarter" idx="2"/>
          </p:nvPr>
        </p:nvSpPr>
        <p:spPr>
          <a:xfrm>
            <a:off x="10499504" y="6543870"/>
            <a:ext cx="351377" cy="353941"/>
          </a:xfrm>
          <a:prstGeom prst="rect">
            <a:avLst/>
          </a:prstGeom>
        </p:spPr>
        <p:txBody>
          <a:bodyPr lIns="91439" tIns="91439" rIns="91439" bIns="91439" anchor="ctr"/>
          <a:lstStyle>
            <a:lvl1pPr algn="r" defTabSz="914400">
              <a:defRPr sz="1100">
                <a:solidFill>
                  <a:srgbClr val="000000"/>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32812560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87" name="Body Level One…"/>
          <p:cNvSpPr txBox="1">
            <a:spLocks noGrp="1"/>
          </p:cNvSpPr>
          <p:nvPr>
            <p:ph type="body" idx="1" hasCustomPrompt="1"/>
          </p:nvPr>
        </p:nvSpPr>
        <p:spPr>
          <a:xfrm>
            <a:off x="609600" y="1625600"/>
            <a:ext cx="10972800" cy="3302000"/>
          </a:xfrm>
          <a:prstGeom prst="rect">
            <a:avLst/>
          </a:prstGeom>
        </p:spPr>
        <p:txBody>
          <a:bodyPr anchor="ctr"/>
          <a:lstStyle>
            <a:lvl1pPr marL="0" indent="0" algn="ctr" defTabSz="1219200">
              <a:lnSpc>
                <a:spcPct val="80000"/>
              </a:lnSpc>
              <a:spcBef>
                <a:spcPts val="0"/>
              </a:spcBef>
              <a:buSzTx/>
              <a:buNone/>
              <a:defRPr sz="6400">
                <a:latin typeface="Canela Regular"/>
                <a:ea typeface="Canela Regular"/>
                <a:cs typeface="Canela Regular"/>
                <a:sym typeface="Canela Regular"/>
              </a:defRPr>
            </a:lvl1pPr>
            <a:lvl2pPr marL="0" indent="0" algn="ctr" defTabSz="1219200">
              <a:lnSpc>
                <a:spcPct val="80000"/>
              </a:lnSpc>
              <a:spcBef>
                <a:spcPts val="0"/>
              </a:spcBef>
              <a:buSzTx/>
              <a:buNone/>
              <a:defRPr sz="6400">
                <a:latin typeface="Canela Regular"/>
                <a:ea typeface="Canela Regular"/>
                <a:cs typeface="Canela Regular"/>
                <a:sym typeface="Canela Regular"/>
              </a:defRPr>
            </a:lvl2pPr>
            <a:lvl3pPr marL="0" indent="0" algn="ctr" defTabSz="1219200">
              <a:lnSpc>
                <a:spcPct val="80000"/>
              </a:lnSpc>
              <a:spcBef>
                <a:spcPts val="0"/>
              </a:spcBef>
              <a:buSzTx/>
              <a:buNone/>
              <a:defRPr sz="6400">
                <a:latin typeface="Canela Regular"/>
                <a:ea typeface="Canela Regular"/>
                <a:cs typeface="Canela Regular"/>
                <a:sym typeface="Canela Regular"/>
              </a:defRPr>
            </a:lvl3pPr>
            <a:lvl4pPr marL="0" indent="0" algn="ctr" defTabSz="1219200">
              <a:lnSpc>
                <a:spcPct val="80000"/>
              </a:lnSpc>
              <a:spcBef>
                <a:spcPts val="0"/>
              </a:spcBef>
              <a:buSzTx/>
              <a:buNone/>
              <a:defRPr sz="6400">
                <a:latin typeface="Canela Regular"/>
                <a:ea typeface="Canela Regular"/>
                <a:cs typeface="Canela Regular"/>
                <a:sym typeface="Canela Regular"/>
              </a:defRPr>
            </a:lvl4pPr>
            <a:lvl5pPr marL="0" indent="0" algn="ctr" defTabSz="1219200">
              <a:lnSpc>
                <a:spcPct val="80000"/>
              </a:lnSpc>
              <a:spcBef>
                <a:spcPts val="0"/>
              </a:spcBef>
              <a:buSzTx/>
              <a:buNone/>
              <a:defRPr sz="64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344232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95" name="Body Level One…"/>
          <p:cNvSpPr txBox="1">
            <a:spLocks noGrp="1"/>
          </p:cNvSpPr>
          <p:nvPr>
            <p:ph type="body" sz="quarter" idx="1" hasCustomPrompt="1"/>
          </p:nvPr>
        </p:nvSpPr>
        <p:spPr>
          <a:xfrm>
            <a:off x="609600" y="4231120"/>
            <a:ext cx="10972801" cy="416308"/>
          </a:xfrm>
          <a:prstGeom prst="rect">
            <a:avLst/>
          </a:prstGeom>
        </p:spPr>
        <p:txBody>
          <a:bodyP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vl2pPr algn="ctr" defTabSz="412750">
              <a:lnSpc>
                <a:spcPct val="100000"/>
              </a:lnSpc>
              <a:spcBef>
                <a:spcPts val="0"/>
              </a:spcBef>
              <a:defRPr spc="-22">
                <a:latin typeface="Graphik Semibold"/>
                <a:ea typeface="Graphik Semibold"/>
                <a:cs typeface="Graphik Semibold"/>
                <a:sym typeface="Graphik Semibold"/>
              </a:defRPr>
            </a:lvl2pPr>
            <a:lvl3pPr algn="ctr" defTabSz="412750">
              <a:lnSpc>
                <a:spcPct val="100000"/>
              </a:lnSpc>
              <a:spcBef>
                <a:spcPts val="0"/>
              </a:spcBef>
              <a:defRPr spc="-22">
                <a:latin typeface="Graphik Semibold"/>
                <a:ea typeface="Graphik Semibold"/>
                <a:cs typeface="Graphik Semibold"/>
                <a:sym typeface="Graphik Semibold"/>
              </a:defRPr>
            </a:lvl3pPr>
            <a:lvl4pPr algn="ctr" defTabSz="412750">
              <a:lnSpc>
                <a:spcPct val="100000"/>
              </a:lnSpc>
              <a:spcBef>
                <a:spcPts val="0"/>
              </a:spcBef>
              <a:defRPr spc="-22">
                <a:latin typeface="Graphik Semibold"/>
                <a:ea typeface="Graphik Semibold"/>
                <a:cs typeface="Graphik Semibold"/>
                <a:sym typeface="Graphik Semibold"/>
              </a:defRPr>
            </a:lvl4pPr>
            <a:lvl5pPr algn="ctr" defTabSz="412750">
              <a:lnSpc>
                <a:spcPct val="100000"/>
              </a:lnSpc>
              <a:spcBef>
                <a:spcPts val="0"/>
              </a:spcBef>
              <a:defRPr spc="-22">
                <a:latin typeface="Graphik Semibold"/>
                <a:ea typeface="Graphik Semibold"/>
                <a:cs typeface="Graphik Semibold"/>
                <a:sym typeface="Graphik Semibold"/>
              </a:defRPr>
            </a:lvl5pPr>
          </a:lstStyle>
          <a:p>
            <a:r>
              <a:t>Fact information</a:t>
            </a:r>
          </a:p>
          <a:p>
            <a:pPr lvl="1"/>
            <a:endParaRPr/>
          </a:p>
          <a:p>
            <a:pPr lvl="2"/>
            <a:endParaRPr/>
          </a:p>
          <a:p>
            <a:pPr lvl="3"/>
            <a:endParaRPr/>
          </a:p>
          <a:p>
            <a:pPr lvl="4"/>
            <a:endParaRPr/>
          </a:p>
        </p:txBody>
      </p:sp>
      <p:sp>
        <p:nvSpPr>
          <p:cNvPr id="96" name="Body Level One…"/>
          <p:cNvSpPr txBox="1">
            <a:spLocks noGrp="1"/>
          </p:cNvSpPr>
          <p:nvPr>
            <p:ph type="body" sz="half" idx="21" hasCustomPrompt="1"/>
          </p:nvPr>
        </p:nvSpPr>
        <p:spPr>
          <a:xfrm>
            <a:off x="609600" y="2107241"/>
            <a:ext cx="10972800" cy="2134855"/>
          </a:xfrm>
          <a:prstGeom prst="rect">
            <a:avLst/>
          </a:prstGeom>
        </p:spPr>
        <p:txBody>
          <a:bodyPr anchor="b"/>
          <a:lstStyle/>
          <a:p>
            <a:pPr marL="0" lvl="4" indent="731520" algn="ctr" defTabSz="487680">
              <a:lnSpc>
                <a:spcPct val="80000"/>
              </a:lnSpc>
              <a:spcBef>
                <a:spcPts val="0"/>
              </a:spcBef>
              <a:buSzTx/>
              <a:buNone/>
              <a:defRPr sz="4480">
                <a:latin typeface="Arial Narrow"/>
                <a:ea typeface="Arial Narrow"/>
                <a:cs typeface="Arial Narrow"/>
                <a:sym typeface="Arial Narrow"/>
              </a:defRPr>
            </a:pPr>
            <a:r>
              <a:t>100%
</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937462"/>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609600" y="387350"/>
            <a:ext cx="10972800" cy="86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609601" y="2006600"/>
            <a:ext cx="10974290" cy="4241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24893" y="6299202"/>
            <a:ext cx="251461" cy="265431"/>
          </a:xfrm>
          <a:prstGeom prst="rect">
            <a:avLst/>
          </a:prstGeom>
          <a:ln w="12700">
            <a:miter lim="400000"/>
          </a:ln>
        </p:spPr>
        <p:txBody>
          <a:bodyPr wrap="none" lIns="50800" tIns="50800" rIns="50800" bIns="50800" anchor="b">
            <a:spAutoFit/>
          </a:bodyPr>
          <a:lstStyle>
            <a:lvl1pPr defTabSz="292100">
              <a:defRPr sz="1000">
                <a:solidFill>
                  <a:srgbClr val="5E5E5E"/>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2917341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Lst>
  <p:transition spd="med"/>
  <p:txStyles>
    <p:titleStyle>
      <a:lvl1pPr marL="0" marR="0" indent="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Arial Narrow"/>
          <a:ea typeface="Arial Narrow"/>
          <a:cs typeface="Arial Narrow"/>
          <a:sym typeface="Arial Narrow"/>
        </a:defRPr>
      </a:lvl1pPr>
      <a:lvl2pPr marL="0" marR="0" indent="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Arial Narrow"/>
          <a:ea typeface="Arial Narrow"/>
          <a:cs typeface="Arial Narrow"/>
          <a:sym typeface="Arial Narrow"/>
        </a:defRPr>
      </a:lvl2pPr>
      <a:lvl3pPr marL="0" marR="0" indent="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Arial Narrow"/>
          <a:ea typeface="Arial Narrow"/>
          <a:cs typeface="Arial Narrow"/>
          <a:sym typeface="Arial Narrow"/>
        </a:defRPr>
      </a:lvl3pPr>
      <a:lvl4pPr marL="0" marR="0" indent="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Arial Narrow"/>
          <a:ea typeface="Arial Narrow"/>
          <a:cs typeface="Arial Narrow"/>
          <a:sym typeface="Arial Narrow"/>
        </a:defRPr>
      </a:lvl4pPr>
      <a:lvl5pPr marL="0" marR="0" indent="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Arial Narrow"/>
          <a:ea typeface="Arial Narrow"/>
          <a:cs typeface="Arial Narrow"/>
          <a:sym typeface="Arial Narrow"/>
        </a:defRPr>
      </a:lvl5pPr>
      <a:lvl6pPr marL="0" marR="0" indent="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Arial Narrow"/>
          <a:ea typeface="Arial Narrow"/>
          <a:cs typeface="Arial Narrow"/>
          <a:sym typeface="Arial Narrow"/>
        </a:defRPr>
      </a:lvl6pPr>
      <a:lvl7pPr marL="0" marR="0" indent="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Arial Narrow"/>
          <a:ea typeface="Arial Narrow"/>
          <a:cs typeface="Arial Narrow"/>
          <a:sym typeface="Arial Narrow"/>
        </a:defRPr>
      </a:lvl7pPr>
      <a:lvl8pPr marL="0" marR="0" indent="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Arial Narrow"/>
          <a:ea typeface="Arial Narrow"/>
          <a:cs typeface="Arial Narrow"/>
          <a:sym typeface="Arial Narrow"/>
        </a:defRPr>
      </a:lvl8pPr>
      <a:lvl9pPr marL="0" marR="0" indent="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Arial Narrow"/>
          <a:ea typeface="Arial Narrow"/>
          <a:cs typeface="Arial Narrow"/>
          <a:sym typeface="Arial Narrow"/>
        </a:defRPr>
      </a:lvl9pPr>
    </p:titleStyle>
    <p:bodyStyle>
      <a:lvl1pPr marL="273050" marR="0" indent="-273050" algn="l" defTabSz="1219168"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1pPr>
      <a:lvl2pPr marL="546100" marR="0" indent="-273050" algn="l" defTabSz="1219168"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2pPr>
      <a:lvl3pPr marL="819150" marR="0" indent="-273050" algn="l" defTabSz="1219168"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3pPr>
      <a:lvl4pPr marL="1092200" marR="0" indent="-273050" algn="l" defTabSz="1219168"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4pPr>
      <a:lvl5pPr marL="1365250" marR="0" indent="-273050" algn="l" defTabSz="1219168"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5pPr>
      <a:lvl6pPr marL="1638300" marR="0" indent="-273050" algn="l" defTabSz="1219168"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6pPr>
      <a:lvl7pPr marL="1911350" marR="0" indent="-273050" algn="l" defTabSz="1219168"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7pPr>
      <a:lvl8pPr marL="2184400" marR="0" indent="-273050" algn="l" defTabSz="1219168"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8pPr>
      <a:lvl9pPr marL="2457450" marR="0" indent="-273050" algn="l" defTabSz="1219168"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l"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1pPr>
      <a:lvl2pPr marL="0" marR="0" indent="457200" algn="l"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2pPr>
      <a:lvl3pPr marL="0" marR="0" indent="914400" algn="l"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3pPr>
      <a:lvl4pPr marL="0" marR="0" indent="1371600" algn="l"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4pPr>
      <a:lvl5pPr marL="0" marR="0" indent="1828800" algn="l"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5pPr>
      <a:lvl6pPr marL="0" marR="0" indent="2286000" algn="l"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6pPr>
      <a:lvl7pPr marL="0" marR="0" indent="2743200" algn="l"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7pPr>
      <a:lvl8pPr marL="0" marR="0" indent="3200400" algn="l"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8pPr>
      <a:lvl9pPr marL="0" marR="0" indent="3657600" algn="l"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609600" y="387350"/>
            <a:ext cx="10972800" cy="86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609600" y="2006600"/>
            <a:ext cx="10974289" cy="4241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5998845" y="6308151"/>
            <a:ext cx="253274" cy="256480"/>
          </a:xfrm>
          <a:prstGeom prst="rect">
            <a:avLst/>
          </a:prstGeom>
          <a:ln w="12700">
            <a:miter lim="400000"/>
          </a:ln>
        </p:spPr>
        <p:txBody>
          <a:bodyPr wrap="none" lIns="50800" tIns="50800" rIns="50800" bIns="50800" anchor="b">
            <a:spAutoFit/>
          </a:bodyPr>
          <a:lstStyle>
            <a:lvl1pPr defTabSz="292100">
              <a:lnSpc>
                <a:spcPct val="100000"/>
              </a:lnSpc>
              <a:defRPr sz="1000">
                <a:solidFill>
                  <a:srgbClr val="5E5E5E"/>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13685588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ransition spd="med"/>
  <p:txStyles>
    <p:titleStyle>
      <a:lvl1pPr marL="0" marR="0" indent="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mn-lt"/>
          <a:ea typeface="+mn-ea"/>
          <a:cs typeface="+mn-cs"/>
          <a:sym typeface="Canela Bold"/>
        </a:defRPr>
      </a:lvl1pPr>
      <a:lvl2pPr marL="0" marR="0" indent="22860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mn-lt"/>
          <a:ea typeface="+mn-ea"/>
          <a:cs typeface="+mn-cs"/>
          <a:sym typeface="Canela Bold"/>
        </a:defRPr>
      </a:lvl2pPr>
      <a:lvl3pPr marL="0" marR="0" indent="45720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mn-lt"/>
          <a:ea typeface="+mn-ea"/>
          <a:cs typeface="+mn-cs"/>
          <a:sym typeface="Canela Bold"/>
        </a:defRPr>
      </a:lvl3pPr>
      <a:lvl4pPr marL="0" marR="0" indent="68580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mn-lt"/>
          <a:ea typeface="+mn-ea"/>
          <a:cs typeface="+mn-cs"/>
          <a:sym typeface="Canela Bold"/>
        </a:defRPr>
      </a:lvl4pPr>
      <a:lvl5pPr marL="0" marR="0" indent="91440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mn-lt"/>
          <a:ea typeface="+mn-ea"/>
          <a:cs typeface="+mn-cs"/>
          <a:sym typeface="Canela Bold"/>
        </a:defRPr>
      </a:lvl5pPr>
      <a:lvl6pPr marL="0" marR="0" indent="114300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mn-lt"/>
          <a:ea typeface="+mn-ea"/>
          <a:cs typeface="+mn-cs"/>
          <a:sym typeface="Canela Bold"/>
        </a:defRPr>
      </a:lvl6pPr>
      <a:lvl7pPr marL="0" marR="0" indent="137160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mn-lt"/>
          <a:ea typeface="+mn-ea"/>
          <a:cs typeface="+mn-cs"/>
          <a:sym typeface="Canela Bold"/>
        </a:defRPr>
      </a:lvl7pPr>
      <a:lvl8pPr marL="0" marR="0" indent="160020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mn-lt"/>
          <a:ea typeface="+mn-ea"/>
          <a:cs typeface="+mn-cs"/>
          <a:sym typeface="Canela Bold"/>
        </a:defRPr>
      </a:lvl8pPr>
      <a:lvl9pPr marL="0" marR="0" indent="1828800" algn="ctr" defTabSz="1219200" rtl="0" latinLnBrk="0">
        <a:lnSpc>
          <a:spcPct val="80000"/>
        </a:lnSpc>
        <a:spcBef>
          <a:spcPts val="0"/>
        </a:spcBef>
        <a:spcAft>
          <a:spcPts val="0"/>
        </a:spcAft>
        <a:buClrTx/>
        <a:buSzTx/>
        <a:buFontTx/>
        <a:buNone/>
        <a:tabLst/>
        <a:defRPr sz="4200" b="0" i="0" u="none" strike="noStrike" cap="none" spc="-42" baseline="0">
          <a:solidFill>
            <a:srgbClr val="000000"/>
          </a:solidFill>
          <a:uFillTx/>
          <a:latin typeface="+mn-lt"/>
          <a:ea typeface="+mn-ea"/>
          <a:cs typeface="+mn-cs"/>
          <a:sym typeface="Canela Bold"/>
        </a:defRPr>
      </a:lvl9pPr>
    </p:titleStyle>
    <p:bodyStyle>
      <a:lvl1pPr marL="273050" marR="0" indent="-273050" algn="l" defTabSz="1219169"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1pPr>
      <a:lvl2pPr marL="546100" marR="0" indent="-273050" algn="l" defTabSz="1219169"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2pPr>
      <a:lvl3pPr marL="819150" marR="0" indent="-273050" algn="l" defTabSz="1219169"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3pPr>
      <a:lvl4pPr marL="1092200" marR="0" indent="-273050" algn="l" defTabSz="1219169"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4pPr>
      <a:lvl5pPr marL="1365250" marR="0" indent="-273050" algn="l" defTabSz="1219169"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5pPr>
      <a:lvl6pPr marL="1638300" marR="0" indent="-273050" algn="l" defTabSz="1219169"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6pPr>
      <a:lvl7pPr marL="1911350" marR="0" indent="-273050" algn="l" defTabSz="1219169"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7pPr>
      <a:lvl8pPr marL="2184400" marR="0" indent="-273050" algn="l" defTabSz="1219169"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8pPr>
      <a:lvl9pPr marL="2457450" marR="0" indent="-273050" algn="l" defTabSz="1219169" rtl="0" latinLnBrk="0">
        <a:lnSpc>
          <a:spcPct val="90000"/>
        </a:lnSpc>
        <a:spcBef>
          <a:spcPts val="1200"/>
        </a:spcBef>
        <a:spcAft>
          <a:spcPts val="0"/>
        </a:spcAft>
        <a:buClrTx/>
        <a:buSzPct val="150000"/>
        <a:buFontTx/>
        <a:buChar char="•"/>
        <a:tabLst/>
        <a:defRPr sz="22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1pPr>
      <a:lvl2pPr marL="0" marR="0" indent="228600" algn="ctr"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2pPr>
      <a:lvl3pPr marL="0" marR="0" indent="457200" algn="ctr"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3pPr>
      <a:lvl4pPr marL="0" marR="0" indent="685800" algn="ctr"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4pPr>
      <a:lvl5pPr marL="0" marR="0" indent="914400" algn="ctr"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5pPr>
      <a:lvl6pPr marL="0" marR="0" indent="1143000" algn="ctr"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6pPr>
      <a:lvl7pPr marL="0" marR="0" indent="1371600" algn="ctr"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7pPr>
      <a:lvl8pPr marL="0" marR="0" indent="1600200" algn="ctr"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8pPr>
      <a:lvl9pPr marL="0" marR="0" indent="1828800" algn="ctr" defTabSz="2921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p:cNvSpPr txBox="1">
            <a:spLocks noGrp="1"/>
          </p:cNvSpPr>
          <p:nvPr>
            <p:ph type="title"/>
          </p:nvPr>
        </p:nvSpPr>
        <p:spPr>
          <a:xfrm>
            <a:off x="336883" y="2286000"/>
            <a:ext cx="11622506" cy="1517905"/>
          </a:xfrm>
          <a:prstGeom prst="rect">
            <a:avLst/>
          </a:prstGeom>
        </p:spPr>
        <p:txBody>
          <a:bodyPr>
            <a:noAutofit/>
          </a:bodyPr>
          <a:lstStyle>
            <a:lvl1pPr>
              <a:defRPr sz="9600"/>
            </a:lvl1pPr>
          </a:lstStyle>
          <a:p>
            <a:r>
              <a:rPr lang="en-US" sz="4800" dirty="0">
                <a:latin typeface="Arial Narrow" panose="020B0606020202030204" pitchFamily="34" charset="0"/>
              </a:rPr>
              <a:t>Working Together to Support Veterinary Services</a:t>
            </a:r>
            <a:br>
              <a:rPr lang="en-US" sz="4800" dirty="0">
                <a:latin typeface="Arial Narrow" panose="020B0606020202030204" pitchFamily="34" charset="0"/>
              </a:rPr>
            </a:br>
            <a:r>
              <a:rPr lang="en-US" sz="4800" dirty="0">
                <a:latin typeface="Arial Narrow" panose="020B0606020202030204" pitchFamily="34" charset="0"/>
              </a:rPr>
              <a:t>in Las Cruces</a:t>
            </a:r>
            <a:endParaRPr sz="4800" dirty="0">
              <a:latin typeface="Arial Narrow" panose="020B0606020202030204" pitchFamily="34" charset="0"/>
            </a:endParaRPr>
          </a:p>
        </p:txBody>
      </p:sp>
      <p:sp>
        <p:nvSpPr>
          <p:cNvPr id="173" name="Subtitle 2"/>
          <p:cNvSpPr txBox="1">
            <a:spLocks noGrp="1"/>
          </p:cNvSpPr>
          <p:nvPr>
            <p:ph type="body" sz="quarter" idx="1"/>
          </p:nvPr>
        </p:nvSpPr>
        <p:spPr>
          <a:prstGeom prst="rect">
            <a:avLst/>
          </a:prstGeom>
        </p:spPr>
        <p:txBody>
          <a:bodyPr>
            <a:noAutofit/>
          </a:bodyPr>
          <a:lstStyle/>
          <a:p>
            <a:pPr defTabSz="896112">
              <a:defRPr sz="3920"/>
            </a:pPr>
            <a:r>
              <a:rPr lang="en-US" sz="2800" dirty="0">
                <a:latin typeface="Arial Narrow" panose="020B0606020202030204" pitchFamily="34" charset="0"/>
              </a:rPr>
              <a:t>Meeting Co-hosted by Mayor’s office &amp; </a:t>
            </a:r>
          </a:p>
          <a:p>
            <a:pPr defTabSz="896112">
              <a:defRPr sz="3920"/>
            </a:pPr>
            <a:r>
              <a:rPr lang="en-US" sz="2800" dirty="0">
                <a:latin typeface="Arial Narrow" panose="020B0606020202030204" pitchFamily="34" charset="0"/>
              </a:rPr>
              <a:t>Animal Companions of Las Cruces</a:t>
            </a:r>
            <a:endParaRPr sz="2800" dirty="0">
              <a:latin typeface="Arial Narrow" panose="020B0606020202030204" pitchFamily="34" charset="0"/>
            </a:endParaRPr>
          </a:p>
        </p:txBody>
      </p:sp>
      <p:pic>
        <p:nvPicPr>
          <p:cNvPr id="174" name="ACLOGO_tg.pdf" descr="ACLOGO_tg.pdf"/>
          <p:cNvPicPr>
            <a:picLocks noChangeAspect="1"/>
          </p:cNvPicPr>
          <p:nvPr/>
        </p:nvPicPr>
        <p:blipFill>
          <a:blip r:embed="rId2"/>
          <a:stretch>
            <a:fillRect/>
          </a:stretch>
        </p:blipFill>
        <p:spPr>
          <a:xfrm>
            <a:off x="5126363" y="71717"/>
            <a:ext cx="1840707" cy="1840707"/>
          </a:xfrm>
          <a:prstGeom prst="rect">
            <a:avLst/>
          </a:prstGeom>
          <a:ln w="12700">
            <a:miter lim="400000"/>
          </a:ln>
        </p:spPr>
      </p:pic>
      <p:pic>
        <p:nvPicPr>
          <p:cNvPr id="3" name="Picture 2">
            <a:extLst>
              <a:ext uri="{FF2B5EF4-FFF2-40B4-BE49-F238E27FC236}">
                <a16:creationId xmlns:a16="http://schemas.microsoft.com/office/drawing/2014/main" id="{0EBB7039-20D1-D6FB-6BFD-D240F7F08DB3}"/>
              </a:ext>
            </a:extLst>
          </p:cNvPr>
          <p:cNvPicPr>
            <a:picLocks noChangeAspect="1"/>
          </p:cNvPicPr>
          <p:nvPr/>
        </p:nvPicPr>
        <p:blipFill rotWithShape="1">
          <a:blip r:embed="rId3">
            <a:extLst>
              <a:ext uri="{28A0092B-C50C-407E-A947-70E740481C1C}">
                <a14:useLocalDpi xmlns:a14="http://schemas.microsoft.com/office/drawing/2010/main" val="0"/>
              </a:ext>
            </a:extLst>
          </a:blip>
          <a:srcRect t="26000" b="29137"/>
          <a:stretch/>
        </p:blipFill>
        <p:spPr>
          <a:xfrm>
            <a:off x="2881312" y="5121835"/>
            <a:ext cx="6429375" cy="160245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3"/>
          <p:cNvSpPr txBox="1">
            <a:spLocks noGrp="1"/>
          </p:cNvSpPr>
          <p:nvPr>
            <p:ph type="title"/>
          </p:nvPr>
        </p:nvSpPr>
        <p:spPr>
          <a:xfrm>
            <a:off x="1625600" y="437732"/>
            <a:ext cx="7503515" cy="1449595"/>
          </a:xfrm>
          <a:prstGeom prst="rect">
            <a:avLst/>
          </a:prstGeom>
        </p:spPr>
        <p:txBody>
          <a:bodyPr>
            <a:normAutofit/>
          </a:bodyPr>
          <a:lstStyle>
            <a:lvl1pPr algn="l">
              <a:defRPr sz="12000" b="1" i="1"/>
            </a:lvl1pPr>
          </a:lstStyle>
          <a:p>
            <a:pPr>
              <a:lnSpc>
                <a:spcPct val="100000"/>
              </a:lnSpc>
            </a:pPr>
            <a:r>
              <a:rPr lang="en-US" sz="4900" b="0" i="0" dirty="0">
                <a:latin typeface="Arial Narrow" panose="020B0606020202030204" pitchFamily="34" charset="0"/>
              </a:rPr>
              <a:t>Agenda &amp; Ideal Outcomes</a:t>
            </a:r>
            <a:endParaRPr sz="4900" b="0" i="0" dirty="0">
              <a:latin typeface="Arial Narrow" panose="020B0606020202030204" pitchFamily="34" charset="0"/>
            </a:endParaRPr>
          </a:p>
        </p:txBody>
      </p:sp>
      <p:sp>
        <p:nvSpPr>
          <p:cNvPr id="192" name="Text Placeholder 4"/>
          <p:cNvSpPr txBox="1">
            <a:spLocks noGrp="1"/>
          </p:cNvSpPr>
          <p:nvPr>
            <p:ph type="body" sz="half" idx="1"/>
          </p:nvPr>
        </p:nvSpPr>
        <p:spPr>
          <a:xfrm>
            <a:off x="215003" y="2082882"/>
            <a:ext cx="8391318" cy="4241800"/>
          </a:xfrm>
          <a:prstGeom prst="rect">
            <a:avLst/>
          </a:prstGeom>
        </p:spPr>
        <p:txBody>
          <a:bodyPr>
            <a:normAutofit fontScale="92500"/>
          </a:bodyPr>
          <a:lstStyle/>
          <a:p>
            <a:pPr marL="342900" indent="-342900" algn="l">
              <a:lnSpc>
                <a:spcPct val="100000"/>
              </a:lnSpc>
              <a:spcAft>
                <a:spcPts val="1000"/>
              </a:spcAft>
              <a:buSzPct val="80000"/>
              <a:buFont typeface="Arial"/>
              <a:buChar char="•"/>
              <a:defRPr sz="5600" cap="none"/>
            </a:pPr>
            <a:r>
              <a:rPr lang="en-US" sz="3400" cap="none" dirty="0">
                <a:latin typeface="Arial Narrow" panose="020B0606020202030204" pitchFamily="34" charset="0"/>
              </a:rPr>
              <a:t>Provide research that supports need to act</a:t>
            </a:r>
          </a:p>
          <a:p>
            <a:pPr marL="342900" indent="-342900" algn="l">
              <a:lnSpc>
                <a:spcPct val="100000"/>
              </a:lnSpc>
              <a:spcAft>
                <a:spcPts val="1000"/>
              </a:spcAft>
              <a:buSzPct val="80000"/>
              <a:buFont typeface="Arial"/>
              <a:buChar char="•"/>
              <a:defRPr sz="5600" cap="none"/>
            </a:pPr>
            <a:r>
              <a:rPr lang="en-US" sz="3400" dirty="0">
                <a:latin typeface="Arial Narrow" panose="020B0606020202030204" pitchFamily="34" charset="0"/>
              </a:rPr>
              <a:t>Demonstrate the support of Animal Companions and local government</a:t>
            </a:r>
          </a:p>
          <a:p>
            <a:pPr marL="342900" indent="-342900" algn="l">
              <a:lnSpc>
                <a:spcPct val="100000"/>
              </a:lnSpc>
              <a:spcAft>
                <a:spcPts val="1000"/>
              </a:spcAft>
              <a:buSzPct val="80000"/>
              <a:buFont typeface="Arial"/>
              <a:buChar char="•"/>
              <a:defRPr sz="5600" cap="none"/>
            </a:pPr>
            <a:r>
              <a:rPr lang="en-US" sz="3400" dirty="0">
                <a:latin typeface="Arial Narrow" panose="020B0606020202030204" pitchFamily="34" charset="0"/>
              </a:rPr>
              <a:t>Share some ideas for support</a:t>
            </a:r>
          </a:p>
          <a:p>
            <a:pPr marL="342900" indent="-342900" algn="l">
              <a:lnSpc>
                <a:spcPct val="100000"/>
              </a:lnSpc>
              <a:spcAft>
                <a:spcPts val="1000"/>
              </a:spcAft>
              <a:buSzPct val="80000"/>
              <a:buFont typeface="Arial"/>
              <a:buChar char="•"/>
              <a:defRPr sz="5600" cap="none"/>
            </a:pPr>
            <a:r>
              <a:rPr lang="en-US" sz="3400" cap="none" dirty="0">
                <a:latin typeface="Arial Narrow" panose="020B0606020202030204" pitchFamily="34" charset="0"/>
              </a:rPr>
              <a:t>Listen, listen, listen to your needs and your ideas about how we can help</a:t>
            </a:r>
          </a:p>
          <a:p>
            <a:pPr marL="342900" indent="-342900" algn="l">
              <a:lnSpc>
                <a:spcPct val="100000"/>
              </a:lnSpc>
              <a:spcAft>
                <a:spcPts val="1000"/>
              </a:spcAft>
              <a:buSzPct val="80000"/>
              <a:buFont typeface="Arial"/>
              <a:buChar char="•"/>
              <a:defRPr sz="5600" cap="none"/>
            </a:pPr>
            <a:r>
              <a:rPr lang="en-US" sz="3400" dirty="0">
                <a:latin typeface="Arial Narrow" panose="020B0606020202030204" pitchFamily="34" charset="0"/>
              </a:rPr>
              <a:t>Create community collaboration to solve the problem </a:t>
            </a:r>
          </a:p>
          <a:p>
            <a:pPr marL="342900" indent="-342900" algn="l">
              <a:lnSpc>
                <a:spcPct val="100000"/>
              </a:lnSpc>
              <a:spcAft>
                <a:spcPts val="1000"/>
              </a:spcAft>
              <a:buSzPct val="80000"/>
              <a:buFont typeface="Arial"/>
              <a:buChar char="•"/>
              <a:defRPr sz="5600" cap="none"/>
            </a:pPr>
            <a:endParaRPr sz="2800" dirty="0">
              <a:latin typeface="Arial Narrow" panose="020B0606020202030204" pitchFamily="34" charset="0"/>
            </a:endParaRPr>
          </a:p>
        </p:txBody>
      </p:sp>
      <p:pic>
        <p:nvPicPr>
          <p:cNvPr id="193" name="Picture 5" descr="Picture 5"/>
          <p:cNvPicPr>
            <a:picLocks noChangeAspect="1"/>
          </p:cNvPicPr>
          <p:nvPr/>
        </p:nvPicPr>
        <p:blipFill rotWithShape="1">
          <a:blip r:embed="rId3"/>
          <a:srcRect r="18291"/>
          <a:stretch/>
        </p:blipFill>
        <p:spPr>
          <a:xfrm rot="5400000">
            <a:off x="9002908" y="785068"/>
            <a:ext cx="2999770" cy="2747357"/>
          </a:xfrm>
          <a:prstGeom prst="rect">
            <a:avLst/>
          </a:prstGeom>
          <a:ln w="12700">
            <a:miter lim="400000"/>
          </a:ln>
        </p:spPr>
      </p:pic>
      <p:pic>
        <p:nvPicPr>
          <p:cNvPr id="194" name="ACLOGO_tg.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411" y="242177"/>
            <a:ext cx="1840707" cy="1840707"/>
          </a:xfrm>
          <a:prstGeom prst="rect">
            <a:avLst/>
          </a:prstGeom>
          <a:ln w="12700">
            <a:miter lim="400000"/>
          </a:ln>
        </p:spPr>
      </p:pic>
      <p:pic>
        <p:nvPicPr>
          <p:cNvPr id="2" name="Picture 1"/>
          <p:cNvPicPr>
            <a:picLocks noChangeAspect="1"/>
          </p:cNvPicPr>
          <p:nvPr/>
        </p:nvPicPr>
        <p:blipFill>
          <a:blip r:embed="rId5"/>
          <a:stretch>
            <a:fillRect/>
          </a:stretch>
        </p:blipFill>
        <p:spPr>
          <a:xfrm>
            <a:off x="8606322" y="5522857"/>
            <a:ext cx="2965351" cy="897409"/>
          </a:xfrm>
          <a:prstGeom prst="rect">
            <a:avLst/>
          </a:prstGeom>
        </p:spPr>
      </p:pic>
    </p:spTree>
    <p:extLst>
      <p:ext uri="{BB962C8B-B14F-4D97-AF65-F5344CB8AC3E}">
        <p14:creationId xmlns:p14="http://schemas.microsoft.com/office/powerpoint/2010/main" val="1748799236"/>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3"/>
          <p:cNvSpPr txBox="1">
            <a:spLocks noGrp="1"/>
          </p:cNvSpPr>
          <p:nvPr>
            <p:ph type="title"/>
          </p:nvPr>
        </p:nvSpPr>
        <p:spPr>
          <a:xfrm>
            <a:off x="1888407" y="419760"/>
            <a:ext cx="9601201" cy="1190165"/>
          </a:xfrm>
          <a:prstGeom prst="rect">
            <a:avLst/>
          </a:prstGeom>
        </p:spPr>
        <p:txBody>
          <a:bodyPr>
            <a:normAutofit fontScale="90000"/>
          </a:bodyPr>
          <a:lstStyle>
            <a:lvl1pPr algn="l">
              <a:defRPr sz="12000" b="1" i="1"/>
            </a:lvl1pPr>
          </a:lstStyle>
          <a:p>
            <a:r>
              <a:rPr lang="en-US" dirty="0"/>
              <a:t>	</a:t>
            </a:r>
            <a:r>
              <a:rPr lang="en-US" sz="8000" b="0" i="0" dirty="0">
                <a:latin typeface="Arial Narrow" panose="020B0606020202030204" pitchFamily="34" charset="0"/>
              </a:rPr>
              <a:t>The Numbers Crunch</a:t>
            </a:r>
            <a:endParaRPr sz="8000" b="0" i="0" dirty="0">
              <a:latin typeface="Arial Narrow" panose="020B0606020202030204" pitchFamily="34" charset="0"/>
            </a:endParaRPr>
          </a:p>
        </p:txBody>
      </p:sp>
      <p:sp>
        <p:nvSpPr>
          <p:cNvPr id="197" name="Text Placeholder 4"/>
          <p:cNvSpPr txBox="1">
            <a:spLocks noGrp="1"/>
          </p:cNvSpPr>
          <p:nvPr>
            <p:ph type="body" sz="half" idx="1"/>
          </p:nvPr>
        </p:nvSpPr>
        <p:spPr>
          <a:xfrm>
            <a:off x="186698" y="1906222"/>
            <a:ext cx="12081954" cy="4208828"/>
          </a:xfrm>
          <a:prstGeom prst="rect">
            <a:avLst/>
          </a:prstGeom>
        </p:spPr>
        <p:txBody>
          <a:bodyPr>
            <a:normAutofit/>
          </a:bodyPr>
          <a:lstStyle/>
          <a:p>
            <a:pPr algn="l">
              <a:buSzPct val="80000"/>
              <a:defRPr sz="5300" cap="none"/>
            </a:pPr>
            <a:r>
              <a:rPr lang="en-US" sz="2800" dirty="0">
                <a:latin typeface="Arial Narrow" panose="020B0606020202030204" pitchFamily="34" charset="0"/>
              </a:rPr>
              <a:t>Out of 100 cities nationwide comparable in size, Las Cruces is 1 of only 3 without 24/7 emergency care for all in need; of cities that have emergency care, 6 have a lower median income than Las Cruces</a:t>
            </a:r>
          </a:p>
          <a:p>
            <a:pPr algn="l">
              <a:buSzPct val="80000"/>
              <a:defRPr sz="5300" cap="none"/>
            </a:pPr>
            <a:endParaRPr lang="en-US" sz="2800" dirty="0">
              <a:latin typeface="Arial Narrow" panose="020B0606020202030204" pitchFamily="34" charset="0"/>
            </a:endParaRPr>
          </a:p>
          <a:p>
            <a:pPr algn="l">
              <a:buSzPct val="80000"/>
              <a:defRPr sz="5300" cap="none"/>
            </a:pPr>
            <a:r>
              <a:rPr lang="en-US" sz="2800" dirty="0">
                <a:latin typeface="Arial Narrow" panose="020B0606020202030204" pitchFamily="34" charset="0"/>
              </a:rPr>
              <a:t>Based on census &amp; AMVA equation, approximately:</a:t>
            </a:r>
          </a:p>
          <a:p>
            <a:pPr marL="457200" lvl="1" indent="-457200" algn="l">
              <a:buSzPct val="80000"/>
              <a:buFont typeface="Arial" panose="020B0604020202020204" pitchFamily="34" charset="0"/>
              <a:buChar char="•"/>
              <a:defRPr sz="5300" cap="none"/>
            </a:pPr>
            <a:r>
              <a:rPr lang="en-US" sz="2800" dirty="0">
                <a:latin typeface="Arial Narrow" panose="020B0606020202030204" pitchFamily="34" charset="0"/>
              </a:rPr>
              <a:t>38,540 pets in Las Cruces &amp; Mesilla combined</a:t>
            </a:r>
          </a:p>
          <a:p>
            <a:pPr marL="457200" lvl="1" indent="-457200" algn="l">
              <a:buSzPct val="80000"/>
              <a:buFont typeface="Arial" panose="020B0604020202020204" pitchFamily="34" charset="0"/>
              <a:buChar char="•"/>
              <a:defRPr sz="5300" cap="none"/>
            </a:pPr>
            <a:r>
              <a:rPr lang="en-US" sz="2800" dirty="0">
                <a:latin typeface="Arial Narrow" panose="020B0606020202030204" pitchFamily="34" charset="0"/>
              </a:rPr>
              <a:t>72,178 pets in Doña Ana County</a:t>
            </a:r>
          </a:p>
          <a:p>
            <a:pPr lvl="1" algn="l">
              <a:buSzPct val="80000"/>
              <a:defRPr sz="5300" cap="none"/>
            </a:pPr>
            <a:endParaRPr lang="en-US" sz="2800" dirty="0">
              <a:latin typeface="Arial Narrow" panose="020B0606020202030204" pitchFamily="34" charset="0"/>
            </a:endParaRPr>
          </a:p>
          <a:p>
            <a:pPr lvl="1" algn="l">
              <a:buSzPct val="80000"/>
              <a:defRPr sz="5300" cap="none"/>
            </a:pPr>
            <a:r>
              <a:rPr lang="en-US" sz="2800" dirty="0">
                <a:latin typeface="Arial Narrow" panose="020B0606020202030204" pitchFamily="34" charset="0"/>
              </a:rPr>
              <a:t>Currently Las Cruces has 22 veterinarians.  </a:t>
            </a:r>
          </a:p>
          <a:p>
            <a:pPr lvl="1" algn="l">
              <a:buSzPct val="80000"/>
              <a:defRPr sz="5300" cap="none"/>
            </a:pPr>
            <a:r>
              <a:rPr lang="en-US" sz="2800" dirty="0">
                <a:latin typeface="Arial Narrow" panose="020B0606020202030204" pitchFamily="34" charset="0"/>
              </a:rPr>
              <a:t>3 clinics plus Animal Services Center are advertising for veterinary staff.</a:t>
            </a:r>
          </a:p>
          <a:p>
            <a:pPr algn="l">
              <a:buSzPct val="80000"/>
              <a:defRPr sz="5300" cap="none"/>
            </a:pPr>
            <a:endParaRPr lang="en-US" sz="3500" dirty="0">
              <a:latin typeface="Arial Narrow" panose="020B0606020202030204" pitchFamily="34" charset="0"/>
            </a:endParaRPr>
          </a:p>
          <a:p>
            <a:pPr marL="342900" indent="-342900" algn="l">
              <a:buSzPct val="80000"/>
              <a:buFont typeface="Arial"/>
              <a:buChar char="•"/>
              <a:defRPr sz="5300" cap="none"/>
            </a:pPr>
            <a:endParaRPr dirty="0"/>
          </a:p>
        </p:txBody>
      </p:sp>
      <p:pic>
        <p:nvPicPr>
          <p:cNvPr id="199" name="ACLOGO_t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5" y="279525"/>
            <a:ext cx="1714518" cy="1720215"/>
          </a:xfrm>
          <a:prstGeom prst="rect">
            <a:avLst/>
          </a:prstGeom>
          <a:ln w="12700">
            <a:miter lim="400000"/>
          </a:ln>
        </p:spPr>
      </p:pic>
      <p:pic>
        <p:nvPicPr>
          <p:cNvPr id="2" name="Picture 1"/>
          <p:cNvPicPr>
            <a:picLocks noChangeAspect="1"/>
          </p:cNvPicPr>
          <p:nvPr/>
        </p:nvPicPr>
        <p:blipFill>
          <a:blip r:embed="rId4"/>
          <a:stretch>
            <a:fillRect/>
          </a:stretch>
        </p:blipFill>
        <p:spPr>
          <a:xfrm>
            <a:off x="9833244" y="5900265"/>
            <a:ext cx="2224013" cy="673057"/>
          </a:xfrm>
          <a:prstGeom prst="rect">
            <a:avLst/>
          </a:prstGeom>
        </p:spPr>
      </p:pic>
      <p:pic>
        <p:nvPicPr>
          <p:cNvPr id="4" name="Picture 3">
            <a:extLst>
              <a:ext uri="{FF2B5EF4-FFF2-40B4-BE49-F238E27FC236}">
                <a16:creationId xmlns:a16="http://schemas.microsoft.com/office/drawing/2014/main" id="{3E69D5CE-319D-A44F-579E-71CA2F1246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6347" y="3042103"/>
            <a:ext cx="2333793" cy="1753453"/>
          </a:xfrm>
          <a:prstGeom prst="rect">
            <a:avLst/>
          </a:prstGeom>
        </p:spPr>
      </p:pic>
    </p:spTree>
    <p:extLst>
      <p:ext uri="{BB962C8B-B14F-4D97-AF65-F5344CB8AC3E}">
        <p14:creationId xmlns:p14="http://schemas.microsoft.com/office/powerpoint/2010/main" val="2278281337"/>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Title 3"/>
          <p:cNvSpPr txBox="1">
            <a:spLocks noGrp="1"/>
          </p:cNvSpPr>
          <p:nvPr>
            <p:ph type="title"/>
          </p:nvPr>
        </p:nvSpPr>
        <p:spPr>
          <a:xfrm>
            <a:off x="2980443" y="662768"/>
            <a:ext cx="5450463" cy="1590520"/>
          </a:xfrm>
          <a:prstGeom prst="rect">
            <a:avLst/>
          </a:prstGeom>
        </p:spPr>
        <p:txBody>
          <a:bodyPr/>
          <a:lstStyle>
            <a:lvl1pPr algn="l">
              <a:defRPr sz="7200" b="1">
                <a:latin typeface="Arial Narrow"/>
                <a:ea typeface="Arial Narrow"/>
                <a:cs typeface="Arial Narrow"/>
                <a:sym typeface="Arial Narrow"/>
              </a:defRPr>
            </a:lvl1pPr>
          </a:lstStyle>
          <a:p>
            <a:r>
              <a:rPr b="0" dirty="0"/>
              <a:t>Our Mission</a:t>
            </a:r>
          </a:p>
        </p:txBody>
      </p:sp>
      <p:sp>
        <p:nvSpPr>
          <p:cNvPr id="580" name="Text Placeholder 4"/>
          <p:cNvSpPr txBox="1">
            <a:spLocks noGrp="1"/>
          </p:cNvSpPr>
          <p:nvPr>
            <p:ph type="body" sz="half" idx="1"/>
          </p:nvPr>
        </p:nvSpPr>
        <p:spPr>
          <a:xfrm>
            <a:off x="311887" y="2949541"/>
            <a:ext cx="11568225" cy="2495859"/>
          </a:xfrm>
          <a:prstGeom prst="rect">
            <a:avLst/>
          </a:prstGeom>
        </p:spPr>
        <p:txBody>
          <a:bodyPr>
            <a:normAutofit lnSpcReduction="10000"/>
          </a:bodyPr>
          <a:lstStyle/>
          <a:p>
            <a:pPr algn="l">
              <a:lnSpc>
                <a:spcPct val="72000"/>
              </a:lnSpc>
              <a:defRPr sz="3200">
                <a:latin typeface="Arial Narrow"/>
                <a:ea typeface="Arial Narrow"/>
                <a:cs typeface="Arial Narrow"/>
                <a:sym typeface="Arial Narrow"/>
              </a:defRPr>
            </a:pPr>
            <a:endParaRPr dirty="0"/>
          </a:p>
          <a:p>
            <a:pPr algn="l"/>
            <a:r>
              <a:rPr lang="en-US" sz="3600" cap="none" dirty="0">
                <a:latin typeface="Arial Narrow" panose="020B0606020202030204" pitchFamily="34" charset="0"/>
              </a:rPr>
              <a:t>Animal Companions provides support and resources for establishing and sustaining 24/7 emergency services in Las Cruces, serving a wide community of pet owners in Southern New Mexico and easing the burden of veterinary staff.</a:t>
            </a:r>
          </a:p>
        </p:txBody>
      </p:sp>
      <p:pic>
        <p:nvPicPr>
          <p:cNvPr id="581" name="Picture 1" descr="Picture 1"/>
          <p:cNvPicPr>
            <a:picLocks noChangeAspect="1"/>
          </p:cNvPicPr>
          <p:nvPr/>
        </p:nvPicPr>
        <p:blipFill>
          <a:blip r:embed="rId3"/>
          <a:stretch>
            <a:fillRect/>
          </a:stretch>
        </p:blipFill>
        <p:spPr>
          <a:xfrm>
            <a:off x="8430904" y="333806"/>
            <a:ext cx="3272334" cy="2574951"/>
          </a:xfrm>
          <a:prstGeom prst="rect">
            <a:avLst/>
          </a:prstGeom>
          <a:ln w="12700">
            <a:miter lim="400000"/>
          </a:ln>
        </p:spPr>
      </p:pic>
      <p:pic>
        <p:nvPicPr>
          <p:cNvPr id="582" name="ACLOGO_tg.pdf" descr="ACLOGO_tg.pdf"/>
          <p:cNvPicPr>
            <a:picLocks noChangeAspect="1"/>
          </p:cNvPicPr>
          <p:nvPr/>
        </p:nvPicPr>
        <p:blipFill>
          <a:blip r:embed="rId4"/>
          <a:stretch>
            <a:fillRect/>
          </a:stretch>
        </p:blipFill>
        <p:spPr>
          <a:xfrm>
            <a:off x="391509" y="412580"/>
            <a:ext cx="1840708" cy="1840708"/>
          </a:xfrm>
          <a:prstGeom prst="rect">
            <a:avLst/>
          </a:prstGeom>
          <a:ln w="12700">
            <a:miter lim="400000"/>
          </a:ln>
        </p:spPr>
      </p:pic>
      <p:pic>
        <p:nvPicPr>
          <p:cNvPr id="583" name="Picture 1" descr="Picture 1"/>
          <p:cNvPicPr>
            <a:picLocks noChangeAspect="1"/>
          </p:cNvPicPr>
          <p:nvPr/>
        </p:nvPicPr>
        <p:blipFill>
          <a:blip r:embed="rId5"/>
          <a:stretch>
            <a:fillRect/>
          </a:stretch>
        </p:blipFill>
        <p:spPr>
          <a:xfrm>
            <a:off x="7666339" y="5300964"/>
            <a:ext cx="3706690" cy="1121762"/>
          </a:xfrm>
          <a:prstGeom prst="rect">
            <a:avLst/>
          </a:prstGeom>
          <a:ln w="12700">
            <a:miter lim="400000"/>
          </a:ln>
        </p:spPr>
      </p:pic>
    </p:spTree>
    <p:extLst>
      <p:ext uri="{BB962C8B-B14F-4D97-AF65-F5344CB8AC3E}">
        <p14:creationId xmlns:p14="http://schemas.microsoft.com/office/powerpoint/2010/main" val="44495763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3"/>
          <p:cNvSpPr txBox="1">
            <a:spLocks noGrp="1"/>
          </p:cNvSpPr>
          <p:nvPr>
            <p:ph type="title"/>
          </p:nvPr>
        </p:nvSpPr>
        <p:spPr>
          <a:xfrm>
            <a:off x="2000250" y="422068"/>
            <a:ext cx="5143501" cy="1449595"/>
          </a:xfrm>
          <a:prstGeom prst="rect">
            <a:avLst/>
          </a:prstGeom>
        </p:spPr>
        <p:txBody>
          <a:bodyPr>
            <a:normAutofit fontScale="90000"/>
          </a:bodyPr>
          <a:lstStyle>
            <a:lvl1pPr algn="l">
              <a:defRPr sz="12000" b="1" i="1"/>
            </a:lvl1pPr>
          </a:lstStyle>
          <a:p>
            <a:r>
              <a:rPr lang="en-US" dirty="0"/>
              <a:t>	</a:t>
            </a:r>
            <a:r>
              <a:rPr sz="8000" b="0" i="0" dirty="0">
                <a:latin typeface="Arial Narrow" panose="020B0606020202030204" pitchFamily="34" charset="0"/>
              </a:rPr>
              <a:t>Our </a:t>
            </a:r>
            <a:r>
              <a:rPr lang="en-US" sz="8000" b="0" i="0" dirty="0">
                <a:latin typeface="Arial Narrow" panose="020B0606020202030204" pitchFamily="34" charset="0"/>
              </a:rPr>
              <a:t>Goals</a:t>
            </a:r>
            <a:endParaRPr sz="8000" b="0" i="0" dirty="0">
              <a:latin typeface="Arial Narrow" panose="020B0606020202030204" pitchFamily="34" charset="0"/>
            </a:endParaRPr>
          </a:p>
        </p:txBody>
      </p:sp>
      <p:sp>
        <p:nvSpPr>
          <p:cNvPr id="192" name="Text Placeholder 4"/>
          <p:cNvSpPr txBox="1">
            <a:spLocks noGrp="1"/>
          </p:cNvSpPr>
          <p:nvPr>
            <p:ph type="body" sz="half" idx="1"/>
          </p:nvPr>
        </p:nvSpPr>
        <p:spPr>
          <a:xfrm>
            <a:off x="264383" y="2328863"/>
            <a:ext cx="8080268" cy="4241800"/>
          </a:xfrm>
          <a:prstGeom prst="rect">
            <a:avLst/>
          </a:prstGeom>
        </p:spPr>
        <p:txBody>
          <a:bodyPr>
            <a:normAutofit fontScale="77500" lnSpcReduction="20000"/>
          </a:bodyPr>
          <a:lstStyle/>
          <a:p>
            <a:pPr marL="342900" indent="-342900" algn="l">
              <a:lnSpc>
                <a:spcPct val="100000"/>
              </a:lnSpc>
              <a:spcAft>
                <a:spcPts val="1000"/>
              </a:spcAft>
              <a:buSzPct val="80000"/>
              <a:buFont typeface="Arial"/>
              <a:buChar char="•"/>
              <a:defRPr sz="5600" cap="none"/>
            </a:pPr>
            <a:r>
              <a:rPr lang="en-US" sz="3400" cap="none" dirty="0">
                <a:latin typeface="Arial Narrow" panose="020B0606020202030204" pitchFamily="34" charset="0"/>
              </a:rPr>
              <a:t>Provide support and resources to our local veterinary clinics</a:t>
            </a:r>
          </a:p>
          <a:p>
            <a:pPr marL="342900" indent="-342900" algn="l">
              <a:lnSpc>
                <a:spcPct val="100000"/>
              </a:lnSpc>
              <a:spcAft>
                <a:spcPts val="1000"/>
              </a:spcAft>
              <a:buSzPct val="80000"/>
              <a:buFont typeface="Arial"/>
              <a:buChar char="•"/>
              <a:defRPr sz="5600" cap="none"/>
            </a:pPr>
            <a:r>
              <a:rPr lang="en-US" sz="3400" dirty="0">
                <a:latin typeface="Arial Narrow" panose="020B0606020202030204" pitchFamily="34" charset="0"/>
              </a:rPr>
              <a:t>Recruit veterinarians to the community</a:t>
            </a:r>
          </a:p>
          <a:p>
            <a:pPr marL="342900" indent="-342900" algn="l">
              <a:lnSpc>
                <a:spcPct val="100000"/>
              </a:lnSpc>
              <a:spcAft>
                <a:spcPts val="1000"/>
              </a:spcAft>
              <a:buSzPct val="80000"/>
              <a:buFont typeface="Arial"/>
              <a:buChar char="•"/>
              <a:defRPr sz="5600" cap="none"/>
            </a:pPr>
            <a:r>
              <a:rPr lang="en-US" sz="3400" dirty="0">
                <a:latin typeface="Arial Narrow" panose="020B0606020202030204" pitchFamily="34" charset="0"/>
              </a:rPr>
              <a:t>Advocate for vet tech licensing and educational programs leading to licensure</a:t>
            </a:r>
          </a:p>
          <a:p>
            <a:pPr marL="342900" indent="-342900" algn="l">
              <a:lnSpc>
                <a:spcPct val="100000"/>
              </a:lnSpc>
              <a:spcAft>
                <a:spcPts val="1000"/>
              </a:spcAft>
              <a:buSzPct val="80000"/>
              <a:buFont typeface="Arial"/>
              <a:buChar char="•"/>
              <a:defRPr sz="5600" cap="none"/>
            </a:pPr>
            <a:r>
              <a:rPr lang="en-US" sz="3400" cap="none" dirty="0">
                <a:latin typeface="Arial Narrow" panose="020B0606020202030204" pitchFamily="34" charset="0"/>
              </a:rPr>
              <a:t>Advocate for limits on non-compete clauses in veterinary medicine to minimize loss of scarce veterinary resources in New Mexico</a:t>
            </a:r>
          </a:p>
          <a:p>
            <a:pPr marL="342900" indent="-342900" algn="l">
              <a:lnSpc>
                <a:spcPct val="100000"/>
              </a:lnSpc>
              <a:spcAft>
                <a:spcPts val="1000"/>
              </a:spcAft>
              <a:buSzPct val="80000"/>
              <a:buFont typeface="Arial"/>
              <a:buChar char="•"/>
              <a:defRPr sz="5600" cap="none"/>
            </a:pPr>
            <a:r>
              <a:rPr lang="en-US" sz="3400" dirty="0">
                <a:latin typeface="Arial Narrow" panose="020B0606020202030204" pitchFamily="34" charset="0"/>
              </a:rPr>
              <a:t>Support a </a:t>
            </a:r>
            <a:r>
              <a:rPr lang="en-US" sz="3400" dirty="0" err="1">
                <a:latin typeface="Arial Narrow" panose="020B0606020202030204" pitchFamily="34" charset="0"/>
              </a:rPr>
              <a:t>televet</a:t>
            </a:r>
            <a:r>
              <a:rPr lang="en-US" sz="3400" dirty="0">
                <a:latin typeface="Arial Narrow" panose="020B0606020202030204" pitchFamily="34" charset="0"/>
              </a:rPr>
              <a:t> call line for after hours--ACCOMPLISHED</a:t>
            </a:r>
          </a:p>
          <a:p>
            <a:pPr marL="342900" indent="-342900" algn="l">
              <a:lnSpc>
                <a:spcPct val="100000"/>
              </a:lnSpc>
              <a:spcAft>
                <a:spcPts val="1000"/>
              </a:spcAft>
              <a:buSzPct val="80000"/>
              <a:buFont typeface="Arial"/>
              <a:buChar char="•"/>
              <a:defRPr sz="5600" cap="none"/>
            </a:pPr>
            <a:endParaRPr sz="2800" dirty="0">
              <a:latin typeface="Arial Narrow" panose="020B0606020202030204" pitchFamily="34" charset="0"/>
            </a:endParaRPr>
          </a:p>
        </p:txBody>
      </p:sp>
      <p:pic>
        <p:nvPicPr>
          <p:cNvPr id="193" name="Picture 5"/>
          <p:cNvPicPr>
            <a:picLocks noChangeAspect="1"/>
          </p:cNvPicPr>
          <p:nvPr/>
        </p:nvPicPr>
        <p:blipFill>
          <a:blip r:embed="rId3">
            <a:extLst>
              <a:ext uri="{28A0092B-C50C-407E-A947-70E740481C1C}">
                <a14:useLocalDpi xmlns:a14="http://schemas.microsoft.com/office/drawing/2010/main" val="0"/>
              </a:ext>
            </a:extLst>
          </a:blip>
          <a:srcRect l="13756" r="13756"/>
          <a:stretch/>
        </p:blipFill>
        <p:spPr>
          <a:xfrm>
            <a:off x="8698111" y="826900"/>
            <a:ext cx="2999770" cy="2747357"/>
          </a:xfrm>
          <a:prstGeom prst="rect">
            <a:avLst/>
          </a:prstGeom>
          <a:ln w="12700">
            <a:miter lim="400000"/>
          </a:ln>
        </p:spPr>
      </p:pic>
      <p:pic>
        <p:nvPicPr>
          <p:cNvPr id="194" name="ACLOGO_tg.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683" y="422068"/>
            <a:ext cx="1840707" cy="1840707"/>
          </a:xfrm>
          <a:prstGeom prst="rect">
            <a:avLst/>
          </a:prstGeom>
          <a:ln w="12700">
            <a:miter lim="400000"/>
          </a:ln>
        </p:spPr>
      </p:pic>
      <p:pic>
        <p:nvPicPr>
          <p:cNvPr id="2" name="Picture 1"/>
          <p:cNvPicPr>
            <a:picLocks noChangeAspect="1"/>
          </p:cNvPicPr>
          <p:nvPr/>
        </p:nvPicPr>
        <p:blipFill>
          <a:blip r:embed="rId5"/>
          <a:stretch>
            <a:fillRect/>
          </a:stretch>
        </p:blipFill>
        <p:spPr>
          <a:xfrm>
            <a:off x="8344651" y="5448902"/>
            <a:ext cx="3706689" cy="1121761"/>
          </a:xfrm>
          <a:prstGeom prst="rect">
            <a:avLst/>
          </a:prstGeom>
        </p:spPr>
      </p:pic>
    </p:spTree>
    <p:extLst>
      <p:ext uri="{BB962C8B-B14F-4D97-AF65-F5344CB8AC3E}">
        <p14:creationId xmlns:p14="http://schemas.microsoft.com/office/powerpoint/2010/main" val="3078382175"/>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3"/>
          <p:cNvSpPr txBox="1">
            <a:spLocks noGrp="1"/>
          </p:cNvSpPr>
          <p:nvPr>
            <p:ph type="title"/>
          </p:nvPr>
        </p:nvSpPr>
        <p:spPr>
          <a:xfrm>
            <a:off x="2513850" y="493785"/>
            <a:ext cx="5524126" cy="1449595"/>
          </a:xfrm>
          <a:prstGeom prst="rect">
            <a:avLst/>
          </a:prstGeom>
        </p:spPr>
        <p:txBody>
          <a:bodyPr>
            <a:normAutofit/>
          </a:bodyPr>
          <a:lstStyle>
            <a:lvl1pPr algn="l">
              <a:defRPr sz="12000" b="1" i="1"/>
            </a:lvl1pPr>
          </a:lstStyle>
          <a:p>
            <a:r>
              <a:rPr lang="en-US" sz="8000" b="0" i="0" dirty="0">
                <a:latin typeface="Arial Narrow" panose="020B0606020202030204" pitchFamily="34" charset="0"/>
              </a:rPr>
              <a:t>Local Support</a:t>
            </a:r>
            <a:endParaRPr sz="8000" b="0" i="0" dirty="0">
              <a:latin typeface="Arial Narrow" panose="020B0606020202030204" pitchFamily="34" charset="0"/>
            </a:endParaRPr>
          </a:p>
        </p:txBody>
      </p:sp>
      <p:sp>
        <p:nvSpPr>
          <p:cNvPr id="192" name="Text Placeholder 4"/>
          <p:cNvSpPr txBox="1">
            <a:spLocks noGrp="1"/>
          </p:cNvSpPr>
          <p:nvPr>
            <p:ph type="body" sz="half" idx="1"/>
          </p:nvPr>
        </p:nvSpPr>
        <p:spPr>
          <a:xfrm>
            <a:off x="287775" y="2224609"/>
            <a:ext cx="8410335" cy="4241800"/>
          </a:xfrm>
          <a:prstGeom prst="rect">
            <a:avLst/>
          </a:prstGeom>
        </p:spPr>
        <p:txBody>
          <a:bodyPr>
            <a:normAutofit/>
          </a:bodyPr>
          <a:lstStyle/>
          <a:p>
            <a:pPr marL="342900" indent="-342900" algn="l">
              <a:lnSpc>
                <a:spcPct val="100000"/>
              </a:lnSpc>
              <a:spcAft>
                <a:spcPts val="1000"/>
              </a:spcAft>
              <a:buSzPct val="80000"/>
              <a:buFont typeface="Arial"/>
              <a:buChar char="•"/>
              <a:defRPr sz="5600" cap="none"/>
            </a:pPr>
            <a:r>
              <a:rPr lang="en-US" sz="2800" cap="none" dirty="0">
                <a:latin typeface="Arial Narrow" panose="020B0606020202030204" pitchFamily="34" charset="0"/>
              </a:rPr>
              <a:t>Community Foundation of Southern New Mexico</a:t>
            </a:r>
          </a:p>
          <a:p>
            <a:pPr marL="342900" indent="-342900" algn="l">
              <a:lnSpc>
                <a:spcPct val="100000"/>
              </a:lnSpc>
              <a:spcAft>
                <a:spcPts val="1000"/>
              </a:spcAft>
              <a:buSzPct val="80000"/>
              <a:buFont typeface="Arial"/>
              <a:buChar char="•"/>
              <a:defRPr sz="5600" cap="none"/>
            </a:pPr>
            <a:r>
              <a:rPr lang="en-US" sz="2800" dirty="0">
                <a:latin typeface="Arial Narrow" panose="020B0606020202030204" pitchFamily="34" charset="0"/>
              </a:rPr>
              <a:t>158 donors and/or volunteers since January 2022</a:t>
            </a:r>
          </a:p>
          <a:p>
            <a:pPr marL="342900" indent="-342900" algn="l">
              <a:lnSpc>
                <a:spcPct val="100000"/>
              </a:lnSpc>
              <a:spcAft>
                <a:spcPts val="1000"/>
              </a:spcAft>
              <a:buSzPct val="80000"/>
              <a:buFont typeface="Arial"/>
              <a:buChar char="•"/>
              <a:defRPr sz="5600" cap="none"/>
            </a:pPr>
            <a:r>
              <a:rPr lang="en-US" sz="2800" dirty="0">
                <a:latin typeface="Arial Narrow" panose="020B0606020202030204" pitchFamily="34" charset="0"/>
              </a:rPr>
              <a:t>Example: Active volunteers logged over 625 hours in Sept/Oct</a:t>
            </a:r>
          </a:p>
          <a:p>
            <a:pPr marL="342900" indent="-342900" algn="l">
              <a:lnSpc>
                <a:spcPct val="100000"/>
              </a:lnSpc>
              <a:spcAft>
                <a:spcPts val="1000"/>
              </a:spcAft>
              <a:buSzPct val="80000"/>
              <a:buFont typeface="Arial"/>
              <a:buChar char="•"/>
              <a:defRPr sz="5600" cap="none"/>
            </a:pPr>
            <a:r>
              <a:rPr lang="en-US" sz="2800" dirty="0">
                <a:latin typeface="Arial Narrow" panose="020B0606020202030204" pitchFamily="34" charset="0"/>
              </a:rPr>
              <a:t>Mayor Miyagishima and the City Council of Las Cruces</a:t>
            </a:r>
          </a:p>
          <a:p>
            <a:pPr marL="342900" indent="-342900" algn="l">
              <a:lnSpc>
                <a:spcPct val="100000"/>
              </a:lnSpc>
              <a:spcAft>
                <a:spcPts val="1000"/>
              </a:spcAft>
              <a:buSzPct val="80000"/>
              <a:buFont typeface="Arial"/>
              <a:buChar char="•"/>
              <a:defRPr sz="5600" cap="none"/>
            </a:pPr>
            <a:r>
              <a:rPr lang="en-US" sz="2800" cap="none" dirty="0">
                <a:latin typeface="Arial Narrow" panose="020B0606020202030204" pitchFamily="34" charset="0"/>
              </a:rPr>
              <a:t>Mayor Nora Barraza and Board of Trustees of Mesilla</a:t>
            </a:r>
          </a:p>
          <a:p>
            <a:pPr marL="342900" indent="-342900" algn="l">
              <a:lnSpc>
                <a:spcPct val="100000"/>
              </a:lnSpc>
              <a:spcAft>
                <a:spcPts val="1000"/>
              </a:spcAft>
              <a:buSzPct val="80000"/>
              <a:buFont typeface="Arial"/>
              <a:buChar char="•"/>
              <a:defRPr sz="5600" cap="none"/>
            </a:pPr>
            <a:r>
              <a:rPr lang="en-US" sz="2800" dirty="0">
                <a:latin typeface="Arial Narrow" panose="020B0606020202030204" pitchFamily="34" charset="0"/>
              </a:rPr>
              <a:t>Doña Ana County Commissioners</a:t>
            </a:r>
          </a:p>
          <a:p>
            <a:pPr marL="342900" indent="-342900" algn="l">
              <a:lnSpc>
                <a:spcPct val="100000"/>
              </a:lnSpc>
              <a:spcAft>
                <a:spcPts val="1000"/>
              </a:spcAft>
              <a:buSzPct val="80000"/>
              <a:buFont typeface="Arial"/>
              <a:buChar char="•"/>
              <a:defRPr sz="5600" cap="none"/>
            </a:pPr>
            <a:endParaRPr sz="2800" dirty="0">
              <a:latin typeface="Arial Narrow" panose="020B0606020202030204" pitchFamily="34" charset="0"/>
            </a:endParaRPr>
          </a:p>
        </p:txBody>
      </p:sp>
      <p:pic>
        <p:nvPicPr>
          <p:cNvPr id="193" name="Picture 5"/>
          <p:cNvPicPr>
            <a:picLocks noChangeAspect="1"/>
          </p:cNvPicPr>
          <p:nvPr/>
        </p:nvPicPr>
        <p:blipFill>
          <a:blip r:embed="rId3">
            <a:extLst>
              <a:ext uri="{28A0092B-C50C-407E-A947-70E740481C1C}">
                <a14:useLocalDpi xmlns:a14="http://schemas.microsoft.com/office/drawing/2010/main" val="0"/>
              </a:ext>
            </a:extLst>
          </a:blip>
          <a:srcRect t="10890" b="10890"/>
          <a:stretch/>
        </p:blipFill>
        <p:spPr>
          <a:xfrm>
            <a:off x="8698111" y="826900"/>
            <a:ext cx="2999770" cy="2747357"/>
          </a:xfrm>
          <a:prstGeom prst="rect">
            <a:avLst/>
          </a:prstGeom>
          <a:ln w="12700">
            <a:miter lim="400000"/>
          </a:ln>
        </p:spPr>
      </p:pic>
      <p:pic>
        <p:nvPicPr>
          <p:cNvPr id="194" name="ACLOGO_tg.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683" y="422068"/>
            <a:ext cx="1840707" cy="1840707"/>
          </a:xfrm>
          <a:prstGeom prst="rect">
            <a:avLst/>
          </a:prstGeom>
          <a:ln w="12700">
            <a:miter lim="400000"/>
          </a:ln>
        </p:spPr>
      </p:pic>
      <p:pic>
        <p:nvPicPr>
          <p:cNvPr id="2" name="Picture 1"/>
          <p:cNvPicPr>
            <a:picLocks noChangeAspect="1"/>
          </p:cNvPicPr>
          <p:nvPr/>
        </p:nvPicPr>
        <p:blipFill>
          <a:blip r:embed="rId5"/>
          <a:stretch>
            <a:fillRect/>
          </a:stretch>
        </p:blipFill>
        <p:spPr>
          <a:xfrm>
            <a:off x="8344651" y="5448902"/>
            <a:ext cx="3706689" cy="1121761"/>
          </a:xfrm>
          <a:prstGeom prst="rect">
            <a:avLst/>
          </a:prstGeom>
        </p:spPr>
      </p:pic>
    </p:spTree>
    <p:extLst>
      <p:ext uri="{BB962C8B-B14F-4D97-AF65-F5344CB8AC3E}">
        <p14:creationId xmlns:p14="http://schemas.microsoft.com/office/powerpoint/2010/main" val="396419631"/>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3"/>
          <p:cNvSpPr txBox="1">
            <a:spLocks noGrp="1"/>
          </p:cNvSpPr>
          <p:nvPr>
            <p:ph type="title"/>
          </p:nvPr>
        </p:nvSpPr>
        <p:spPr>
          <a:xfrm>
            <a:off x="2160390" y="422068"/>
            <a:ext cx="6439751" cy="1449595"/>
          </a:xfrm>
          <a:prstGeom prst="rect">
            <a:avLst/>
          </a:prstGeom>
        </p:spPr>
        <p:txBody>
          <a:bodyPr>
            <a:normAutofit fontScale="90000"/>
          </a:bodyPr>
          <a:lstStyle>
            <a:lvl1pPr algn="l">
              <a:defRPr sz="12000" b="1" i="1"/>
            </a:lvl1pPr>
          </a:lstStyle>
          <a:p>
            <a:r>
              <a:rPr lang="en-US" dirty="0"/>
              <a:t>	</a:t>
            </a:r>
            <a:r>
              <a:rPr lang="en-US" sz="6000" b="0" i="0" dirty="0">
                <a:latin typeface="Arial Narrow" panose="020B0606020202030204" pitchFamily="34" charset="0"/>
              </a:rPr>
              <a:t>Ideas for Support</a:t>
            </a:r>
            <a:endParaRPr sz="6000" b="0" i="0" dirty="0">
              <a:latin typeface="Arial Narrow" panose="020B0606020202030204" pitchFamily="34" charset="0"/>
            </a:endParaRPr>
          </a:p>
        </p:txBody>
      </p:sp>
      <p:sp>
        <p:nvSpPr>
          <p:cNvPr id="192" name="Text Placeholder 4"/>
          <p:cNvSpPr txBox="1">
            <a:spLocks noGrp="1"/>
          </p:cNvSpPr>
          <p:nvPr>
            <p:ph type="body" sz="half" idx="1"/>
          </p:nvPr>
        </p:nvSpPr>
        <p:spPr>
          <a:xfrm>
            <a:off x="140660" y="2175599"/>
            <a:ext cx="8557451" cy="4241800"/>
          </a:xfrm>
          <a:prstGeom prst="rect">
            <a:avLst/>
          </a:prstGeom>
        </p:spPr>
        <p:txBody>
          <a:bodyPr>
            <a:normAutofit fontScale="85000" lnSpcReduction="20000"/>
          </a:bodyPr>
          <a:lstStyle/>
          <a:p>
            <a:pPr marL="342900" indent="-342900" algn="l">
              <a:lnSpc>
                <a:spcPct val="100000"/>
              </a:lnSpc>
              <a:spcAft>
                <a:spcPts val="1000"/>
              </a:spcAft>
              <a:buSzPct val="80000"/>
              <a:buFont typeface="Arial"/>
              <a:buChar char="•"/>
              <a:defRPr sz="5600" cap="none"/>
            </a:pPr>
            <a:r>
              <a:rPr lang="en-US" sz="3400" cap="none" dirty="0">
                <a:latin typeface="Arial Narrow" panose="020B0606020202030204" pitchFamily="34" charset="0"/>
              </a:rPr>
              <a:t>Assist with recruiting: connecting with vet schools, practice partnerships, brochure, presentations. Keep us aware of your hiring needs.</a:t>
            </a:r>
          </a:p>
          <a:p>
            <a:pPr marL="342900" indent="-342900" algn="l">
              <a:lnSpc>
                <a:spcPct val="100000"/>
              </a:lnSpc>
              <a:spcAft>
                <a:spcPts val="1000"/>
              </a:spcAft>
              <a:buSzPct val="80000"/>
              <a:buFont typeface="Arial"/>
              <a:buChar char="•"/>
              <a:defRPr sz="5600" cap="none"/>
            </a:pPr>
            <a:r>
              <a:rPr lang="en-US" sz="3400" dirty="0">
                <a:latin typeface="Arial Narrow" panose="020B0606020202030204" pitchFamily="34" charset="0"/>
              </a:rPr>
              <a:t>Provide debt relief scholarships for those willing to come, sweetens the deal</a:t>
            </a:r>
          </a:p>
          <a:p>
            <a:pPr marL="342900" indent="-342900" algn="l">
              <a:lnSpc>
                <a:spcPct val="100000"/>
              </a:lnSpc>
              <a:spcAft>
                <a:spcPts val="1000"/>
              </a:spcAft>
              <a:buSzPct val="80000"/>
              <a:buFont typeface="Arial"/>
              <a:buChar char="•"/>
              <a:defRPr sz="5600" cap="none"/>
            </a:pPr>
            <a:r>
              <a:rPr lang="en-US" sz="3400" dirty="0">
                <a:latin typeface="Arial Narrow" panose="020B0606020202030204" pitchFamily="34" charset="0"/>
              </a:rPr>
              <a:t>Provide housing for externship students 2-4 weeks, which attracts them to return</a:t>
            </a:r>
          </a:p>
          <a:p>
            <a:pPr marL="342900" indent="-342900" algn="l">
              <a:lnSpc>
                <a:spcPct val="100000"/>
              </a:lnSpc>
              <a:spcAft>
                <a:spcPts val="1000"/>
              </a:spcAft>
              <a:buSzPct val="80000"/>
              <a:buFont typeface="Arial"/>
              <a:buChar char="•"/>
              <a:defRPr sz="5600" cap="none"/>
            </a:pPr>
            <a:r>
              <a:rPr lang="en-US" sz="3400" cap="none" dirty="0">
                <a:latin typeface="Arial Narrow" panose="020B0606020202030204" pitchFamily="34" charset="0"/>
              </a:rPr>
              <a:t>If desirable, help to set up a shared phone service for after hours to direct callers to local clinic providing emergency that night.</a:t>
            </a:r>
          </a:p>
          <a:p>
            <a:pPr marL="342900" indent="-342900" algn="l">
              <a:lnSpc>
                <a:spcPct val="100000"/>
              </a:lnSpc>
              <a:spcAft>
                <a:spcPts val="1000"/>
              </a:spcAft>
              <a:buSzPct val="80000"/>
              <a:buFont typeface="Arial"/>
              <a:buChar char="•"/>
              <a:defRPr sz="5600" cap="none"/>
            </a:pPr>
            <a:endParaRPr sz="2800" dirty="0">
              <a:latin typeface="Arial Narrow" panose="020B0606020202030204" pitchFamily="34" charset="0"/>
            </a:endParaRPr>
          </a:p>
        </p:txBody>
      </p:sp>
      <p:pic>
        <p:nvPicPr>
          <p:cNvPr id="193" name="Picture 5"/>
          <p:cNvPicPr>
            <a:picLocks noChangeAspect="1"/>
          </p:cNvPicPr>
          <p:nvPr/>
        </p:nvPicPr>
        <p:blipFill>
          <a:blip r:embed="rId3">
            <a:extLst>
              <a:ext uri="{28A0092B-C50C-407E-A947-70E740481C1C}">
                <a14:useLocalDpi xmlns:a14="http://schemas.microsoft.com/office/drawing/2010/main" val="0"/>
              </a:ext>
            </a:extLst>
          </a:blip>
          <a:srcRect l="9055" r="9055"/>
          <a:stretch/>
        </p:blipFill>
        <p:spPr>
          <a:xfrm>
            <a:off x="8698111" y="801921"/>
            <a:ext cx="2999770" cy="2747357"/>
          </a:xfrm>
          <a:prstGeom prst="rect">
            <a:avLst/>
          </a:prstGeom>
          <a:ln w="12700">
            <a:miter lim="400000"/>
          </a:ln>
        </p:spPr>
      </p:pic>
      <p:pic>
        <p:nvPicPr>
          <p:cNvPr id="194" name="ACLOGO_tg.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683" y="422068"/>
            <a:ext cx="1840707" cy="1840707"/>
          </a:xfrm>
          <a:prstGeom prst="rect">
            <a:avLst/>
          </a:prstGeom>
          <a:ln w="12700">
            <a:miter lim="400000"/>
          </a:ln>
        </p:spPr>
      </p:pic>
      <p:pic>
        <p:nvPicPr>
          <p:cNvPr id="2" name="Picture 1"/>
          <p:cNvPicPr>
            <a:picLocks noChangeAspect="1"/>
          </p:cNvPicPr>
          <p:nvPr/>
        </p:nvPicPr>
        <p:blipFill>
          <a:blip r:embed="rId5"/>
          <a:stretch>
            <a:fillRect/>
          </a:stretch>
        </p:blipFill>
        <p:spPr>
          <a:xfrm>
            <a:off x="8698111" y="5562504"/>
            <a:ext cx="3261886" cy="987150"/>
          </a:xfrm>
          <a:prstGeom prst="rect">
            <a:avLst/>
          </a:prstGeom>
        </p:spPr>
      </p:pic>
    </p:spTree>
    <p:extLst>
      <p:ext uri="{BB962C8B-B14F-4D97-AF65-F5344CB8AC3E}">
        <p14:creationId xmlns:p14="http://schemas.microsoft.com/office/powerpoint/2010/main" val="1440819162"/>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3"/>
          <p:cNvSpPr txBox="1">
            <a:spLocks noGrp="1"/>
          </p:cNvSpPr>
          <p:nvPr>
            <p:ph type="title"/>
          </p:nvPr>
        </p:nvSpPr>
        <p:spPr>
          <a:xfrm>
            <a:off x="2000250" y="422068"/>
            <a:ext cx="6581962" cy="1449595"/>
          </a:xfrm>
          <a:prstGeom prst="rect">
            <a:avLst/>
          </a:prstGeom>
        </p:spPr>
        <p:txBody>
          <a:bodyPr>
            <a:normAutofit fontScale="90000"/>
          </a:bodyPr>
          <a:lstStyle>
            <a:lvl1pPr algn="l">
              <a:defRPr sz="12000" b="1" i="1"/>
            </a:lvl1pPr>
          </a:lstStyle>
          <a:p>
            <a:r>
              <a:rPr lang="en-US" dirty="0"/>
              <a:t>	</a:t>
            </a:r>
            <a:r>
              <a:rPr lang="en-US" sz="8000" b="0" i="0" dirty="0">
                <a:latin typeface="Arial Narrow" panose="020B0606020202030204" pitchFamily="34" charset="0"/>
              </a:rPr>
              <a:t>Time to Listen</a:t>
            </a:r>
            <a:endParaRPr sz="8000" b="0" i="0" dirty="0">
              <a:latin typeface="Arial Narrow" panose="020B0606020202030204" pitchFamily="34" charset="0"/>
            </a:endParaRPr>
          </a:p>
        </p:txBody>
      </p:sp>
      <p:sp>
        <p:nvSpPr>
          <p:cNvPr id="192" name="Text Placeholder 4"/>
          <p:cNvSpPr txBox="1">
            <a:spLocks noGrp="1"/>
          </p:cNvSpPr>
          <p:nvPr>
            <p:ph type="body" sz="half" idx="1"/>
          </p:nvPr>
        </p:nvSpPr>
        <p:spPr>
          <a:xfrm>
            <a:off x="264383" y="2194132"/>
            <a:ext cx="8080268" cy="4241800"/>
          </a:xfrm>
          <a:prstGeom prst="rect">
            <a:avLst/>
          </a:prstGeom>
        </p:spPr>
        <p:txBody>
          <a:bodyPr>
            <a:normAutofit fontScale="92500" lnSpcReduction="10000"/>
          </a:bodyPr>
          <a:lstStyle/>
          <a:p>
            <a:pPr marL="342900" indent="-342900" algn="l">
              <a:lnSpc>
                <a:spcPct val="100000"/>
              </a:lnSpc>
              <a:spcAft>
                <a:spcPts val="1000"/>
              </a:spcAft>
              <a:buSzPct val="80000"/>
              <a:buFont typeface="Arial"/>
              <a:buChar char="•"/>
              <a:defRPr sz="5600" cap="none"/>
            </a:pPr>
            <a:r>
              <a:rPr lang="en-US" sz="3400" cap="none" dirty="0">
                <a:latin typeface="Arial Narrow" panose="020B0606020202030204" pitchFamily="34" charset="0"/>
              </a:rPr>
              <a:t>Please take a few minutes now to complete the questionnaire to help formulate your ideas &amp; talking points.</a:t>
            </a:r>
          </a:p>
          <a:p>
            <a:pPr algn="l">
              <a:lnSpc>
                <a:spcPct val="100000"/>
              </a:lnSpc>
              <a:spcAft>
                <a:spcPts val="1000"/>
              </a:spcAft>
              <a:buSzPct val="80000"/>
              <a:defRPr sz="5600" cap="none"/>
            </a:pPr>
            <a:r>
              <a:rPr lang="en-US" sz="3400" dirty="0">
                <a:latin typeface="Arial Narrow" panose="020B0606020202030204" pitchFamily="34" charset="0"/>
              </a:rPr>
              <a:t>Time for Dialogue:</a:t>
            </a:r>
          </a:p>
          <a:p>
            <a:pPr marL="342900" indent="-342900" algn="l">
              <a:lnSpc>
                <a:spcPct val="100000"/>
              </a:lnSpc>
              <a:spcAft>
                <a:spcPts val="1000"/>
              </a:spcAft>
              <a:buSzPct val="80000"/>
              <a:buFont typeface="Arial"/>
              <a:buChar char="•"/>
              <a:defRPr sz="5600" cap="none"/>
            </a:pPr>
            <a:r>
              <a:rPr lang="en-US" sz="3400" dirty="0">
                <a:latin typeface="Arial Narrow" panose="020B0606020202030204" pitchFamily="34" charset="0"/>
              </a:rPr>
              <a:t>What do you see as your needs?</a:t>
            </a:r>
          </a:p>
          <a:p>
            <a:pPr marL="342900" indent="-342900" algn="l">
              <a:lnSpc>
                <a:spcPct val="100000"/>
              </a:lnSpc>
              <a:spcAft>
                <a:spcPts val="1000"/>
              </a:spcAft>
              <a:buSzPct val="80000"/>
              <a:buFont typeface="Arial"/>
              <a:buChar char="•"/>
              <a:defRPr sz="5600" cap="none"/>
            </a:pPr>
            <a:r>
              <a:rPr lang="en-US" sz="3400" cap="none" dirty="0">
                <a:latin typeface="Arial Narrow" panose="020B0606020202030204" pitchFamily="34" charset="0"/>
              </a:rPr>
              <a:t>How can we help?</a:t>
            </a:r>
          </a:p>
          <a:p>
            <a:pPr marL="342900" indent="-342900" algn="l">
              <a:lnSpc>
                <a:spcPct val="100000"/>
              </a:lnSpc>
              <a:spcAft>
                <a:spcPts val="1000"/>
              </a:spcAft>
              <a:buSzPct val="80000"/>
              <a:buFont typeface="Arial"/>
              <a:buChar char="•"/>
              <a:defRPr sz="5600" cap="none"/>
            </a:pPr>
            <a:r>
              <a:rPr lang="en-US" sz="3400" dirty="0">
                <a:latin typeface="Arial Narrow" panose="020B0606020202030204" pitchFamily="34" charset="0"/>
              </a:rPr>
              <a:t>What incentives would you like to see from City/County?</a:t>
            </a:r>
          </a:p>
          <a:p>
            <a:pPr marL="342900" indent="-342900" algn="l">
              <a:lnSpc>
                <a:spcPct val="100000"/>
              </a:lnSpc>
              <a:spcAft>
                <a:spcPts val="1000"/>
              </a:spcAft>
              <a:buSzPct val="80000"/>
              <a:buFont typeface="Arial"/>
              <a:buChar char="•"/>
              <a:defRPr sz="5600" cap="none"/>
            </a:pPr>
            <a:endParaRPr sz="2800" dirty="0">
              <a:latin typeface="Arial Narrow" panose="020B0606020202030204" pitchFamily="34" charset="0"/>
            </a:endParaRPr>
          </a:p>
        </p:txBody>
      </p:sp>
      <p:pic>
        <p:nvPicPr>
          <p:cNvPr id="193" name="Picture 5"/>
          <p:cNvPicPr>
            <a:picLocks noChangeAspect="1"/>
          </p:cNvPicPr>
          <p:nvPr/>
        </p:nvPicPr>
        <p:blipFill>
          <a:blip r:embed="rId3">
            <a:extLst>
              <a:ext uri="{28A0092B-C50C-407E-A947-70E740481C1C}">
                <a14:useLocalDpi xmlns:a14="http://schemas.microsoft.com/office/drawing/2010/main" val="0"/>
              </a:ext>
            </a:extLst>
          </a:blip>
          <a:srcRect t="6531" b="6531"/>
          <a:stretch/>
        </p:blipFill>
        <p:spPr>
          <a:xfrm>
            <a:off x="8698111" y="826900"/>
            <a:ext cx="2999770" cy="2747357"/>
          </a:xfrm>
          <a:prstGeom prst="rect">
            <a:avLst/>
          </a:prstGeom>
          <a:ln w="12700">
            <a:miter lim="400000"/>
          </a:ln>
        </p:spPr>
      </p:pic>
      <p:pic>
        <p:nvPicPr>
          <p:cNvPr id="194" name="ACLOGO_tg.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683" y="422068"/>
            <a:ext cx="1840707" cy="1840707"/>
          </a:xfrm>
          <a:prstGeom prst="rect">
            <a:avLst/>
          </a:prstGeom>
          <a:ln w="12700">
            <a:miter lim="400000"/>
          </a:ln>
        </p:spPr>
      </p:pic>
      <p:pic>
        <p:nvPicPr>
          <p:cNvPr id="2" name="Picture 1"/>
          <p:cNvPicPr>
            <a:picLocks noChangeAspect="1"/>
          </p:cNvPicPr>
          <p:nvPr/>
        </p:nvPicPr>
        <p:blipFill>
          <a:blip r:embed="rId5"/>
          <a:stretch>
            <a:fillRect/>
          </a:stretch>
        </p:blipFill>
        <p:spPr>
          <a:xfrm>
            <a:off x="8344651" y="5448902"/>
            <a:ext cx="3706689" cy="1121761"/>
          </a:xfrm>
          <a:prstGeom prst="rect">
            <a:avLst/>
          </a:prstGeom>
        </p:spPr>
      </p:pic>
    </p:spTree>
    <p:extLst>
      <p:ext uri="{BB962C8B-B14F-4D97-AF65-F5344CB8AC3E}">
        <p14:creationId xmlns:p14="http://schemas.microsoft.com/office/powerpoint/2010/main" val="3345227392"/>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AF46-0C55-6ECA-02D1-B774E16C9B34}"/>
              </a:ext>
            </a:extLst>
          </p:cNvPr>
          <p:cNvSpPr>
            <a:spLocks noGrp="1"/>
          </p:cNvSpPr>
          <p:nvPr>
            <p:ph type="title"/>
          </p:nvPr>
        </p:nvSpPr>
        <p:spPr>
          <a:xfrm>
            <a:off x="546847" y="2791879"/>
            <a:ext cx="11872259" cy="2359154"/>
          </a:xfrm>
        </p:spPr>
        <p:txBody>
          <a:bodyPr>
            <a:normAutofit fontScale="90000"/>
          </a:bodyPr>
          <a:lstStyle/>
          <a:p>
            <a:r>
              <a:rPr lang="en-US" dirty="0">
                <a:latin typeface="Arial Narrow" panose="020B0606020202030204" pitchFamily="34" charset="0"/>
              </a:rPr>
              <a:t>Thank You for Coming, </a:t>
            </a:r>
            <a:br>
              <a:rPr lang="en-US" dirty="0">
                <a:latin typeface="Arial Narrow" panose="020B0606020202030204" pitchFamily="34" charset="0"/>
              </a:rPr>
            </a:br>
            <a:r>
              <a:rPr lang="en-US" dirty="0">
                <a:latin typeface="Arial Narrow" panose="020B0606020202030204" pitchFamily="34" charset="0"/>
              </a:rPr>
              <a:t>for Considering How We Can Collaborate,</a:t>
            </a:r>
            <a:br>
              <a:rPr lang="en-US" dirty="0">
                <a:latin typeface="Arial Narrow" panose="020B0606020202030204" pitchFamily="34" charset="0"/>
              </a:rPr>
            </a:br>
            <a:r>
              <a:rPr lang="en-US" dirty="0">
                <a:latin typeface="Arial Narrow" panose="020B0606020202030204" pitchFamily="34" charset="0"/>
              </a:rPr>
              <a:t>for Helping Us Help You </a:t>
            </a:r>
            <a:br>
              <a:rPr lang="en-US" dirty="0">
                <a:latin typeface="Arial Narrow" panose="020B0606020202030204" pitchFamily="34" charset="0"/>
              </a:rPr>
            </a:br>
            <a:r>
              <a:rPr lang="en-US" dirty="0">
                <a:latin typeface="Arial Narrow" panose="020B0606020202030204" pitchFamily="34" charset="0"/>
              </a:rPr>
              <a:t>and All Our Animal Companions</a:t>
            </a:r>
          </a:p>
        </p:txBody>
      </p:sp>
      <p:sp>
        <p:nvSpPr>
          <p:cNvPr id="3" name="Text Placeholder 2">
            <a:extLst>
              <a:ext uri="{FF2B5EF4-FFF2-40B4-BE49-F238E27FC236}">
                <a16:creationId xmlns:a16="http://schemas.microsoft.com/office/drawing/2014/main" id="{7531A9F7-5D1E-7B7F-F281-E8D7785EBB4B}"/>
              </a:ext>
            </a:extLst>
          </p:cNvPr>
          <p:cNvSpPr>
            <a:spLocks noGrp="1"/>
          </p:cNvSpPr>
          <p:nvPr>
            <p:ph type="body" sz="quarter" idx="1"/>
          </p:nvPr>
        </p:nvSpPr>
        <p:spPr>
          <a:xfrm>
            <a:off x="1488139" y="5486524"/>
            <a:ext cx="9601200" cy="841248"/>
          </a:xfrm>
        </p:spPr>
        <p:txBody>
          <a:bodyPr/>
          <a:lstStyle/>
          <a:p>
            <a:endParaRPr lang="en-US" dirty="0"/>
          </a:p>
        </p:txBody>
      </p:sp>
      <p:pic>
        <p:nvPicPr>
          <p:cNvPr id="4" name="Picture 3">
            <a:extLst>
              <a:ext uri="{FF2B5EF4-FFF2-40B4-BE49-F238E27FC236}">
                <a16:creationId xmlns:a16="http://schemas.microsoft.com/office/drawing/2014/main" id="{6CDEEBED-1E5F-DA58-0AF9-1003587E313D}"/>
              </a:ext>
            </a:extLst>
          </p:cNvPr>
          <p:cNvPicPr>
            <a:picLocks noChangeAspect="1"/>
          </p:cNvPicPr>
          <p:nvPr/>
        </p:nvPicPr>
        <p:blipFill rotWithShape="1">
          <a:blip r:embed="rId2">
            <a:extLst>
              <a:ext uri="{28A0092B-C50C-407E-A947-70E740481C1C}">
                <a14:useLocalDpi xmlns:a14="http://schemas.microsoft.com/office/drawing/2010/main" val="0"/>
              </a:ext>
            </a:extLst>
          </a:blip>
          <a:srcRect t="26000" b="29137"/>
          <a:stretch/>
        </p:blipFill>
        <p:spPr>
          <a:xfrm>
            <a:off x="3352800" y="5223436"/>
            <a:ext cx="5486400" cy="1367424"/>
          </a:xfrm>
          <a:prstGeom prst="rect">
            <a:avLst/>
          </a:prstGeom>
        </p:spPr>
      </p:pic>
      <p:pic>
        <p:nvPicPr>
          <p:cNvPr id="5" name="ACLOGO_tg.pdf" descr="ACLOGO_tg.pdf">
            <a:extLst>
              <a:ext uri="{FF2B5EF4-FFF2-40B4-BE49-F238E27FC236}">
                <a16:creationId xmlns:a16="http://schemas.microsoft.com/office/drawing/2014/main" id="{59D2983A-FD67-4734-B54E-917AFC5533A5}"/>
              </a:ext>
            </a:extLst>
          </p:cNvPr>
          <p:cNvPicPr>
            <a:picLocks noChangeAspect="1"/>
          </p:cNvPicPr>
          <p:nvPr/>
        </p:nvPicPr>
        <p:blipFill>
          <a:blip r:embed="rId3"/>
          <a:stretch>
            <a:fillRect/>
          </a:stretch>
        </p:blipFill>
        <p:spPr>
          <a:xfrm>
            <a:off x="9759597" y="337764"/>
            <a:ext cx="1840707" cy="1840707"/>
          </a:xfrm>
          <a:prstGeom prst="rect">
            <a:avLst/>
          </a:prstGeom>
          <a:ln w="12700">
            <a:miter lim="400000"/>
          </a:ln>
        </p:spPr>
      </p:pic>
      <p:pic>
        <p:nvPicPr>
          <p:cNvPr id="7" name="Picture 6">
            <a:extLst>
              <a:ext uri="{FF2B5EF4-FFF2-40B4-BE49-F238E27FC236}">
                <a16:creationId xmlns:a16="http://schemas.microsoft.com/office/drawing/2014/main" id="{88DC544C-090E-0AE3-92A2-C7C6B032F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29" y="404198"/>
            <a:ext cx="3183575" cy="2387681"/>
          </a:xfrm>
          <a:prstGeom prst="rect">
            <a:avLst/>
          </a:prstGeom>
        </p:spPr>
      </p:pic>
    </p:spTree>
    <p:extLst>
      <p:ext uri="{BB962C8B-B14F-4D97-AF65-F5344CB8AC3E}">
        <p14:creationId xmlns:p14="http://schemas.microsoft.com/office/powerpoint/2010/main" val="129888481"/>
      </p:ext>
    </p:extLst>
  </p:cSld>
  <p:clrMapOvr>
    <a:masterClrMapping/>
  </p:clrMapOvr>
  <p:transition spd="med"/>
</p:sld>
</file>

<file path=ppt/theme/theme1.xml><?xml version="1.0" encoding="utf-8"?>
<a:theme xmlns:a="http://schemas.openxmlformats.org/drawingml/2006/main" name="24_ClassicWhite">
  <a:themeElements>
    <a:clrScheme name="24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4_ClassicWhite">
      <a:majorFont>
        <a:latin typeface="Helvetica"/>
        <a:ea typeface="Helvetica"/>
        <a:cs typeface="Helvetica"/>
      </a:majorFont>
      <a:minorFont>
        <a:latin typeface="Calibri"/>
        <a:ea typeface="Calibri"/>
        <a:cs typeface="Calibri"/>
      </a:minorFont>
    </a:fontScheme>
    <a:fmtScheme name="24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Narrow"/>
            <a:ea typeface="Arial Narrow"/>
            <a:cs typeface="Arial Narrow"/>
            <a:sym typeface="Arial Narro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Narrow"/>
            <a:ea typeface="Arial Narrow"/>
            <a:cs typeface="Arial Narrow"/>
            <a:sym typeface="Arial Narro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4022</TotalTime>
  <Words>1693</Words>
  <Application>Microsoft Office PowerPoint</Application>
  <PresentationFormat>Widescreen</PresentationFormat>
  <Paragraphs>60</Paragraphs>
  <Slides>9</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Arial</vt:lpstr>
      <vt:lpstr>Arial Narrow</vt:lpstr>
      <vt:lpstr>Calibri</vt:lpstr>
      <vt:lpstr>Canela Bold</vt:lpstr>
      <vt:lpstr>Canela Deck Regular</vt:lpstr>
      <vt:lpstr>Canela Regular</vt:lpstr>
      <vt:lpstr>Canela Text Regular</vt:lpstr>
      <vt:lpstr>Graphik</vt:lpstr>
      <vt:lpstr>Graphik Medium</vt:lpstr>
      <vt:lpstr>Graphik Semibold</vt:lpstr>
      <vt:lpstr>Papyrus</vt:lpstr>
      <vt:lpstr>24_ClassicWhite</vt:lpstr>
      <vt:lpstr>23_ClassicWhite</vt:lpstr>
      <vt:lpstr>Working Together to Support Veterinary Services in Las Cruces</vt:lpstr>
      <vt:lpstr>Agenda &amp; Ideal Outcomes</vt:lpstr>
      <vt:lpstr> The Numbers Crunch</vt:lpstr>
      <vt:lpstr>Our Mission</vt:lpstr>
      <vt:lpstr> Our Goals</vt:lpstr>
      <vt:lpstr>Local Support</vt:lpstr>
      <vt:lpstr> Ideas for Support</vt:lpstr>
      <vt:lpstr> Time to Listen</vt:lpstr>
      <vt:lpstr>Thank You for Coming,  for Considering How We Can Collaborate, for Helping Us Help You  and All Our Animal Companions</vt:lpstr>
    </vt:vector>
  </TitlesOfParts>
  <Company>Concordia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to Support Veterinary Services in Las Cruces</dc:title>
  <dc:creator>Dawn Duncan</dc:creator>
  <cp:lastModifiedBy>Dawn Duncan</cp:lastModifiedBy>
  <cp:revision>6</cp:revision>
  <dcterms:created xsi:type="dcterms:W3CDTF">2022-11-04T22:39:46Z</dcterms:created>
  <dcterms:modified xsi:type="dcterms:W3CDTF">2022-11-08T18:39:16Z</dcterms:modified>
</cp:coreProperties>
</file>