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BAD1F-E24B-413E-957E-AC4D686E3F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5273D3-E730-4350-9B7C-21F2F07363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CE64E2-8246-49E0-B656-6A2AB6205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3953B-4CE2-4169-B1D7-FCE670061B70}" type="datetimeFigureOut">
              <a:rPr lang="en-GB" smtClean="0"/>
              <a:t>25/09/2022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FC692C-C9C2-41A1-8C2F-5FB4B383D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B4ADDE-BC8C-4F47-ADE7-51121654E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3C7AF-056E-4834-85D2-5A390249F0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1526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14D537-FD59-4734-BBEB-71BA56699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C45245-362A-4A98-A834-9F010A05C8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AA1C13-3ADD-4C6B-B4DC-790976825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3953B-4CE2-4169-B1D7-FCE670061B70}" type="datetimeFigureOut">
              <a:rPr lang="en-GB" smtClean="0"/>
              <a:t>25/09/2022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5194C1-6DF8-46C6-89EA-09531809A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67806-63B5-4B5A-B2B3-E8E365BCE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3C7AF-056E-4834-85D2-5A390249F0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6883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CB5AD99-2CEB-4590-91AC-DA5F6143AC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D6D607-C38D-4C13-8601-7875BEF7C2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CC1B0C-A03E-4A3E-B7E1-C2B30402B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3953B-4CE2-4169-B1D7-FCE670061B70}" type="datetimeFigureOut">
              <a:rPr lang="en-GB" smtClean="0"/>
              <a:t>25/09/2022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4276CF-81A7-4659-91C0-1F50980D5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33658A-0C0C-471E-9A57-456A15771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3C7AF-056E-4834-85D2-5A390249F0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0663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5AF7E-C338-46F5-98DB-BDE963420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5AB7A1-1DBD-414C-8261-3456073AB8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9581A3-99ED-47AC-BA34-BCD9E4725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3953B-4CE2-4169-B1D7-FCE670061B70}" type="datetimeFigureOut">
              <a:rPr lang="en-GB" smtClean="0"/>
              <a:t>25/09/2022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FDF147-14A0-49F6-BFCD-5C81F5256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05F1D1-6EFE-4059-A05D-E5A3C00C4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3C7AF-056E-4834-85D2-5A390249F0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824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87A34-A2FA-48CC-8340-4A04C6B26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C0F39A-BFC9-465B-B6F5-C695AEE7BB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45274C-E044-41C6-902F-3053ECB96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3953B-4CE2-4169-B1D7-FCE670061B70}" type="datetimeFigureOut">
              <a:rPr lang="en-GB" smtClean="0"/>
              <a:t>25/09/2022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170C51-6C86-4341-9027-C27A024DF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98D1CF-DB4B-4295-BA3D-9C5A2544B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3C7AF-056E-4834-85D2-5A390249F0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4672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79276-2311-41ED-9862-232488424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E336E-A38B-4D1A-AA21-E1670FFD38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986F75-ED78-42E0-9424-3F7D6F2FFB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9FCFBD-BE61-4CB0-B9E4-420BBB7E5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3953B-4CE2-4169-B1D7-FCE670061B70}" type="datetimeFigureOut">
              <a:rPr lang="en-GB" smtClean="0"/>
              <a:t>25/09/2022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2CF968-BAB3-440B-B104-5DDBAB6C0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3E7A2E-C32B-4083-881A-CA7EDA5AC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3C7AF-056E-4834-85D2-5A390249F0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8113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6CCB4-1A88-44C3-B019-B91A90E66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8C729B-E47D-45A5-869F-CAADDB25A8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AC67E8-1E77-4B76-BABE-1A05353F83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7AC276-6D36-4041-8EF0-DD14A2F0EC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CA6B717-4AE2-4C57-89F5-EB4604BBED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234CD7C-19AD-4B9F-8B20-DAE37CDBF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3953B-4CE2-4169-B1D7-FCE670061B70}" type="datetimeFigureOut">
              <a:rPr lang="en-GB" smtClean="0"/>
              <a:t>25/09/2022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E7A50B5-6414-40D5-9154-0B4F9A65B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2181BF-75FC-4290-AB24-4D20CB74B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3C7AF-056E-4834-85D2-5A390249F0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918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D0D6D-4155-4985-8B05-0AE169703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1D5E1E-09B9-4C30-98CF-4588D4FAF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3953B-4CE2-4169-B1D7-FCE670061B70}" type="datetimeFigureOut">
              <a:rPr lang="en-GB" smtClean="0"/>
              <a:t>25/09/2022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D90BB6-CF14-49DF-A365-66745B22B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24095B-FB9D-40AC-BA9E-2C5ED492A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3C7AF-056E-4834-85D2-5A390249F0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4571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BC042B-B907-4F32-BA30-A6584C8A6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3953B-4CE2-4169-B1D7-FCE670061B70}" type="datetimeFigureOut">
              <a:rPr lang="en-GB" smtClean="0"/>
              <a:t>25/09/2022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6FA690-D2DA-456E-8D25-8029677EC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4191FD-3214-4CC6-8573-0CF7AC40D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3C7AF-056E-4834-85D2-5A390249F0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602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13536-BF5A-4EA0-ABC7-E61F644BB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6F2FF3-8CBE-4DD8-B516-ED3A738CD1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5392FF-FAC9-4A01-AC21-4F871EE1F2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2F4340-69B7-4D28-A145-CFCE38C07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3953B-4CE2-4169-B1D7-FCE670061B70}" type="datetimeFigureOut">
              <a:rPr lang="en-GB" smtClean="0"/>
              <a:t>25/09/2022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03A602-3034-462F-AA35-E4DFF4C18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66DD73-F733-4E63-BC54-663DA7C28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3C7AF-056E-4834-85D2-5A390249F0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5891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2D6CC-A9CC-4580-80A2-84131179A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3AD3C5-C521-4C33-9FC4-283EDFF180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77EE8F-6FBE-410C-A86F-062CBF18ED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F44A25-1DC2-4B06-AB6B-9D5CA1BCF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3953B-4CE2-4169-B1D7-FCE670061B70}" type="datetimeFigureOut">
              <a:rPr lang="en-GB" smtClean="0"/>
              <a:t>25/09/2022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40CED2-44C0-43BB-A6E3-A8CD5FFAB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F068DC-022A-42A7-93A2-4973FD0F8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3C7AF-056E-4834-85D2-5A390249F0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6517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1EF7F37-51C5-485F-8CE5-0736AD65D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17A79D-3961-4F34-A079-833D06EF17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158FA1-C9C0-4CF8-A501-0A79A73C5E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3953B-4CE2-4169-B1D7-FCE670061B70}" type="datetimeFigureOut">
              <a:rPr lang="en-GB" smtClean="0"/>
              <a:t>25/09/2022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B7B6E8-EDCF-4FC0-8A1B-B36A59407F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E2AAA-9EDD-4054-B087-2DB965CC8C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33C7AF-056E-4834-85D2-5A390249F0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9878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12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jp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94714483-7072-431F-9DBE-87F44E4D44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95892E1-F4A5-4991-AC52-4F417B14A2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CF597F8-76AA-44FA-8E6A-06223B66C0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A6E12753-0A63-43EE-B28A-C989D033EA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B26FA385-76DA-40E9-9257-AA3E07FF61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262D75CA-F374-4878-8106-3EA5E970D6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938667A5-74E3-4EFD-8C45-F48F47427C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31512EE2-F4CC-4E18-9CDA-B92C111224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B99E503B-9B4D-4EE3-A50F-15AC374F61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E2683E3F-F855-4549-84F8-42064EC0F2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8FC90B1E-0223-4440-AF22-8F32F6F0C7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A2D2E879-0004-4D84-8137-1C09334038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43BE75A2-0D83-4F8E-84CC-D3BCD565B1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E90F7F49-1039-49EF-A9BD-153DB590B6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9E85F508-9EA4-4B4D-8171-648670650E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832F3179-0CD5-40C8-9939-D8355006F7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11CE155D-684B-4F5E-B835-C52765E310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04F84AF8-E1A7-41D4-A102-8F87CAE37E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4ED126F1-DB23-4314-B6C7-FE89E3C581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8ACB2B6F-8883-4A00-88DD-98CDDD46B8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3B9A2180-808A-4423-BB2B-6464B29000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637FAC8-23EE-483B-B0D6-A557316587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6600" y="5296074"/>
            <a:ext cx="10964863" cy="1381609"/>
          </a:xfrm>
          <a:noFill/>
        </p:spPr>
        <p:txBody>
          <a:bodyPr anchor="b">
            <a:normAutofit/>
          </a:bodyPr>
          <a:lstStyle/>
          <a:p>
            <a:r>
              <a:rPr lang="en-GB" sz="4800" dirty="0">
                <a:solidFill>
                  <a:srgbClr val="FFFF00"/>
                </a:solidFill>
              </a:rPr>
              <a:t>Encourage a </a:t>
            </a:r>
            <a:r>
              <a:rPr lang="en-GB" sz="4800">
                <a:solidFill>
                  <a:srgbClr val="FFFF00"/>
                </a:solidFill>
              </a:rPr>
              <a:t>new journey </a:t>
            </a:r>
            <a:r>
              <a:rPr lang="en-GB" sz="4800" dirty="0">
                <a:solidFill>
                  <a:srgbClr val="FFFF00"/>
                </a:solidFill>
              </a:rPr>
              <a:t>into the garden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D9A322-879D-EEA0-3FF8-94392DD1A6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71594" y="48666"/>
            <a:ext cx="1844146" cy="13831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5BFFCB3-F426-6242-B147-147021043E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03704" y="1547339"/>
            <a:ext cx="1832737" cy="13745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7D31546-C8CB-273E-241D-5F943BA342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33786" y="3093265"/>
            <a:ext cx="1795566" cy="13466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84D0AAD-0F7E-38B9-508D-A3FBB18055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09705" y="4602838"/>
            <a:ext cx="1844146" cy="138311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24D38DC-84B0-0321-A21C-308507F342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44451" y="793017"/>
            <a:ext cx="2703255" cy="233063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16670C0-86AD-9C6F-9B37-A6017BBFDDC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77081" y="3734347"/>
            <a:ext cx="2602936" cy="184221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F63CC0FC-9DC3-A18B-2069-44D58922233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14150" y="3992333"/>
            <a:ext cx="1594611" cy="2126148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04C3A6CD-DAF0-99F8-3DAA-4EB014F4376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02116" y="690465"/>
            <a:ext cx="1300651" cy="1734202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5AA43FEC-7CCB-A77C-3EAF-D338E9A76A9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44400" y="2020941"/>
            <a:ext cx="1421327" cy="1895103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306F8F0F-EC94-A0AC-CD92-FC3E17B6400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16411" y="95397"/>
            <a:ext cx="1934883" cy="1659163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EBBB57FD-D522-4FEB-F1CD-DEFE4C4D293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90906" y="3479828"/>
            <a:ext cx="2212217" cy="165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4353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7</Words>
  <Application>Microsoft Office PowerPoint</Application>
  <PresentationFormat>Widescreen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Encourage a new journey into the garden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Before &amp; After</dc:title>
  <dc:creator>Charles Kennedy</dc:creator>
  <cp:lastModifiedBy>Charles Kennedy</cp:lastModifiedBy>
  <cp:revision>5</cp:revision>
  <dcterms:created xsi:type="dcterms:W3CDTF">2020-12-26T17:56:30Z</dcterms:created>
  <dcterms:modified xsi:type="dcterms:W3CDTF">2022-09-25T21:55:30Z</dcterms:modified>
</cp:coreProperties>
</file>