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8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725" autoAdjust="0"/>
    <p:restoredTop sz="91952" autoAdjust="0"/>
  </p:normalViewPr>
  <p:slideViewPr>
    <p:cSldViewPr snapToGrid="0" snapToObjects="1">
      <p:cViewPr varScale="1">
        <p:scale>
          <a:sx n="68" d="100"/>
          <a:sy n="68" d="100"/>
        </p:scale>
        <p:origin x="8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15318-C130-1E41-8313-3C47AB8A163D}" type="datetimeFigureOut"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9916C-6B1F-E842-84EB-51F0A6A127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0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Hence the UK-REBOA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9916C-6B1F-E842-84EB-51F0A6A12733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2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6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7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0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5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3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8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A484-232E-814F-A16B-3AFEAAF90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0FBC-23DD-814B-8E86-1ACB45A87CC8}" type="datetimeFigureOut"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3" descr="hsru ligh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96975"/>
            <a:ext cx="8826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6510">
                <a:solidFill>
                  <a:srgbClr val="4D4D4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2" descr="C:\Users\HSU146\AppData\Local\Microsoft\Windows\Temporary Internet Files\Content.Outlook\SFEXZHIV\CSO Chief Scientist Office (5)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7913"/>
            <a:ext cx="1333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S:\Shared\Resources\HSRUtemplates\Logos\UoA_Primary_Logo_RGB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5661025"/>
            <a:ext cx="13319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K REBOA Trial Logo 12-3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19" y="6356350"/>
            <a:ext cx="2406950" cy="4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4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439" y="4662948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Robbie </a:t>
            </a:r>
            <a:r>
              <a:rPr lang="en-US" sz="2000" dirty="0" err="1" smtClean="0"/>
              <a:t>Lendrum</a:t>
            </a:r>
            <a:endParaRPr lang="en-US" sz="2000" dirty="0"/>
          </a:p>
          <a:p>
            <a:r>
              <a:rPr lang="en-US" sz="2000" dirty="0" smtClean="0"/>
              <a:t>Deputy Clinical Lead and Training Lead</a:t>
            </a:r>
            <a:endParaRPr lang="en-US" sz="2000" dirty="0"/>
          </a:p>
        </p:txBody>
      </p:sp>
      <p:pic>
        <p:nvPicPr>
          <p:cNvPr id="4" name="Picture 3" descr="UK REBOA Trial Logo 12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02" y="709412"/>
            <a:ext cx="7199949" cy="13250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04452" y="2595520"/>
            <a:ext cx="81525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chemeClr val="bg1">
                    <a:lumMod val="50000"/>
                  </a:schemeClr>
                </a:solidFill>
              </a:rPr>
              <a:t>Deflation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2303" y="6019030"/>
            <a:ext cx="3014729" cy="9313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0"/>
    </mc:Choice>
    <mc:Fallback xmlns="">
      <p:transition spd="slow" advTm="16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00" y="1600200"/>
            <a:ext cx="69850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Controlled reinstitution distal flow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 smtClean="0"/>
              <a:t>Prepare for and mitigate sequelae</a:t>
            </a:r>
          </a:p>
          <a:p>
            <a:endParaRPr lang="en-US" dirty="0"/>
          </a:p>
          <a:p>
            <a:r>
              <a:rPr lang="en-US" dirty="0" smtClean="0"/>
              <a:t>Efficient team response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53"/>
    </mc:Choice>
    <mc:Fallback xmlns="">
      <p:transition spd="slow" advTm="81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Reperfusion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600200"/>
            <a:ext cx="7061200" cy="4525963"/>
          </a:xfrm>
        </p:spPr>
        <p:txBody>
          <a:bodyPr/>
          <a:lstStyle/>
          <a:p>
            <a:pPr lvl="0"/>
            <a:r>
              <a:rPr lang="en-US" dirty="0" smtClean="0"/>
              <a:t>Reduced afterload </a:t>
            </a:r>
          </a:p>
          <a:p>
            <a:pPr lvl="0"/>
            <a:r>
              <a:rPr lang="en-US" dirty="0" smtClean="0"/>
              <a:t>Hypovolaemia</a:t>
            </a:r>
          </a:p>
          <a:p>
            <a:pPr lvl="0"/>
            <a:r>
              <a:rPr lang="en-US" dirty="0" smtClean="0"/>
              <a:t>Metabolic acidosis</a:t>
            </a:r>
          </a:p>
          <a:p>
            <a:pPr lvl="0"/>
            <a:r>
              <a:rPr lang="en-US" dirty="0" smtClean="0"/>
              <a:t>Hyperkalaemia </a:t>
            </a:r>
          </a:p>
          <a:p>
            <a:pPr lvl="0"/>
            <a:r>
              <a:rPr lang="en-US" dirty="0" smtClean="0"/>
              <a:t>Hypocalcaemia</a:t>
            </a:r>
            <a:endParaRPr lang="en-GB" dirty="0"/>
          </a:p>
          <a:p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00"/>
    </mc:Choice>
    <mc:Fallback xmlns="">
      <p:transition spd="slow" advTm="8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Reperfusion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0" y="1600200"/>
            <a:ext cx="7289800" cy="4525963"/>
          </a:xfrm>
        </p:spPr>
        <p:txBody>
          <a:bodyPr/>
          <a:lstStyle/>
          <a:p>
            <a:pPr lvl="0"/>
            <a:r>
              <a:rPr lang="en-GB" dirty="0" smtClean="0"/>
              <a:t>In</a:t>
            </a:r>
            <a:r>
              <a:rPr lang="en-US" dirty="0" smtClean="0"/>
              <a:t>crease distal arterial </a:t>
            </a:r>
            <a:r>
              <a:rPr lang="en-US" dirty="0"/>
              <a:t>pressure by 50% </a:t>
            </a:r>
            <a:r>
              <a:rPr lang="en-US" dirty="0" smtClean="0"/>
              <a:t>current </a:t>
            </a:r>
            <a:r>
              <a:rPr lang="en-US" dirty="0"/>
              <a:t>baseline </a:t>
            </a:r>
            <a:r>
              <a:rPr lang="en-US" dirty="0" smtClean="0"/>
              <a:t>sequentially every </a:t>
            </a:r>
            <a:r>
              <a:rPr lang="en-US" dirty="0"/>
              <a:t>5 </a:t>
            </a:r>
            <a:r>
              <a:rPr lang="en-US" dirty="0" smtClean="0"/>
              <a:t>minutes.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Be prepared to re-inflate</a:t>
            </a:r>
          </a:p>
          <a:p>
            <a:endParaRPr lang="en-US" dirty="0"/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46"/>
    </mc:Choice>
    <mc:Fallback xmlns="">
      <p:transition spd="slow" advTm="104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K REBOA Trial Logo 12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02" y="2391374"/>
            <a:ext cx="7199949" cy="1325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42303" y="6019030"/>
            <a:ext cx="3014729" cy="9313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"/>
    </mc:Choice>
    <mc:Fallback xmlns="">
      <p:transition spd="slow" advTm="2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6711</TotalTime>
  <Words>55</Words>
  <Application>Microsoft Office PowerPoint</Application>
  <PresentationFormat>On-screen Show (4:3)</PresentationFormat>
  <Paragraphs>22</Paragraphs>
  <Slides>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Aim</vt:lpstr>
      <vt:lpstr>Reperfusion</vt:lpstr>
      <vt:lpstr>Reperfusion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Jansen</dc:creator>
  <cp:lastModifiedBy>alex novak</cp:lastModifiedBy>
  <cp:revision>62</cp:revision>
  <dcterms:created xsi:type="dcterms:W3CDTF">2017-06-28T06:28:13Z</dcterms:created>
  <dcterms:modified xsi:type="dcterms:W3CDTF">2019-04-17T14:45:37Z</dcterms:modified>
</cp:coreProperties>
</file>