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15" r:id="rId3"/>
    <p:sldId id="356" r:id="rId4"/>
    <p:sldId id="357" r:id="rId5"/>
    <p:sldId id="338" r:id="rId6"/>
    <p:sldId id="339" r:id="rId7"/>
    <p:sldId id="349" r:id="rId8"/>
    <p:sldId id="354" r:id="rId9"/>
    <p:sldId id="355" r:id="rId10"/>
    <p:sldId id="360" r:id="rId11"/>
    <p:sldId id="358" r:id="rId12"/>
    <p:sldId id="361" r:id="rId13"/>
    <p:sldId id="359" r:id="rId14"/>
    <p:sldId id="363" r:id="rId15"/>
    <p:sldId id="364" r:id="rId16"/>
    <p:sldId id="347" r:id="rId17"/>
    <p:sldId id="365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6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044" autoAdjust="0"/>
    <p:restoredTop sz="91926" autoAdjust="0"/>
  </p:normalViewPr>
  <p:slideViewPr>
    <p:cSldViewPr snapToGrid="0" snapToObjects="1">
      <p:cViewPr varScale="1">
        <p:scale>
          <a:sx n="68" d="100"/>
          <a:sy n="68" d="100"/>
        </p:scale>
        <p:origin x="18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C9AA0-7204-4500-8077-C3EF905FA3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0A611AA-A4E8-449C-9F56-734DC6023847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dirty="0" smtClean="0">
              <a:solidFill>
                <a:schemeClr val="tx1">
                  <a:lumMod val="75000"/>
                  <a:lumOff val="25000"/>
                </a:schemeClr>
              </a:solidFill>
            </a:rPr>
            <a:t>REBOA Data</a:t>
          </a:r>
          <a:endParaRPr lang="en-GB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5BFEEAE-16D0-4FD3-BCDC-B09488F6EE37}" type="parTrans" cxnId="{8EE864C7-3ED4-4889-924D-FD0BEE1F8A61}">
      <dgm:prSet/>
      <dgm:spPr/>
      <dgm:t>
        <a:bodyPr/>
        <a:lstStyle/>
        <a:p>
          <a:endParaRPr lang="en-GB"/>
        </a:p>
      </dgm:t>
    </dgm:pt>
    <dgm:pt modelId="{833C892A-B997-488A-AAC8-C592320C891A}" type="sibTrans" cxnId="{8EE864C7-3ED4-4889-924D-FD0BEE1F8A61}">
      <dgm:prSet/>
      <dgm:spPr/>
      <dgm:t>
        <a:bodyPr/>
        <a:lstStyle/>
        <a:p>
          <a:endParaRPr lang="en-GB"/>
        </a:p>
      </dgm:t>
    </dgm:pt>
    <dgm:pt modelId="{3314A5AF-E77F-4AD3-80F8-795ABA91FAC8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dirty="0" smtClean="0">
              <a:solidFill>
                <a:schemeClr val="tx1">
                  <a:lumMod val="75000"/>
                  <a:lumOff val="25000"/>
                </a:schemeClr>
              </a:solidFill>
            </a:rPr>
            <a:t>Study CRF</a:t>
          </a:r>
          <a:endParaRPr lang="en-GB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0ABA3C3-7D6C-4FA7-ABDC-DB726CBCB4D6}" type="parTrans" cxnId="{1141A3F2-C4B3-4CAE-A00E-EAE993D94F34}">
      <dgm:prSet/>
      <dgm:spPr/>
      <dgm:t>
        <a:bodyPr/>
        <a:lstStyle/>
        <a:p>
          <a:endParaRPr lang="en-GB"/>
        </a:p>
      </dgm:t>
    </dgm:pt>
    <dgm:pt modelId="{D4500204-322B-462A-AD21-10EB6FC9EBE2}" type="sibTrans" cxnId="{1141A3F2-C4B3-4CAE-A00E-EAE993D94F34}">
      <dgm:prSet/>
      <dgm:spPr/>
      <dgm:t>
        <a:bodyPr/>
        <a:lstStyle/>
        <a:p>
          <a:endParaRPr lang="en-GB"/>
        </a:p>
      </dgm:t>
    </dgm:pt>
    <dgm:pt modelId="{B4D6FBDC-26AE-4E30-BEC7-7C35A25C28EF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dirty="0" smtClean="0">
              <a:solidFill>
                <a:schemeClr val="tx1">
                  <a:lumMod val="75000"/>
                  <a:lumOff val="25000"/>
                </a:schemeClr>
              </a:solidFill>
            </a:rPr>
            <a:t>TARN</a:t>
          </a:r>
          <a:endParaRPr lang="en-GB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FC28DBD-B4B3-421D-A269-421F64533C1C}" type="parTrans" cxnId="{7A7153E7-AF09-439D-A8C4-78FBD9D84E25}">
      <dgm:prSet/>
      <dgm:spPr/>
      <dgm:t>
        <a:bodyPr/>
        <a:lstStyle/>
        <a:p>
          <a:endParaRPr lang="en-GB"/>
        </a:p>
      </dgm:t>
    </dgm:pt>
    <dgm:pt modelId="{720C3B79-BBE8-4BFE-9C2F-8347D29FCD29}" type="sibTrans" cxnId="{7A7153E7-AF09-439D-A8C4-78FBD9D84E25}">
      <dgm:prSet/>
      <dgm:spPr/>
      <dgm:t>
        <a:bodyPr/>
        <a:lstStyle/>
        <a:p>
          <a:endParaRPr lang="en-GB"/>
        </a:p>
      </dgm:t>
    </dgm:pt>
    <dgm:pt modelId="{DE64169E-D5D7-4FF4-9E22-1334E5FC384C}" type="pres">
      <dgm:prSet presAssocID="{D21C9AA0-7204-4500-8077-C3EF905FA3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6247376-0143-4932-9BDC-C041B162896C}" type="pres">
      <dgm:prSet presAssocID="{30A611AA-A4E8-449C-9F56-734DC6023847}" presName="node" presStyleLbl="node1" presStyleIdx="0" presStyleCnt="3" custScaleX="42928" custScaleY="51285" custLinFactNeighborX="30144" custLinFactNeighborY="12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124021-E31E-4570-83A9-20EE0D89C615}" type="pres">
      <dgm:prSet presAssocID="{833C892A-B997-488A-AAC8-C592320C891A}" presName="sibTrans" presStyleCnt="0"/>
      <dgm:spPr/>
    </dgm:pt>
    <dgm:pt modelId="{4E3D1D0A-F9D9-4C10-8839-19B9D67BB165}" type="pres">
      <dgm:prSet presAssocID="{3314A5AF-E77F-4AD3-80F8-795ABA91FAC8}" presName="node" presStyleLbl="node1" presStyleIdx="1" presStyleCnt="3" custScaleX="57247" custScaleY="55102" custLinFactNeighborX="10153" custLinFactNeighborY="5903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E4D581-FBB6-428E-8116-A7609F35EDA9}" type="pres">
      <dgm:prSet presAssocID="{D4500204-322B-462A-AD21-10EB6FC9EBE2}" presName="sibTrans" presStyleCnt="0"/>
      <dgm:spPr/>
    </dgm:pt>
    <dgm:pt modelId="{0A025A86-1C2D-47C7-8300-051E36D90B61}" type="pres">
      <dgm:prSet presAssocID="{B4D6FBDC-26AE-4E30-BEC7-7C35A25C28EF}" presName="node" presStyleLbl="node1" presStyleIdx="2" presStyleCnt="3" custScaleX="50309" custScaleY="51211" custLinFactNeighborX="-39037" custLinFactNeighborY="-115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A7153E7-AF09-439D-A8C4-78FBD9D84E25}" srcId="{D21C9AA0-7204-4500-8077-C3EF905FA3FD}" destId="{B4D6FBDC-26AE-4E30-BEC7-7C35A25C28EF}" srcOrd="2" destOrd="0" parTransId="{7FC28DBD-B4B3-421D-A269-421F64533C1C}" sibTransId="{720C3B79-BBE8-4BFE-9C2F-8347D29FCD29}"/>
    <dgm:cxn modelId="{39FF637B-BEE8-449B-94B0-49A32285EDEF}" type="presOf" srcId="{B4D6FBDC-26AE-4E30-BEC7-7C35A25C28EF}" destId="{0A025A86-1C2D-47C7-8300-051E36D90B61}" srcOrd="0" destOrd="0" presId="urn:microsoft.com/office/officeart/2005/8/layout/default"/>
    <dgm:cxn modelId="{E02184F0-879D-4069-A72F-DA26DE03025E}" type="presOf" srcId="{3314A5AF-E77F-4AD3-80F8-795ABA91FAC8}" destId="{4E3D1D0A-F9D9-4C10-8839-19B9D67BB165}" srcOrd="0" destOrd="0" presId="urn:microsoft.com/office/officeart/2005/8/layout/default"/>
    <dgm:cxn modelId="{8EE864C7-3ED4-4889-924D-FD0BEE1F8A61}" srcId="{D21C9AA0-7204-4500-8077-C3EF905FA3FD}" destId="{30A611AA-A4E8-449C-9F56-734DC6023847}" srcOrd="0" destOrd="0" parTransId="{95BFEEAE-16D0-4FD3-BCDC-B09488F6EE37}" sibTransId="{833C892A-B997-488A-AAC8-C592320C891A}"/>
    <dgm:cxn modelId="{385D414A-04AF-4344-B3E5-72F434746936}" type="presOf" srcId="{30A611AA-A4E8-449C-9F56-734DC6023847}" destId="{C6247376-0143-4932-9BDC-C041B162896C}" srcOrd="0" destOrd="0" presId="urn:microsoft.com/office/officeart/2005/8/layout/default"/>
    <dgm:cxn modelId="{1141A3F2-C4B3-4CAE-A00E-EAE993D94F34}" srcId="{D21C9AA0-7204-4500-8077-C3EF905FA3FD}" destId="{3314A5AF-E77F-4AD3-80F8-795ABA91FAC8}" srcOrd="1" destOrd="0" parTransId="{10ABA3C3-7D6C-4FA7-ABDC-DB726CBCB4D6}" sibTransId="{D4500204-322B-462A-AD21-10EB6FC9EBE2}"/>
    <dgm:cxn modelId="{CC164BB3-1448-4FD4-861D-415D1DF90F53}" type="presOf" srcId="{D21C9AA0-7204-4500-8077-C3EF905FA3FD}" destId="{DE64169E-D5D7-4FF4-9E22-1334E5FC384C}" srcOrd="0" destOrd="0" presId="urn:microsoft.com/office/officeart/2005/8/layout/default"/>
    <dgm:cxn modelId="{45DECAFA-71DE-49B6-9ED0-A749F37C0857}" type="presParOf" srcId="{DE64169E-D5D7-4FF4-9E22-1334E5FC384C}" destId="{C6247376-0143-4932-9BDC-C041B162896C}" srcOrd="0" destOrd="0" presId="urn:microsoft.com/office/officeart/2005/8/layout/default"/>
    <dgm:cxn modelId="{F4FF6474-3444-44AF-904E-FAD3B030FD30}" type="presParOf" srcId="{DE64169E-D5D7-4FF4-9E22-1334E5FC384C}" destId="{53124021-E31E-4570-83A9-20EE0D89C615}" srcOrd="1" destOrd="0" presId="urn:microsoft.com/office/officeart/2005/8/layout/default"/>
    <dgm:cxn modelId="{CC36A05F-133E-4D10-B73B-42E5B1A4235F}" type="presParOf" srcId="{DE64169E-D5D7-4FF4-9E22-1334E5FC384C}" destId="{4E3D1D0A-F9D9-4C10-8839-19B9D67BB165}" srcOrd="2" destOrd="0" presId="urn:microsoft.com/office/officeart/2005/8/layout/default"/>
    <dgm:cxn modelId="{6B0CDD29-BFFD-431F-B99F-2AB7EA8C15E6}" type="presParOf" srcId="{DE64169E-D5D7-4FF4-9E22-1334E5FC384C}" destId="{19E4D581-FBB6-428E-8116-A7609F35EDA9}" srcOrd="3" destOrd="0" presId="urn:microsoft.com/office/officeart/2005/8/layout/default"/>
    <dgm:cxn modelId="{B232FBD1-71F5-4361-A0EC-1D9F03BF7BD4}" type="presParOf" srcId="{DE64169E-D5D7-4FF4-9E22-1334E5FC384C}" destId="{0A025A86-1C2D-47C7-8300-051E36D90B6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D93166-8402-47EC-8E57-C72FA8EC1D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D2CF62-A174-40C7-8600-8A45C4467FC6}">
      <dgm:prSet phldrT="[Text]"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REBOA </a:t>
          </a:r>
        </a:p>
        <a:p>
          <a:r>
            <a:rPr lang="en-GB" dirty="0" smtClean="0"/>
            <a:t>Data</a:t>
          </a:r>
          <a:endParaRPr lang="en-GB" dirty="0"/>
        </a:p>
      </dgm:t>
    </dgm:pt>
    <dgm:pt modelId="{236FE52D-F4B8-438B-A700-7358F654DFAB}" type="parTrans" cxnId="{1DD13DF8-A6EB-4DDA-8FFF-EF3278AD6463}">
      <dgm:prSet/>
      <dgm:spPr/>
      <dgm:t>
        <a:bodyPr/>
        <a:lstStyle/>
        <a:p>
          <a:endParaRPr lang="en-GB"/>
        </a:p>
      </dgm:t>
    </dgm:pt>
    <dgm:pt modelId="{BC41DE39-BD9A-42D9-9CF0-BC041AA2D64E}" type="sibTrans" cxnId="{1DD13DF8-A6EB-4DDA-8FFF-EF3278AD6463}">
      <dgm:prSet/>
      <dgm:spPr/>
      <dgm:t>
        <a:bodyPr/>
        <a:lstStyle/>
        <a:p>
          <a:endParaRPr lang="en-GB"/>
        </a:p>
      </dgm:t>
    </dgm:pt>
    <dgm:pt modelId="{065F4864-F657-4CCB-9A68-06FB1D09D3E3}">
      <dgm:prSet phldrT="[Text]"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Baseline</a:t>
          </a:r>
          <a:endParaRPr lang="en-GB" dirty="0"/>
        </a:p>
      </dgm:t>
    </dgm:pt>
    <dgm:pt modelId="{D52B33C5-6CE9-44DF-B80C-4DF0A4468FA9}" type="parTrans" cxnId="{2C5B4158-59E0-49DE-9090-09A52F2FF28C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endParaRPr lang="en-GB"/>
        </a:p>
      </dgm:t>
    </dgm:pt>
    <dgm:pt modelId="{6CA43201-8C85-4E1E-8935-39ADF5062F02}" type="sibTrans" cxnId="{2C5B4158-59E0-49DE-9090-09A52F2FF28C}">
      <dgm:prSet/>
      <dgm:spPr/>
      <dgm:t>
        <a:bodyPr/>
        <a:lstStyle/>
        <a:p>
          <a:endParaRPr lang="en-GB"/>
        </a:p>
      </dgm:t>
    </dgm:pt>
    <dgm:pt modelId="{306E62F8-4E8D-4799-BF6D-C69951542688}">
      <dgm:prSet phldrT="[Text]"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Baseline REBOA CRF</a:t>
          </a:r>
          <a:endParaRPr lang="en-GB" dirty="0"/>
        </a:p>
      </dgm:t>
    </dgm:pt>
    <dgm:pt modelId="{BAACFA4A-FD0E-4E48-BB1B-4312530DE1E9}" type="parTrans" cxnId="{6B1A5C3E-157F-401F-85BC-D69078FC64D4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endParaRPr lang="en-GB"/>
        </a:p>
      </dgm:t>
    </dgm:pt>
    <dgm:pt modelId="{38F44ABB-174E-419D-BD3B-6127F570AB46}" type="sibTrans" cxnId="{6B1A5C3E-157F-401F-85BC-D69078FC64D4}">
      <dgm:prSet/>
      <dgm:spPr/>
      <dgm:t>
        <a:bodyPr/>
        <a:lstStyle/>
        <a:p>
          <a:endParaRPr lang="en-GB"/>
        </a:p>
      </dgm:t>
    </dgm:pt>
    <dgm:pt modelId="{4F5F2AB2-CBC6-49D2-9B3D-2D0C21F58FEE}">
      <dgm:prSet phldrT="[Text]"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Complications / A/E’s</a:t>
          </a:r>
          <a:endParaRPr lang="en-GB" dirty="0"/>
        </a:p>
      </dgm:t>
    </dgm:pt>
    <dgm:pt modelId="{605BF697-FE68-4444-8FAA-3C1FC0A4BF19}" type="parTrans" cxnId="{120CF53A-6BF5-4A5D-9F91-7B04B1316FBD}">
      <dgm:prSet/>
      <dgm:spPr/>
      <dgm:t>
        <a:bodyPr/>
        <a:lstStyle/>
        <a:p>
          <a:endParaRPr lang="en-GB"/>
        </a:p>
      </dgm:t>
    </dgm:pt>
    <dgm:pt modelId="{5E969BB4-B81A-429E-9C62-CD1C8A623BEB}" type="sibTrans" cxnId="{120CF53A-6BF5-4A5D-9F91-7B04B1316FBD}">
      <dgm:prSet/>
      <dgm:spPr/>
      <dgm:t>
        <a:bodyPr/>
        <a:lstStyle/>
        <a:p>
          <a:endParaRPr lang="en-GB"/>
        </a:p>
      </dgm:t>
    </dgm:pt>
    <dgm:pt modelId="{5DF7CF4E-25CB-4500-A09E-BF29EAD88959}">
      <dgm:prSet phldrT="[Text]"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Adverse Events/ Complications CRF</a:t>
          </a:r>
          <a:endParaRPr lang="en-GB" dirty="0"/>
        </a:p>
      </dgm:t>
    </dgm:pt>
    <dgm:pt modelId="{FE159170-D90D-46D3-8ED0-8E7830021BB4}" type="parTrans" cxnId="{47479DAA-F17F-48CE-B5B5-104C6497133A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endParaRPr lang="en-GB"/>
        </a:p>
      </dgm:t>
    </dgm:pt>
    <dgm:pt modelId="{70FEDC70-9549-4882-8C69-DD108FEAF566}" type="sibTrans" cxnId="{47479DAA-F17F-48CE-B5B5-104C6497133A}">
      <dgm:prSet/>
      <dgm:spPr/>
      <dgm:t>
        <a:bodyPr/>
        <a:lstStyle/>
        <a:p>
          <a:endParaRPr lang="en-GB"/>
        </a:p>
      </dgm:t>
    </dgm:pt>
    <dgm:pt modelId="{AEB9AC17-FB5F-43E6-A462-56C4BE2AC065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SADE/ Death</a:t>
          </a:r>
          <a:endParaRPr lang="en-GB" dirty="0"/>
        </a:p>
      </dgm:t>
    </dgm:pt>
    <dgm:pt modelId="{39834ED0-E2B7-48AB-8EB6-A970A0F8E052}" type="parTrans" cxnId="{BC93EE8D-2355-4DDF-9675-4B1E23DAD3A6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endParaRPr lang="en-GB"/>
        </a:p>
      </dgm:t>
    </dgm:pt>
    <dgm:pt modelId="{5995602B-C00B-41A9-80DC-89573FCAB08E}" type="sibTrans" cxnId="{BC93EE8D-2355-4DDF-9675-4B1E23DAD3A6}">
      <dgm:prSet/>
      <dgm:spPr/>
      <dgm:t>
        <a:bodyPr/>
        <a:lstStyle/>
        <a:p>
          <a:endParaRPr lang="en-GB"/>
        </a:p>
      </dgm:t>
    </dgm:pt>
    <dgm:pt modelId="{A4B15631-5876-4BDA-8B71-2B25CE9ADF64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SADE/ Death CRF</a:t>
          </a:r>
          <a:endParaRPr lang="en-GB" dirty="0"/>
        </a:p>
      </dgm:t>
    </dgm:pt>
    <dgm:pt modelId="{6D876058-3E74-4A97-B76C-322B6963C9A1}" type="parTrans" cxnId="{5770CCB8-2F79-49E6-BB0F-6DC4F09CE7CE}">
      <dgm:prSet/>
      <dgm:spPr>
        <a:solidFill>
          <a:schemeClr val="lt1">
            <a:hueOff val="0"/>
            <a:satOff val="0"/>
            <a:lumOff val="0"/>
          </a:schemeClr>
        </a:solidFill>
        <a:ln w="53975">
          <a:solidFill>
            <a:srgbClr val="990000"/>
          </a:solidFill>
        </a:ln>
      </dgm:spPr>
      <dgm:t>
        <a:bodyPr/>
        <a:lstStyle/>
        <a:p>
          <a:endParaRPr lang="en-GB"/>
        </a:p>
      </dgm:t>
    </dgm:pt>
    <dgm:pt modelId="{2E671D90-EDE8-437F-8C2D-7E3A97D05C92}" type="sibTrans" cxnId="{5770CCB8-2F79-49E6-BB0F-6DC4F09CE7CE}">
      <dgm:prSet/>
      <dgm:spPr/>
      <dgm:t>
        <a:bodyPr/>
        <a:lstStyle/>
        <a:p>
          <a:endParaRPr lang="en-GB"/>
        </a:p>
      </dgm:t>
    </dgm:pt>
    <dgm:pt modelId="{8F8384EF-6E2A-458D-9BD0-CDF1BA2AE176}">
      <dgm:prSet/>
      <dgm:spPr>
        <a:solidFill>
          <a:schemeClr val="bg1"/>
        </a:solidFill>
        <a:ln w="57150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Change of Status</a:t>
          </a:r>
          <a:endParaRPr lang="en-GB" dirty="0"/>
        </a:p>
      </dgm:t>
    </dgm:pt>
    <dgm:pt modelId="{7C4AEE34-8B5C-442B-A345-AE6B6832A653}" type="parTrans" cxnId="{F482A269-E2A5-4A96-AE46-3EB481F534E8}">
      <dgm:prSet/>
      <dgm:spPr>
        <a:ln w="38100">
          <a:solidFill>
            <a:srgbClr val="990000"/>
          </a:solidFill>
        </a:ln>
      </dgm:spPr>
      <dgm:t>
        <a:bodyPr/>
        <a:lstStyle/>
        <a:p>
          <a:endParaRPr lang="en-GB">
            <a:solidFill>
              <a:srgbClr val="990000"/>
            </a:solidFill>
          </a:endParaRPr>
        </a:p>
      </dgm:t>
    </dgm:pt>
    <dgm:pt modelId="{30AECF2F-8CB2-4C8A-8E6E-DC45323B53C1}" type="sibTrans" cxnId="{F482A269-E2A5-4A96-AE46-3EB481F534E8}">
      <dgm:prSet/>
      <dgm:spPr/>
      <dgm:t>
        <a:bodyPr/>
        <a:lstStyle/>
        <a:p>
          <a:endParaRPr lang="en-GB"/>
        </a:p>
      </dgm:t>
    </dgm:pt>
    <dgm:pt modelId="{76F03455-69D3-47B5-9A6E-F146EA32F5DC}">
      <dgm:prSet/>
      <dgm:spPr>
        <a:solidFill>
          <a:schemeClr val="bg1"/>
        </a:solidFill>
        <a:ln w="57150">
          <a:solidFill>
            <a:srgbClr val="990000"/>
          </a:solidFill>
        </a:ln>
      </dgm:spPr>
      <dgm:t>
        <a:bodyPr/>
        <a:lstStyle/>
        <a:p>
          <a:r>
            <a:rPr lang="en-GB" dirty="0" smtClean="0"/>
            <a:t>Change of Status Form</a:t>
          </a:r>
          <a:endParaRPr lang="en-GB" dirty="0"/>
        </a:p>
      </dgm:t>
    </dgm:pt>
    <dgm:pt modelId="{0AD66104-40FC-4298-B878-4EF676FFBE4A}" type="parTrans" cxnId="{D2AA28FD-0B4C-4381-8FFD-6252606C1BB5}">
      <dgm:prSet/>
      <dgm:spPr>
        <a:ln w="38100">
          <a:solidFill>
            <a:srgbClr val="990000"/>
          </a:solidFill>
        </a:ln>
      </dgm:spPr>
      <dgm:t>
        <a:bodyPr/>
        <a:lstStyle/>
        <a:p>
          <a:endParaRPr lang="en-GB">
            <a:solidFill>
              <a:srgbClr val="990000"/>
            </a:solidFill>
          </a:endParaRPr>
        </a:p>
      </dgm:t>
    </dgm:pt>
    <dgm:pt modelId="{C8892853-8302-4F48-8D3E-D2AD4053F8B5}" type="sibTrans" cxnId="{D2AA28FD-0B4C-4381-8FFD-6252606C1BB5}">
      <dgm:prSet/>
      <dgm:spPr/>
      <dgm:t>
        <a:bodyPr/>
        <a:lstStyle/>
        <a:p>
          <a:endParaRPr lang="en-GB"/>
        </a:p>
      </dgm:t>
    </dgm:pt>
    <dgm:pt modelId="{015471F6-92F1-4777-9BEF-E7E671A07D65}" type="pres">
      <dgm:prSet presAssocID="{0BD93166-8402-47EC-8E57-C72FA8EC1D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3D875EE7-7EDA-431D-AD93-CB53085A5494}" type="pres">
      <dgm:prSet presAssocID="{48D2CF62-A174-40C7-8600-8A45C4467FC6}" presName="hierRoot1" presStyleCnt="0"/>
      <dgm:spPr/>
    </dgm:pt>
    <dgm:pt modelId="{DBF96E43-405B-44BB-A8C0-E3CDF1610AB5}" type="pres">
      <dgm:prSet presAssocID="{48D2CF62-A174-40C7-8600-8A45C4467FC6}" presName="composite" presStyleCnt="0"/>
      <dgm:spPr/>
    </dgm:pt>
    <dgm:pt modelId="{E19C75C5-A974-415A-9B8C-45B4C605BC88}" type="pres">
      <dgm:prSet presAssocID="{48D2CF62-A174-40C7-8600-8A45C4467FC6}" presName="background" presStyleLbl="node0" presStyleIdx="0" presStyleCn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7ECA83BF-F2CB-4F43-8E2E-0C1117BA8572}" type="pres">
      <dgm:prSet presAssocID="{48D2CF62-A174-40C7-8600-8A45C4467FC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2EDE282-B71B-46D7-AB34-87BE029B5290}" type="pres">
      <dgm:prSet presAssocID="{48D2CF62-A174-40C7-8600-8A45C4467FC6}" presName="hierChild2" presStyleCnt="0"/>
      <dgm:spPr/>
    </dgm:pt>
    <dgm:pt modelId="{E633DC2C-2A37-47C2-BA8C-DF053A0DCB3F}" type="pres">
      <dgm:prSet presAssocID="{D52B33C5-6CE9-44DF-B80C-4DF0A4468FA9}" presName="Name10" presStyleLbl="parChTrans1D2" presStyleIdx="0" presStyleCnt="4"/>
      <dgm:spPr/>
      <dgm:t>
        <a:bodyPr/>
        <a:lstStyle/>
        <a:p>
          <a:endParaRPr lang="en-GB"/>
        </a:p>
      </dgm:t>
    </dgm:pt>
    <dgm:pt modelId="{7702DCAB-57D0-496F-A6F0-C324A29969CE}" type="pres">
      <dgm:prSet presAssocID="{065F4864-F657-4CCB-9A68-06FB1D09D3E3}" presName="hierRoot2" presStyleCnt="0"/>
      <dgm:spPr/>
    </dgm:pt>
    <dgm:pt modelId="{C5272FE6-AF6F-484F-AB52-8A1B3CF096E3}" type="pres">
      <dgm:prSet presAssocID="{065F4864-F657-4CCB-9A68-06FB1D09D3E3}" presName="composite2" presStyleCnt="0"/>
      <dgm:spPr/>
    </dgm:pt>
    <dgm:pt modelId="{A99AEE89-A383-4177-919A-4C2DF06D365D}" type="pres">
      <dgm:prSet presAssocID="{065F4864-F657-4CCB-9A68-06FB1D09D3E3}" presName="background2" presStyleLbl="node2" presStyleIdx="0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DC0286A9-80B0-469A-BD0B-1E65F7F61CA4}" type="pres">
      <dgm:prSet presAssocID="{065F4864-F657-4CCB-9A68-06FB1D09D3E3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769E99D-FACA-497E-A292-80E293AA8E58}" type="pres">
      <dgm:prSet presAssocID="{065F4864-F657-4CCB-9A68-06FB1D09D3E3}" presName="hierChild3" presStyleCnt="0"/>
      <dgm:spPr/>
    </dgm:pt>
    <dgm:pt modelId="{6E3458DF-D5CC-46D2-897D-31B277A1BFA8}" type="pres">
      <dgm:prSet presAssocID="{BAACFA4A-FD0E-4E48-BB1B-4312530DE1E9}" presName="Name17" presStyleLbl="parChTrans1D3" presStyleIdx="0" presStyleCnt="4"/>
      <dgm:spPr/>
      <dgm:t>
        <a:bodyPr/>
        <a:lstStyle/>
        <a:p>
          <a:endParaRPr lang="en-GB"/>
        </a:p>
      </dgm:t>
    </dgm:pt>
    <dgm:pt modelId="{5BF45951-AC48-4B21-8844-7F5BCA3EBBD7}" type="pres">
      <dgm:prSet presAssocID="{306E62F8-4E8D-4799-BF6D-C69951542688}" presName="hierRoot3" presStyleCnt="0"/>
      <dgm:spPr/>
    </dgm:pt>
    <dgm:pt modelId="{9FD18B5C-A919-43A6-9F23-1BA96B489685}" type="pres">
      <dgm:prSet presAssocID="{306E62F8-4E8D-4799-BF6D-C69951542688}" presName="composite3" presStyleCnt="0"/>
      <dgm:spPr/>
    </dgm:pt>
    <dgm:pt modelId="{0FF0CBE0-80D0-4F01-AD7D-CE0C7FE415A6}" type="pres">
      <dgm:prSet presAssocID="{306E62F8-4E8D-4799-BF6D-C69951542688}" presName="background3" presStyleLbl="node3" presStyleIdx="0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A5648D36-E7CD-4FBF-979B-0DB06E14C13D}" type="pres">
      <dgm:prSet presAssocID="{306E62F8-4E8D-4799-BF6D-C69951542688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6B4D0BA-D503-4D8E-9CC4-7E5A6901D221}" type="pres">
      <dgm:prSet presAssocID="{306E62F8-4E8D-4799-BF6D-C69951542688}" presName="hierChild4" presStyleCnt="0"/>
      <dgm:spPr/>
    </dgm:pt>
    <dgm:pt modelId="{4912F326-9C1D-4CCB-9C2C-A65CBCCCAB71}" type="pres">
      <dgm:prSet presAssocID="{605BF697-FE68-4444-8FAA-3C1FC0A4BF19}" presName="Name10" presStyleLbl="parChTrans1D2" presStyleIdx="1" presStyleCnt="4"/>
      <dgm:spPr/>
      <dgm:t>
        <a:bodyPr/>
        <a:lstStyle/>
        <a:p>
          <a:endParaRPr lang="en-GB"/>
        </a:p>
      </dgm:t>
    </dgm:pt>
    <dgm:pt modelId="{8E47DCD9-6CCA-4874-9383-5E1CC0F67482}" type="pres">
      <dgm:prSet presAssocID="{4F5F2AB2-CBC6-49D2-9B3D-2D0C21F58FEE}" presName="hierRoot2" presStyleCnt="0"/>
      <dgm:spPr/>
    </dgm:pt>
    <dgm:pt modelId="{3F308962-D51F-46F7-B7B2-DFB6DF55B849}" type="pres">
      <dgm:prSet presAssocID="{4F5F2AB2-CBC6-49D2-9B3D-2D0C21F58FEE}" presName="composite2" presStyleCnt="0"/>
      <dgm:spPr/>
    </dgm:pt>
    <dgm:pt modelId="{B9DE9470-B9F3-452D-91F6-D517A332B7AC}" type="pres">
      <dgm:prSet presAssocID="{4F5F2AB2-CBC6-49D2-9B3D-2D0C21F58FEE}" presName="background2" presStyleLbl="node2" presStyleIdx="1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E7B27A7F-E1E3-4522-B343-3082BF0E89E1}" type="pres">
      <dgm:prSet presAssocID="{4F5F2AB2-CBC6-49D2-9B3D-2D0C21F58FEE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5BE82BD-E390-436D-8B0F-6F118713F14A}" type="pres">
      <dgm:prSet presAssocID="{4F5F2AB2-CBC6-49D2-9B3D-2D0C21F58FEE}" presName="hierChild3" presStyleCnt="0"/>
      <dgm:spPr/>
    </dgm:pt>
    <dgm:pt modelId="{E3115B96-4099-42AF-B0A9-C9E76D0F62A9}" type="pres">
      <dgm:prSet presAssocID="{FE159170-D90D-46D3-8ED0-8E7830021BB4}" presName="Name17" presStyleLbl="parChTrans1D3" presStyleIdx="1" presStyleCnt="4"/>
      <dgm:spPr/>
      <dgm:t>
        <a:bodyPr/>
        <a:lstStyle/>
        <a:p>
          <a:endParaRPr lang="en-GB"/>
        </a:p>
      </dgm:t>
    </dgm:pt>
    <dgm:pt modelId="{B300935B-A604-488F-BBEC-E15F1B6EAD20}" type="pres">
      <dgm:prSet presAssocID="{5DF7CF4E-25CB-4500-A09E-BF29EAD88959}" presName="hierRoot3" presStyleCnt="0"/>
      <dgm:spPr/>
    </dgm:pt>
    <dgm:pt modelId="{11D74695-8284-4B26-8329-8BDD72C053B7}" type="pres">
      <dgm:prSet presAssocID="{5DF7CF4E-25CB-4500-A09E-BF29EAD88959}" presName="composite3" presStyleCnt="0"/>
      <dgm:spPr/>
    </dgm:pt>
    <dgm:pt modelId="{90AADF68-46C8-48EB-9699-D651335FFF96}" type="pres">
      <dgm:prSet presAssocID="{5DF7CF4E-25CB-4500-A09E-BF29EAD88959}" presName="background3" presStyleLbl="node3" presStyleIdx="1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E6DE0304-2576-4A77-850C-53236728BB73}" type="pres">
      <dgm:prSet presAssocID="{5DF7CF4E-25CB-4500-A09E-BF29EAD88959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EABE186-39D1-4B64-B326-93A34AD9A3E7}" type="pres">
      <dgm:prSet presAssocID="{5DF7CF4E-25CB-4500-A09E-BF29EAD88959}" presName="hierChild4" presStyleCnt="0"/>
      <dgm:spPr/>
    </dgm:pt>
    <dgm:pt modelId="{3BB6A224-8BE4-4E56-AD75-D52D0D10820F}" type="pres">
      <dgm:prSet presAssocID="{39834ED0-E2B7-48AB-8EB6-A970A0F8E052}" presName="Name10" presStyleLbl="parChTrans1D2" presStyleIdx="2" presStyleCnt="4"/>
      <dgm:spPr/>
      <dgm:t>
        <a:bodyPr/>
        <a:lstStyle/>
        <a:p>
          <a:endParaRPr lang="en-GB"/>
        </a:p>
      </dgm:t>
    </dgm:pt>
    <dgm:pt modelId="{FC4A25E5-7190-4D23-B7A9-1C411C57C7EE}" type="pres">
      <dgm:prSet presAssocID="{AEB9AC17-FB5F-43E6-A462-56C4BE2AC065}" presName="hierRoot2" presStyleCnt="0"/>
      <dgm:spPr/>
    </dgm:pt>
    <dgm:pt modelId="{911E9017-AA00-45A8-AC1D-F0BACD8DE656}" type="pres">
      <dgm:prSet presAssocID="{AEB9AC17-FB5F-43E6-A462-56C4BE2AC065}" presName="composite2" presStyleCnt="0"/>
      <dgm:spPr/>
    </dgm:pt>
    <dgm:pt modelId="{C5104A36-432D-4F82-B108-6F6A65503938}" type="pres">
      <dgm:prSet presAssocID="{AEB9AC17-FB5F-43E6-A462-56C4BE2AC065}" presName="background2" presStyleLbl="node2" presStyleIdx="2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DF281EF3-4347-4ED3-90FA-65869C16FE93}" type="pres">
      <dgm:prSet presAssocID="{AEB9AC17-FB5F-43E6-A462-56C4BE2AC065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DB814F9-CE95-4F49-9D19-512157AFA3E0}" type="pres">
      <dgm:prSet presAssocID="{AEB9AC17-FB5F-43E6-A462-56C4BE2AC065}" presName="hierChild3" presStyleCnt="0"/>
      <dgm:spPr/>
    </dgm:pt>
    <dgm:pt modelId="{5DBE9E03-CF39-47A1-9A69-F11F9D402640}" type="pres">
      <dgm:prSet presAssocID="{6D876058-3E74-4A97-B76C-322B6963C9A1}" presName="Name17" presStyleLbl="parChTrans1D3" presStyleIdx="2" presStyleCnt="4"/>
      <dgm:spPr/>
      <dgm:t>
        <a:bodyPr/>
        <a:lstStyle/>
        <a:p>
          <a:endParaRPr lang="en-GB"/>
        </a:p>
      </dgm:t>
    </dgm:pt>
    <dgm:pt modelId="{9F071B81-5E0E-4DE5-8BA9-6BDF0B0C9169}" type="pres">
      <dgm:prSet presAssocID="{A4B15631-5876-4BDA-8B71-2B25CE9ADF64}" presName="hierRoot3" presStyleCnt="0"/>
      <dgm:spPr/>
    </dgm:pt>
    <dgm:pt modelId="{00E2336F-28D8-437B-9EB1-B27B34BE9734}" type="pres">
      <dgm:prSet presAssocID="{A4B15631-5876-4BDA-8B71-2B25CE9ADF64}" presName="composite3" presStyleCnt="0"/>
      <dgm:spPr/>
    </dgm:pt>
    <dgm:pt modelId="{0A045B39-3566-4864-B32D-EA81D43AF75A}" type="pres">
      <dgm:prSet presAssocID="{A4B15631-5876-4BDA-8B71-2B25CE9ADF64}" presName="background3" presStyleLbl="node3" presStyleIdx="2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98158042-0166-4C32-8424-B86316754EB1}" type="pres">
      <dgm:prSet presAssocID="{A4B15631-5876-4BDA-8B71-2B25CE9ADF6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7D8CA17-EFDE-433C-97AD-C82A46A8D86F}" type="pres">
      <dgm:prSet presAssocID="{A4B15631-5876-4BDA-8B71-2B25CE9ADF64}" presName="hierChild4" presStyleCnt="0"/>
      <dgm:spPr/>
    </dgm:pt>
    <dgm:pt modelId="{EC84AF74-BB2A-4F26-B99C-33E7B5A26C18}" type="pres">
      <dgm:prSet presAssocID="{7C4AEE34-8B5C-442B-A345-AE6B6832A653}" presName="Name10" presStyleLbl="parChTrans1D2" presStyleIdx="3" presStyleCnt="4"/>
      <dgm:spPr/>
      <dgm:t>
        <a:bodyPr/>
        <a:lstStyle/>
        <a:p>
          <a:endParaRPr lang="en-GB"/>
        </a:p>
      </dgm:t>
    </dgm:pt>
    <dgm:pt modelId="{9B06B525-5947-476F-AB62-C3801CC02FC5}" type="pres">
      <dgm:prSet presAssocID="{8F8384EF-6E2A-458D-9BD0-CDF1BA2AE176}" presName="hierRoot2" presStyleCnt="0"/>
      <dgm:spPr/>
    </dgm:pt>
    <dgm:pt modelId="{A543DB5A-EE35-49EB-8600-D763FD096984}" type="pres">
      <dgm:prSet presAssocID="{8F8384EF-6E2A-458D-9BD0-CDF1BA2AE176}" presName="composite2" presStyleCnt="0"/>
      <dgm:spPr/>
    </dgm:pt>
    <dgm:pt modelId="{AAAE489A-5B00-470E-A0AD-BE2B4E05120B}" type="pres">
      <dgm:prSet presAssocID="{8F8384EF-6E2A-458D-9BD0-CDF1BA2AE176}" presName="background2" presStyleLbl="node2" presStyleIdx="3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B3376457-F0EC-4404-BD6B-0955D3A3B9BB}" type="pres">
      <dgm:prSet presAssocID="{8F8384EF-6E2A-458D-9BD0-CDF1BA2AE176}" presName="text2" presStyleLbl="fgAcc2" presStyleIdx="3" presStyleCnt="4" custLinFactNeighborX="-1429" custLinFactNeighborY="-830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27D2B92-A62B-4E68-8B45-3818706D05A2}" type="pres">
      <dgm:prSet presAssocID="{8F8384EF-6E2A-458D-9BD0-CDF1BA2AE176}" presName="hierChild3" presStyleCnt="0"/>
      <dgm:spPr/>
    </dgm:pt>
    <dgm:pt modelId="{1A82DAD8-77DF-49E7-9185-B2738B2AD51D}" type="pres">
      <dgm:prSet presAssocID="{0AD66104-40FC-4298-B878-4EF676FFBE4A}" presName="Name17" presStyleLbl="parChTrans1D3" presStyleIdx="3" presStyleCnt="4"/>
      <dgm:spPr/>
      <dgm:t>
        <a:bodyPr/>
        <a:lstStyle/>
        <a:p>
          <a:endParaRPr lang="en-GB"/>
        </a:p>
      </dgm:t>
    </dgm:pt>
    <dgm:pt modelId="{3EDCDE9A-8D66-441D-93CB-82A110D35701}" type="pres">
      <dgm:prSet presAssocID="{76F03455-69D3-47B5-9A6E-F146EA32F5DC}" presName="hierRoot3" presStyleCnt="0"/>
      <dgm:spPr/>
    </dgm:pt>
    <dgm:pt modelId="{672DF6A5-111D-4FE3-8186-FA6F41B13064}" type="pres">
      <dgm:prSet presAssocID="{76F03455-69D3-47B5-9A6E-F146EA32F5DC}" presName="composite3" presStyleCnt="0"/>
      <dgm:spPr/>
    </dgm:pt>
    <dgm:pt modelId="{18F00B6B-0DC4-42D2-ACFE-A718945CA7D5}" type="pres">
      <dgm:prSet presAssocID="{76F03455-69D3-47B5-9A6E-F146EA32F5DC}" presName="background3" presStyleLbl="node3" presStyleIdx="3" presStyleCnt="4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3E4D2461-49E6-44F4-BA73-59D6682F6E45}" type="pres">
      <dgm:prSet presAssocID="{76F03455-69D3-47B5-9A6E-F146EA32F5DC}" presName="text3" presStyleLbl="fgAcc3" presStyleIdx="3" presStyleCnt="4" custLinFactNeighborX="-1429" custLinFactNeighborY="-384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2CDD24B-5254-41D6-904E-6EDEBFF80E1D}" type="pres">
      <dgm:prSet presAssocID="{76F03455-69D3-47B5-9A6E-F146EA32F5DC}" presName="hierChild4" presStyleCnt="0"/>
      <dgm:spPr/>
    </dgm:pt>
  </dgm:ptLst>
  <dgm:cxnLst>
    <dgm:cxn modelId="{5770CCB8-2F79-49E6-BB0F-6DC4F09CE7CE}" srcId="{AEB9AC17-FB5F-43E6-A462-56C4BE2AC065}" destId="{A4B15631-5876-4BDA-8B71-2B25CE9ADF64}" srcOrd="0" destOrd="0" parTransId="{6D876058-3E74-4A97-B76C-322B6963C9A1}" sibTransId="{2E671D90-EDE8-437F-8C2D-7E3A97D05C92}"/>
    <dgm:cxn modelId="{D2AA28FD-0B4C-4381-8FFD-6252606C1BB5}" srcId="{8F8384EF-6E2A-458D-9BD0-CDF1BA2AE176}" destId="{76F03455-69D3-47B5-9A6E-F146EA32F5DC}" srcOrd="0" destOrd="0" parTransId="{0AD66104-40FC-4298-B878-4EF676FFBE4A}" sibTransId="{C8892853-8302-4F48-8D3E-D2AD4053F8B5}"/>
    <dgm:cxn modelId="{F482A269-E2A5-4A96-AE46-3EB481F534E8}" srcId="{48D2CF62-A174-40C7-8600-8A45C4467FC6}" destId="{8F8384EF-6E2A-458D-9BD0-CDF1BA2AE176}" srcOrd="3" destOrd="0" parTransId="{7C4AEE34-8B5C-442B-A345-AE6B6832A653}" sibTransId="{30AECF2F-8CB2-4C8A-8E6E-DC45323B53C1}"/>
    <dgm:cxn modelId="{13D8F867-8DF3-4760-A4A6-174BAA62DC4B}" type="presOf" srcId="{D52B33C5-6CE9-44DF-B80C-4DF0A4468FA9}" destId="{E633DC2C-2A37-47C2-BA8C-DF053A0DCB3F}" srcOrd="0" destOrd="0" presId="urn:microsoft.com/office/officeart/2005/8/layout/hierarchy1"/>
    <dgm:cxn modelId="{A7DB8701-0D6E-4A0B-92FA-6134525E9C38}" type="presOf" srcId="{AEB9AC17-FB5F-43E6-A462-56C4BE2AC065}" destId="{DF281EF3-4347-4ED3-90FA-65869C16FE93}" srcOrd="0" destOrd="0" presId="urn:microsoft.com/office/officeart/2005/8/layout/hierarchy1"/>
    <dgm:cxn modelId="{D3CDBF53-29F6-4AA1-8DD5-BCD4EC946BB9}" type="presOf" srcId="{A4B15631-5876-4BDA-8B71-2B25CE9ADF64}" destId="{98158042-0166-4C32-8424-B86316754EB1}" srcOrd="0" destOrd="0" presId="urn:microsoft.com/office/officeart/2005/8/layout/hierarchy1"/>
    <dgm:cxn modelId="{757581A9-1D81-4486-81D4-50D82E8CB9E9}" type="presOf" srcId="{8F8384EF-6E2A-458D-9BD0-CDF1BA2AE176}" destId="{B3376457-F0EC-4404-BD6B-0955D3A3B9BB}" srcOrd="0" destOrd="0" presId="urn:microsoft.com/office/officeart/2005/8/layout/hierarchy1"/>
    <dgm:cxn modelId="{592E7239-A227-4456-92D3-4719BECD0DF2}" type="presOf" srcId="{0AD66104-40FC-4298-B878-4EF676FFBE4A}" destId="{1A82DAD8-77DF-49E7-9185-B2738B2AD51D}" srcOrd="0" destOrd="0" presId="urn:microsoft.com/office/officeart/2005/8/layout/hierarchy1"/>
    <dgm:cxn modelId="{6B1A5C3E-157F-401F-85BC-D69078FC64D4}" srcId="{065F4864-F657-4CCB-9A68-06FB1D09D3E3}" destId="{306E62F8-4E8D-4799-BF6D-C69951542688}" srcOrd="0" destOrd="0" parTransId="{BAACFA4A-FD0E-4E48-BB1B-4312530DE1E9}" sibTransId="{38F44ABB-174E-419D-BD3B-6127F570AB46}"/>
    <dgm:cxn modelId="{D21C759D-80A8-49D6-96B5-182E1B8FC358}" type="presOf" srcId="{065F4864-F657-4CCB-9A68-06FB1D09D3E3}" destId="{DC0286A9-80B0-469A-BD0B-1E65F7F61CA4}" srcOrd="0" destOrd="0" presId="urn:microsoft.com/office/officeart/2005/8/layout/hierarchy1"/>
    <dgm:cxn modelId="{EBDE161D-FC36-40FE-9710-31B89055D6F4}" type="presOf" srcId="{39834ED0-E2B7-48AB-8EB6-A970A0F8E052}" destId="{3BB6A224-8BE4-4E56-AD75-D52D0D10820F}" srcOrd="0" destOrd="0" presId="urn:microsoft.com/office/officeart/2005/8/layout/hierarchy1"/>
    <dgm:cxn modelId="{BC93EE8D-2355-4DDF-9675-4B1E23DAD3A6}" srcId="{48D2CF62-A174-40C7-8600-8A45C4467FC6}" destId="{AEB9AC17-FB5F-43E6-A462-56C4BE2AC065}" srcOrd="2" destOrd="0" parTransId="{39834ED0-E2B7-48AB-8EB6-A970A0F8E052}" sibTransId="{5995602B-C00B-41A9-80DC-89573FCAB08E}"/>
    <dgm:cxn modelId="{A3AF6269-C9FC-4873-9709-957866613F0F}" type="presOf" srcId="{BAACFA4A-FD0E-4E48-BB1B-4312530DE1E9}" destId="{6E3458DF-D5CC-46D2-897D-31B277A1BFA8}" srcOrd="0" destOrd="0" presId="urn:microsoft.com/office/officeart/2005/8/layout/hierarchy1"/>
    <dgm:cxn modelId="{4291EE37-77ED-435F-9741-A1C5084D8AEA}" type="presOf" srcId="{48D2CF62-A174-40C7-8600-8A45C4467FC6}" destId="{7ECA83BF-F2CB-4F43-8E2E-0C1117BA8572}" srcOrd="0" destOrd="0" presId="urn:microsoft.com/office/officeart/2005/8/layout/hierarchy1"/>
    <dgm:cxn modelId="{88887114-F747-45D0-A8F5-151B77EBE6C6}" type="presOf" srcId="{306E62F8-4E8D-4799-BF6D-C69951542688}" destId="{A5648D36-E7CD-4FBF-979B-0DB06E14C13D}" srcOrd="0" destOrd="0" presId="urn:microsoft.com/office/officeart/2005/8/layout/hierarchy1"/>
    <dgm:cxn modelId="{FD15CCF1-070E-4858-A9C5-0B6CA4B871D8}" type="presOf" srcId="{0BD93166-8402-47EC-8E57-C72FA8EC1DFF}" destId="{015471F6-92F1-4777-9BEF-E7E671A07D65}" srcOrd="0" destOrd="0" presId="urn:microsoft.com/office/officeart/2005/8/layout/hierarchy1"/>
    <dgm:cxn modelId="{80A4F435-2380-496D-8B71-3F058D91A3D3}" type="presOf" srcId="{FE159170-D90D-46D3-8ED0-8E7830021BB4}" destId="{E3115B96-4099-42AF-B0A9-C9E76D0F62A9}" srcOrd="0" destOrd="0" presId="urn:microsoft.com/office/officeart/2005/8/layout/hierarchy1"/>
    <dgm:cxn modelId="{2C5B4158-59E0-49DE-9090-09A52F2FF28C}" srcId="{48D2CF62-A174-40C7-8600-8A45C4467FC6}" destId="{065F4864-F657-4CCB-9A68-06FB1D09D3E3}" srcOrd="0" destOrd="0" parTransId="{D52B33C5-6CE9-44DF-B80C-4DF0A4468FA9}" sibTransId="{6CA43201-8C85-4E1E-8935-39ADF5062F02}"/>
    <dgm:cxn modelId="{1DD13DF8-A6EB-4DDA-8FFF-EF3278AD6463}" srcId="{0BD93166-8402-47EC-8E57-C72FA8EC1DFF}" destId="{48D2CF62-A174-40C7-8600-8A45C4467FC6}" srcOrd="0" destOrd="0" parTransId="{236FE52D-F4B8-438B-A700-7358F654DFAB}" sibTransId="{BC41DE39-BD9A-42D9-9CF0-BC041AA2D64E}"/>
    <dgm:cxn modelId="{E5702B8D-BB44-4C98-BF20-D1DFC3812F77}" type="presOf" srcId="{5DF7CF4E-25CB-4500-A09E-BF29EAD88959}" destId="{E6DE0304-2576-4A77-850C-53236728BB73}" srcOrd="0" destOrd="0" presId="urn:microsoft.com/office/officeart/2005/8/layout/hierarchy1"/>
    <dgm:cxn modelId="{121B9193-4FEF-4A7C-9B50-791487BD727A}" type="presOf" srcId="{6D876058-3E74-4A97-B76C-322B6963C9A1}" destId="{5DBE9E03-CF39-47A1-9A69-F11F9D402640}" srcOrd="0" destOrd="0" presId="urn:microsoft.com/office/officeart/2005/8/layout/hierarchy1"/>
    <dgm:cxn modelId="{333B9188-CEEF-4FFB-BC83-3ACB67FBCA03}" type="presOf" srcId="{7C4AEE34-8B5C-442B-A345-AE6B6832A653}" destId="{EC84AF74-BB2A-4F26-B99C-33E7B5A26C18}" srcOrd="0" destOrd="0" presId="urn:microsoft.com/office/officeart/2005/8/layout/hierarchy1"/>
    <dgm:cxn modelId="{0B17CC09-967C-4182-A37D-0997FB0CB60A}" type="presOf" srcId="{4F5F2AB2-CBC6-49D2-9B3D-2D0C21F58FEE}" destId="{E7B27A7F-E1E3-4522-B343-3082BF0E89E1}" srcOrd="0" destOrd="0" presId="urn:microsoft.com/office/officeart/2005/8/layout/hierarchy1"/>
    <dgm:cxn modelId="{72E873E5-EF43-4802-A803-2785AC2EFB57}" type="presOf" srcId="{605BF697-FE68-4444-8FAA-3C1FC0A4BF19}" destId="{4912F326-9C1D-4CCB-9C2C-A65CBCCCAB71}" srcOrd="0" destOrd="0" presId="urn:microsoft.com/office/officeart/2005/8/layout/hierarchy1"/>
    <dgm:cxn modelId="{47479DAA-F17F-48CE-B5B5-104C6497133A}" srcId="{4F5F2AB2-CBC6-49D2-9B3D-2D0C21F58FEE}" destId="{5DF7CF4E-25CB-4500-A09E-BF29EAD88959}" srcOrd="0" destOrd="0" parTransId="{FE159170-D90D-46D3-8ED0-8E7830021BB4}" sibTransId="{70FEDC70-9549-4882-8C69-DD108FEAF566}"/>
    <dgm:cxn modelId="{70B1908E-AD68-42F5-A3A7-429B06F1DF2D}" type="presOf" srcId="{76F03455-69D3-47B5-9A6E-F146EA32F5DC}" destId="{3E4D2461-49E6-44F4-BA73-59D6682F6E45}" srcOrd="0" destOrd="0" presId="urn:microsoft.com/office/officeart/2005/8/layout/hierarchy1"/>
    <dgm:cxn modelId="{120CF53A-6BF5-4A5D-9F91-7B04B1316FBD}" srcId="{48D2CF62-A174-40C7-8600-8A45C4467FC6}" destId="{4F5F2AB2-CBC6-49D2-9B3D-2D0C21F58FEE}" srcOrd="1" destOrd="0" parTransId="{605BF697-FE68-4444-8FAA-3C1FC0A4BF19}" sibTransId="{5E969BB4-B81A-429E-9C62-CD1C8A623BEB}"/>
    <dgm:cxn modelId="{980EDB82-36A1-4A99-960B-991F175DDACC}" type="presParOf" srcId="{015471F6-92F1-4777-9BEF-E7E671A07D65}" destId="{3D875EE7-7EDA-431D-AD93-CB53085A5494}" srcOrd="0" destOrd="0" presId="urn:microsoft.com/office/officeart/2005/8/layout/hierarchy1"/>
    <dgm:cxn modelId="{C8D376E4-1DF4-4B0F-A94D-75F04122B4FA}" type="presParOf" srcId="{3D875EE7-7EDA-431D-AD93-CB53085A5494}" destId="{DBF96E43-405B-44BB-A8C0-E3CDF1610AB5}" srcOrd="0" destOrd="0" presId="urn:microsoft.com/office/officeart/2005/8/layout/hierarchy1"/>
    <dgm:cxn modelId="{E90504F8-1D14-4D5A-BC16-3EF2B4A4BE3A}" type="presParOf" srcId="{DBF96E43-405B-44BB-A8C0-E3CDF1610AB5}" destId="{E19C75C5-A974-415A-9B8C-45B4C605BC88}" srcOrd="0" destOrd="0" presId="urn:microsoft.com/office/officeart/2005/8/layout/hierarchy1"/>
    <dgm:cxn modelId="{23EDCD8F-0C36-4BC5-B53D-3FAD9F80883B}" type="presParOf" srcId="{DBF96E43-405B-44BB-A8C0-E3CDF1610AB5}" destId="{7ECA83BF-F2CB-4F43-8E2E-0C1117BA8572}" srcOrd="1" destOrd="0" presId="urn:microsoft.com/office/officeart/2005/8/layout/hierarchy1"/>
    <dgm:cxn modelId="{4469CA38-0A28-4299-84F0-3F208F472186}" type="presParOf" srcId="{3D875EE7-7EDA-431D-AD93-CB53085A5494}" destId="{D2EDE282-B71B-46D7-AB34-87BE029B5290}" srcOrd="1" destOrd="0" presId="urn:microsoft.com/office/officeart/2005/8/layout/hierarchy1"/>
    <dgm:cxn modelId="{2BD5AEBE-C6B7-4B7E-973A-0964AA481BAF}" type="presParOf" srcId="{D2EDE282-B71B-46D7-AB34-87BE029B5290}" destId="{E633DC2C-2A37-47C2-BA8C-DF053A0DCB3F}" srcOrd="0" destOrd="0" presId="urn:microsoft.com/office/officeart/2005/8/layout/hierarchy1"/>
    <dgm:cxn modelId="{21D415C0-692D-4222-84C0-6DC52E6C9AF3}" type="presParOf" srcId="{D2EDE282-B71B-46D7-AB34-87BE029B5290}" destId="{7702DCAB-57D0-496F-A6F0-C324A29969CE}" srcOrd="1" destOrd="0" presId="urn:microsoft.com/office/officeart/2005/8/layout/hierarchy1"/>
    <dgm:cxn modelId="{9BD24991-0861-416C-BDAD-3BD6D25E304A}" type="presParOf" srcId="{7702DCAB-57D0-496F-A6F0-C324A29969CE}" destId="{C5272FE6-AF6F-484F-AB52-8A1B3CF096E3}" srcOrd="0" destOrd="0" presId="urn:microsoft.com/office/officeart/2005/8/layout/hierarchy1"/>
    <dgm:cxn modelId="{740BF949-F156-425B-8C1C-C7586F10D813}" type="presParOf" srcId="{C5272FE6-AF6F-484F-AB52-8A1B3CF096E3}" destId="{A99AEE89-A383-4177-919A-4C2DF06D365D}" srcOrd="0" destOrd="0" presId="urn:microsoft.com/office/officeart/2005/8/layout/hierarchy1"/>
    <dgm:cxn modelId="{62F8039A-ECE7-46F7-ACD4-AD7D8D1A414B}" type="presParOf" srcId="{C5272FE6-AF6F-484F-AB52-8A1B3CF096E3}" destId="{DC0286A9-80B0-469A-BD0B-1E65F7F61CA4}" srcOrd="1" destOrd="0" presId="urn:microsoft.com/office/officeart/2005/8/layout/hierarchy1"/>
    <dgm:cxn modelId="{0FB3A85E-204A-43A7-B557-568DD27FC72E}" type="presParOf" srcId="{7702DCAB-57D0-496F-A6F0-C324A29969CE}" destId="{1769E99D-FACA-497E-A292-80E293AA8E58}" srcOrd="1" destOrd="0" presId="urn:microsoft.com/office/officeart/2005/8/layout/hierarchy1"/>
    <dgm:cxn modelId="{6D901E4C-E57F-4A2A-85C5-60F6AA210495}" type="presParOf" srcId="{1769E99D-FACA-497E-A292-80E293AA8E58}" destId="{6E3458DF-D5CC-46D2-897D-31B277A1BFA8}" srcOrd="0" destOrd="0" presId="urn:microsoft.com/office/officeart/2005/8/layout/hierarchy1"/>
    <dgm:cxn modelId="{7FA226A7-B16C-4ECA-9518-9B03854D1486}" type="presParOf" srcId="{1769E99D-FACA-497E-A292-80E293AA8E58}" destId="{5BF45951-AC48-4B21-8844-7F5BCA3EBBD7}" srcOrd="1" destOrd="0" presId="urn:microsoft.com/office/officeart/2005/8/layout/hierarchy1"/>
    <dgm:cxn modelId="{86D1222F-F726-4AB8-89C9-D1DA38682C94}" type="presParOf" srcId="{5BF45951-AC48-4B21-8844-7F5BCA3EBBD7}" destId="{9FD18B5C-A919-43A6-9F23-1BA96B489685}" srcOrd="0" destOrd="0" presId="urn:microsoft.com/office/officeart/2005/8/layout/hierarchy1"/>
    <dgm:cxn modelId="{3A782C2D-B4B2-4CF3-BC6C-DD31E9442E71}" type="presParOf" srcId="{9FD18B5C-A919-43A6-9F23-1BA96B489685}" destId="{0FF0CBE0-80D0-4F01-AD7D-CE0C7FE415A6}" srcOrd="0" destOrd="0" presId="urn:microsoft.com/office/officeart/2005/8/layout/hierarchy1"/>
    <dgm:cxn modelId="{35023C73-AED7-4832-BB1B-334D2805886D}" type="presParOf" srcId="{9FD18B5C-A919-43A6-9F23-1BA96B489685}" destId="{A5648D36-E7CD-4FBF-979B-0DB06E14C13D}" srcOrd="1" destOrd="0" presId="urn:microsoft.com/office/officeart/2005/8/layout/hierarchy1"/>
    <dgm:cxn modelId="{C3B3D2AE-B459-489B-B9F9-F2726275A460}" type="presParOf" srcId="{5BF45951-AC48-4B21-8844-7F5BCA3EBBD7}" destId="{06B4D0BA-D503-4D8E-9CC4-7E5A6901D221}" srcOrd="1" destOrd="0" presId="urn:microsoft.com/office/officeart/2005/8/layout/hierarchy1"/>
    <dgm:cxn modelId="{EFD6E618-5AF1-4941-8892-ED6E8FADC208}" type="presParOf" srcId="{D2EDE282-B71B-46D7-AB34-87BE029B5290}" destId="{4912F326-9C1D-4CCB-9C2C-A65CBCCCAB71}" srcOrd="2" destOrd="0" presId="urn:microsoft.com/office/officeart/2005/8/layout/hierarchy1"/>
    <dgm:cxn modelId="{3C4C7992-BF71-4EF2-A592-EC550016ED17}" type="presParOf" srcId="{D2EDE282-B71B-46D7-AB34-87BE029B5290}" destId="{8E47DCD9-6CCA-4874-9383-5E1CC0F67482}" srcOrd="3" destOrd="0" presId="urn:microsoft.com/office/officeart/2005/8/layout/hierarchy1"/>
    <dgm:cxn modelId="{45682485-B8FD-4C61-B0CD-BC863F0D4E51}" type="presParOf" srcId="{8E47DCD9-6CCA-4874-9383-5E1CC0F67482}" destId="{3F308962-D51F-46F7-B7B2-DFB6DF55B849}" srcOrd="0" destOrd="0" presId="urn:microsoft.com/office/officeart/2005/8/layout/hierarchy1"/>
    <dgm:cxn modelId="{23354CB2-5EE1-4222-9B72-E4BD3A44C90E}" type="presParOf" srcId="{3F308962-D51F-46F7-B7B2-DFB6DF55B849}" destId="{B9DE9470-B9F3-452D-91F6-D517A332B7AC}" srcOrd="0" destOrd="0" presId="urn:microsoft.com/office/officeart/2005/8/layout/hierarchy1"/>
    <dgm:cxn modelId="{1431DF33-D81D-44DC-9A91-38620FF8E8D5}" type="presParOf" srcId="{3F308962-D51F-46F7-B7B2-DFB6DF55B849}" destId="{E7B27A7F-E1E3-4522-B343-3082BF0E89E1}" srcOrd="1" destOrd="0" presId="urn:microsoft.com/office/officeart/2005/8/layout/hierarchy1"/>
    <dgm:cxn modelId="{054B5287-1BA7-4C6A-B333-F9D4DFA84D11}" type="presParOf" srcId="{8E47DCD9-6CCA-4874-9383-5E1CC0F67482}" destId="{85BE82BD-E390-436D-8B0F-6F118713F14A}" srcOrd="1" destOrd="0" presId="urn:microsoft.com/office/officeart/2005/8/layout/hierarchy1"/>
    <dgm:cxn modelId="{103493C6-49B9-489D-992B-CF7BE78E1735}" type="presParOf" srcId="{85BE82BD-E390-436D-8B0F-6F118713F14A}" destId="{E3115B96-4099-42AF-B0A9-C9E76D0F62A9}" srcOrd="0" destOrd="0" presId="urn:microsoft.com/office/officeart/2005/8/layout/hierarchy1"/>
    <dgm:cxn modelId="{D25C5366-79E2-46A2-8000-327425D76553}" type="presParOf" srcId="{85BE82BD-E390-436D-8B0F-6F118713F14A}" destId="{B300935B-A604-488F-BBEC-E15F1B6EAD20}" srcOrd="1" destOrd="0" presId="urn:microsoft.com/office/officeart/2005/8/layout/hierarchy1"/>
    <dgm:cxn modelId="{9135EFCE-355C-46BA-B0A9-90A1033B09AD}" type="presParOf" srcId="{B300935B-A604-488F-BBEC-E15F1B6EAD20}" destId="{11D74695-8284-4B26-8329-8BDD72C053B7}" srcOrd="0" destOrd="0" presId="urn:microsoft.com/office/officeart/2005/8/layout/hierarchy1"/>
    <dgm:cxn modelId="{B334920E-9360-401C-B2B2-82096BAE45C6}" type="presParOf" srcId="{11D74695-8284-4B26-8329-8BDD72C053B7}" destId="{90AADF68-46C8-48EB-9699-D651335FFF96}" srcOrd="0" destOrd="0" presId="urn:microsoft.com/office/officeart/2005/8/layout/hierarchy1"/>
    <dgm:cxn modelId="{C5693FDB-5B11-4046-8A2B-90A26F6202E1}" type="presParOf" srcId="{11D74695-8284-4B26-8329-8BDD72C053B7}" destId="{E6DE0304-2576-4A77-850C-53236728BB73}" srcOrd="1" destOrd="0" presId="urn:microsoft.com/office/officeart/2005/8/layout/hierarchy1"/>
    <dgm:cxn modelId="{9A677E29-4D5A-4D1E-B986-67EA5DF57A67}" type="presParOf" srcId="{B300935B-A604-488F-BBEC-E15F1B6EAD20}" destId="{9EABE186-39D1-4B64-B326-93A34AD9A3E7}" srcOrd="1" destOrd="0" presId="urn:microsoft.com/office/officeart/2005/8/layout/hierarchy1"/>
    <dgm:cxn modelId="{8B3AC329-E461-439A-8B91-65B5275B2F74}" type="presParOf" srcId="{D2EDE282-B71B-46D7-AB34-87BE029B5290}" destId="{3BB6A224-8BE4-4E56-AD75-D52D0D10820F}" srcOrd="4" destOrd="0" presId="urn:microsoft.com/office/officeart/2005/8/layout/hierarchy1"/>
    <dgm:cxn modelId="{339F0F52-CF8D-41DF-A732-C8FA81AC484A}" type="presParOf" srcId="{D2EDE282-B71B-46D7-AB34-87BE029B5290}" destId="{FC4A25E5-7190-4D23-B7A9-1C411C57C7EE}" srcOrd="5" destOrd="0" presId="urn:microsoft.com/office/officeart/2005/8/layout/hierarchy1"/>
    <dgm:cxn modelId="{2A47CF97-8D3F-4A54-A759-188108F2EFFF}" type="presParOf" srcId="{FC4A25E5-7190-4D23-B7A9-1C411C57C7EE}" destId="{911E9017-AA00-45A8-AC1D-F0BACD8DE656}" srcOrd="0" destOrd="0" presId="urn:microsoft.com/office/officeart/2005/8/layout/hierarchy1"/>
    <dgm:cxn modelId="{8AA9DBBA-1D8F-40F6-ADB1-7C6A1E5BAC64}" type="presParOf" srcId="{911E9017-AA00-45A8-AC1D-F0BACD8DE656}" destId="{C5104A36-432D-4F82-B108-6F6A65503938}" srcOrd="0" destOrd="0" presId="urn:microsoft.com/office/officeart/2005/8/layout/hierarchy1"/>
    <dgm:cxn modelId="{A581D9A8-2473-49F7-81E3-83AB2A20347A}" type="presParOf" srcId="{911E9017-AA00-45A8-AC1D-F0BACD8DE656}" destId="{DF281EF3-4347-4ED3-90FA-65869C16FE93}" srcOrd="1" destOrd="0" presId="urn:microsoft.com/office/officeart/2005/8/layout/hierarchy1"/>
    <dgm:cxn modelId="{2168DF9E-F816-4C3C-AD9C-6472A8AE1115}" type="presParOf" srcId="{FC4A25E5-7190-4D23-B7A9-1C411C57C7EE}" destId="{6DB814F9-CE95-4F49-9D19-512157AFA3E0}" srcOrd="1" destOrd="0" presId="urn:microsoft.com/office/officeart/2005/8/layout/hierarchy1"/>
    <dgm:cxn modelId="{B23650BB-2B31-4FF8-AC32-19A690DE2A93}" type="presParOf" srcId="{6DB814F9-CE95-4F49-9D19-512157AFA3E0}" destId="{5DBE9E03-CF39-47A1-9A69-F11F9D402640}" srcOrd="0" destOrd="0" presId="urn:microsoft.com/office/officeart/2005/8/layout/hierarchy1"/>
    <dgm:cxn modelId="{E4A82FF4-E65D-49D9-8FD2-11506CB7F595}" type="presParOf" srcId="{6DB814F9-CE95-4F49-9D19-512157AFA3E0}" destId="{9F071B81-5E0E-4DE5-8BA9-6BDF0B0C9169}" srcOrd="1" destOrd="0" presId="urn:microsoft.com/office/officeart/2005/8/layout/hierarchy1"/>
    <dgm:cxn modelId="{B6E60CE7-B15A-4F8C-A2CB-CD13C6BC9407}" type="presParOf" srcId="{9F071B81-5E0E-4DE5-8BA9-6BDF0B0C9169}" destId="{00E2336F-28D8-437B-9EB1-B27B34BE9734}" srcOrd="0" destOrd="0" presId="urn:microsoft.com/office/officeart/2005/8/layout/hierarchy1"/>
    <dgm:cxn modelId="{46E5BC3A-86C6-4AB0-8B82-88528A432AF9}" type="presParOf" srcId="{00E2336F-28D8-437B-9EB1-B27B34BE9734}" destId="{0A045B39-3566-4864-B32D-EA81D43AF75A}" srcOrd="0" destOrd="0" presId="urn:microsoft.com/office/officeart/2005/8/layout/hierarchy1"/>
    <dgm:cxn modelId="{A1125511-0619-4CC1-AF03-261D5771D413}" type="presParOf" srcId="{00E2336F-28D8-437B-9EB1-B27B34BE9734}" destId="{98158042-0166-4C32-8424-B86316754EB1}" srcOrd="1" destOrd="0" presId="urn:microsoft.com/office/officeart/2005/8/layout/hierarchy1"/>
    <dgm:cxn modelId="{BF2EEDD6-923C-460E-9D66-A7B23785C4EF}" type="presParOf" srcId="{9F071B81-5E0E-4DE5-8BA9-6BDF0B0C9169}" destId="{D7D8CA17-EFDE-433C-97AD-C82A46A8D86F}" srcOrd="1" destOrd="0" presId="urn:microsoft.com/office/officeart/2005/8/layout/hierarchy1"/>
    <dgm:cxn modelId="{0AB0B176-805C-42D9-9547-74E6956E9DE3}" type="presParOf" srcId="{D2EDE282-B71B-46D7-AB34-87BE029B5290}" destId="{EC84AF74-BB2A-4F26-B99C-33E7B5A26C18}" srcOrd="6" destOrd="0" presId="urn:microsoft.com/office/officeart/2005/8/layout/hierarchy1"/>
    <dgm:cxn modelId="{249DE5EE-55D8-4615-A58C-56A6307DA585}" type="presParOf" srcId="{D2EDE282-B71B-46D7-AB34-87BE029B5290}" destId="{9B06B525-5947-476F-AB62-C3801CC02FC5}" srcOrd="7" destOrd="0" presId="urn:microsoft.com/office/officeart/2005/8/layout/hierarchy1"/>
    <dgm:cxn modelId="{DF7F175D-D40B-4E9F-BAD3-166449B89F44}" type="presParOf" srcId="{9B06B525-5947-476F-AB62-C3801CC02FC5}" destId="{A543DB5A-EE35-49EB-8600-D763FD096984}" srcOrd="0" destOrd="0" presId="urn:microsoft.com/office/officeart/2005/8/layout/hierarchy1"/>
    <dgm:cxn modelId="{6548C593-257C-4C07-AF6F-DFF05B874EB2}" type="presParOf" srcId="{A543DB5A-EE35-49EB-8600-D763FD096984}" destId="{AAAE489A-5B00-470E-A0AD-BE2B4E05120B}" srcOrd="0" destOrd="0" presId="urn:microsoft.com/office/officeart/2005/8/layout/hierarchy1"/>
    <dgm:cxn modelId="{1CC174EC-0468-44DB-A434-05736F880503}" type="presParOf" srcId="{A543DB5A-EE35-49EB-8600-D763FD096984}" destId="{B3376457-F0EC-4404-BD6B-0955D3A3B9BB}" srcOrd="1" destOrd="0" presId="urn:microsoft.com/office/officeart/2005/8/layout/hierarchy1"/>
    <dgm:cxn modelId="{8300A499-C589-48ED-9BDD-048B6C75CC8B}" type="presParOf" srcId="{9B06B525-5947-476F-AB62-C3801CC02FC5}" destId="{027D2B92-A62B-4E68-8B45-3818706D05A2}" srcOrd="1" destOrd="0" presId="urn:microsoft.com/office/officeart/2005/8/layout/hierarchy1"/>
    <dgm:cxn modelId="{550E37E5-D3AE-44D0-9BEF-67204316D76D}" type="presParOf" srcId="{027D2B92-A62B-4E68-8B45-3818706D05A2}" destId="{1A82DAD8-77DF-49E7-9185-B2738B2AD51D}" srcOrd="0" destOrd="0" presId="urn:microsoft.com/office/officeart/2005/8/layout/hierarchy1"/>
    <dgm:cxn modelId="{A101E61D-9D67-4634-B858-4086DC1BB0B5}" type="presParOf" srcId="{027D2B92-A62B-4E68-8B45-3818706D05A2}" destId="{3EDCDE9A-8D66-441D-93CB-82A110D35701}" srcOrd="1" destOrd="0" presId="urn:microsoft.com/office/officeart/2005/8/layout/hierarchy1"/>
    <dgm:cxn modelId="{F8EFCA69-F733-4291-A172-6DE8FA1B6479}" type="presParOf" srcId="{3EDCDE9A-8D66-441D-93CB-82A110D35701}" destId="{672DF6A5-111D-4FE3-8186-FA6F41B13064}" srcOrd="0" destOrd="0" presId="urn:microsoft.com/office/officeart/2005/8/layout/hierarchy1"/>
    <dgm:cxn modelId="{5B08E653-A3C3-45DD-A547-187915009FEA}" type="presParOf" srcId="{672DF6A5-111D-4FE3-8186-FA6F41B13064}" destId="{18F00B6B-0DC4-42D2-ACFE-A718945CA7D5}" srcOrd="0" destOrd="0" presId="urn:microsoft.com/office/officeart/2005/8/layout/hierarchy1"/>
    <dgm:cxn modelId="{E9382A7D-AC41-4BF9-8FD7-83CDBEC963B6}" type="presParOf" srcId="{672DF6A5-111D-4FE3-8186-FA6F41B13064}" destId="{3E4D2461-49E6-44F4-BA73-59D6682F6E45}" srcOrd="1" destOrd="0" presId="urn:microsoft.com/office/officeart/2005/8/layout/hierarchy1"/>
    <dgm:cxn modelId="{6F2D888D-76C9-4A52-AAB2-DEDEBDCF808F}" type="presParOf" srcId="{3EDCDE9A-8D66-441D-93CB-82A110D35701}" destId="{B2CDD24B-5254-41D6-904E-6EDEBFF80E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2D13E2-36E2-459C-AA52-C7D6DDB95A5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40B994-591F-4DFF-BD6C-3C1D81CFFE55}">
      <dgm:prSet phldrT="[Text]"/>
      <dgm:spPr>
        <a:solidFill>
          <a:schemeClr val="bg1">
            <a:lumMod val="65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Adverse Event/ Complication</a:t>
          </a:r>
          <a:endParaRPr lang="en-GB" dirty="0">
            <a:solidFill>
              <a:schemeClr val="tx1"/>
            </a:solidFill>
          </a:endParaRPr>
        </a:p>
      </dgm:t>
    </dgm:pt>
    <dgm:pt modelId="{3EE19255-B68A-4BF3-A852-735D56414D5D}" type="parTrans" cxnId="{51A63F72-28D9-46BE-97BE-0AFCAC498C85}">
      <dgm:prSet/>
      <dgm:spPr/>
      <dgm:t>
        <a:bodyPr/>
        <a:lstStyle/>
        <a:p>
          <a:endParaRPr lang="en-GB"/>
        </a:p>
      </dgm:t>
    </dgm:pt>
    <dgm:pt modelId="{369C4091-D6FE-471D-A871-C1BA5547847E}" type="sibTrans" cxnId="{51A63F72-28D9-46BE-97BE-0AFCAC498C85}">
      <dgm:prSet/>
      <dgm:spPr/>
      <dgm:t>
        <a:bodyPr/>
        <a:lstStyle/>
        <a:p>
          <a:endParaRPr lang="en-GB"/>
        </a:p>
      </dgm:t>
    </dgm:pt>
    <dgm:pt modelId="{80E877B9-F5E3-4117-9C2D-46390E2633BD}">
      <dgm:prSet phldrT="[Text]"/>
      <dgm:spPr>
        <a:solidFill>
          <a:schemeClr val="bg1">
            <a:lumMod val="65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Pre-specified in protocol</a:t>
          </a:r>
          <a:endParaRPr lang="en-GB" dirty="0">
            <a:solidFill>
              <a:schemeClr val="tx1"/>
            </a:solidFill>
          </a:endParaRPr>
        </a:p>
      </dgm:t>
    </dgm:pt>
    <dgm:pt modelId="{38EBBC17-963C-4FAB-B405-B5320281720F}" type="parTrans" cxnId="{61E368F7-200A-4D75-AC51-49EB720822AE}">
      <dgm:prSet/>
      <dgm:spPr>
        <a:ln w="5715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GB"/>
        </a:p>
      </dgm:t>
    </dgm:pt>
    <dgm:pt modelId="{9E667C0E-FF04-4D8D-89BD-CF89B2A2EFEA}" type="sibTrans" cxnId="{61E368F7-200A-4D75-AC51-49EB720822AE}">
      <dgm:prSet/>
      <dgm:spPr/>
      <dgm:t>
        <a:bodyPr/>
        <a:lstStyle/>
        <a:p>
          <a:endParaRPr lang="en-GB"/>
        </a:p>
      </dgm:t>
    </dgm:pt>
    <dgm:pt modelId="{3A9609AA-8619-4EBF-9837-D93909C6A813}">
      <dgm:prSet phldrT="[Text]"/>
      <dgm:spPr>
        <a:solidFill>
          <a:schemeClr val="bg1">
            <a:lumMod val="65000"/>
          </a:schemeClr>
        </a:solidFill>
        <a:ln w="508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Complications/ Adverse Events CRF</a:t>
          </a:r>
          <a:endParaRPr lang="en-GB" dirty="0">
            <a:solidFill>
              <a:schemeClr val="tx1"/>
            </a:solidFill>
          </a:endParaRPr>
        </a:p>
      </dgm:t>
    </dgm:pt>
    <dgm:pt modelId="{C19CDBCF-3C57-40B4-B9FF-9A704EF572AC}" type="parTrans" cxnId="{6C4E36A7-53BA-4A97-911F-396E85EDD640}">
      <dgm:prSet/>
      <dgm:spPr>
        <a:ln w="5715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GB"/>
        </a:p>
      </dgm:t>
    </dgm:pt>
    <dgm:pt modelId="{80F1E43D-7E29-48AA-A9CC-DA7E080351A8}" type="sibTrans" cxnId="{6C4E36A7-53BA-4A97-911F-396E85EDD640}">
      <dgm:prSet/>
      <dgm:spPr/>
      <dgm:t>
        <a:bodyPr/>
        <a:lstStyle/>
        <a:p>
          <a:endParaRPr lang="en-GB"/>
        </a:p>
      </dgm:t>
    </dgm:pt>
    <dgm:pt modelId="{2E3B1EA5-C717-4555-8D10-30AC8C8909DF}">
      <dgm:prSet phldrT="[Text]"/>
      <dgm:spPr>
        <a:solidFill>
          <a:schemeClr val="bg1">
            <a:lumMod val="65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Death</a:t>
          </a:r>
          <a:endParaRPr lang="en-GB" dirty="0">
            <a:solidFill>
              <a:schemeClr val="tx1"/>
            </a:solidFill>
          </a:endParaRPr>
        </a:p>
      </dgm:t>
    </dgm:pt>
    <dgm:pt modelId="{CE681A34-ACB6-4DBA-87A6-7B2F8861A119}" type="parTrans" cxnId="{FB05C3D2-55F0-4914-8893-8E06504F4435}">
      <dgm:prSet/>
      <dgm:spPr>
        <a:ln w="5715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GB"/>
        </a:p>
      </dgm:t>
    </dgm:pt>
    <dgm:pt modelId="{DCA6409E-913F-447C-9A6C-891F681404FE}" type="sibTrans" cxnId="{FB05C3D2-55F0-4914-8893-8E06504F4435}">
      <dgm:prSet/>
      <dgm:spPr/>
      <dgm:t>
        <a:bodyPr/>
        <a:lstStyle/>
        <a:p>
          <a:endParaRPr lang="en-GB"/>
        </a:p>
      </dgm:t>
    </dgm:pt>
    <dgm:pt modelId="{2BE49670-DB5C-4C23-ACFE-A7C42DA9AAE6}">
      <dgm:prSet phldrT="[Text]"/>
      <dgm:spPr>
        <a:solidFill>
          <a:schemeClr val="bg1">
            <a:lumMod val="65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Death/SADE Report Form</a:t>
          </a:r>
          <a:endParaRPr lang="en-GB" dirty="0">
            <a:solidFill>
              <a:schemeClr val="tx1"/>
            </a:solidFill>
          </a:endParaRPr>
        </a:p>
      </dgm:t>
    </dgm:pt>
    <dgm:pt modelId="{F01F976A-02D9-43FC-818A-462C1B2CAF05}" type="parTrans" cxnId="{0BE9DA94-B07D-4CAE-8356-8A984131EC69}">
      <dgm:prSet/>
      <dgm:spPr>
        <a:ln w="5715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GB"/>
        </a:p>
      </dgm:t>
    </dgm:pt>
    <dgm:pt modelId="{662FFFF2-8771-48B0-A2C8-1B9A5F8E7AC9}" type="sibTrans" cxnId="{0BE9DA94-B07D-4CAE-8356-8A984131EC69}">
      <dgm:prSet/>
      <dgm:spPr/>
      <dgm:t>
        <a:bodyPr/>
        <a:lstStyle/>
        <a:p>
          <a:endParaRPr lang="en-GB"/>
        </a:p>
      </dgm:t>
    </dgm:pt>
    <dgm:pt modelId="{3FFA6F4B-3CFB-4619-A7ED-50D4DBF86D8F}">
      <dgm:prSet/>
      <dgm:spPr>
        <a:solidFill>
          <a:schemeClr val="bg1">
            <a:lumMod val="65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SADE</a:t>
          </a:r>
          <a:endParaRPr lang="en-GB" dirty="0">
            <a:solidFill>
              <a:schemeClr val="tx1"/>
            </a:solidFill>
          </a:endParaRPr>
        </a:p>
      </dgm:t>
    </dgm:pt>
    <dgm:pt modelId="{68F0E25D-06E1-4721-9F5B-7274C940FEBF}" type="parTrans" cxnId="{7ED27F37-BFD5-40E1-9550-A82D416F649E}">
      <dgm:prSet/>
      <dgm:spPr>
        <a:ln w="5715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GB"/>
        </a:p>
      </dgm:t>
    </dgm:pt>
    <dgm:pt modelId="{811C055D-815B-4E83-B154-229BD7FA450C}" type="sibTrans" cxnId="{7ED27F37-BFD5-40E1-9550-A82D416F649E}">
      <dgm:prSet/>
      <dgm:spPr/>
      <dgm:t>
        <a:bodyPr/>
        <a:lstStyle/>
        <a:p>
          <a:endParaRPr lang="en-GB"/>
        </a:p>
      </dgm:t>
    </dgm:pt>
    <dgm:pt modelId="{E2E5E4D7-EE70-4B4C-B2DF-F0532924A810}">
      <dgm:prSet/>
      <dgm:spPr>
        <a:solidFill>
          <a:schemeClr val="bg1">
            <a:lumMod val="65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Death/SADE Report Form</a:t>
          </a:r>
          <a:endParaRPr lang="en-GB" dirty="0">
            <a:solidFill>
              <a:schemeClr val="tx1"/>
            </a:solidFill>
          </a:endParaRPr>
        </a:p>
      </dgm:t>
    </dgm:pt>
    <dgm:pt modelId="{D24998A9-53EB-4D27-91BD-C4731DE87C4A}" type="parTrans" cxnId="{53C4D0ED-D059-4905-964F-5272E2F48DBD}">
      <dgm:prSet/>
      <dgm:spPr>
        <a:ln w="5715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GB"/>
        </a:p>
      </dgm:t>
    </dgm:pt>
    <dgm:pt modelId="{60E9FCD1-E92F-4DE6-92DB-229BA817101F}" type="sibTrans" cxnId="{53C4D0ED-D059-4905-964F-5272E2F48DBD}">
      <dgm:prSet/>
      <dgm:spPr/>
      <dgm:t>
        <a:bodyPr/>
        <a:lstStyle/>
        <a:p>
          <a:endParaRPr lang="en-GB"/>
        </a:p>
      </dgm:t>
    </dgm:pt>
    <dgm:pt modelId="{6BB0D285-C00B-46EB-875B-7C51F6338176}" type="pres">
      <dgm:prSet presAssocID="{F12D13E2-36E2-459C-AA52-C7D6DDB95A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10CE7F0-6094-4D72-BBD9-89F6DDB30DE7}" type="pres">
      <dgm:prSet presAssocID="{7740B994-591F-4DFF-BD6C-3C1D81CFFE55}" presName="root1" presStyleCnt="0"/>
      <dgm:spPr/>
    </dgm:pt>
    <dgm:pt modelId="{EF09F83B-D93D-41ED-9F92-EC31A5D281AE}" type="pres">
      <dgm:prSet presAssocID="{7740B994-591F-4DFF-BD6C-3C1D81CFFE55}" presName="LevelOneTextNode" presStyleLbl="node0" presStyleIdx="0" presStyleCnt="1" custLinFactNeighborX="-12552" custLinFactNeighborY="-132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235F801-DB03-4381-AE75-5CAADF4FAE53}" type="pres">
      <dgm:prSet presAssocID="{7740B994-591F-4DFF-BD6C-3C1D81CFFE55}" presName="level2hierChild" presStyleCnt="0"/>
      <dgm:spPr/>
    </dgm:pt>
    <dgm:pt modelId="{663F027B-4665-4E7B-920D-E25EF8BC6011}" type="pres">
      <dgm:prSet presAssocID="{38EBBC17-963C-4FAB-B405-B5320281720F}" presName="conn2-1" presStyleLbl="parChTrans1D2" presStyleIdx="0" presStyleCnt="3"/>
      <dgm:spPr/>
      <dgm:t>
        <a:bodyPr/>
        <a:lstStyle/>
        <a:p>
          <a:endParaRPr lang="en-GB"/>
        </a:p>
      </dgm:t>
    </dgm:pt>
    <dgm:pt modelId="{9FE192B7-BCB2-4D71-A250-EBCD2773255A}" type="pres">
      <dgm:prSet presAssocID="{38EBBC17-963C-4FAB-B405-B5320281720F}" presName="connTx" presStyleLbl="parChTrans1D2" presStyleIdx="0" presStyleCnt="3"/>
      <dgm:spPr/>
      <dgm:t>
        <a:bodyPr/>
        <a:lstStyle/>
        <a:p>
          <a:endParaRPr lang="en-GB"/>
        </a:p>
      </dgm:t>
    </dgm:pt>
    <dgm:pt modelId="{8AAC25DE-0797-45F3-85F9-5474F3A9AD97}" type="pres">
      <dgm:prSet presAssocID="{80E877B9-F5E3-4117-9C2D-46390E2633BD}" presName="root2" presStyleCnt="0"/>
      <dgm:spPr/>
    </dgm:pt>
    <dgm:pt modelId="{5DA2C865-C3FA-448D-93D3-283F5401D940}" type="pres">
      <dgm:prSet presAssocID="{80E877B9-F5E3-4117-9C2D-46390E2633BD}" presName="LevelTwoTextNode" presStyleLbl="node2" presStyleIdx="0" presStyleCnt="3" custLinFactNeighborX="253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11FD43B-4724-4D06-AAD4-49FB51CBD541}" type="pres">
      <dgm:prSet presAssocID="{80E877B9-F5E3-4117-9C2D-46390E2633BD}" presName="level3hierChild" presStyleCnt="0"/>
      <dgm:spPr/>
    </dgm:pt>
    <dgm:pt modelId="{2DDDDD5F-1AD7-4D57-87DD-7C8F9E093DD6}" type="pres">
      <dgm:prSet presAssocID="{C19CDBCF-3C57-40B4-B9FF-9A704EF572AC}" presName="conn2-1" presStyleLbl="parChTrans1D3" presStyleIdx="0" presStyleCnt="3"/>
      <dgm:spPr/>
      <dgm:t>
        <a:bodyPr/>
        <a:lstStyle/>
        <a:p>
          <a:endParaRPr lang="en-GB"/>
        </a:p>
      </dgm:t>
    </dgm:pt>
    <dgm:pt modelId="{C5ADAC26-9F75-4B34-B3F8-FF83B68A0ED3}" type="pres">
      <dgm:prSet presAssocID="{C19CDBCF-3C57-40B4-B9FF-9A704EF572AC}" presName="connTx" presStyleLbl="parChTrans1D3" presStyleIdx="0" presStyleCnt="3"/>
      <dgm:spPr/>
      <dgm:t>
        <a:bodyPr/>
        <a:lstStyle/>
        <a:p>
          <a:endParaRPr lang="en-GB"/>
        </a:p>
      </dgm:t>
    </dgm:pt>
    <dgm:pt modelId="{EA70BB8B-05EA-448D-B195-E81500994CE1}" type="pres">
      <dgm:prSet presAssocID="{3A9609AA-8619-4EBF-9837-D93909C6A813}" presName="root2" presStyleCnt="0"/>
      <dgm:spPr/>
    </dgm:pt>
    <dgm:pt modelId="{22D88B1E-B912-4721-B507-CFFCF86DF0B8}" type="pres">
      <dgm:prSet presAssocID="{3A9609AA-8619-4EBF-9837-D93909C6A813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CBB22D8-B879-4504-BA1D-84151C35A77F}" type="pres">
      <dgm:prSet presAssocID="{3A9609AA-8619-4EBF-9837-D93909C6A813}" presName="level3hierChild" presStyleCnt="0"/>
      <dgm:spPr/>
    </dgm:pt>
    <dgm:pt modelId="{23E4E5E5-C587-4D35-B470-A496A5DBFE9D}" type="pres">
      <dgm:prSet presAssocID="{CE681A34-ACB6-4DBA-87A6-7B2F8861A119}" presName="conn2-1" presStyleLbl="parChTrans1D2" presStyleIdx="1" presStyleCnt="3"/>
      <dgm:spPr/>
      <dgm:t>
        <a:bodyPr/>
        <a:lstStyle/>
        <a:p>
          <a:endParaRPr lang="en-GB"/>
        </a:p>
      </dgm:t>
    </dgm:pt>
    <dgm:pt modelId="{A293E902-FC1D-4F17-8BCB-9116141518B2}" type="pres">
      <dgm:prSet presAssocID="{CE681A34-ACB6-4DBA-87A6-7B2F8861A119}" presName="connTx" presStyleLbl="parChTrans1D2" presStyleIdx="1" presStyleCnt="3"/>
      <dgm:spPr/>
      <dgm:t>
        <a:bodyPr/>
        <a:lstStyle/>
        <a:p>
          <a:endParaRPr lang="en-GB"/>
        </a:p>
      </dgm:t>
    </dgm:pt>
    <dgm:pt modelId="{4D5D0F39-9AA6-4EEB-AB03-F6B50169851B}" type="pres">
      <dgm:prSet presAssocID="{2E3B1EA5-C717-4555-8D10-30AC8C8909DF}" presName="root2" presStyleCnt="0"/>
      <dgm:spPr/>
    </dgm:pt>
    <dgm:pt modelId="{FF727524-D2E6-4E4A-93CE-FBBBA8BECC6B}" type="pres">
      <dgm:prSet presAssocID="{2E3B1EA5-C717-4555-8D10-30AC8C8909DF}" presName="LevelTwoTextNode" presStyleLbl="node2" presStyleIdx="1" presStyleCnt="3" custLinFactNeighborX="253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A8CFD55-4B28-4688-9CF7-AC1FC1F211EE}" type="pres">
      <dgm:prSet presAssocID="{2E3B1EA5-C717-4555-8D10-30AC8C8909DF}" presName="level3hierChild" presStyleCnt="0"/>
      <dgm:spPr/>
    </dgm:pt>
    <dgm:pt modelId="{3418B33B-9CDA-46BF-A494-B85D25E6D31F}" type="pres">
      <dgm:prSet presAssocID="{F01F976A-02D9-43FC-818A-462C1B2CAF05}" presName="conn2-1" presStyleLbl="parChTrans1D3" presStyleIdx="1" presStyleCnt="3"/>
      <dgm:spPr/>
      <dgm:t>
        <a:bodyPr/>
        <a:lstStyle/>
        <a:p>
          <a:endParaRPr lang="en-GB"/>
        </a:p>
      </dgm:t>
    </dgm:pt>
    <dgm:pt modelId="{54A45907-1CE3-4EA9-BEA8-9118EA6A5CB4}" type="pres">
      <dgm:prSet presAssocID="{F01F976A-02D9-43FC-818A-462C1B2CAF05}" presName="connTx" presStyleLbl="parChTrans1D3" presStyleIdx="1" presStyleCnt="3"/>
      <dgm:spPr/>
      <dgm:t>
        <a:bodyPr/>
        <a:lstStyle/>
        <a:p>
          <a:endParaRPr lang="en-GB"/>
        </a:p>
      </dgm:t>
    </dgm:pt>
    <dgm:pt modelId="{C348973F-52E6-42A2-91B4-590BD0930399}" type="pres">
      <dgm:prSet presAssocID="{2BE49670-DB5C-4C23-ACFE-A7C42DA9AAE6}" presName="root2" presStyleCnt="0"/>
      <dgm:spPr/>
    </dgm:pt>
    <dgm:pt modelId="{0B241D86-3118-44DC-804F-23474CE9B608}" type="pres">
      <dgm:prSet presAssocID="{2BE49670-DB5C-4C23-ACFE-A7C42DA9AAE6}" presName="LevelTwoTextNode" presStyleLbl="node3" presStyleIdx="1" presStyleCnt="3" custLinFactNeighborX="253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1409B3F-4025-4BDD-93CF-29C4E5E3BD2F}" type="pres">
      <dgm:prSet presAssocID="{2BE49670-DB5C-4C23-ACFE-A7C42DA9AAE6}" presName="level3hierChild" presStyleCnt="0"/>
      <dgm:spPr/>
    </dgm:pt>
    <dgm:pt modelId="{CFB0409F-C9B6-4520-B0E9-99C5239EC9E6}" type="pres">
      <dgm:prSet presAssocID="{68F0E25D-06E1-4721-9F5B-7274C940FEBF}" presName="conn2-1" presStyleLbl="parChTrans1D2" presStyleIdx="2" presStyleCnt="3"/>
      <dgm:spPr/>
      <dgm:t>
        <a:bodyPr/>
        <a:lstStyle/>
        <a:p>
          <a:endParaRPr lang="en-GB"/>
        </a:p>
      </dgm:t>
    </dgm:pt>
    <dgm:pt modelId="{84FE68BA-7B6A-4D2C-B6F7-3344106B06E8}" type="pres">
      <dgm:prSet presAssocID="{68F0E25D-06E1-4721-9F5B-7274C940FEBF}" presName="connTx" presStyleLbl="parChTrans1D2" presStyleIdx="2" presStyleCnt="3"/>
      <dgm:spPr/>
      <dgm:t>
        <a:bodyPr/>
        <a:lstStyle/>
        <a:p>
          <a:endParaRPr lang="en-GB"/>
        </a:p>
      </dgm:t>
    </dgm:pt>
    <dgm:pt modelId="{F896B29D-A1E9-4A43-9541-1D8851DD7F18}" type="pres">
      <dgm:prSet presAssocID="{3FFA6F4B-3CFB-4619-A7ED-50D4DBF86D8F}" presName="root2" presStyleCnt="0"/>
      <dgm:spPr/>
    </dgm:pt>
    <dgm:pt modelId="{52ABA341-E54E-4DB8-8C54-2058FA72C7CC}" type="pres">
      <dgm:prSet presAssocID="{3FFA6F4B-3CFB-4619-A7ED-50D4DBF86D8F}" presName="LevelTwoTextNode" presStyleLbl="node2" presStyleIdx="2" presStyleCnt="3" custLinFactNeighborX="253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D402A51-F0F2-4099-872E-E1AF87D6496F}" type="pres">
      <dgm:prSet presAssocID="{3FFA6F4B-3CFB-4619-A7ED-50D4DBF86D8F}" presName="level3hierChild" presStyleCnt="0"/>
      <dgm:spPr/>
    </dgm:pt>
    <dgm:pt modelId="{756FF12C-6503-4906-968E-E6F281776CEE}" type="pres">
      <dgm:prSet presAssocID="{D24998A9-53EB-4D27-91BD-C4731DE87C4A}" presName="conn2-1" presStyleLbl="parChTrans1D3" presStyleIdx="2" presStyleCnt="3"/>
      <dgm:spPr/>
      <dgm:t>
        <a:bodyPr/>
        <a:lstStyle/>
        <a:p>
          <a:endParaRPr lang="en-GB"/>
        </a:p>
      </dgm:t>
    </dgm:pt>
    <dgm:pt modelId="{DD432842-9D0A-47D4-81C3-D0CDDFB1B6DD}" type="pres">
      <dgm:prSet presAssocID="{D24998A9-53EB-4D27-91BD-C4731DE87C4A}" presName="connTx" presStyleLbl="parChTrans1D3" presStyleIdx="2" presStyleCnt="3"/>
      <dgm:spPr/>
      <dgm:t>
        <a:bodyPr/>
        <a:lstStyle/>
        <a:p>
          <a:endParaRPr lang="en-GB"/>
        </a:p>
      </dgm:t>
    </dgm:pt>
    <dgm:pt modelId="{2F3E185D-FE5C-4E46-ABED-D90065CBC603}" type="pres">
      <dgm:prSet presAssocID="{E2E5E4D7-EE70-4B4C-B2DF-F0532924A810}" presName="root2" presStyleCnt="0"/>
      <dgm:spPr/>
    </dgm:pt>
    <dgm:pt modelId="{1D48672C-D824-4753-AA8E-B572534B0053}" type="pres">
      <dgm:prSet presAssocID="{E2E5E4D7-EE70-4B4C-B2DF-F0532924A810}" presName="LevelTwoTextNode" presStyleLbl="node3" presStyleIdx="2" presStyleCnt="3" custLinFactNeighborX="611" custLinFactNeighborY="-9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623DFE2-477C-4BA1-8A13-89D8F4A1779E}" type="pres">
      <dgm:prSet presAssocID="{E2E5E4D7-EE70-4B4C-B2DF-F0532924A810}" presName="level3hierChild" presStyleCnt="0"/>
      <dgm:spPr/>
    </dgm:pt>
  </dgm:ptLst>
  <dgm:cxnLst>
    <dgm:cxn modelId="{57C2956A-4767-490B-AEE1-D019F9630635}" type="presOf" srcId="{38EBBC17-963C-4FAB-B405-B5320281720F}" destId="{9FE192B7-BCB2-4D71-A250-EBCD2773255A}" srcOrd="1" destOrd="0" presId="urn:microsoft.com/office/officeart/2005/8/layout/hierarchy2"/>
    <dgm:cxn modelId="{3146E871-991B-416D-A6EF-30EF48E2A976}" type="presOf" srcId="{C19CDBCF-3C57-40B4-B9FF-9A704EF572AC}" destId="{2DDDDD5F-1AD7-4D57-87DD-7C8F9E093DD6}" srcOrd="0" destOrd="0" presId="urn:microsoft.com/office/officeart/2005/8/layout/hierarchy2"/>
    <dgm:cxn modelId="{67257028-C982-4D9D-9A9C-F1B1B96F27EF}" type="presOf" srcId="{2E3B1EA5-C717-4555-8D10-30AC8C8909DF}" destId="{FF727524-D2E6-4E4A-93CE-FBBBA8BECC6B}" srcOrd="0" destOrd="0" presId="urn:microsoft.com/office/officeart/2005/8/layout/hierarchy2"/>
    <dgm:cxn modelId="{14A5C529-F135-4237-A03A-735429C4AE3D}" type="presOf" srcId="{E2E5E4D7-EE70-4B4C-B2DF-F0532924A810}" destId="{1D48672C-D824-4753-AA8E-B572534B0053}" srcOrd="0" destOrd="0" presId="urn:microsoft.com/office/officeart/2005/8/layout/hierarchy2"/>
    <dgm:cxn modelId="{F9D35E8C-75CB-4726-B60A-911087F14740}" type="presOf" srcId="{80E877B9-F5E3-4117-9C2D-46390E2633BD}" destId="{5DA2C865-C3FA-448D-93D3-283F5401D940}" srcOrd="0" destOrd="0" presId="urn:microsoft.com/office/officeart/2005/8/layout/hierarchy2"/>
    <dgm:cxn modelId="{A18ED9A7-8530-4CFD-8722-368CC8B10EC5}" type="presOf" srcId="{68F0E25D-06E1-4721-9F5B-7274C940FEBF}" destId="{84FE68BA-7B6A-4D2C-B6F7-3344106B06E8}" srcOrd="1" destOrd="0" presId="urn:microsoft.com/office/officeart/2005/8/layout/hierarchy2"/>
    <dgm:cxn modelId="{61E368F7-200A-4D75-AC51-49EB720822AE}" srcId="{7740B994-591F-4DFF-BD6C-3C1D81CFFE55}" destId="{80E877B9-F5E3-4117-9C2D-46390E2633BD}" srcOrd="0" destOrd="0" parTransId="{38EBBC17-963C-4FAB-B405-B5320281720F}" sibTransId="{9E667C0E-FF04-4D8D-89BD-CF89B2A2EFEA}"/>
    <dgm:cxn modelId="{843D6608-2196-4D40-908F-6FFA9140C4E7}" type="presOf" srcId="{68F0E25D-06E1-4721-9F5B-7274C940FEBF}" destId="{CFB0409F-C9B6-4520-B0E9-99C5239EC9E6}" srcOrd="0" destOrd="0" presId="urn:microsoft.com/office/officeart/2005/8/layout/hierarchy2"/>
    <dgm:cxn modelId="{FB05C3D2-55F0-4914-8893-8E06504F4435}" srcId="{7740B994-591F-4DFF-BD6C-3C1D81CFFE55}" destId="{2E3B1EA5-C717-4555-8D10-30AC8C8909DF}" srcOrd="1" destOrd="0" parTransId="{CE681A34-ACB6-4DBA-87A6-7B2F8861A119}" sibTransId="{DCA6409E-913F-447C-9A6C-891F681404FE}"/>
    <dgm:cxn modelId="{503CF476-725B-4E2B-9061-40D17F06AE62}" type="presOf" srcId="{3A9609AA-8619-4EBF-9837-D93909C6A813}" destId="{22D88B1E-B912-4721-B507-CFFCF86DF0B8}" srcOrd="0" destOrd="0" presId="urn:microsoft.com/office/officeart/2005/8/layout/hierarchy2"/>
    <dgm:cxn modelId="{5CCCB2C5-7B94-4ABC-A66F-80BC0EC35C7C}" type="presOf" srcId="{2BE49670-DB5C-4C23-ACFE-A7C42DA9AAE6}" destId="{0B241D86-3118-44DC-804F-23474CE9B608}" srcOrd="0" destOrd="0" presId="urn:microsoft.com/office/officeart/2005/8/layout/hierarchy2"/>
    <dgm:cxn modelId="{884C4B2F-CCC5-4B7D-A7FC-7B10B3066960}" type="presOf" srcId="{7740B994-591F-4DFF-BD6C-3C1D81CFFE55}" destId="{EF09F83B-D93D-41ED-9F92-EC31A5D281AE}" srcOrd="0" destOrd="0" presId="urn:microsoft.com/office/officeart/2005/8/layout/hierarchy2"/>
    <dgm:cxn modelId="{53C4D0ED-D059-4905-964F-5272E2F48DBD}" srcId="{3FFA6F4B-3CFB-4619-A7ED-50D4DBF86D8F}" destId="{E2E5E4D7-EE70-4B4C-B2DF-F0532924A810}" srcOrd="0" destOrd="0" parTransId="{D24998A9-53EB-4D27-91BD-C4731DE87C4A}" sibTransId="{60E9FCD1-E92F-4DE6-92DB-229BA817101F}"/>
    <dgm:cxn modelId="{24E0FB6D-C5A0-4902-BD05-8CB50F00294D}" type="presOf" srcId="{3FFA6F4B-3CFB-4619-A7ED-50D4DBF86D8F}" destId="{52ABA341-E54E-4DB8-8C54-2058FA72C7CC}" srcOrd="0" destOrd="0" presId="urn:microsoft.com/office/officeart/2005/8/layout/hierarchy2"/>
    <dgm:cxn modelId="{14CC62DE-A0B5-4D92-97D5-2FE14D87344F}" type="presOf" srcId="{F12D13E2-36E2-459C-AA52-C7D6DDB95A54}" destId="{6BB0D285-C00B-46EB-875B-7C51F6338176}" srcOrd="0" destOrd="0" presId="urn:microsoft.com/office/officeart/2005/8/layout/hierarchy2"/>
    <dgm:cxn modelId="{E2F228F1-B75F-4D26-BDC9-0F29AB91AFFE}" type="presOf" srcId="{D24998A9-53EB-4D27-91BD-C4731DE87C4A}" destId="{DD432842-9D0A-47D4-81C3-D0CDDFB1B6DD}" srcOrd="1" destOrd="0" presId="urn:microsoft.com/office/officeart/2005/8/layout/hierarchy2"/>
    <dgm:cxn modelId="{6743D714-10F2-4B58-92E5-485306543D4E}" type="presOf" srcId="{D24998A9-53EB-4D27-91BD-C4731DE87C4A}" destId="{756FF12C-6503-4906-968E-E6F281776CEE}" srcOrd="0" destOrd="0" presId="urn:microsoft.com/office/officeart/2005/8/layout/hierarchy2"/>
    <dgm:cxn modelId="{7ED27F37-BFD5-40E1-9550-A82D416F649E}" srcId="{7740B994-591F-4DFF-BD6C-3C1D81CFFE55}" destId="{3FFA6F4B-3CFB-4619-A7ED-50D4DBF86D8F}" srcOrd="2" destOrd="0" parTransId="{68F0E25D-06E1-4721-9F5B-7274C940FEBF}" sibTransId="{811C055D-815B-4E83-B154-229BD7FA450C}"/>
    <dgm:cxn modelId="{C95F4DBD-10E3-48FE-AE6D-D6E863A14269}" type="presOf" srcId="{CE681A34-ACB6-4DBA-87A6-7B2F8861A119}" destId="{A293E902-FC1D-4F17-8BCB-9116141518B2}" srcOrd="1" destOrd="0" presId="urn:microsoft.com/office/officeart/2005/8/layout/hierarchy2"/>
    <dgm:cxn modelId="{596B67D0-D54C-4F47-931E-16879B505CDF}" type="presOf" srcId="{38EBBC17-963C-4FAB-B405-B5320281720F}" destId="{663F027B-4665-4E7B-920D-E25EF8BC6011}" srcOrd="0" destOrd="0" presId="urn:microsoft.com/office/officeart/2005/8/layout/hierarchy2"/>
    <dgm:cxn modelId="{C22008CC-089A-4950-AAA9-A3EFCE24B98B}" type="presOf" srcId="{C19CDBCF-3C57-40B4-B9FF-9A704EF572AC}" destId="{C5ADAC26-9F75-4B34-B3F8-FF83B68A0ED3}" srcOrd="1" destOrd="0" presId="urn:microsoft.com/office/officeart/2005/8/layout/hierarchy2"/>
    <dgm:cxn modelId="{6C4E36A7-53BA-4A97-911F-396E85EDD640}" srcId="{80E877B9-F5E3-4117-9C2D-46390E2633BD}" destId="{3A9609AA-8619-4EBF-9837-D93909C6A813}" srcOrd="0" destOrd="0" parTransId="{C19CDBCF-3C57-40B4-B9FF-9A704EF572AC}" sibTransId="{80F1E43D-7E29-48AA-A9CC-DA7E080351A8}"/>
    <dgm:cxn modelId="{B63960F1-C074-4FE2-A5F8-064404663CE8}" type="presOf" srcId="{F01F976A-02D9-43FC-818A-462C1B2CAF05}" destId="{3418B33B-9CDA-46BF-A494-B85D25E6D31F}" srcOrd="0" destOrd="0" presId="urn:microsoft.com/office/officeart/2005/8/layout/hierarchy2"/>
    <dgm:cxn modelId="{516DB55B-97FF-47D5-BBB4-B378585D188B}" type="presOf" srcId="{F01F976A-02D9-43FC-818A-462C1B2CAF05}" destId="{54A45907-1CE3-4EA9-BEA8-9118EA6A5CB4}" srcOrd="1" destOrd="0" presId="urn:microsoft.com/office/officeart/2005/8/layout/hierarchy2"/>
    <dgm:cxn modelId="{758D1572-61C8-4F3D-A969-D409C83D0DE2}" type="presOf" srcId="{CE681A34-ACB6-4DBA-87A6-7B2F8861A119}" destId="{23E4E5E5-C587-4D35-B470-A496A5DBFE9D}" srcOrd="0" destOrd="0" presId="urn:microsoft.com/office/officeart/2005/8/layout/hierarchy2"/>
    <dgm:cxn modelId="{51A63F72-28D9-46BE-97BE-0AFCAC498C85}" srcId="{F12D13E2-36E2-459C-AA52-C7D6DDB95A54}" destId="{7740B994-591F-4DFF-BD6C-3C1D81CFFE55}" srcOrd="0" destOrd="0" parTransId="{3EE19255-B68A-4BF3-A852-735D56414D5D}" sibTransId="{369C4091-D6FE-471D-A871-C1BA5547847E}"/>
    <dgm:cxn modelId="{0BE9DA94-B07D-4CAE-8356-8A984131EC69}" srcId="{2E3B1EA5-C717-4555-8D10-30AC8C8909DF}" destId="{2BE49670-DB5C-4C23-ACFE-A7C42DA9AAE6}" srcOrd="0" destOrd="0" parTransId="{F01F976A-02D9-43FC-818A-462C1B2CAF05}" sibTransId="{662FFFF2-8771-48B0-A2C8-1B9A5F8E7AC9}"/>
    <dgm:cxn modelId="{E7D401B6-EDA4-4633-9C53-72B306AEC8FD}" type="presParOf" srcId="{6BB0D285-C00B-46EB-875B-7C51F6338176}" destId="{E10CE7F0-6094-4D72-BBD9-89F6DDB30DE7}" srcOrd="0" destOrd="0" presId="urn:microsoft.com/office/officeart/2005/8/layout/hierarchy2"/>
    <dgm:cxn modelId="{2D2B08C0-8AB2-4CE7-9040-5B9F1D555359}" type="presParOf" srcId="{E10CE7F0-6094-4D72-BBD9-89F6DDB30DE7}" destId="{EF09F83B-D93D-41ED-9F92-EC31A5D281AE}" srcOrd="0" destOrd="0" presId="urn:microsoft.com/office/officeart/2005/8/layout/hierarchy2"/>
    <dgm:cxn modelId="{0C0B3A41-54A6-439B-9723-8DFD64EEE711}" type="presParOf" srcId="{E10CE7F0-6094-4D72-BBD9-89F6DDB30DE7}" destId="{7235F801-DB03-4381-AE75-5CAADF4FAE53}" srcOrd="1" destOrd="0" presId="urn:microsoft.com/office/officeart/2005/8/layout/hierarchy2"/>
    <dgm:cxn modelId="{C8CDBF04-5630-4651-A938-A17200DC0C46}" type="presParOf" srcId="{7235F801-DB03-4381-AE75-5CAADF4FAE53}" destId="{663F027B-4665-4E7B-920D-E25EF8BC6011}" srcOrd="0" destOrd="0" presId="urn:microsoft.com/office/officeart/2005/8/layout/hierarchy2"/>
    <dgm:cxn modelId="{4F41F3EF-84C3-4900-A053-F9FBD7B25B31}" type="presParOf" srcId="{663F027B-4665-4E7B-920D-E25EF8BC6011}" destId="{9FE192B7-BCB2-4D71-A250-EBCD2773255A}" srcOrd="0" destOrd="0" presId="urn:microsoft.com/office/officeart/2005/8/layout/hierarchy2"/>
    <dgm:cxn modelId="{0A7B4428-B297-49F9-BF77-FF2CFE24EDB6}" type="presParOf" srcId="{7235F801-DB03-4381-AE75-5CAADF4FAE53}" destId="{8AAC25DE-0797-45F3-85F9-5474F3A9AD97}" srcOrd="1" destOrd="0" presId="urn:microsoft.com/office/officeart/2005/8/layout/hierarchy2"/>
    <dgm:cxn modelId="{10904AFB-5BE4-4485-9FD9-C1FC2ACC2A7E}" type="presParOf" srcId="{8AAC25DE-0797-45F3-85F9-5474F3A9AD97}" destId="{5DA2C865-C3FA-448D-93D3-283F5401D940}" srcOrd="0" destOrd="0" presId="urn:microsoft.com/office/officeart/2005/8/layout/hierarchy2"/>
    <dgm:cxn modelId="{EA82D58E-904B-41C6-BB41-FB160CFCC874}" type="presParOf" srcId="{8AAC25DE-0797-45F3-85F9-5474F3A9AD97}" destId="{111FD43B-4724-4D06-AAD4-49FB51CBD541}" srcOrd="1" destOrd="0" presId="urn:microsoft.com/office/officeart/2005/8/layout/hierarchy2"/>
    <dgm:cxn modelId="{87C0F433-BF2E-4720-A7DA-40ABCDDF1072}" type="presParOf" srcId="{111FD43B-4724-4D06-AAD4-49FB51CBD541}" destId="{2DDDDD5F-1AD7-4D57-87DD-7C8F9E093DD6}" srcOrd="0" destOrd="0" presId="urn:microsoft.com/office/officeart/2005/8/layout/hierarchy2"/>
    <dgm:cxn modelId="{CED135EB-A4ED-4E6F-A828-91F57FF36FA5}" type="presParOf" srcId="{2DDDDD5F-1AD7-4D57-87DD-7C8F9E093DD6}" destId="{C5ADAC26-9F75-4B34-B3F8-FF83B68A0ED3}" srcOrd="0" destOrd="0" presId="urn:microsoft.com/office/officeart/2005/8/layout/hierarchy2"/>
    <dgm:cxn modelId="{6A12C997-C255-4B30-8FAF-F1AE1E1A0378}" type="presParOf" srcId="{111FD43B-4724-4D06-AAD4-49FB51CBD541}" destId="{EA70BB8B-05EA-448D-B195-E81500994CE1}" srcOrd="1" destOrd="0" presId="urn:microsoft.com/office/officeart/2005/8/layout/hierarchy2"/>
    <dgm:cxn modelId="{4B0A6B4D-F9C3-42B3-9B9A-77217D1188CB}" type="presParOf" srcId="{EA70BB8B-05EA-448D-B195-E81500994CE1}" destId="{22D88B1E-B912-4721-B507-CFFCF86DF0B8}" srcOrd="0" destOrd="0" presId="urn:microsoft.com/office/officeart/2005/8/layout/hierarchy2"/>
    <dgm:cxn modelId="{D88293AB-ADB7-456E-A0CC-A3AB7EB184C8}" type="presParOf" srcId="{EA70BB8B-05EA-448D-B195-E81500994CE1}" destId="{4CBB22D8-B879-4504-BA1D-84151C35A77F}" srcOrd="1" destOrd="0" presId="urn:microsoft.com/office/officeart/2005/8/layout/hierarchy2"/>
    <dgm:cxn modelId="{8A67ED9A-E012-4BC8-940B-EED19A2E226D}" type="presParOf" srcId="{7235F801-DB03-4381-AE75-5CAADF4FAE53}" destId="{23E4E5E5-C587-4D35-B470-A496A5DBFE9D}" srcOrd="2" destOrd="0" presId="urn:microsoft.com/office/officeart/2005/8/layout/hierarchy2"/>
    <dgm:cxn modelId="{254EC783-691D-4F53-B3B9-7688644FC843}" type="presParOf" srcId="{23E4E5E5-C587-4D35-B470-A496A5DBFE9D}" destId="{A293E902-FC1D-4F17-8BCB-9116141518B2}" srcOrd="0" destOrd="0" presId="urn:microsoft.com/office/officeart/2005/8/layout/hierarchy2"/>
    <dgm:cxn modelId="{0FB74567-1170-4E3F-A404-7E9DFC476480}" type="presParOf" srcId="{7235F801-DB03-4381-AE75-5CAADF4FAE53}" destId="{4D5D0F39-9AA6-4EEB-AB03-F6B50169851B}" srcOrd="3" destOrd="0" presId="urn:microsoft.com/office/officeart/2005/8/layout/hierarchy2"/>
    <dgm:cxn modelId="{350F4ADA-48BD-4581-B11D-34A3E6D13BB8}" type="presParOf" srcId="{4D5D0F39-9AA6-4EEB-AB03-F6B50169851B}" destId="{FF727524-D2E6-4E4A-93CE-FBBBA8BECC6B}" srcOrd="0" destOrd="0" presId="urn:microsoft.com/office/officeart/2005/8/layout/hierarchy2"/>
    <dgm:cxn modelId="{67159FA2-89F7-4D5C-ADDF-F1F696D76010}" type="presParOf" srcId="{4D5D0F39-9AA6-4EEB-AB03-F6B50169851B}" destId="{1A8CFD55-4B28-4688-9CF7-AC1FC1F211EE}" srcOrd="1" destOrd="0" presId="urn:microsoft.com/office/officeart/2005/8/layout/hierarchy2"/>
    <dgm:cxn modelId="{DD1FF30A-FD17-4479-B019-47C18DC68978}" type="presParOf" srcId="{1A8CFD55-4B28-4688-9CF7-AC1FC1F211EE}" destId="{3418B33B-9CDA-46BF-A494-B85D25E6D31F}" srcOrd="0" destOrd="0" presId="urn:microsoft.com/office/officeart/2005/8/layout/hierarchy2"/>
    <dgm:cxn modelId="{ABB7C3B0-4DA3-4C1F-8EC4-122EC1A59C40}" type="presParOf" srcId="{3418B33B-9CDA-46BF-A494-B85D25E6D31F}" destId="{54A45907-1CE3-4EA9-BEA8-9118EA6A5CB4}" srcOrd="0" destOrd="0" presId="urn:microsoft.com/office/officeart/2005/8/layout/hierarchy2"/>
    <dgm:cxn modelId="{A037DC7A-743F-4E47-91B4-089E21AB735C}" type="presParOf" srcId="{1A8CFD55-4B28-4688-9CF7-AC1FC1F211EE}" destId="{C348973F-52E6-42A2-91B4-590BD0930399}" srcOrd="1" destOrd="0" presId="urn:microsoft.com/office/officeart/2005/8/layout/hierarchy2"/>
    <dgm:cxn modelId="{2CCAE48D-45D6-4130-889F-2AB2EE56C379}" type="presParOf" srcId="{C348973F-52E6-42A2-91B4-590BD0930399}" destId="{0B241D86-3118-44DC-804F-23474CE9B608}" srcOrd="0" destOrd="0" presId="urn:microsoft.com/office/officeart/2005/8/layout/hierarchy2"/>
    <dgm:cxn modelId="{11A6EC99-8C56-4B8B-ADD9-4BD89118B5B4}" type="presParOf" srcId="{C348973F-52E6-42A2-91B4-590BD0930399}" destId="{01409B3F-4025-4BDD-93CF-29C4E5E3BD2F}" srcOrd="1" destOrd="0" presId="urn:microsoft.com/office/officeart/2005/8/layout/hierarchy2"/>
    <dgm:cxn modelId="{E9439251-EAD4-4A09-894E-2EED5E6EF9C0}" type="presParOf" srcId="{7235F801-DB03-4381-AE75-5CAADF4FAE53}" destId="{CFB0409F-C9B6-4520-B0E9-99C5239EC9E6}" srcOrd="4" destOrd="0" presId="urn:microsoft.com/office/officeart/2005/8/layout/hierarchy2"/>
    <dgm:cxn modelId="{6F756953-10F7-4442-BDDF-C053F4F11E71}" type="presParOf" srcId="{CFB0409F-C9B6-4520-B0E9-99C5239EC9E6}" destId="{84FE68BA-7B6A-4D2C-B6F7-3344106B06E8}" srcOrd="0" destOrd="0" presId="urn:microsoft.com/office/officeart/2005/8/layout/hierarchy2"/>
    <dgm:cxn modelId="{B76010BB-10C3-4A5D-9D81-12C1A8C4742B}" type="presParOf" srcId="{7235F801-DB03-4381-AE75-5CAADF4FAE53}" destId="{F896B29D-A1E9-4A43-9541-1D8851DD7F18}" srcOrd="5" destOrd="0" presId="urn:microsoft.com/office/officeart/2005/8/layout/hierarchy2"/>
    <dgm:cxn modelId="{28E62B66-D7DF-4099-B968-988977001ED9}" type="presParOf" srcId="{F896B29D-A1E9-4A43-9541-1D8851DD7F18}" destId="{52ABA341-E54E-4DB8-8C54-2058FA72C7CC}" srcOrd="0" destOrd="0" presId="urn:microsoft.com/office/officeart/2005/8/layout/hierarchy2"/>
    <dgm:cxn modelId="{B9F5D091-FE07-47E2-A267-7333D116FDEA}" type="presParOf" srcId="{F896B29D-A1E9-4A43-9541-1D8851DD7F18}" destId="{7D402A51-F0F2-4099-872E-E1AF87D6496F}" srcOrd="1" destOrd="0" presId="urn:microsoft.com/office/officeart/2005/8/layout/hierarchy2"/>
    <dgm:cxn modelId="{7618207F-6915-4A04-BC47-8D0FA2901AA4}" type="presParOf" srcId="{7D402A51-F0F2-4099-872E-E1AF87D6496F}" destId="{756FF12C-6503-4906-968E-E6F281776CEE}" srcOrd="0" destOrd="0" presId="urn:microsoft.com/office/officeart/2005/8/layout/hierarchy2"/>
    <dgm:cxn modelId="{AB8F498C-200F-41C5-8E0C-6E4D4CC244B6}" type="presParOf" srcId="{756FF12C-6503-4906-968E-E6F281776CEE}" destId="{DD432842-9D0A-47D4-81C3-D0CDDFB1B6DD}" srcOrd="0" destOrd="0" presId="urn:microsoft.com/office/officeart/2005/8/layout/hierarchy2"/>
    <dgm:cxn modelId="{B8282C04-3160-42F5-8CFC-D7FCF77C6A24}" type="presParOf" srcId="{7D402A51-F0F2-4099-872E-E1AF87D6496F}" destId="{2F3E185D-FE5C-4E46-ABED-D90065CBC603}" srcOrd="1" destOrd="0" presId="urn:microsoft.com/office/officeart/2005/8/layout/hierarchy2"/>
    <dgm:cxn modelId="{C0957297-072F-4415-AD5C-A91EF73BD2E0}" type="presParOf" srcId="{2F3E185D-FE5C-4E46-ABED-D90065CBC603}" destId="{1D48672C-D824-4753-AA8E-B572534B0053}" srcOrd="0" destOrd="0" presId="urn:microsoft.com/office/officeart/2005/8/layout/hierarchy2"/>
    <dgm:cxn modelId="{9424BC5F-41FE-41E8-912A-752ADAE23A49}" type="presParOf" srcId="{2F3E185D-FE5C-4E46-ABED-D90065CBC603}" destId="{5623DFE2-477C-4BA1-8A13-89D8F4A1779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15318-C130-1E41-8313-3C47AB8A163D}" type="datetimeFigureOut"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916C-6B1F-E842-84EB-51F0A6A127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1- Where report non-specified non-serious AE?</a:t>
            </a:r>
          </a:p>
          <a:p>
            <a:r>
              <a:rPr lang="en-GB" altLang="en-US" dirty="0" smtClean="0"/>
              <a:t>2- As you said we can include some animations with the print screen from the website</a:t>
            </a:r>
          </a:p>
          <a:p>
            <a:r>
              <a:rPr lang="en-GB" altLang="en-US" dirty="0" smtClean="0"/>
              <a:t>3- Check with Marion/Jan if the period is correct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656033-073E-4008-B523-A46B10EB93DF}" type="slidenum">
              <a:rPr lang="en-GB" altLang="en-US" sz="1200" smtClean="0"/>
              <a:pPr/>
              <a:t>25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27174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3" descr="hsru ligh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82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6510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C:\Users\HSU146\AppData\Local\Microsoft\Windows\Temporary Internet Files\Content.Outlook\SFEXZHIV\CSO Chief Scientist Office (5)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7913"/>
            <a:ext cx="1333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:\Shared\Resources\HSRUtemplates\Logos\UoA_Primary_Logo_RGB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661025"/>
            <a:ext cx="13319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K REBOA Trial Logo 12-3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9" y="6356350"/>
            <a:ext cx="2406950" cy="4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8.m4a"/><Relationship Id="rId7" Type="http://schemas.openxmlformats.org/officeDocument/2006/relationships/diagramQuickStyle" Target="../diagrams/quickStyle1.xml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439" y="4662948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/>
              <a:t>Jan </a:t>
            </a:r>
            <a:r>
              <a:rPr lang="en-US" sz="2000" dirty="0" smtClean="0"/>
              <a:t>Jansen, Chief Investigator</a:t>
            </a:r>
          </a:p>
          <a:p>
            <a:r>
              <a:rPr lang="en-US" sz="2000" dirty="0" smtClean="0"/>
              <a:t>Claire Cochran</a:t>
            </a:r>
            <a:r>
              <a:rPr lang="en-US" sz="2000" smtClean="0"/>
              <a:t>, Senior Trial Manager</a:t>
            </a:r>
            <a:endParaRPr lang="en-US" sz="2000" dirty="0"/>
          </a:p>
          <a:p>
            <a:r>
              <a:rPr lang="en-US" sz="2000" dirty="0"/>
              <a:t>Health Services Research Unit, University of Aberdeen</a:t>
            </a:r>
          </a:p>
        </p:txBody>
      </p:sp>
      <p:pic>
        <p:nvPicPr>
          <p:cNvPr id="4" name="Picture 3" descr="UK REBOA Trial Logo 12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709412"/>
            <a:ext cx="7199949" cy="132507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04452" y="2595520"/>
            <a:ext cx="81525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bg1">
                    <a:lumMod val="50000"/>
                  </a:schemeClr>
                </a:solidFill>
              </a:rPr>
              <a:t>Collecting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6342303" y="6019030"/>
            <a:ext cx="3014729" cy="931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8"/>
    </mc:Choice>
    <mc:Fallback xmlns="">
      <p:transition spd="slow" advTm="1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Randomised to REBOA, </a:t>
            </a:r>
            <a:br>
              <a:rPr lang="en-US"/>
            </a:br>
            <a:r>
              <a:rPr lang="en-US"/>
              <a:t>but did not receive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4"/>
    </mc:Choice>
    <mc:Fallback xmlns="">
      <p:transition spd="slow" advTm="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csc269\Pictures\2017-06-19 David-iPhone-2017-19-06\David-iPhone-2017-19-06 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05" y="172960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1"/>
    </mc:Choice>
    <mc:Fallback xmlns="">
      <p:transition spd="slow" advTm="1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 dirty="0" err="1"/>
              <a:t>Randomised</a:t>
            </a:r>
            <a:r>
              <a:rPr lang="en-US" dirty="0"/>
              <a:t> to standard care, </a:t>
            </a:r>
            <a:br>
              <a:rPr lang="en-US" dirty="0"/>
            </a:br>
            <a:r>
              <a:rPr lang="en-US" dirty="0"/>
              <a:t>but received REBOA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0"/>
    </mc:Choice>
    <mc:Fallback xmlns="">
      <p:transition spd="slow" advTm="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csc269\Pictures\2017-06-19 David-iPhone-2017-19-06\David-iPhone-2017-19-06 0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59" y="156027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Left Arrow 5"/>
          <p:cNvSpPr/>
          <p:nvPr/>
        </p:nvSpPr>
        <p:spPr>
          <a:xfrm>
            <a:off x="6895715" y="4194078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2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"/>
    </mc:Choice>
    <mc:Fallback xmlns="">
      <p:transition spd="slow" advTm="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csc269\Pictures\2017-06-19 David-iPhone-2017-19-06\David-iPhone-2017-19-06 0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05" y="222989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7039648" y="1527078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7039648" y="2314478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7039648" y="3440545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039648" y="4566612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7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0"/>
    </mc:Choice>
    <mc:Fallback xmlns="">
      <p:transition spd="slow" advTm="1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csc269\Pictures\2017-06-19 David-iPhone-2017-19-06\David-iPhone-2017-19-06 0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05" y="189123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7039648" y="2915611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7039648" y="4168677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5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K-REBOA Trial - Website Guide - Draft A3 (Version 1)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13" y="366572"/>
            <a:ext cx="4048705" cy="57294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7"/>
    </mc:Choice>
    <mc:Fallback xmlns="">
      <p:transition spd="slow" advTm="17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69472"/>
            <a:ext cx="8229600" cy="2786303"/>
          </a:xfrm>
        </p:spPr>
        <p:txBody>
          <a:bodyPr>
            <a:normAutofit fontScale="90000"/>
          </a:bodyPr>
          <a:lstStyle/>
          <a:p>
            <a:r>
              <a:rPr lang="en-US" dirty="0"/>
              <a:t>Trauma Team Leader</a:t>
            </a:r>
            <a:r>
              <a:rPr lang="en-US" dirty="0">
                <a:solidFill>
                  <a:srgbClr val="000090"/>
                </a:solidFill>
              </a:rPr>
              <a:t/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90"/>
                </a:solidFill>
              </a:rPr>
              <a:t>Research Nurses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Trauma Audit &amp; Research Network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1"/>
    </mc:Choice>
    <mc:Fallback xmlns="">
      <p:transition spd="slow" advTm="4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025373"/>
              </p:ext>
            </p:extLst>
          </p:nvPr>
        </p:nvGraphicFramePr>
        <p:xfrm>
          <a:off x="1389945" y="1714367"/>
          <a:ext cx="7772400" cy="377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189" y="-283634"/>
            <a:ext cx="7772400" cy="870656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cxnSp>
        <p:nvCxnSpPr>
          <p:cNvPr id="14340" name="Straight Arrow Connector 5"/>
          <p:cNvCxnSpPr>
            <a:cxnSpLocks noChangeShapeType="1"/>
          </p:cNvCxnSpPr>
          <p:nvPr/>
        </p:nvCxnSpPr>
        <p:spPr bwMode="auto">
          <a:xfrm>
            <a:off x="773995" y="2239460"/>
            <a:ext cx="0" cy="3135489"/>
          </a:xfrm>
          <a:prstGeom prst="straightConnector1">
            <a:avLst/>
          </a:prstGeom>
          <a:noFill/>
          <a:ln w="44450" algn="ctr">
            <a:solidFill>
              <a:srgbClr val="4D4D4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376061" y="1818896"/>
            <a:ext cx="79586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0000"/>
              </a:buClr>
              <a:buChar char="•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00"/>
              </a:buClr>
              <a:buChar char="–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00"/>
              </a:buClr>
              <a:buChar char="•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00"/>
              </a:buClr>
              <a:buChar char="–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33" dirty="0">
                <a:solidFill>
                  <a:schemeClr val="tx1"/>
                </a:solidFill>
                <a:latin typeface="Times New Roman" panose="02020603050405020304" pitchFamily="18" charset="0"/>
              </a:rPr>
              <a:t>POA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16416" y="5365777"/>
            <a:ext cx="131515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0000"/>
              </a:buClr>
              <a:buChar char="•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00"/>
              </a:buClr>
              <a:buChar char="–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00"/>
              </a:buClr>
              <a:buChar char="•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00"/>
              </a:buClr>
              <a:buChar char="–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800" b="1">
                <a:solidFill>
                  <a:srgbClr val="000099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33">
                <a:solidFill>
                  <a:schemeClr val="tx1"/>
                </a:solidFill>
                <a:latin typeface="Times New Roman" panose="02020603050405020304" pitchFamily="18" charset="0"/>
              </a:rPr>
              <a:t>6 Months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970037" y="1942068"/>
            <a:ext cx="992364" cy="15631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>
            <a:off x="6229350" y="2029178"/>
            <a:ext cx="847725" cy="140831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1"/>
    </mc:Choice>
    <mc:Fallback xmlns="">
      <p:transition spd="slow" advTm="3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1731434" y="2020711"/>
            <a:ext cx="8576733" cy="377754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altLang="en-US" dirty="0" smtClean="0"/>
              <a:t>Collected as standard in the standard way</a:t>
            </a:r>
          </a:p>
          <a:p>
            <a:pPr>
              <a:defRPr/>
            </a:pPr>
            <a:r>
              <a:rPr lang="en-GB" altLang="en-US" dirty="0" smtClean="0"/>
              <a:t>TARN Personnel just need to do their job!</a:t>
            </a:r>
          </a:p>
          <a:p>
            <a:pPr marL="0" indent="0">
              <a:buNone/>
              <a:defRPr/>
            </a:pP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Examples of what we are linking to:</a:t>
            </a:r>
          </a:p>
          <a:p>
            <a:pPr marL="0" indent="0">
              <a:buNone/>
              <a:defRPr/>
            </a:pPr>
            <a:endParaRPr lang="en-GB" altLang="en-US" dirty="0" smtClean="0"/>
          </a:p>
          <a:p>
            <a:pPr lvl="1">
              <a:defRPr/>
            </a:pPr>
            <a:r>
              <a:rPr lang="en-GB" altLang="en-US" sz="2133" dirty="0"/>
              <a:t>Injury details (</a:t>
            </a:r>
            <a:r>
              <a:rPr lang="en-GB" altLang="en-US" sz="2133" dirty="0" err="1"/>
              <a:t>inc</a:t>
            </a:r>
            <a:r>
              <a:rPr lang="en-GB" altLang="en-US" sz="2133" dirty="0"/>
              <a:t> mode, mechanism timings)</a:t>
            </a:r>
          </a:p>
          <a:p>
            <a:pPr lvl="1">
              <a:defRPr/>
            </a:pPr>
            <a:r>
              <a:rPr lang="en-GB" altLang="en-US" sz="2133" dirty="0"/>
              <a:t>Length of hospital stay</a:t>
            </a:r>
          </a:p>
          <a:p>
            <a:pPr lvl="1">
              <a:defRPr/>
            </a:pPr>
            <a:r>
              <a:rPr lang="en-GB" altLang="en-US" sz="2133" dirty="0"/>
              <a:t>Mortality</a:t>
            </a:r>
          </a:p>
          <a:p>
            <a:pPr lvl="1">
              <a:defRPr/>
            </a:pPr>
            <a:r>
              <a:rPr lang="en-GB" altLang="en-US" sz="2133" dirty="0"/>
              <a:t>PROMS (</a:t>
            </a:r>
            <a:r>
              <a:rPr lang="en-GB" altLang="en-US" sz="2133" u="sng" dirty="0"/>
              <a:t>EQ5D 5L &amp; </a:t>
            </a:r>
            <a:r>
              <a:rPr lang="en-GB" altLang="en-US" sz="2133" u="sng" dirty="0" err="1"/>
              <a:t>GoS</a:t>
            </a:r>
            <a:r>
              <a:rPr lang="en-GB" altLang="en-US" sz="2133" u="sng" dirty="0"/>
              <a:t> in hospital &amp; @6mo post injury</a:t>
            </a:r>
            <a:r>
              <a:rPr lang="en-GB" altLang="en-US" sz="2133" dirty="0"/>
              <a:t>)</a:t>
            </a:r>
          </a:p>
          <a:p>
            <a:pPr>
              <a:defRPr/>
            </a:pPr>
            <a:endParaRPr lang="en-GB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2612" y="804333"/>
            <a:ext cx="7772400" cy="870656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TARN data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6"/>
    </mc:Choice>
    <mc:Fallback xmlns="">
      <p:transition spd="slow" advTm="4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Sources of Data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0"/>
    </mc:Choice>
    <mc:Fallback xmlns="">
      <p:transition spd="slow" advTm="1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40428"/>
              </p:ext>
            </p:extLst>
          </p:nvPr>
        </p:nvGraphicFramePr>
        <p:xfrm>
          <a:off x="1272977" y="1463322"/>
          <a:ext cx="7772400" cy="377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9689" y="932745"/>
            <a:ext cx="7772400" cy="8706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RN / CF Data Collection </a:t>
            </a:r>
            <a:r>
              <a:rPr lang="en-GB" sz="2844" dirty="0"/>
              <a:t/>
            </a:r>
            <a:br>
              <a:rPr lang="en-GB" sz="2844" dirty="0"/>
            </a:br>
            <a:r>
              <a:rPr lang="en-GB" sz="2844" dirty="0"/>
              <a:t/>
            </a:r>
            <a:br>
              <a:rPr lang="en-GB" sz="2844" dirty="0"/>
            </a:br>
            <a:endParaRPr lang="en-GB" sz="2844" dirty="0"/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78" y="5424664"/>
            <a:ext cx="99201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73" y="5396089"/>
            <a:ext cx="99201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28" y="5396089"/>
            <a:ext cx="99201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75"/>
    </mc:Choice>
    <mc:Fallback xmlns="">
      <p:transition spd="slow" advTm="7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1629481" y="1798462"/>
            <a:ext cx="7772400" cy="3777544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Personal details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REBOA procedure details </a:t>
            </a:r>
          </a:p>
          <a:p>
            <a:pPr lvl="3"/>
            <a:r>
              <a:rPr lang="en-GB" altLang="en-US" dirty="0" smtClean="0"/>
              <a:t>Access method</a:t>
            </a:r>
          </a:p>
          <a:p>
            <a:pPr lvl="3"/>
            <a:r>
              <a:rPr lang="en-GB" altLang="en-US" dirty="0" smtClean="0"/>
              <a:t>Balloon Inflation/ deflation time</a:t>
            </a:r>
          </a:p>
          <a:p>
            <a:pPr lvl="3"/>
            <a:r>
              <a:rPr lang="en-GB" altLang="en-US" dirty="0" smtClean="0"/>
              <a:t>Use of intermittent/ partial REBOA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Organ support in first 24 hours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Lab tests for first 24 hours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Operations for entire hospital stay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Physiology for first 24 hours</a:t>
            </a:r>
          </a:p>
          <a:p>
            <a:pPr lvl="1"/>
            <a:endParaRPr lang="en-GB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0867" y="612422"/>
            <a:ext cx="7744178" cy="870656"/>
          </a:xfrm>
        </p:spPr>
        <p:txBody>
          <a:bodyPr/>
          <a:lstStyle/>
          <a:p>
            <a:pPr>
              <a:defRPr/>
            </a:pPr>
            <a:r>
              <a:rPr lang="en-GB" sz="2489" dirty="0"/>
              <a:t> Examples of Baseline Data </a:t>
            </a:r>
            <a:br>
              <a:rPr lang="en-GB" sz="2489" dirty="0"/>
            </a:br>
            <a:r>
              <a:rPr lang="en-GB" sz="2489" dirty="0"/>
              <a:t>(collected in Trauma, entered ASAP after)</a:t>
            </a: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78" y="4773789"/>
            <a:ext cx="1402644" cy="13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0"/>
    </mc:Choice>
    <mc:Fallback xmlns="">
      <p:transition spd="slow" advTm="3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6389" y="548923"/>
            <a:ext cx="4735689" cy="593513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7"/>
    </mc:Choice>
    <mc:Fallback xmlns="">
      <p:transition spd="slow" advTm="38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1609725" y="1819276"/>
            <a:ext cx="7410450" cy="452437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Due to the nature of this study in this particular patient population </a:t>
            </a:r>
            <a:r>
              <a:rPr lang="en-US" altLang="en-US" u="sng" dirty="0" smtClean="0">
                <a:solidFill>
                  <a:srgbClr val="FF0000"/>
                </a:solidFill>
              </a:rPr>
              <a:t>Death</a:t>
            </a:r>
            <a:r>
              <a:rPr lang="en-US" altLang="en-US" dirty="0" smtClean="0"/>
              <a:t> &amp; </a:t>
            </a:r>
            <a:r>
              <a:rPr lang="en-US" altLang="en-US" i="1" dirty="0" smtClean="0"/>
              <a:t>some</a:t>
            </a:r>
            <a:r>
              <a:rPr lang="en-US" altLang="en-US" dirty="0" smtClean="0"/>
              <a:t> </a:t>
            </a:r>
            <a:r>
              <a:rPr lang="en-US" altLang="en-US" u="sng" dirty="0" smtClean="0">
                <a:solidFill>
                  <a:srgbClr val="FF0000"/>
                </a:solidFill>
              </a:rPr>
              <a:t>Expected Complications/Adverse Events  are listed in the protocol </a:t>
            </a:r>
            <a:r>
              <a:rPr lang="en-US" altLang="en-US" dirty="0" smtClean="0"/>
              <a:t>as outcomes because they are expected </a:t>
            </a:r>
          </a:p>
          <a:p>
            <a:r>
              <a:rPr lang="en-US" altLang="en-US" dirty="0" smtClean="0"/>
              <a:t>This saves excessive over reporting of ‘serious events;</a:t>
            </a:r>
          </a:p>
          <a:p>
            <a:r>
              <a:rPr lang="en-US" altLang="en-US" dirty="0" smtClean="0"/>
              <a:t>Examples:</a:t>
            </a:r>
          </a:p>
          <a:p>
            <a:pPr lvl="1"/>
            <a:r>
              <a:rPr lang="en-US" altLang="en-US" sz="2133" dirty="0"/>
              <a:t>AE/ Complications that maybe related to standard treatment </a:t>
            </a:r>
          </a:p>
          <a:p>
            <a:pPr lvl="1"/>
            <a:r>
              <a:rPr lang="en-US" altLang="en-US" sz="2133" dirty="0"/>
              <a:t>Adverse events that maybe expected as a result of using REBOA (ADE’s)</a:t>
            </a:r>
            <a:endParaRPr lang="en-GB" altLang="en-US" sz="2133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9245" y="165099"/>
            <a:ext cx="6396567" cy="8720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  </a:t>
            </a:r>
            <a:br>
              <a:rPr lang="en-GB" dirty="0" smtClean="0"/>
            </a:br>
            <a:r>
              <a:rPr lang="en-GB" dirty="0" smtClean="0"/>
              <a:t>        </a:t>
            </a:r>
            <a:br>
              <a:rPr lang="en-GB" dirty="0" smtClean="0"/>
            </a:br>
            <a:r>
              <a:rPr lang="en-GB" sz="3200" dirty="0"/>
              <a:t>Follow Up Data Collection </a:t>
            </a:r>
            <a:r>
              <a:rPr lang="en-GB" dirty="0" smtClean="0"/>
              <a:t>– </a:t>
            </a:r>
            <a:br>
              <a:rPr lang="en-GB" dirty="0" smtClean="0"/>
            </a:br>
            <a:r>
              <a:rPr lang="en-GB" sz="2133" dirty="0"/>
              <a:t>Concerned with AE /Complications</a:t>
            </a:r>
            <a:br>
              <a:rPr lang="en-GB" sz="2133" dirty="0"/>
            </a:br>
            <a:r>
              <a:rPr lang="en-GB" altLang="en-US" sz="1778" dirty="0"/>
              <a:t>Captured on Adverse event /Complications CRF </a:t>
            </a:r>
            <a:r>
              <a:rPr lang="en-GB" altLang="en-US" sz="2133" dirty="0"/>
              <a:t/>
            </a:r>
            <a:br>
              <a:rPr lang="en-GB" altLang="en-US" sz="2133" dirty="0"/>
            </a:br>
            <a:r>
              <a:rPr lang="en-GB" sz="2133" dirty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7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86"/>
    </mc:Choice>
    <mc:Fallback xmlns="">
      <p:transition spd="slow" advTm="7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1627012" y="2126897"/>
            <a:ext cx="7164563" cy="3777545"/>
          </a:xfrm>
        </p:spPr>
        <p:txBody>
          <a:bodyPr>
            <a:normAutofit fontScale="92500" lnSpcReduction="20000"/>
          </a:bodyPr>
          <a:lstStyle/>
          <a:p>
            <a:r>
              <a:rPr lang="en-GB" altLang="en-US" dirty="0" smtClean="0"/>
              <a:t>In REBOA, the only SAE’s are related to use of the REBOA device </a:t>
            </a:r>
          </a:p>
          <a:p>
            <a:r>
              <a:rPr lang="en-US" altLang="en-US" dirty="0" smtClean="0"/>
              <a:t>Adverse device event that has resulted in any of the consequences characteristic of a serious adverse event</a:t>
            </a:r>
            <a:endParaRPr lang="en-GB" altLang="en-US" dirty="0" smtClean="0"/>
          </a:p>
          <a:p>
            <a:r>
              <a:rPr lang="en-GB" altLang="en-US" dirty="0" smtClean="0"/>
              <a:t>By default these SADE’s will only occur in patients who have received REBOA</a:t>
            </a:r>
          </a:p>
          <a:p>
            <a:r>
              <a:rPr lang="en-US" altLang="en-US" dirty="0" smtClean="0"/>
              <a:t>SADE form doubles as a Death Report form!</a:t>
            </a:r>
            <a:endParaRPr lang="en-GB" altLang="en-US" dirty="0" smtClean="0"/>
          </a:p>
          <a:p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2712" y="556683"/>
            <a:ext cx="7772400" cy="870656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Serious Adverse </a:t>
            </a:r>
            <a:r>
              <a:rPr lang="en-GB" u="sng" dirty="0" smtClean="0"/>
              <a:t>Device</a:t>
            </a:r>
            <a:r>
              <a:rPr lang="en-GB" dirty="0" smtClean="0"/>
              <a:t> Events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9"/>
    </mc:Choice>
    <mc:Fallback xmlns="">
      <p:transition spd="slow" advTm="5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862" y="718608"/>
            <a:ext cx="7772400" cy="870656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In Summary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110207"/>
              </p:ext>
            </p:extLst>
          </p:nvPr>
        </p:nvGraphicFramePr>
        <p:xfrm>
          <a:off x="1672960" y="2676765"/>
          <a:ext cx="7034014" cy="31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6133" y="1715512"/>
            <a:ext cx="458267" cy="375207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GB" sz="1778" b="1" dirty="0"/>
              <a:t> From intervention to Discharge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2478" y="2006600"/>
            <a:ext cx="454377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/>
              <a:t>What?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5501" y="2006600"/>
            <a:ext cx="130951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dirty="0"/>
              <a:t>Where?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134" y="1927578"/>
            <a:ext cx="113453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dirty="0"/>
              <a:t>When?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1"/>
    </mc:Choice>
    <mc:Fallback xmlns="">
      <p:transition spd="slow" advTm="5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" y="464962"/>
            <a:ext cx="8857463" cy="589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9"/>
    </mc:Choice>
    <mc:Fallback xmlns="">
      <p:transition spd="slow" advTm="2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2" b="-375"/>
          <a:stretch>
            <a:fillRect/>
          </a:stretch>
        </p:blipFill>
        <p:spPr>
          <a:xfrm>
            <a:off x="2936346" y="1677106"/>
            <a:ext cx="4642908" cy="39279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01676"/>
            <a:ext cx="7772400" cy="870655"/>
          </a:xfrm>
        </p:spPr>
        <p:txBody>
          <a:bodyPr/>
          <a:lstStyle/>
          <a:p>
            <a:pPr>
              <a:defRPr/>
            </a:pPr>
            <a:r>
              <a:rPr lang="en-GB" sz="1600" dirty="0"/>
              <a:t>https://w3.abdn.ac.uk/hsru/REBOA/Public/Public/index.cshtml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6"/>
    </mc:Choice>
    <mc:Fallback xmlns="">
      <p:transition spd="slow" advTm="1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694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Need help?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Phone us.</a:t>
            </a:r>
            <a:endParaRPr lang="en-US">
              <a:solidFill>
                <a:srgbClr val="00009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"/>
    </mc:Choice>
    <mc:Fallback xmlns="">
      <p:transition spd="slow" advTm="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69472"/>
            <a:ext cx="8229600" cy="2786303"/>
          </a:xfrm>
        </p:spPr>
        <p:txBody>
          <a:bodyPr>
            <a:normAutofit fontScale="90000"/>
          </a:bodyPr>
          <a:lstStyle/>
          <a:p>
            <a:r>
              <a:rPr lang="en-US"/>
              <a:t>Trauma Team Leader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Research Nurses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Trauma Audit &amp; Research Network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69472"/>
            <a:ext cx="8229600" cy="278630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0090"/>
                </a:solidFill>
              </a:rPr>
              <a:t>Trauma Team Leader</a:t>
            </a:r>
            <a:br>
              <a:rPr lang="en-US">
                <a:solidFill>
                  <a:srgbClr val="000090"/>
                </a:solidFill>
              </a:rPr>
            </a:br>
            <a:r>
              <a:rPr lang="en-US"/>
              <a:t/>
            </a:r>
            <a:br>
              <a:rPr lang="en-US"/>
            </a:br>
            <a:r>
              <a:rPr lang="en-US"/>
              <a:t>Research Nurses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Trauma Audit &amp; Research Network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"/>
    </mc:Choice>
    <mc:Fallback xmlns="">
      <p:transition spd="slow" advTm="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csc269\Pictures\2017-06-19 David-iPhone-2017-19-06\David-iPhone-2017-19-06 0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72" y="172960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Left Arrow 5"/>
          <p:cNvSpPr/>
          <p:nvPr/>
        </p:nvSpPr>
        <p:spPr>
          <a:xfrm>
            <a:off x="6641715" y="4194078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8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6"/>
    </mc:Choice>
    <mc:Fallback xmlns="">
      <p:transition spd="slow" advTm="3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csc269\Pictures\2017-06-19 David-iPhone-2017-19-06\David-iPhone-2017-19-06 0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05" y="222989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7039648" y="1527078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7039648" y="2314478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7039648" y="3440545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039648" y="4566612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4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8"/>
    </mc:Choice>
    <mc:Fallback xmlns="">
      <p:transition spd="slow" advTm="5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csc269\Pictures\2017-06-19 David-iPhone-2017-19-06\David-iPhone-2017-19-06 0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05" y="189123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7039648" y="2915611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7039648" y="4168677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7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2"/>
    </mc:Choice>
    <mc:Fallback xmlns="">
      <p:transition spd="slow" advTm="2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That’s it.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"/>
    </mc:Choice>
    <mc:Fallback xmlns="">
      <p:transition spd="slow" advTm="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Cross-overs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"/>
    </mc:Choice>
    <mc:Fallback xmlns="">
      <p:transition spd="slow" advTm="1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4.6|11.1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1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6656</TotalTime>
  <Words>380</Words>
  <Application>Microsoft Office PowerPoint</Application>
  <PresentationFormat>On-screen Show (4:3)</PresentationFormat>
  <Paragraphs>77</Paragraphs>
  <Slides>28</Slides>
  <Notes>1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Sources of Data</vt:lpstr>
      <vt:lpstr>Trauma Team Leader  Research Nurses  Trauma Audit &amp; Research Network</vt:lpstr>
      <vt:lpstr>Trauma Team Leader  Research Nurses  Trauma Audit &amp; Research Network</vt:lpstr>
      <vt:lpstr>PowerPoint Presentation</vt:lpstr>
      <vt:lpstr>PowerPoint Presentation</vt:lpstr>
      <vt:lpstr>PowerPoint Presentation</vt:lpstr>
      <vt:lpstr>That’s it.</vt:lpstr>
      <vt:lpstr>Cross-overs</vt:lpstr>
      <vt:lpstr>Randomised to REBOA,  but did not receive</vt:lpstr>
      <vt:lpstr>PowerPoint Presentation</vt:lpstr>
      <vt:lpstr>Randomised to standard care,  but received REBOA</vt:lpstr>
      <vt:lpstr>PowerPoint Presentation</vt:lpstr>
      <vt:lpstr>PowerPoint Presentation</vt:lpstr>
      <vt:lpstr>PowerPoint Presentation</vt:lpstr>
      <vt:lpstr>PowerPoint Presentation</vt:lpstr>
      <vt:lpstr>Trauma Team Leader  Research Nurses  Trauma Audit &amp; Research Network</vt:lpstr>
      <vt:lpstr>PowerPoint Presentation</vt:lpstr>
      <vt:lpstr>TARN data </vt:lpstr>
      <vt:lpstr>RN / CF Data Collection   </vt:lpstr>
      <vt:lpstr> Examples of Baseline Data  (collected in Trauma, entered ASAP after)</vt:lpstr>
      <vt:lpstr>PowerPoint Presentation</vt:lpstr>
      <vt:lpstr>            Follow Up Data Collection –  Concerned with AE /Complications Captured on Adverse event /Complications CRF   </vt:lpstr>
      <vt:lpstr>Serious Adverse Device Events</vt:lpstr>
      <vt:lpstr>In Summary</vt:lpstr>
      <vt:lpstr>PowerPoint Presentation</vt:lpstr>
      <vt:lpstr>https://w3.abdn.ac.uk/hsru/REBOA/Public/Public/index.cshtml</vt:lpstr>
      <vt:lpstr>Need help?  Phone us.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Jansen</dc:creator>
  <cp:lastModifiedBy>alex novak</cp:lastModifiedBy>
  <cp:revision>54</cp:revision>
  <dcterms:created xsi:type="dcterms:W3CDTF">2017-06-28T06:28:13Z</dcterms:created>
  <dcterms:modified xsi:type="dcterms:W3CDTF">2019-04-17T14:47:53Z</dcterms:modified>
</cp:coreProperties>
</file>