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3" r:id="rId4"/>
    <p:sldId id="259" r:id="rId5"/>
    <p:sldId id="258" r:id="rId6"/>
    <p:sldId id="260" r:id="rId7"/>
    <p:sldId id="261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7725" autoAdjust="0"/>
    <p:restoredTop sz="91935" autoAdjust="0"/>
  </p:normalViewPr>
  <p:slideViewPr>
    <p:cSldViewPr snapToGrid="0" snapToObjects="1">
      <p:cViewPr>
        <p:scale>
          <a:sx n="100" d="100"/>
          <a:sy n="100" d="100"/>
        </p:scale>
        <p:origin x="29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15318-C130-1E41-8313-3C47AB8A163D}" type="datetimeFigureOut"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916C-6B1F-E842-84EB-51F0A6A127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Hence the UK-REBOA Trial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9916C-6B1F-E842-84EB-51F0A6A12733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2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439" y="4662948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Robbie </a:t>
            </a:r>
            <a:r>
              <a:rPr lang="en-US" sz="2000" dirty="0" err="1" smtClean="0"/>
              <a:t>Lendrum</a:t>
            </a:r>
            <a:endParaRPr lang="en-US" sz="2000" dirty="0"/>
          </a:p>
          <a:p>
            <a:r>
              <a:rPr lang="en-US" sz="2000" dirty="0" smtClean="0"/>
              <a:t>Deputy Clinical Lead and Training Lead</a:t>
            </a:r>
            <a:endParaRPr lang="en-US" sz="2000" dirty="0"/>
          </a:p>
        </p:txBody>
      </p:sp>
      <p:pic>
        <p:nvPicPr>
          <p:cNvPr id="4" name="Picture 3" descr="UK REBOA Trial Logo 1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709412"/>
            <a:ext cx="7199949" cy="132507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04452" y="2595520"/>
            <a:ext cx="81525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Partial REBOA</a:t>
            </a:r>
          </a:p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(P-REBOA)</a:t>
            </a:r>
            <a:endParaRPr lang="en-US"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98"/>
    </mc:Choice>
    <mc:Fallback xmlns="">
      <p:transition spd="slow" advTm="1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800" y="1600200"/>
            <a:ext cx="6985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Maintain afterload augmentation + inflow control site of injury</a:t>
            </a:r>
          </a:p>
          <a:p>
            <a:endParaRPr lang="en-US" dirty="0" smtClean="0"/>
          </a:p>
          <a:p>
            <a:r>
              <a:rPr lang="en-US" dirty="0" err="1" smtClean="0"/>
              <a:t>Minimise</a:t>
            </a:r>
            <a:r>
              <a:rPr lang="en-US" dirty="0" smtClean="0"/>
              <a:t> visceral ischaemia </a:t>
            </a:r>
            <a:r>
              <a:rPr lang="en-US" dirty="0"/>
              <a:t>and resultant reperfusion injury</a:t>
            </a:r>
            <a:r>
              <a:rPr lang="en-GB" dirty="0"/>
              <a:t>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US" dirty="0"/>
              <a:t>I</a:t>
            </a:r>
            <a:r>
              <a:rPr lang="en-US" dirty="0" smtClean="0"/>
              <a:t>ntroduce titrated </a:t>
            </a:r>
            <a:r>
              <a:rPr lang="en-US" dirty="0"/>
              <a:t>controlled low-volume aortic flow distal to the site of occlusion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5"/>
    </mc:Choice>
    <mc:Fallback xmlns="">
      <p:transition spd="slow" advTm="25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700" y="1600200"/>
            <a:ext cx="72771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Increase duration “safe” balloon occlusion time</a:t>
            </a:r>
          </a:p>
          <a:p>
            <a:endParaRPr lang="en-US" dirty="0"/>
          </a:p>
          <a:p>
            <a:r>
              <a:rPr lang="en-US"/>
              <a:t>C</a:t>
            </a:r>
            <a:r>
              <a:rPr lang="en-US" smtClean="0"/>
              <a:t>onsider </a:t>
            </a:r>
            <a:r>
              <a:rPr lang="en-US" dirty="0" smtClean="0"/>
              <a:t>beyond 20 minutes complete Zone I occlusion</a:t>
            </a:r>
            <a:endParaRPr lang="en-GB" dirty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50"/>
    </mc:Choice>
    <mc:Fallback xmlns="">
      <p:transition spd="slow" advTm="2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P-REBOA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11" r="-65711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89"/>
    </mc:Choice>
    <mc:Fallback xmlns="">
      <p:transition spd="slow" advTm="77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515938"/>
            <a:ext cx="6959600" cy="881062"/>
          </a:xfrm>
        </p:spPr>
        <p:txBody>
          <a:bodyPr>
            <a:noAutofit/>
          </a:bodyPr>
          <a:lstStyle/>
          <a:p>
            <a:r>
              <a:rPr lang="en-GB" dirty="0"/>
              <a:t>P-REBOA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11" r="-65711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1"/>
    </mc:Choice>
    <mc:Fallback xmlns="">
      <p:transition spd="slow" advTm="20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P-REBOA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11" r="-65711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810"/>
    </mc:Choice>
    <mc:Fallback xmlns="">
      <p:transition spd="slow" advTm="110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P-REBOA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711" r="-65711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1"/>
    </mc:Choice>
    <mc:Fallback xmlns="">
      <p:transition spd="slow" advTm="3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P-REBOA</a:t>
            </a:r>
            <a:endParaRPr lang="en-US" dirty="0"/>
          </a:p>
        </p:txBody>
      </p:sp>
      <p:pic>
        <p:nvPicPr>
          <p:cNvPr id="4" name="Content Placeholder 3" descr="C:\Users\csc269\Pictures\2017-06-19 David-iPhone-2017-19-06\David-iPhone-2017-19-06 018.PN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75" r="-111375"/>
          <a:stretch>
            <a:fillRect/>
          </a:stretch>
        </p:blipFill>
        <p:spPr bwMode="auto"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5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1"/>
    </mc:Choice>
    <mc:Fallback xmlns="">
      <p:transition spd="slow" advTm="1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K REBOA Trial Logo 12-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2391374"/>
            <a:ext cx="7199949" cy="1325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"/>
    </mc:Choice>
    <mc:Fallback xmlns="">
      <p:transition spd="slow" advTm="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6665</TotalTime>
  <Words>69</Words>
  <Application>Microsoft Office PowerPoint</Application>
  <PresentationFormat>On-screen Show (4:3)</PresentationFormat>
  <Paragraphs>22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Aim</vt:lpstr>
      <vt:lpstr>Aim</vt:lpstr>
      <vt:lpstr>P-REBOA</vt:lpstr>
      <vt:lpstr>P-REBOA</vt:lpstr>
      <vt:lpstr>P-REBOA</vt:lpstr>
      <vt:lpstr>P-REBOA</vt:lpstr>
      <vt:lpstr>P-REBOA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Jansen</dc:creator>
  <cp:lastModifiedBy>alex novak</cp:lastModifiedBy>
  <cp:revision>63</cp:revision>
  <dcterms:created xsi:type="dcterms:W3CDTF">2017-06-28T06:28:13Z</dcterms:created>
  <dcterms:modified xsi:type="dcterms:W3CDTF">2019-04-17T14:48:34Z</dcterms:modified>
</cp:coreProperties>
</file>