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ags/tag15.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6.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ink/ink1.xml" ContentType="application/inkml+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7.xml" ContentType="application/vnd.openxmlformats-officedocument.presentationml.tags+xml"/>
  <Override PartName="/ppt/notesSlides/notesSlide31.xml" ContentType="application/vnd.openxmlformats-officedocument.presentationml.notesSlide+xml"/>
  <Override PartName="/ppt/tags/tag18.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4"/>
    <p:sldMasterId id="2147485743" r:id="rId5"/>
  </p:sldMasterIdLst>
  <p:notesMasterIdLst>
    <p:notesMasterId r:id="rId53"/>
  </p:notesMasterIdLst>
  <p:sldIdLst>
    <p:sldId id="256" r:id="rId6"/>
    <p:sldId id="258" r:id="rId7"/>
    <p:sldId id="1360" r:id="rId8"/>
    <p:sldId id="260" r:id="rId9"/>
    <p:sldId id="1377" r:id="rId10"/>
    <p:sldId id="1393" r:id="rId11"/>
    <p:sldId id="271" r:id="rId12"/>
    <p:sldId id="1394" r:id="rId13"/>
    <p:sldId id="339" r:id="rId14"/>
    <p:sldId id="1395" r:id="rId15"/>
    <p:sldId id="1396" r:id="rId16"/>
    <p:sldId id="1379" r:id="rId17"/>
    <p:sldId id="1397" r:id="rId18"/>
    <p:sldId id="378" r:id="rId19"/>
    <p:sldId id="1398" r:id="rId20"/>
    <p:sldId id="1399" r:id="rId21"/>
    <p:sldId id="1401" r:id="rId22"/>
    <p:sldId id="1402" r:id="rId23"/>
    <p:sldId id="1400" r:id="rId24"/>
    <p:sldId id="1403" r:id="rId25"/>
    <p:sldId id="1406" r:id="rId26"/>
    <p:sldId id="1407" r:id="rId27"/>
    <p:sldId id="1405" r:id="rId28"/>
    <p:sldId id="1380" r:id="rId29"/>
    <p:sldId id="1408" r:id="rId30"/>
    <p:sldId id="1409" r:id="rId31"/>
    <p:sldId id="1412" r:id="rId32"/>
    <p:sldId id="1410" r:id="rId33"/>
    <p:sldId id="1413" r:id="rId34"/>
    <p:sldId id="1414" r:id="rId35"/>
    <p:sldId id="1382" r:id="rId36"/>
    <p:sldId id="1383" r:id="rId37"/>
    <p:sldId id="1235" r:id="rId38"/>
    <p:sldId id="1384" r:id="rId39"/>
    <p:sldId id="1385" r:id="rId40"/>
    <p:sldId id="1234" r:id="rId41"/>
    <p:sldId id="1411" r:id="rId42"/>
    <p:sldId id="1386" r:id="rId43"/>
    <p:sldId id="1372" r:id="rId44"/>
    <p:sldId id="1387" r:id="rId45"/>
    <p:sldId id="1404" r:id="rId46"/>
    <p:sldId id="1388" r:id="rId47"/>
    <p:sldId id="1389" r:id="rId48"/>
    <p:sldId id="1390" r:id="rId49"/>
    <p:sldId id="1391" r:id="rId50"/>
    <p:sldId id="307" r:id="rId51"/>
    <p:sldId id="315" r:id="rId52"/>
  </p:sldIdLst>
  <p:sldSz cx="14630400" cy="8229600"/>
  <p:notesSz cx="7077075" cy="9363075"/>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652463" indent="-195263"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304925" indent="-390525"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958975" indent="-587375"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2611438" indent="-78263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592">
          <p15:clr>
            <a:srgbClr val="A4A3A4"/>
          </p15:clr>
        </p15:guide>
        <p15:guide id="2" pos="46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FE7FF"/>
    <a:srgbClr val="E1F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C97B50-535B-4E49-A660-B0DDE290298A}" v="8597" dt="2019-07-10T01:37:03.9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505" autoAdjust="0"/>
    <p:restoredTop sz="59763" autoAdjust="0"/>
  </p:normalViewPr>
  <p:slideViewPr>
    <p:cSldViewPr>
      <p:cViewPr>
        <p:scale>
          <a:sx n="37" d="100"/>
          <a:sy n="37" d="100"/>
        </p:scale>
        <p:origin x="282" y="-30"/>
      </p:cViewPr>
      <p:guideLst>
        <p:guide orient="horz" pos="2592"/>
        <p:guide pos="4608"/>
      </p:guideLst>
    </p:cSldViewPr>
  </p:slideViewPr>
  <p:notesTextViewPr>
    <p:cViewPr>
      <p:scale>
        <a:sx n="125" d="100"/>
        <a:sy n="125" d="100"/>
      </p:scale>
      <p:origin x="0" y="0"/>
    </p:cViewPr>
  </p:notesTextViewPr>
  <p:sorterViewPr>
    <p:cViewPr>
      <p:scale>
        <a:sx n="43" d="100"/>
        <a:sy n="43" d="100"/>
      </p:scale>
      <p:origin x="0" y="-386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 Everett Oliver" userId="e2fb4ddc-de27-4aab-ac47-558e26468b80" providerId="ADAL" clId="{B5C97B50-535B-4E49-A660-B0DDE290298A}"/>
    <pc:docChg chg="undo custSel addSld delSld modSld sldOrd">
      <pc:chgData name="Carol Everett Oliver" userId="e2fb4ddc-de27-4aab-ac47-558e26468b80" providerId="ADAL" clId="{B5C97B50-535B-4E49-A660-B0DDE290298A}" dt="2019-07-10T01:35:13.745" v="8101" actId="1076"/>
      <pc:docMkLst>
        <pc:docMk/>
      </pc:docMkLst>
      <pc:sldChg chg="modSp">
        <pc:chgData name="Carol Everett Oliver" userId="e2fb4ddc-de27-4aab-ac47-558e26468b80" providerId="ADAL" clId="{B5C97B50-535B-4E49-A660-B0DDE290298A}" dt="2019-07-10T01:33:25.115" v="8099" actId="20577"/>
        <pc:sldMkLst>
          <pc:docMk/>
          <pc:sldMk cId="493424539" sldId="256"/>
        </pc:sldMkLst>
        <pc:spChg chg="mod">
          <ac:chgData name="Carol Everett Oliver" userId="e2fb4ddc-de27-4aab-ac47-558e26468b80" providerId="ADAL" clId="{B5C97B50-535B-4E49-A660-B0DDE290298A}" dt="2019-07-10T01:33:25.115" v="8099" actId="20577"/>
          <ac:spMkLst>
            <pc:docMk/>
            <pc:sldMk cId="493424539" sldId="256"/>
            <ac:spMk id="2" creationId="{376063C6-C64C-4E70-894A-8778C69970B8}"/>
          </ac:spMkLst>
        </pc:spChg>
        <pc:spChg chg="mod">
          <ac:chgData name="Carol Everett Oliver" userId="e2fb4ddc-de27-4aab-ac47-558e26468b80" providerId="ADAL" clId="{B5C97B50-535B-4E49-A660-B0DDE290298A}" dt="2019-07-09T18:23:09.116" v="99" actId="1037"/>
          <ac:spMkLst>
            <pc:docMk/>
            <pc:sldMk cId="493424539" sldId="256"/>
            <ac:spMk id="3" creationId="{5390EC1F-DDD9-41F4-8503-7968076D2A28}"/>
          </ac:spMkLst>
        </pc:spChg>
        <pc:picChg chg="mod">
          <ac:chgData name="Carol Everett Oliver" userId="e2fb4ddc-de27-4aab-ac47-558e26468b80" providerId="ADAL" clId="{B5C97B50-535B-4E49-A660-B0DDE290298A}" dt="2019-07-09T18:23:00.791" v="94" actId="1076"/>
          <ac:picMkLst>
            <pc:docMk/>
            <pc:sldMk cId="493424539" sldId="256"/>
            <ac:picMk id="5" creationId="{B9FA380D-DA6F-435E-B58F-F206BCAA1BC5}"/>
          </ac:picMkLst>
        </pc:picChg>
        <pc:picChg chg="mod">
          <ac:chgData name="Carol Everett Oliver" userId="e2fb4ddc-de27-4aab-ac47-558e26468b80" providerId="ADAL" clId="{B5C97B50-535B-4E49-A660-B0DDE290298A}" dt="2019-07-10T01:33:05.201" v="8096" actId="1076"/>
          <ac:picMkLst>
            <pc:docMk/>
            <pc:sldMk cId="493424539" sldId="256"/>
            <ac:picMk id="7" creationId="{037EFCD9-3F57-4B31-BF2F-DDAECA581302}"/>
          </ac:picMkLst>
        </pc:picChg>
      </pc:sldChg>
      <pc:sldChg chg="modSp">
        <pc:chgData name="Carol Everett Oliver" userId="e2fb4ddc-de27-4aab-ac47-558e26468b80" providerId="ADAL" clId="{B5C97B50-535B-4E49-A660-B0DDE290298A}" dt="2019-07-09T21:33:16.780" v="3447" actId="255"/>
        <pc:sldMkLst>
          <pc:docMk/>
          <pc:sldMk cId="0" sldId="258"/>
        </pc:sldMkLst>
        <pc:spChg chg="mod">
          <ac:chgData name="Carol Everett Oliver" userId="e2fb4ddc-de27-4aab-ac47-558e26468b80" providerId="ADAL" clId="{B5C97B50-535B-4E49-A660-B0DDE290298A}" dt="2019-07-09T21:33:16.780" v="3447" actId="255"/>
          <ac:spMkLst>
            <pc:docMk/>
            <pc:sldMk cId="0" sldId="258"/>
            <ac:spMk id="3" creationId="{BF9D204D-8AD2-4405-9F52-55888A3F2EB5}"/>
          </ac:spMkLst>
        </pc:spChg>
      </pc:sldChg>
      <pc:sldChg chg="modSp modNotes modNotesTx">
        <pc:chgData name="Carol Everett Oliver" userId="e2fb4ddc-de27-4aab-ac47-558e26468b80" providerId="ADAL" clId="{B5C97B50-535B-4E49-A660-B0DDE290298A}" dt="2019-07-09T21:54:40.135" v="4221" actId="27636"/>
        <pc:sldMkLst>
          <pc:docMk/>
          <pc:sldMk cId="0" sldId="260"/>
        </pc:sldMkLst>
        <pc:spChg chg="mod">
          <ac:chgData name="Carol Everett Oliver" userId="e2fb4ddc-de27-4aab-ac47-558e26468b80" providerId="ADAL" clId="{B5C97B50-535B-4E49-A660-B0DDE290298A}" dt="2019-07-09T19:00:53.521" v="515" actId="207"/>
          <ac:spMkLst>
            <pc:docMk/>
            <pc:sldMk cId="0" sldId="260"/>
            <ac:spMk id="10242" creationId="{E58F858B-B161-492D-97D6-DD81323C1BD3}"/>
          </ac:spMkLst>
        </pc:spChg>
        <pc:spChg chg="mod">
          <ac:chgData name="Carol Everett Oliver" userId="e2fb4ddc-de27-4aab-ac47-558e26468b80" providerId="ADAL" clId="{B5C97B50-535B-4E49-A660-B0DDE290298A}" dt="2019-07-09T20:42:01.824" v="2326" actId="12"/>
          <ac:spMkLst>
            <pc:docMk/>
            <pc:sldMk cId="0" sldId="260"/>
            <ac:spMk id="10243" creationId="{D3373A4D-9181-4AB6-8C3E-F9971E7606D5}"/>
          </ac:spMkLst>
        </pc:spChg>
      </pc:sldChg>
      <pc:sldChg chg="del ord">
        <pc:chgData name="Carol Everett Oliver" userId="e2fb4ddc-de27-4aab-ac47-558e26468b80" providerId="ADAL" clId="{B5C97B50-535B-4E49-A660-B0DDE290298A}" dt="2019-07-09T18:20:46.545" v="35" actId="2696"/>
        <pc:sldMkLst>
          <pc:docMk/>
          <pc:sldMk cId="0" sldId="261"/>
        </pc:sldMkLst>
      </pc:sldChg>
      <pc:sldChg chg="del ord">
        <pc:chgData name="Carol Everett Oliver" userId="e2fb4ddc-de27-4aab-ac47-558e26468b80" providerId="ADAL" clId="{B5C97B50-535B-4E49-A660-B0DDE290298A}" dt="2019-07-09T18:46:06.009" v="418" actId="2696"/>
        <pc:sldMkLst>
          <pc:docMk/>
          <pc:sldMk cId="2718740548" sldId="268"/>
        </pc:sldMkLst>
      </pc:sldChg>
      <pc:sldChg chg="modSp del ord">
        <pc:chgData name="Carol Everett Oliver" userId="e2fb4ddc-de27-4aab-ac47-558e26468b80" providerId="ADAL" clId="{B5C97B50-535B-4E49-A660-B0DDE290298A}" dt="2019-07-09T18:49:49.859" v="448" actId="2696"/>
        <pc:sldMkLst>
          <pc:docMk/>
          <pc:sldMk cId="1662793857" sldId="270"/>
        </pc:sldMkLst>
        <pc:spChg chg="mod">
          <ac:chgData name="Carol Everett Oliver" userId="e2fb4ddc-de27-4aab-ac47-558e26468b80" providerId="ADAL" clId="{B5C97B50-535B-4E49-A660-B0DDE290298A}" dt="2019-07-09T18:47:52.669" v="434" actId="1076"/>
          <ac:spMkLst>
            <pc:docMk/>
            <pc:sldMk cId="1662793857" sldId="270"/>
            <ac:spMk id="2" creationId="{00000000-0000-0000-0000-000000000000}"/>
          </ac:spMkLst>
        </pc:spChg>
      </pc:sldChg>
      <pc:sldChg chg="modSp add modNotesTx">
        <pc:chgData name="Carol Everett Oliver" userId="e2fb4ddc-de27-4aab-ac47-558e26468b80" providerId="ADAL" clId="{B5C97B50-535B-4E49-A660-B0DDE290298A}" dt="2019-07-09T21:54:29.958" v="4219" actId="20577"/>
        <pc:sldMkLst>
          <pc:docMk/>
          <pc:sldMk cId="0" sldId="271"/>
        </pc:sldMkLst>
        <pc:spChg chg="mod">
          <ac:chgData name="Carol Everett Oliver" userId="e2fb4ddc-de27-4aab-ac47-558e26468b80" providerId="ADAL" clId="{B5C97B50-535B-4E49-A660-B0DDE290298A}" dt="2019-07-09T19:01:08.165" v="517" actId="207"/>
          <ac:spMkLst>
            <pc:docMk/>
            <pc:sldMk cId="0" sldId="271"/>
            <ac:spMk id="3" creationId="{00000000-0000-0000-0000-000000000000}"/>
          </ac:spMkLst>
        </pc:spChg>
        <pc:spChg chg="mod">
          <ac:chgData name="Carol Everett Oliver" userId="e2fb4ddc-de27-4aab-ac47-558e26468b80" providerId="ADAL" clId="{B5C97B50-535B-4E49-A660-B0DDE290298A}" dt="2019-07-09T18:34:09.644" v="186" actId="1076"/>
          <ac:spMkLst>
            <pc:docMk/>
            <pc:sldMk cId="0" sldId="271"/>
            <ac:spMk id="6" creationId="{00000000-0000-0000-0000-000000000000}"/>
          </ac:spMkLst>
        </pc:spChg>
        <pc:picChg chg="mod">
          <ac:chgData name="Carol Everett Oliver" userId="e2fb4ddc-de27-4aab-ac47-558e26468b80" providerId="ADAL" clId="{B5C97B50-535B-4E49-A660-B0DDE290298A}" dt="2019-07-09T18:33:24.296" v="179" actId="1076"/>
          <ac:picMkLst>
            <pc:docMk/>
            <pc:sldMk cId="0" sldId="271"/>
            <ac:picMk id="4" creationId="{8EFB7D48-E52B-4889-9833-36F22F114E18}"/>
          </ac:picMkLst>
        </pc:picChg>
        <pc:picChg chg="mod">
          <ac:chgData name="Carol Everett Oliver" userId="e2fb4ddc-de27-4aab-ac47-558e26468b80" providerId="ADAL" clId="{B5C97B50-535B-4E49-A660-B0DDE290298A}" dt="2019-07-09T18:33:22.296" v="178" actId="1076"/>
          <ac:picMkLst>
            <pc:docMk/>
            <pc:sldMk cId="0" sldId="271"/>
            <ac:picMk id="7" creationId="{81DCDEB1-9787-4FBF-9E8E-145468870599}"/>
          </ac:picMkLst>
        </pc:picChg>
        <pc:picChg chg="mod">
          <ac:chgData name="Carol Everett Oliver" userId="e2fb4ddc-de27-4aab-ac47-558e26468b80" providerId="ADAL" clId="{B5C97B50-535B-4E49-A660-B0DDE290298A}" dt="2019-07-09T18:33:17.882" v="176" actId="1076"/>
          <ac:picMkLst>
            <pc:docMk/>
            <pc:sldMk cId="0" sldId="271"/>
            <ac:picMk id="25602" creationId="{00000000-0000-0000-0000-000000000000}"/>
          </ac:picMkLst>
        </pc:picChg>
        <pc:picChg chg="mod">
          <ac:chgData name="Carol Everett Oliver" userId="e2fb4ddc-de27-4aab-ac47-558e26468b80" providerId="ADAL" clId="{B5C97B50-535B-4E49-A660-B0DDE290298A}" dt="2019-07-09T18:33:34.787" v="181" actId="1076"/>
          <ac:picMkLst>
            <pc:docMk/>
            <pc:sldMk cId="0" sldId="271"/>
            <ac:picMk id="25603" creationId="{00000000-0000-0000-0000-000000000000}"/>
          </ac:picMkLst>
        </pc:picChg>
        <pc:picChg chg="mod">
          <ac:chgData name="Carol Everett Oliver" userId="e2fb4ddc-de27-4aab-ac47-558e26468b80" providerId="ADAL" clId="{B5C97B50-535B-4E49-A660-B0DDE290298A}" dt="2019-07-09T18:33:26.907" v="180" actId="1076"/>
          <ac:picMkLst>
            <pc:docMk/>
            <pc:sldMk cId="0" sldId="271"/>
            <ac:picMk id="33794" creationId="{00000000-0000-0000-0000-000000000000}"/>
          </ac:picMkLst>
        </pc:picChg>
      </pc:sldChg>
      <pc:sldChg chg="del">
        <pc:chgData name="Carol Everett Oliver" userId="e2fb4ddc-de27-4aab-ac47-558e26468b80" providerId="ADAL" clId="{B5C97B50-535B-4E49-A660-B0DDE290298A}" dt="2019-07-09T18:51:11.099" v="457" actId="2696"/>
        <pc:sldMkLst>
          <pc:docMk/>
          <pc:sldMk cId="527972241" sldId="272"/>
        </pc:sldMkLst>
      </pc:sldChg>
      <pc:sldChg chg="del">
        <pc:chgData name="Carol Everett Oliver" userId="e2fb4ddc-de27-4aab-ac47-558e26468b80" providerId="ADAL" clId="{B5C97B50-535B-4E49-A660-B0DDE290298A}" dt="2019-07-09T19:22:30.178" v="669" actId="2696"/>
        <pc:sldMkLst>
          <pc:docMk/>
          <pc:sldMk cId="3087799962" sldId="273"/>
        </pc:sldMkLst>
      </pc:sldChg>
      <pc:sldChg chg="del">
        <pc:chgData name="Carol Everett Oliver" userId="e2fb4ddc-de27-4aab-ac47-558e26468b80" providerId="ADAL" clId="{B5C97B50-535B-4E49-A660-B0DDE290298A}" dt="2019-07-09T18:53:49.719" v="473" actId="2696"/>
        <pc:sldMkLst>
          <pc:docMk/>
          <pc:sldMk cId="1849681974" sldId="275"/>
        </pc:sldMkLst>
      </pc:sldChg>
      <pc:sldChg chg="del">
        <pc:chgData name="Carol Everett Oliver" userId="e2fb4ddc-de27-4aab-ac47-558e26468b80" providerId="ADAL" clId="{B5C97B50-535B-4E49-A660-B0DDE290298A}" dt="2019-07-09T18:59:11.229" v="497" actId="2696"/>
        <pc:sldMkLst>
          <pc:docMk/>
          <pc:sldMk cId="2496910274" sldId="277"/>
        </pc:sldMkLst>
      </pc:sldChg>
      <pc:sldChg chg="del ord">
        <pc:chgData name="Carol Everett Oliver" userId="e2fb4ddc-de27-4aab-ac47-558e26468b80" providerId="ADAL" clId="{B5C97B50-535B-4E49-A660-B0DDE290298A}" dt="2019-07-09T18:59:02.103" v="496" actId="2696"/>
        <pc:sldMkLst>
          <pc:docMk/>
          <pc:sldMk cId="2638759885" sldId="278"/>
        </pc:sldMkLst>
      </pc:sldChg>
      <pc:sldChg chg="del">
        <pc:chgData name="Carol Everett Oliver" userId="e2fb4ddc-de27-4aab-ac47-558e26468b80" providerId="ADAL" clId="{B5C97B50-535B-4E49-A660-B0DDE290298A}" dt="2019-07-09T19:23:34.925" v="673" actId="2696"/>
        <pc:sldMkLst>
          <pc:docMk/>
          <pc:sldMk cId="3097399773" sldId="279"/>
        </pc:sldMkLst>
      </pc:sldChg>
      <pc:sldChg chg="del ord">
        <pc:chgData name="Carol Everett Oliver" userId="e2fb4ddc-de27-4aab-ac47-558e26468b80" providerId="ADAL" clId="{B5C97B50-535B-4E49-A660-B0DDE290298A}" dt="2019-07-09T19:21:37.442" v="667" actId="2696"/>
        <pc:sldMkLst>
          <pc:docMk/>
          <pc:sldMk cId="1951926229" sldId="288"/>
        </pc:sldMkLst>
      </pc:sldChg>
      <pc:sldChg chg="del">
        <pc:chgData name="Carol Everett Oliver" userId="e2fb4ddc-de27-4aab-ac47-558e26468b80" providerId="ADAL" clId="{B5C97B50-535B-4E49-A660-B0DDE290298A}" dt="2019-07-09T22:20:54.962" v="8008" actId="2696"/>
        <pc:sldMkLst>
          <pc:docMk/>
          <pc:sldMk cId="4230332319" sldId="291"/>
        </pc:sldMkLst>
      </pc:sldChg>
      <pc:sldChg chg="modSp del ord">
        <pc:chgData name="Carol Everett Oliver" userId="e2fb4ddc-de27-4aab-ac47-558e26468b80" providerId="ADAL" clId="{B5C97B50-535B-4E49-A660-B0DDE290298A}" dt="2019-07-09T19:59:40.821" v="1625" actId="2696"/>
        <pc:sldMkLst>
          <pc:docMk/>
          <pc:sldMk cId="1055127361" sldId="294"/>
        </pc:sldMkLst>
        <pc:spChg chg="mod">
          <ac:chgData name="Carol Everett Oliver" userId="e2fb4ddc-de27-4aab-ac47-558e26468b80" providerId="ADAL" clId="{B5C97B50-535B-4E49-A660-B0DDE290298A}" dt="2019-07-09T19:44:00.596" v="1171" actId="1037"/>
          <ac:spMkLst>
            <pc:docMk/>
            <pc:sldMk cId="1055127361" sldId="294"/>
            <ac:spMk id="10" creationId="{F509D47E-1AB9-46C7-8CE6-35730A05FC62}"/>
          </ac:spMkLst>
        </pc:spChg>
        <pc:cxnChg chg="mod">
          <ac:chgData name="Carol Everett Oliver" userId="e2fb4ddc-de27-4aab-ac47-558e26468b80" providerId="ADAL" clId="{B5C97B50-535B-4E49-A660-B0DDE290298A}" dt="2019-07-09T19:43:52.521" v="1163" actId="1037"/>
          <ac:cxnSpMkLst>
            <pc:docMk/>
            <pc:sldMk cId="1055127361" sldId="294"/>
            <ac:cxnSpMk id="9" creationId="{F37B8226-6172-4E4C-9D7D-85E10083BE3D}"/>
          </ac:cxnSpMkLst>
        </pc:cxnChg>
      </pc:sldChg>
      <pc:sldChg chg="del">
        <pc:chgData name="Carol Everett Oliver" userId="e2fb4ddc-de27-4aab-ac47-558e26468b80" providerId="ADAL" clId="{B5C97B50-535B-4E49-A660-B0DDE290298A}" dt="2019-07-09T22:20:54.919" v="8000" actId="2696"/>
        <pc:sldMkLst>
          <pc:docMk/>
          <pc:sldMk cId="2235268532" sldId="298"/>
        </pc:sldMkLst>
      </pc:sldChg>
      <pc:sldChg chg="del">
        <pc:chgData name="Carol Everett Oliver" userId="e2fb4ddc-de27-4aab-ac47-558e26468b80" providerId="ADAL" clId="{B5C97B50-535B-4E49-A660-B0DDE290298A}" dt="2019-07-09T20:03:20.376" v="1650" actId="2696"/>
        <pc:sldMkLst>
          <pc:docMk/>
          <pc:sldMk cId="383593843" sldId="302"/>
        </pc:sldMkLst>
      </pc:sldChg>
      <pc:sldChg chg="del">
        <pc:chgData name="Carol Everett Oliver" userId="e2fb4ddc-de27-4aab-ac47-558e26468b80" providerId="ADAL" clId="{B5C97B50-535B-4E49-A660-B0DDE290298A}" dt="2019-07-09T22:21:06.361" v="8022" actId="2696"/>
        <pc:sldMkLst>
          <pc:docMk/>
          <pc:sldMk cId="3341984021" sldId="305"/>
        </pc:sldMkLst>
      </pc:sldChg>
      <pc:sldChg chg="addSp delSp modSp ord">
        <pc:chgData name="Carol Everett Oliver" userId="e2fb4ddc-de27-4aab-ac47-558e26468b80" providerId="ADAL" clId="{B5C97B50-535B-4E49-A660-B0DDE290298A}" dt="2019-07-09T22:34:02.963" v="8092" actId="1076"/>
        <pc:sldMkLst>
          <pc:docMk/>
          <pc:sldMk cId="3497816324" sldId="307"/>
        </pc:sldMkLst>
        <pc:spChg chg="mod">
          <ac:chgData name="Carol Everett Oliver" userId="e2fb4ddc-de27-4aab-ac47-558e26468b80" providerId="ADAL" clId="{B5C97B50-535B-4E49-A660-B0DDE290298A}" dt="2019-07-09T22:33:43.657" v="8088" actId="14100"/>
          <ac:spMkLst>
            <pc:docMk/>
            <pc:sldMk cId="3497816324" sldId="307"/>
            <ac:spMk id="9" creationId="{00000000-0000-0000-0000-000000000000}"/>
          </ac:spMkLst>
        </pc:spChg>
        <pc:grpChg chg="add">
          <ac:chgData name="Carol Everett Oliver" userId="e2fb4ddc-de27-4aab-ac47-558e26468b80" providerId="ADAL" clId="{B5C97B50-535B-4E49-A660-B0DDE290298A}" dt="2019-07-09T22:26:55.364" v="8055"/>
          <ac:grpSpMkLst>
            <pc:docMk/>
            <pc:sldMk cId="3497816324" sldId="307"/>
            <ac:grpSpMk id="6" creationId="{CF2E0AA8-5627-407C-AEFC-F92A31F23BE6}"/>
          </ac:grpSpMkLst>
        </pc:grpChg>
        <pc:picChg chg="del">
          <ac:chgData name="Carol Everett Oliver" userId="e2fb4ddc-de27-4aab-ac47-558e26468b80" providerId="ADAL" clId="{B5C97B50-535B-4E49-A660-B0DDE290298A}" dt="2019-07-09T22:28:15.671" v="8057" actId="478"/>
          <ac:picMkLst>
            <pc:docMk/>
            <pc:sldMk cId="3497816324" sldId="307"/>
            <ac:picMk id="5" creationId="{8A31113B-D2DD-4549-B1F1-023AB0344805}"/>
          </ac:picMkLst>
        </pc:picChg>
        <pc:picChg chg="add del mod">
          <ac:chgData name="Carol Everett Oliver" userId="e2fb4ddc-de27-4aab-ac47-558e26468b80" providerId="ADAL" clId="{B5C97B50-535B-4E49-A660-B0DDE290298A}" dt="2019-07-09T22:29:04.370" v="8063" actId="478"/>
          <ac:picMkLst>
            <pc:docMk/>
            <pc:sldMk cId="3497816324" sldId="307"/>
            <ac:picMk id="15" creationId="{321A177F-017B-4A74-846B-27416C4B3BC0}"/>
          </ac:picMkLst>
        </pc:picChg>
        <pc:picChg chg="add del mod">
          <ac:chgData name="Carol Everett Oliver" userId="e2fb4ddc-de27-4aab-ac47-558e26468b80" providerId="ADAL" clId="{B5C97B50-535B-4E49-A660-B0DDE290298A}" dt="2019-07-09T22:31:36.949" v="8076" actId="478"/>
          <ac:picMkLst>
            <pc:docMk/>
            <pc:sldMk cId="3497816324" sldId="307"/>
            <ac:picMk id="16" creationId="{A8C48A5C-3B3F-49C0-950E-7798FE9847B6}"/>
          </ac:picMkLst>
        </pc:picChg>
        <pc:picChg chg="add del mod modCrop">
          <ac:chgData name="Carol Everett Oliver" userId="e2fb4ddc-de27-4aab-ac47-558e26468b80" providerId="ADAL" clId="{B5C97B50-535B-4E49-A660-B0DDE290298A}" dt="2019-07-09T22:33:05.088" v="8083" actId="478"/>
          <ac:picMkLst>
            <pc:docMk/>
            <pc:sldMk cId="3497816324" sldId="307"/>
            <ac:picMk id="17" creationId="{2FA08FB4-E136-40AF-8049-77340BC7BFB1}"/>
          </ac:picMkLst>
        </pc:picChg>
        <pc:picChg chg="add mod">
          <ac:chgData name="Carol Everett Oliver" userId="e2fb4ddc-de27-4aab-ac47-558e26468b80" providerId="ADAL" clId="{B5C97B50-535B-4E49-A660-B0DDE290298A}" dt="2019-07-09T22:34:02.963" v="8092" actId="1076"/>
          <ac:picMkLst>
            <pc:docMk/>
            <pc:sldMk cId="3497816324" sldId="307"/>
            <ac:picMk id="18" creationId="{029426C0-82DF-40AB-8BD4-FB815EE09DC7}"/>
          </ac:picMkLst>
        </pc:picChg>
      </pc:sldChg>
      <pc:sldChg chg="del">
        <pc:chgData name="Carol Everett Oliver" userId="e2fb4ddc-de27-4aab-ac47-558e26468b80" providerId="ADAL" clId="{B5C97B50-535B-4E49-A660-B0DDE290298A}" dt="2019-07-09T22:21:06.369" v="8024" actId="2696"/>
        <pc:sldMkLst>
          <pc:docMk/>
          <pc:sldMk cId="2859152886" sldId="313"/>
        </pc:sldMkLst>
      </pc:sldChg>
      <pc:sldChg chg="delSp modSp add del ord">
        <pc:chgData name="Carol Everett Oliver" userId="e2fb4ddc-de27-4aab-ac47-558e26468b80" providerId="ADAL" clId="{B5C97B50-535B-4E49-A660-B0DDE290298A}" dt="2019-07-09T22:26:11.315" v="8054" actId="1076"/>
        <pc:sldMkLst>
          <pc:docMk/>
          <pc:sldMk cId="1112878533" sldId="315"/>
        </pc:sldMkLst>
        <pc:spChg chg="mod">
          <ac:chgData name="Carol Everett Oliver" userId="e2fb4ddc-de27-4aab-ac47-558e26468b80" providerId="ADAL" clId="{B5C97B50-535B-4E49-A660-B0DDE290298A}" dt="2019-07-09T22:26:06.478" v="8052" actId="1076"/>
          <ac:spMkLst>
            <pc:docMk/>
            <pc:sldMk cId="1112878533" sldId="315"/>
            <ac:spMk id="2" creationId="{F545A140-1843-4C35-9174-25F3836708E0}"/>
          </ac:spMkLst>
        </pc:spChg>
        <pc:spChg chg="mod">
          <ac:chgData name="Carol Everett Oliver" userId="e2fb4ddc-de27-4aab-ac47-558e26468b80" providerId="ADAL" clId="{B5C97B50-535B-4E49-A660-B0DDE290298A}" dt="2019-07-09T22:26:09.458" v="8053" actId="1076"/>
          <ac:spMkLst>
            <pc:docMk/>
            <pc:sldMk cId="1112878533" sldId="315"/>
            <ac:spMk id="5" creationId="{543069E4-4E28-4A5A-ACF8-F294C5FC1D93}"/>
          </ac:spMkLst>
        </pc:spChg>
        <pc:picChg chg="mod">
          <ac:chgData name="Carol Everett Oliver" userId="e2fb4ddc-de27-4aab-ac47-558e26468b80" providerId="ADAL" clId="{B5C97B50-535B-4E49-A660-B0DDE290298A}" dt="2019-07-09T22:26:11.315" v="8054" actId="1076"/>
          <ac:picMkLst>
            <pc:docMk/>
            <pc:sldMk cId="1112878533" sldId="315"/>
            <ac:picMk id="4" creationId="{663BB19D-9431-41DC-8F25-3FFEC4CAB62D}"/>
          </ac:picMkLst>
        </pc:picChg>
        <pc:picChg chg="mod">
          <ac:chgData name="Carol Everett Oliver" userId="e2fb4ddc-de27-4aab-ac47-558e26468b80" providerId="ADAL" clId="{B5C97B50-535B-4E49-A660-B0DDE290298A}" dt="2019-07-09T22:25:57.787" v="8050" actId="1076"/>
          <ac:picMkLst>
            <pc:docMk/>
            <pc:sldMk cId="1112878533" sldId="315"/>
            <ac:picMk id="6" creationId="{62ABDA5C-EC4D-4C7D-9E0C-60DAA9306AE8}"/>
          </ac:picMkLst>
        </pc:picChg>
        <pc:picChg chg="del">
          <ac:chgData name="Carol Everett Oliver" userId="e2fb4ddc-de27-4aab-ac47-558e26468b80" providerId="ADAL" clId="{B5C97B50-535B-4E49-A660-B0DDE290298A}" dt="2019-07-09T22:25:59.260" v="8051" actId="478"/>
          <ac:picMkLst>
            <pc:docMk/>
            <pc:sldMk cId="1112878533" sldId="315"/>
            <ac:picMk id="9" creationId="{D15DD652-9327-43CC-9EC9-B196428AED05}"/>
          </ac:picMkLst>
        </pc:picChg>
      </pc:sldChg>
      <pc:sldChg chg="del">
        <pc:chgData name="Carol Everett Oliver" userId="e2fb4ddc-de27-4aab-ac47-558e26468b80" providerId="ADAL" clId="{B5C97B50-535B-4E49-A660-B0DDE290298A}" dt="2019-07-09T22:20:54.926" v="8001" actId="2696"/>
        <pc:sldMkLst>
          <pc:docMk/>
          <pc:sldMk cId="1008289157" sldId="322"/>
        </pc:sldMkLst>
      </pc:sldChg>
      <pc:sldChg chg="del">
        <pc:chgData name="Carol Everett Oliver" userId="e2fb4ddc-de27-4aab-ac47-558e26468b80" providerId="ADAL" clId="{B5C97B50-535B-4E49-A660-B0DDE290298A}" dt="2019-07-09T18:23:34.732" v="100" actId="2696"/>
        <pc:sldMkLst>
          <pc:docMk/>
          <pc:sldMk cId="1301491610" sldId="338"/>
        </pc:sldMkLst>
      </pc:sldChg>
      <pc:sldChg chg="modSp add ord modNotesTx">
        <pc:chgData name="Carol Everett Oliver" userId="e2fb4ddc-de27-4aab-ac47-558e26468b80" providerId="ADAL" clId="{B5C97B50-535B-4E49-A660-B0DDE290298A}" dt="2019-07-09T21:56:50.917" v="4595" actId="20577"/>
        <pc:sldMkLst>
          <pc:docMk/>
          <pc:sldMk cId="866359044" sldId="339"/>
        </pc:sldMkLst>
        <pc:spChg chg="mod">
          <ac:chgData name="Carol Everett Oliver" userId="e2fb4ddc-de27-4aab-ac47-558e26468b80" providerId="ADAL" clId="{B5C97B50-535B-4E49-A660-B0DDE290298A}" dt="2019-07-09T19:01:32.146" v="521" actId="207"/>
          <ac:spMkLst>
            <pc:docMk/>
            <pc:sldMk cId="866359044" sldId="339"/>
            <ac:spMk id="2" creationId="{00000000-0000-0000-0000-000000000000}"/>
          </ac:spMkLst>
        </pc:spChg>
        <pc:spChg chg="mod">
          <ac:chgData name="Carol Everett Oliver" userId="e2fb4ddc-de27-4aab-ac47-558e26468b80" providerId="ADAL" clId="{B5C97B50-535B-4E49-A660-B0DDE290298A}" dt="2019-07-09T18:41:56.320" v="203" actId="1076"/>
          <ac:spMkLst>
            <pc:docMk/>
            <pc:sldMk cId="866359044" sldId="339"/>
            <ac:spMk id="8" creationId="{00000000-0000-0000-0000-000000000000}"/>
          </ac:spMkLst>
        </pc:spChg>
        <pc:graphicFrameChg chg="mod modGraphic">
          <ac:chgData name="Carol Everett Oliver" userId="e2fb4ddc-de27-4aab-ac47-558e26468b80" providerId="ADAL" clId="{B5C97B50-535B-4E49-A660-B0DDE290298A}" dt="2019-07-09T18:43:37.277" v="214" actId="255"/>
          <ac:graphicFrameMkLst>
            <pc:docMk/>
            <pc:sldMk cId="866359044" sldId="339"/>
            <ac:graphicFrameMk id="6" creationId="{00000000-0000-0000-0000-000000000000}"/>
          </ac:graphicFrameMkLst>
        </pc:graphicFrameChg>
      </pc:sldChg>
      <pc:sldChg chg="del">
        <pc:chgData name="Carol Everett Oliver" userId="e2fb4ddc-de27-4aab-ac47-558e26468b80" providerId="ADAL" clId="{B5C97B50-535B-4E49-A660-B0DDE290298A}" dt="2019-07-09T18:23:37.263" v="101" actId="2696"/>
        <pc:sldMkLst>
          <pc:docMk/>
          <pc:sldMk cId="4092897800" sldId="353"/>
        </pc:sldMkLst>
      </pc:sldChg>
      <pc:sldChg chg="modSp ord modNotesTx">
        <pc:chgData name="Carol Everett Oliver" userId="e2fb4ddc-de27-4aab-ac47-558e26468b80" providerId="ADAL" clId="{B5C97B50-535B-4E49-A660-B0DDE290298A}" dt="2019-07-09T21:59:43.830" v="4952" actId="20577"/>
        <pc:sldMkLst>
          <pc:docMk/>
          <pc:sldMk cId="2469193714" sldId="378"/>
        </pc:sldMkLst>
        <pc:spChg chg="mod">
          <ac:chgData name="Carol Everett Oliver" userId="e2fb4ddc-de27-4aab-ac47-558e26468b80" providerId="ADAL" clId="{B5C97B50-535B-4E49-A660-B0DDE290298A}" dt="2019-07-09T19:02:28.880" v="530" actId="207"/>
          <ac:spMkLst>
            <pc:docMk/>
            <pc:sldMk cId="2469193714" sldId="378"/>
            <ac:spMk id="2" creationId="{3D883F7E-FE0A-4A73-869C-D27F3CBCBB35}"/>
          </ac:spMkLst>
        </pc:spChg>
        <pc:spChg chg="mod">
          <ac:chgData name="Carol Everett Oliver" userId="e2fb4ddc-de27-4aab-ac47-558e26468b80" providerId="ADAL" clId="{B5C97B50-535B-4E49-A660-B0DDE290298A}" dt="2019-07-09T18:56:55.429" v="484" actId="1076"/>
          <ac:spMkLst>
            <pc:docMk/>
            <pc:sldMk cId="2469193714" sldId="378"/>
            <ac:spMk id="3" creationId="{24C08657-07D7-4A9E-8236-DED7860C1C3B}"/>
          </ac:spMkLst>
        </pc:spChg>
        <pc:spChg chg="mod">
          <ac:chgData name="Carol Everett Oliver" userId="e2fb4ddc-de27-4aab-ac47-558e26468b80" providerId="ADAL" clId="{B5C97B50-535B-4E49-A660-B0DDE290298A}" dt="2019-07-09T18:46:31.526" v="422" actId="1076"/>
          <ac:spMkLst>
            <pc:docMk/>
            <pc:sldMk cId="2469193714" sldId="378"/>
            <ac:spMk id="7" creationId="{2914F423-EF78-425C-AE6C-CCE00FDC06DD}"/>
          </ac:spMkLst>
        </pc:spChg>
        <pc:spChg chg="mod">
          <ac:chgData name="Carol Everett Oliver" userId="e2fb4ddc-de27-4aab-ac47-558e26468b80" providerId="ADAL" clId="{B5C97B50-535B-4E49-A660-B0DDE290298A}" dt="2019-07-09T18:46:31.526" v="422" actId="1076"/>
          <ac:spMkLst>
            <pc:docMk/>
            <pc:sldMk cId="2469193714" sldId="378"/>
            <ac:spMk id="8" creationId="{52B0AE4E-32E9-4443-85DF-0ABA087223FB}"/>
          </ac:spMkLst>
        </pc:spChg>
        <pc:spChg chg="mod">
          <ac:chgData name="Carol Everett Oliver" userId="e2fb4ddc-de27-4aab-ac47-558e26468b80" providerId="ADAL" clId="{B5C97B50-535B-4E49-A660-B0DDE290298A}" dt="2019-07-09T18:46:31.526" v="422" actId="1076"/>
          <ac:spMkLst>
            <pc:docMk/>
            <pc:sldMk cId="2469193714" sldId="378"/>
            <ac:spMk id="9" creationId="{0AA701D3-AB34-4DFF-A7E9-AE9CF9D9708A}"/>
          </ac:spMkLst>
        </pc:spChg>
        <pc:spChg chg="mod">
          <ac:chgData name="Carol Everett Oliver" userId="e2fb4ddc-de27-4aab-ac47-558e26468b80" providerId="ADAL" clId="{B5C97B50-535B-4E49-A660-B0DDE290298A}" dt="2019-07-09T18:46:31.526" v="422" actId="1076"/>
          <ac:spMkLst>
            <pc:docMk/>
            <pc:sldMk cId="2469193714" sldId="378"/>
            <ac:spMk id="10" creationId="{FC8F5BC9-AB5A-47A3-AED2-09A311FC284B}"/>
          </ac:spMkLst>
        </pc:spChg>
        <pc:spChg chg="mod">
          <ac:chgData name="Carol Everett Oliver" userId="e2fb4ddc-de27-4aab-ac47-558e26468b80" providerId="ADAL" clId="{B5C97B50-535B-4E49-A660-B0DDE290298A}" dt="2019-07-09T18:46:31.526" v="422" actId="1076"/>
          <ac:spMkLst>
            <pc:docMk/>
            <pc:sldMk cId="2469193714" sldId="378"/>
            <ac:spMk id="11" creationId="{8E2BC59B-54F1-467E-A09F-2DE6910EDB8B}"/>
          </ac:spMkLst>
        </pc:spChg>
        <pc:spChg chg="mod">
          <ac:chgData name="Carol Everett Oliver" userId="e2fb4ddc-de27-4aab-ac47-558e26468b80" providerId="ADAL" clId="{B5C97B50-535B-4E49-A660-B0DDE290298A}" dt="2019-07-09T19:02:23.174" v="528" actId="1076"/>
          <ac:spMkLst>
            <pc:docMk/>
            <pc:sldMk cId="2469193714" sldId="378"/>
            <ac:spMk id="12" creationId="{CD0E1D31-821A-493A-8925-EE2A7CEFE61A}"/>
          </ac:spMkLst>
        </pc:spChg>
        <pc:spChg chg="mod">
          <ac:chgData name="Carol Everett Oliver" userId="e2fb4ddc-de27-4aab-ac47-558e26468b80" providerId="ADAL" clId="{B5C97B50-535B-4E49-A660-B0DDE290298A}" dt="2019-07-09T18:46:31.526" v="422" actId="1076"/>
          <ac:spMkLst>
            <pc:docMk/>
            <pc:sldMk cId="2469193714" sldId="378"/>
            <ac:spMk id="13" creationId="{AE31A271-DC69-494F-BFCE-A6B5C38A7A1C}"/>
          </ac:spMkLst>
        </pc:spChg>
      </pc:sldChg>
      <pc:sldChg chg="modSp add del">
        <pc:chgData name="Carol Everett Oliver" userId="e2fb4ddc-de27-4aab-ac47-558e26468b80" providerId="ADAL" clId="{B5C97B50-535B-4E49-A660-B0DDE290298A}" dt="2019-07-09T20:24:48.078" v="1994" actId="2696"/>
        <pc:sldMkLst>
          <pc:docMk/>
          <pc:sldMk cId="2301849300" sldId="409"/>
        </pc:sldMkLst>
        <pc:spChg chg="mod">
          <ac:chgData name="Carol Everett Oliver" userId="e2fb4ddc-de27-4aab-ac47-558e26468b80" providerId="ADAL" clId="{B5C97B50-535B-4E49-A660-B0DDE290298A}" dt="2019-07-09T18:30:31.627" v="135" actId="27636"/>
          <ac:spMkLst>
            <pc:docMk/>
            <pc:sldMk cId="2301849300" sldId="409"/>
            <ac:spMk id="2" creationId="{00000000-0000-0000-0000-000000000000}"/>
          </ac:spMkLst>
        </pc:spChg>
      </pc:sldChg>
      <pc:sldChg chg="del">
        <pc:chgData name="Carol Everett Oliver" userId="e2fb4ddc-de27-4aab-ac47-558e26468b80" providerId="ADAL" clId="{B5C97B50-535B-4E49-A660-B0DDE290298A}" dt="2019-07-09T22:20:55.003" v="8019" actId="2696"/>
        <pc:sldMkLst>
          <pc:docMk/>
          <pc:sldMk cId="1037577457" sldId="1213"/>
        </pc:sldMkLst>
      </pc:sldChg>
      <pc:sldChg chg="del">
        <pc:chgData name="Carol Everett Oliver" userId="e2fb4ddc-de27-4aab-ac47-558e26468b80" providerId="ADAL" clId="{B5C97B50-535B-4E49-A660-B0DDE290298A}" dt="2019-07-09T22:20:55.008" v="8020" actId="2696"/>
        <pc:sldMkLst>
          <pc:docMk/>
          <pc:sldMk cId="1613114768" sldId="1214"/>
        </pc:sldMkLst>
      </pc:sldChg>
      <pc:sldChg chg="del">
        <pc:chgData name="Carol Everett Oliver" userId="e2fb4ddc-de27-4aab-ac47-558e26468b80" providerId="ADAL" clId="{B5C97B50-535B-4E49-A660-B0DDE290298A}" dt="2019-07-09T22:21:24.606" v="8045" actId="2696"/>
        <pc:sldMkLst>
          <pc:docMk/>
          <pc:sldMk cId="2416581034" sldId="1219"/>
        </pc:sldMkLst>
      </pc:sldChg>
      <pc:sldChg chg="del">
        <pc:chgData name="Carol Everett Oliver" userId="e2fb4ddc-de27-4aab-ac47-558e26468b80" providerId="ADAL" clId="{B5C97B50-535B-4E49-A660-B0DDE290298A}" dt="2019-07-09T19:39:35.200" v="1069" actId="2696"/>
        <pc:sldMkLst>
          <pc:docMk/>
          <pc:sldMk cId="1519185756" sldId="1220"/>
        </pc:sldMkLst>
      </pc:sldChg>
      <pc:sldChg chg="del">
        <pc:chgData name="Carol Everett Oliver" userId="e2fb4ddc-de27-4aab-ac47-558e26468b80" providerId="ADAL" clId="{B5C97B50-535B-4E49-A660-B0DDE290298A}" dt="2019-07-09T22:21:06.398" v="8030" actId="2696"/>
        <pc:sldMkLst>
          <pc:docMk/>
          <pc:sldMk cId="2370262362" sldId="1223"/>
        </pc:sldMkLst>
      </pc:sldChg>
      <pc:sldChg chg="del">
        <pc:chgData name="Carol Everett Oliver" userId="e2fb4ddc-de27-4aab-ac47-558e26468b80" providerId="ADAL" clId="{B5C97B50-535B-4E49-A660-B0DDE290298A}" dt="2019-07-09T22:21:06.379" v="8026" actId="2696"/>
        <pc:sldMkLst>
          <pc:docMk/>
          <pc:sldMk cId="1330850476" sldId="1224"/>
        </pc:sldMkLst>
      </pc:sldChg>
      <pc:sldChg chg="del ord">
        <pc:chgData name="Carol Everett Oliver" userId="e2fb4ddc-de27-4aab-ac47-558e26468b80" providerId="ADAL" clId="{B5C97B50-535B-4E49-A660-B0DDE290298A}" dt="2019-07-09T20:24:18.097" v="1992" actId="2696"/>
        <pc:sldMkLst>
          <pc:docMk/>
          <pc:sldMk cId="991672794" sldId="1225"/>
        </pc:sldMkLst>
      </pc:sldChg>
      <pc:sldChg chg="del ord">
        <pc:chgData name="Carol Everett Oliver" userId="e2fb4ddc-de27-4aab-ac47-558e26468b80" providerId="ADAL" clId="{B5C97B50-535B-4E49-A660-B0DDE290298A}" dt="2019-07-09T20:25:53.299" v="2002" actId="2696"/>
        <pc:sldMkLst>
          <pc:docMk/>
          <pc:sldMk cId="1604661993" sldId="1226"/>
        </pc:sldMkLst>
      </pc:sldChg>
      <pc:sldChg chg="addSp modSp ord">
        <pc:chgData name="Carol Everett Oliver" userId="e2fb4ddc-de27-4aab-ac47-558e26468b80" providerId="ADAL" clId="{B5C97B50-535B-4E49-A660-B0DDE290298A}" dt="2019-07-09T20:33:42.052" v="2060" actId="1036"/>
        <pc:sldMkLst>
          <pc:docMk/>
          <pc:sldMk cId="3375431253" sldId="1234"/>
        </pc:sldMkLst>
        <pc:spChg chg="mod">
          <ac:chgData name="Carol Everett Oliver" userId="e2fb4ddc-de27-4aab-ac47-558e26468b80" providerId="ADAL" clId="{B5C97B50-535B-4E49-A660-B0DDE290298A}" dt="2019-07-09T20:32:55.639" v="2050" actId="1076"/>
          <ac:spMkLst>
            <pc:docMk/>
            <pc:sldMk cId="3375431253" sldId="1234"/>
            <ac:spMk id="2" creationId="{00000000-0000-0000-0000-000000000000}"/>
          </ac:spMkLst>
        </pc:spChg>
        <pc:spChg chg="mod">
          <ac:chgData name="Carol Everett Oliver" userId="e2fb4ddc-de27-4aab-ac47-558e26468b80" providerId="ADAL" clId="{B5C97B50-535B-4E49-A660-B0DDE290298A}" dt="2019-07-09T20:33:09.682" v="2053" actId="1076"/>
          <ac:spMkLst>
            <pc:docMk/>
            <pc:sldMk cId="3375431253" sldId="1234"/>
            <ac:spMk id="3" creationId="{00000000-0000-0000-0000-000000000000}"/>
          </ac:spMkLst>
        </pc:spChg>
        <pc:spChg chg="mod">
          <ac:chgData name="Carol Everett Oliver" userId="e2fb4ddc-de27-4aab-ac47-558e26468b80" providerId="ADAL" clId="{B5C97B50-535B-4E49-A660-B0DDE290298A}" dt="2019-07-09T20:32:03.110" v="2044" actId="1038"/>
          <ac:spMkLst>
            <pc:docMk/>
            <pc:sldMk cId="3375431253" sldId="1234"/>
            <ac:spMk id="164" creationId="{A47ABD1B-592C-4E12-8CBB-3BBC1E4AC139}"/>
          </ac:spMkLst>
        </pc:spChg>
        <pc:spChg chg="mod">
          <ac:chgData name="Carol Everett Oliver" userId="e2fb4ddc-de27-4aab-ac47-558e26468b80" providerId="ADAL" clId="{B5C97B50-535B-4E49-A660-B0DDE290298A}" dt="2019-07-09T20:32:03.110" v="2044" actId="1038"/>
          <ac:spMkLst>
            <pc:docMk/>
            <pc:sldMk cId="3375431253" sldId="1234"/>
            <ac:spMk id="165" creationId="{288F53D7-5D6A-41DC-A886-D4D16BEA80BC}"/>
          </ac:spMkLst>
        </pc:spChg>
        <pc:grpChg chg="mod">
          <ac:chgData name="Carol Everett Oliver" userId="e2fb4ddc-de27-4aab-ac47-558e26468b80" providerId="ADAL" clId="{B5C97B50-535B-4E49-A660-B0DDE290298A}" dt="2019-07-09T20:32:03.110" v="2044" actId="1038"/>
          <ac:grpSpMkLst>
            <pc:docMk/>
            <pc:sldMk cId="3375431253" sldId="1234"/>
            <ac:grpSpMk id="6" creationId="{F168ACBD-8E34-4066-BFAF-22FED11693A6}"/>
          </ac:grpSpMkLst>
        </pc:grpChg>
        <pc:grpChg chg="mod">
          <ac:chgData name="Carol Everett Oliver" userId="e2fb4ddc-de27-4aab-ac47-558e26468b80" providerId="ADAL" clId="{B5C97B50-535B-4E49-A660-B0DDE290298A}" dt="2019-07-09T20:32:03.110" v="2044" actId="1038"/>
          <ac:grpSpMkLst>
            <pc:docMk/>
            <pc:sldMk cId="3375431253" sldId="1234"/>
            <ac:grpSpMk id="44" creationId="{638F79F5-ACB0-4056-B528-6541255B8414}"/>
          </ac:grpSpMkLst>
        </pc:grpChg>
        <pc:grpChg chg="mod">
          <ac:chgData name="Carol Everett Oliver" userId="e2fb4ddc-de27-4aab-ac47-558e26468b80" providerId="ADAL" clId="{B5C97B50-535B-4E49-A660-B0DDE290298A}" dt="2019-07-09T20:32:03.110" v="2044" actId="1038"/>
          <ac:grpSpMkLst>
            <pc:docMk/>
            <pc:sldMk cId="3375431253" sldId="1234"/>
            <ac:grpSpMk id="64" creationId="{FD38911C-D6F4-4CC2-92C2-75D43F51EAAD}"/>
          </ac:grpSpMkLst>
        </pc:grpChg>
        <pc:grpChg chg="mod">
          <ac:chgData name="Carol Everett Oliver" userId="e2fb4ddc-de27-4aab-ac47-558e26468b80" providerId="ADAL" clId="{B5C97B50-535B-4E49-A660-B0DDE290298A}" dt="2019-07-09T20:32:03.110" v="2044" actId="1038"/>
          <ac:grpSpMkLst>
            <pc:docMk/>
            <pc:sldMk cId="3375431253" sldId="1234"/>
            <ac:grpSpMk id="84" creationId="{707F29C1-05EB-42AE-8AAC-CBB054B104F2}"/>
          </ac:grpSpMkLst>
        </pc:grpChg>
        <pc:grpChg chg="mod">
          <ac:chgData name="Carol Everett Oliver" userId="e2fb4ddc-de27-4aab-ac47-558e26468b80" providerId="ADAL" clId="{B5C97B50-535B-4E49-A660-B0DDE290298A}" dt="2019-07-09T20:32:03.110" v="2044" actId="1038"/>
          <ac:grpSpMkLst>
            <pc:docMk/>
            <pc:sldMk cId="3375431253" sldId="1234"/>
            <ac:grpSpMk id="104" creationId="{5C320C08-DF92-437E-8A72-D9A821E7E4E1}"/>
          </ac:grpSpMkLst>
        </pc:grpChg>
        <pc:grpChg chg="mod">
          <ac:chgData name="Carol Everett Oliver" userId="e2fb4ddc-de27-4aab-ac47-558e26468b80" providerId="ADAL" clId="{B5C97B50-535B-4E49-A660-B0DDE290298A}" dt="2019-07-09T20:32:03.110" v="2044" actId="1038"/>
          <ac:grpSpMkLst>
            <pc:docMk/>
            <pc:sldMk cId="3375431253" sldId="1234"/>
            <ac:grpSpMk id="124" creationId="{465CE9A7-B556-451E-A42C-B750E1C06DF7}"/>
          </ac:grpSpMkLst>
        </pc:grpChg>
        <pc:grpChg chg="mod">
          <ac:chgData name="Carol Everett Oliver" userId="e2fb4ddc-de27-4aab-ac47-558e26468b80" providerId="ADAL" clId="{B5C97B50-535B-4E49-A660-B0DDE290298A}" dt="2019-07-09T20:32:03.110" v="2044" actId="1038"/>
          <ac:grpSpMkLst>
            <pc:docMk/>
            <pc:sldMk cId="3375431253" sldId="1234"/>
            <ac:grpSpMk id="144" creationId="{07A70490-59E1-4C57-A66D-D1E4C1A718B9}"/>
          </ac:grpSpMkLst>
        </pc:grpChg>
        <pc:grpChg chg="add">
          <ac:chgData name="Carol Everett Oliver" userId="e2fb4ddc-de27-4aab-ac47-558e26468b80" providerId="ADAL" clId="{B5C97B50-535B-4E49-A660-B0DDE290298A}" dt="2019-07-09T20:32:28.491" v="2046"/>
          <ac:grpSpMkLst>
            <pc:docMk/>
            <pc:sldMk cId="3375431253" sldId="1234"/>
            <ac:grpSpMk id="166" creationId="{F8B38F82-D557-4D1D-882B-F79EF4EBEC44}"/>
          </ac:grpSpMkLst>
        </pc:grpChg>
        <pc:picChg chg="mod ord">
          <ac:chgData name="Carol Everett Oliver" userId="e2fb4ddc-de27-4aab-ac47-558e26468b80" providerId="ADAL" clId="{B5C97B50-535B-4E49-A660-B0DDE290298A}" dt="2019-07-09T20:33:42.052" v="2060" actId="1036"/>
          <ac:picMkLst>
            <pc:docMk/>
            <pc:sldMk cId="3375431253" sldId="1234"/>
            <ac:picMk id="3074" creationId="{87FD4EF3-4733-4F84-B574-111BB1DA7315}"/>
          </ac:picMkLst>
        </pc:picChg>
      </pc:sldChg>
      <pc:sldChg chg="addSp modSp ord">
        <pc:chgData name="Carol Everett Oliver" userId="e2fb4ddc-de27-4aab-ac47-558e26468b80" providerId="ADAL" clId="{B5C97B50-535B-4E49-A660-B0DDE290298A}" dt="2019-07-09T20:30:43.044" v="2027" actId="207"/>
        <pc:sldMkLst>
          <pc:docMk/>
          <pc:sldMk cId="1594635039" sldId="1235"/>
        </pc:sldMkLst>
        <pc:spChg chg="mod">
          <ac:chgData name="Carol Everett Oliver" userId="e2fb4ddc-de27-4aab-ac47-558e26468b80" providerId="ADAL" clId="{B5C97B50-535B-4E49-A660-B0DDE290298A}" dt="2019-07-09T20:30:43.044" v="2027" actId="207"/>
          <ac:spMkLst>
            <pc:docMk/>
            <pc:sldMk cId="1594635039" sldId="1235"/>
            <ac:spMk id="2" creationId="{00000000-0000-0000-0000-000000000000}"/>
          </ac:spMkLst>
        </pc:spChg>
        <pc:spChg chg="add mod">
          <ac:chgData name="Carol Everett Oliver" userId="e2fb4ddc-de27-4aab-ac47-558e26468b80" providerId="ADAL" clId="{B5C97B50-535B-4E49-A660-B0DDE290298A}" dt="2019-07-09T20:28:57.777" v="2017" actId="164"/>
          <ac:spMkLst>
            <pc:docMk/>
            <pc:sldMk cId="1594635039" sldId="1235"/>
            <ac:spMk id="8" creationId="{4F8662EF-4FDE-43C0-99CB-8981B229C59C}"/>
          </ac:spMkLst>
        </pc:spChg>
        <pc:spChg chg="add mod">
          <ac:chgData name="Carol Everett Oliver" userId="e2fb4ddc-de27-4aab-ac47-558e26468b80" providerId="ADAL" clId="{B5C97B50-535B-4E49-A660-B0DDE290298A}" dt="2019-07-09T20:28:57.777" v="2017" actId="164"/>
          <ac:spMkLst>
            <pc:docMk/>
            <pc:sldMk cId="1594635039" sldId="1235"/>
            <ac:spMk id="9" creationId="{57205CC9-58A6-4CC2-A659-F97A1465ABF5}"/>
          </ac:spMkLst>
        </pc:spChg>
        <pc:spChg chg="add mod">
          <ac:chgData name="Carol Everett Oliver" userId="e2fb4ddc-de27-4aab-ac47-558e26468b80" providerId="ADAL" clId="{B5C97B50-535B-4E49-A660-B0DDE290298A}" dt="2019-07-09T20:28:57.777" v="2017" actId="164"/>
          <ac:spMkLst>
            <pc:docMk/>
            <pc:sldMk cId="1594635039" sldId="1235"/>
            <ac:spMk id="10" creationId="{2228AC13-CC04-4093-B594-A8EF9C165241}"/>
          </ac:spMkLst>
        </pc:spChg>
        <pc:grpChg chg="add mod">
          <ac:chgData name="Carol Everett Oliver" userId="e2fb4ddc-de27-4aab-ac47-558e26468b80" providerId="ADAL" clId="{B5C97B50-535B-4E49-A660-B0DDE290298A}" dt="2019-07-09T20:28:57.777" v="2017" actId="164"/>
          <ac:grpSpMkLst>
            <pc:docMk/>
            <pc:sldMk cId="1594635039" sldId="1235"/>
            <ac:grpSpMk id="3" creationId="{F3DC7107-33E0-4756-93AC-52CC367F9234}"/>
          </ac:grpSpMkLst>
        </pc:grpChg>
        <pc:picChg chg="add mod">
          <ac:chgData name="Carol Everett Oliver" userId="e2fb4ddc-de27-4aab-ac47-558e26468b80" providerId="ADAL" clId="{B5C97B50-535B-4E49-A660-B0DDE290298A}" dt="2019-07-09T20:28:57.777" v="2017" actId="164"/>
          <ac:picMkLst>
            <pc:docMk/>
            <pc:sldMk cId="1594635039" sldId="1235"/>
            <ac:picMk id="13" creationId="{87DF4546-2145-4E9D-A300-574E272E5715}"/>
          </ac:picMkLst>
        </pc:picChg>
        <pc:cxnChg chg="add mod">
          <ac:chgData name="Carol Everett Oliver" userId="e2fb4ddc-de27-4aab-ac47-558e26468b80" providerId="ADAL" clId="{B5C97B50-535B-4E49-A660-B0DDE290298A}" dt="2019-07-09T20:28:57.777" v="2017" actId="164"/>
          <ac:cxnSpMkLst>
            <pc:docMk/>
            <pc:sldMk cId="1594635039" sldId="1235"/>
            <ac:cxnSpMk id="11" creationId="{4C9F1604-642E-4366-9CB5-1A51C6D4388F}"/>
          </ac:cxnSpMkLst>
        </pc:cxnChg>
        <pc:cxnChg chg="add mod">
          <ac:chgData name="Carol Everett Oliver" userId="e2fb4ddc-de27-4aab-ac47-558e26468b80" providerId="ADAL" clId="{B5C97B50-535B-4E49-A660-B0DDE290298A}" dt="2019-07-09T20:28:57.777" v="2017" actId="164"/>
          <ac:cxnSpMkLst>
            <pc:docMk/>
            <pc:sldMk cId="1594635039" sldId="1235"/>
            <ac:cxnSpMk id="12" creationId="{917CED22-6A77-4B44-A21E-242E1B432112}"/>
          </ac:cxnSpMkLst>
        </pc:cxnChg>
      </pc:sldChg>
      <pc:sldChg chg="del">
        <pc:chgData name="Carol Everett Oliver" userId="e2fb4ddc-de27-4aab-ac47-558e26468b80" providerId="ADAL" clId="{B5C97B50-535B-4E49-A660-B0DDE290298A}" dt="2019-07-09T22:20:54.986" v="8015" actId="2696"/>
        <pc:sldMkLst>
          <pc:docMk/>
          <pc:sldMk cId="2664448484" sldId="1237"/>
        </pc:sldMkLst>
      </pc:sldChg>
      <pc:sldChg chg="del">
        <pc:chgData name="Carol Everett Oliver" userId="e2fb4ddc-de27-4aab-ac47-558e26468b80" providerId="ADAL" clId="{B5C97B50-535B-4E49-A660-B0DDE290298A}" dt="2019-07-09T22:20:54.912" v="7999" actId="2696"/>
        <pc:sldMkLst>
          <pc:docMk/>
          <pc:sldMk cId="2066972658" sldId="1240"/>
        </pc:sldMkLst>
      </pc:sldChg>
      <pc:sldChg chg="del">
        <pc:chgData name="Carol Everett Oliver" userId="e2fb4ddc-de27-4aab-ac47-558e26468b80" providerId="ADAL" clId="{B5C97B50-535B-4E49-A660-B0DDE290298A}" dt="2019-07-09T22:20:54.966" v="8009" actId="2696"/>
        <pc:sldMkLst>
          <pc:docMk/>
          <pc:sldMk cId="3408032229" sldId="1242"/>
        </pc:sldMkLst>
      </pc:sldChg>
      <pc:sldChg chg="del ord">
        <pc:chgData name="Carol Everett Oliver" userId="e2fb4ddc-de27-4aab-ac47-558e26468b80" providerId="ADAL" clId="{B5C97B50-535B-4E49-A660-B0DDE290298A}" dt="2019-07-09T19:16:21.664" v="630" actId="2696"/>
        <pc:sldMkLst>
          <pc:docMk/>
          <pc:sldMk cId="3092615088" sldId="1251"/>
        </pc:sldMkLst>
      </pc:sldChg>
      <pc:sldChg chg="del">
        <pc:chgData name="Carol Everett Oliver" userId="e2fb4ddc-de27-4aab-ac47-558e26468b80" providerId="ADAL" clId="{B5C97B50-535B-4E49-A660-B0DDE290298A}" dt="2019-07-09T18:21:18.028" v="43" actId="2696"/>
        <pc:sldMkLst>
          <pc:docMk/>
          <pc:sldMk cId="98610700" sldId="1255"/>
        </pc:sldMkLst>
      </pc:sldChg>
      <pc:sldChg chg="del">
        <pc:chgData name="Carol Everett Oliver" userId="e2fb4ddc-de27-4aab-ac47-558e26468b80" providerId="ADAL" clId="{B5C97B50-535B-4E49-A660-B0DDE290298A}" dt="2019-07-09T19:32:02.958" v="1001" actId="2696"/>
        <pc:sldMkLst>
          <pc:docMk/>
          <pc:sldMk cId="412436126" sldId="1256"/>
        </pc:sldMkLst>
      </pc:sldChg>
      <pc:sldChg chg="del">
        <pc:chgData name="Carol Everett Oliver" userId="e2fb4ddc-de27-4aab-ac47-558e26468b80" providerId="ADAL" clId="{B5C97B50-535B-4E49-A660-B0DDE290298A}" dt="2019-07-09T18:25:03.803" v="121" actId="2696"/>
        <pc:sldMkLst>
          <pc:docMk/>
          <pc:sldMk cId="3799979553" sldId="1257"/>
        </pc:sldMkLst>
      </pc:sldChg>
      <pc:sldChg chg="del">
        <pc:chgData name="Carol Everett Oliver" userId="e2fb4ddc-de27-4aab-ac47-558e26468b80" providerId="ADAL" clId="{B5C97B50-535B-4E49-A660-B0DDE290298A}" dt="2019-07-09T18:25:08.056" v="122" actId="2696"/>
        <pc:sldMkLst>
          <pc:docMk/>
          <pc:sldMk cId="438675285" sldId="1259"/>
        </pc:sldMkLst>
      </pc:sldChg>
      <pc:sldChg chg="del">
        <pc:chgData name="Carol Everett Oliver" userId="e2fb4ddc-de27-4aab-ac47-558e26468b80" providerId="ADAL" clId="{B5C97B50-535B-4E49-A660-B0DDE290298A}" dt="2019-07-09T18:25:16.648" v="124" actId="2696"/>
        <pc:sldMkLst>
          <pc:docMk/>
          <pc:sldMk cId="3024280977" sldId="1260"/>
        </pc:sldMkLst>
      </pc:sldChg>
      <pc:sldChg chg="del">
        <pc:chgData name="Carol Everett Oliver" userId="e2fb4ddc-de27-4aab-ac47-558e26468b80" providerId="ADAL" clId="{B5C97B50-535B-4E49-A660-B0DDE290298A}" dt="2019-07-09T22:20:54.990" v="8016" actId="2696"/>
        <pc:sldMkLst>
          <pc:docMk/>
          <pc:sldMk cId="2560356151" sldId="1261"/>
        </pc:sldMkLst>
      </pc:sldChg>
      <pc:sldChg chg="del">
        <pc:chgData name="Carol Everett Oliver" userId="e2fb4ddc-de27-4aab-ac47-558e26468b80" providerId="ADAL" clId="{B5C97B50-535B-4E49-A660-B0DDE290298A}" dt="2019-07-09T18:25:15.898" v="123" actId="2696"/>
        <pc:sldMkLst>
          <pc:docMk/>
          <pc:sldMk cId="2565957134" sldId="1262"/>
        </pc:sldMkLst>
      </pc:sldChg>
      <pc:sldChg chg="del">
        <pc:chgData name="Carol Everett Oliver" userId="e2fb4ddc-de27-4aab-ac47-558e26468b80" providerId="ADAL" clId="{B5C97B50-535B-4E49-A660-B0DDE290298A}" dt="2019-07-09T22:20:54.995" v="8017" actId="2696"/>
        <pc:sldMkLst>
          <pc:docMk/>
          <pc:sldMk cId="3710022387" sldId="1263"/>
        </pc:sldMkLst>
      </pc:sldChg>
      <pc:sldChg chg="del">
        <pc:chgData name="Carol Everett Oliver" userId="e2fb4ddc-de27-4aab-ac47-558e26468b80" providerId="ADAL" clId="{B5C97B50-535B-4E49-A660-B0DDE290298A}" dt="2019-07-09T22:20:54.999" v="8018" actId="2696"/>
        <pc:sldMkLst>
          <pc:docMk/>
          <pc:sldMk cId="2269622497" sldId="1264"/>
        </pc:sldMkLst>
      </pc:sldChg>
      <pc:sldChg chg="del">
        <pc:chgData name="Carol Everett Oliver" userId="e2fb4ddc-de27-4aab-ac47-558e26468b80" providerId="ADAL" clId="{B5C97B50-535B-4E49-A660-B0DDE290298A}" dt="2019-07-09T22:21:06.374" v="8025" actId="2696"/>
        <pc:sldMkLst>
          <pc:docMk/>
          <pc:sldMk cId="2284255794" sldId="1268"/>
        </pc:sldMkLst>
      </pc:sldChg>
      <pc:sldChg chg="del">
        <pc:chgData name="Carol Everett Oliver" userId="e2fb4ddc-de27-4aab-ac47-558e26468b80" providerId="ADAL" clId="{B5C97B50-535B-4E49-A660-B0DDE290298A}" dt="2019-07-09T22:21:06.357" v="8021" actId="2696"/>
        <pc:sldMkLst>
          <pc:docMk/>
          <pc:sldMk cId="239827988" sldId="1269"/>
        </pc:sldMkLst>
      </pc:sldChg>
      <pc:sldChg chg="addSp modSp del ord">
        <pc:chgData name="Carol Everett Oliver" userId="e2fb4ddc-de27-4aab-ac47-558e26468b80" providerId="ADAL" clId="{B5C97B50-535B-4E49-A660-B0DDE290298A}" dt="2019-07-09T22:20:04.132" v="7983" actId="2696"/>
        <pc:sldMkLst>
          <pc:docMk/>
          <pc:sldMk cId="4093261217" sldId="1270"/>
        </pc:sldMkLst>
        <pc:spChg chg="mod ord">
          <ac:chgData name="Carol Everett Oliver" userId="e2fb4ddc-de27-4aab-ac47-558e26468b80" providerId="ADAL" clId="{B5C97B50-535B-4E49-A660-B0DDE290298A}" dt="2019-07-09T20:36:44.012" v="2090" actId="166"/>
          <ac:spMkLst>
            <pc:docMk/>
            <pc:sldMk cId="4093261217" sldId="1270"/>
            <ac:spMk id="2" creationId="{7DB99B8B-F9BA-422B-B6F7-143F168EF264}"/>
          </ac:spMkLst>
        </pc:spChg>
        <pc:spChg chg="mod ord">
          <ac:chgData name="Carol Everett Oliver" userId="e2fb4ddc-de27-4aab-ac47-558e26468b80" providerId="ADAL" clId="{B5C97B50-535B-4E49-A660-B0DDE290298A}" dt="2019-07-09T20:36:44.012" v="2090" actId="166"/>
          <ac:spMkLst>
            <pc:docMk/>
            <pc:sldMk cId="4093261217" sldId="1270"/>
            <ac:spMk id="103" creationId="{C405C000-5678-400A-BC0E-24BF177A6E78}"/>
          </ac:spMkLst>
        </pc:spChg>
        <pc:grpChg chg="mod ord">
          <ac:chgData name="Carol Everett Oliver" userId="e2fb4ddc-de27-4aab-ac47-558e26468b80" providerId="ADAL" clId="{B5C97B50-535B-4E49-A660-B0DDE290298A}" dt="2019-07-09T20:36:44.012" v="2090" actId="166"/>
          <ac:grpSpMkLst>
            <pc:docMk/>
            <pc:sldMk cId="4093261217" sldId="1270"/>
            <ac:grpSpMk id="100" creationId="{CAA893A2-9744-4521-B890-1DB99D15BF2C}"/>
          </ac:grpSpMkLst>
        </pc:grpChg>
        <pc:grpChg chg="mod ord">
          <ac:chgData name="Carol Everett Oliver" userId="e2fb4ddc-de27-4aab-ac47-558e26468b80" providerId="ADAL" clId="{B5C97B50-535B-4E49-A660-B0DDE290298A}" dt="2019-07-09T20:36:44.012" v="2090" actId="166"/>
          <ac:grpSpMkLst>
            <pc:docMk/>
            <pc:sldMk cId="4093261217" sldId="1270"/>
            <ac:grpSpMk id="162" creationId="{82719EC3-CF70-4CE0-9A36-45B1CBF6E6E4}"/>
          </ac:grpSpMkLst>
        </pc:grpChg>
        <pc:grpChg chg="mod ord">
          <ac:chgData name="Carol Everett Oliver" userId="e2fb4ddc-de27-4aab-ac47-558e26468b80" providerId="ADAL" clId="{B5C97B50-535B-4E49-A660-B0DDE290298A}" dt="2019-07-09T20:36:44.012" v="2090" actId="166"/>
          <ac:grpSpMkLst>
            <pc:docMk/>
            <pc:sldMk cId="4093261217" sldId="1270"/>
            <ac:grpSpMk id="172" creationId="{A2678A46-4439-4DAB-AD27-ED4EF234007B}"/>
          </ac:grpSpMkLst>
        </pc:grpChg>
        <pc:grpChg chg="add ord">
          <ac:chgData name="Carol Everett Oliver" userId="e2fb4ddc-de27-4aab-ac47-558e26468b80" providerId="ADAL" clId="{B5C97B50-535B-4E49-A660-B0DDE290298A}" dt="2019-07-09T20:36:51.350" v="2091" actId="167"/>
          <ac:grpSpMkLst>
            <pc:docMk/>
            <pc:sldMk cId="4093261217" sldId="1270"/>
            <ac:grpSpMk id="212" creationId="{B7811EF3-5C05-4FB6-A819-D3FFC91D79AA}"/>
          </ac:grpSpMkLst>
        </pc:grpChg>
        <pc:grpChg chg="mod ord">
          <ac:chgData name="Carol Everett Oliver" userId="e2fb4ddc-de27-4aab-ac47-558e26468b80" providerId="ADAL" clId="{B5C97B50-535B-4E49-A660-B0DDE290298A}" dt="2019-07-09T20:36:44.012" v="2090" actId="166"/>
          <ac:grpSpMkLst>
            <pc:docMk/>
            <pc:sldMk cId="4093261217" sldId="1270"/>
            <ac:grpSpMk id="226" creationId="{C8E9ADDA-7F2F-451A-B018-4336EBC08053}"/>
          </ac:grpSpMkLst>
        </pc:grpChg>
        <pc:grpChg chg="mod ord">
          <ac:chgData name="Carol Everett Oliver" userId="e2fb4ddc-de27-4aab-ac47-558e26468b80" providerId="ADAL" clId="{B5C97B50-535B-4E49-A660-B0DDE290298A}" dt="2019-07-09T20:36:44.012" v="2090" actId="166"/>
          <ac:grpSpMkLst>
            <pc:docMk/>
            <pc:sldMk cId="4093261217" sldId="1270"/>
            <ac:grpSpMk id="310" creationId="{34AF6968-9AF8-4DED-A10E-D9D34967305A}"/>
          </ac:grpSpMkLst>
        </pc:grpChg>
        <pc:grpChg chg="mod ord">
          <ac:chgData name="Carol Everett Oliver" userId="e2fb4ddc-de27-4aab-ac47-558e26468b80" providerId="ADAL" clId="{B5C97B50-535B-4E49-A660-B0DDE290298A}" dt="2019-07-09T20:36:44.012" v="2090" actId="166"/>
          <ac:grpSpMkLst>
            <pc:docMk/>
            <pc:sldMk cId="4093261217" sldId="1270"/>
            <ac:grpSpMk id="414" creationId="{62F85C27-96AE-466C-82D1-D72233CF59F0}"/>
          </ac:grpSpMkLst>
        </pc:grpChg>
        <pc:grpChg chg="mod ord">
          <ac:chgData name="Carol Everett Oliver" userId="e2fb4ddc-de27-4aab-ac47-558e26468b80" providerId="ADAL" clId="{B5C97B50-535B-4E49-A660-B0DDE290298A}" dt="2019-07-09T20:36:44.012" v="2090" actId="166"/>
          <ac:grpSpMkLst>
            <pc:docMk/>
            <pc:sldMk cId="4093261217" sldId="1270"/>
            <ac:grpSpMk id="415" creationId="{2A9CC18C-A8ED-4A63-A9A5-F848996D9234}"/>
          </ac:grpSpMkLst>
        </pc:grpChg>
        <pc:grpChg chg="mod ord">
          <ac:chgData name="Carol Everett Oliver" userId="e2fb4ddc-de27-4aab-ac47-558e26468b80" providerId="ADAL" clId="{B5C97B50-535B-4E49-A660-B0DDE290298A}" dt="2019-07-09T20:36:44.012" v="2090" actId="166"/>
          <ac:grpSpMkLst>
            <pc:docMk/>
            <pc:sldMk cId="4093261217" sldId="1270"/>
            <ac:grpSpMk id="416" creationId="{F62ADCCA-8E76-490E-B8E6-50DB677163BC}"/>
          </ac:grpSpMkLst>
        </pc:grpChg>
        <pc:grpChg chg="mod ord">
          <ac:chgData name="Carol Everett Oliver" userId="e2fb4ddc-de27-4aab-ac47-558e26468b80" providerId="ADAL" clId="{B5C97B50-535B-4E49-A660-B0DDE290298A}" dt="2019-07-09T20:36:44.012" v="2090" actId="166"/>
          <ac:grpSpMkLst>
            <pc:docMk/>
            <pc:sldMk cId="4093261217" sldId="1270"/>
            <ac:grpSpMk id="417" creationId="{746F6C90-3231-4B80-B740-E7E2B06CD9E7}"/>
          </ac:grpSpMkLst>
        </pc:grpChg>
        <pc:grpChg chg="mod ord">
          <ac:chgData name="Carol Everett Oliver" userId="e2fb4ddc-de27-4aab-ac47-558e26468b80" providerId="ADAL" clId="{B5C97B50-535B-4E49-A660-B0DDE290298A}" dt="2019-07-09T20:36:44.012" v="2090" actId="166"/>
          <ac:grpSpMkLst>
            <pc:docMk/>
            <pc:sldMk cId="4093261217" sldId="1270"/>
            <ac:grpSpMk id="418" creationId="{F3719EB4-A018-484A-ADE1-CF531EF07963}"/>
          </ac:grpSpMkLst>
        </pc:grpChg>
        <pc:grpChg chg="mod ord">
          <ac:chgData name="Carol Everett Oliver" userId="e2fb4ddc-de27-4aab-ac47-558e26468b80" providerId="ADAL" clId="{B5C97B50-535B-4E49-A660-B0DDE290298A}" dt="2019-07-09T20:36:44.012" v="2090" actId="166"/>
          <ac:grpSpMkLst>
            <pc:docMk/>
            <pc:sldMk cId="4093261217" sldId="1270"/>
            <ac:grpSpMk id="421" creationId="{757A2CB9-F697-4B46-8944-F2A24ED7B72D}"/>
          </ac:grpSpMkLst>
        </pc:grpChg>
        <pc:picChg chg="mod ord">
          <ac:chgData name="Carol Everett Oliver" userId="e2fb4ddc-de27-4aab-ac47-558e26468b80" providerId="ADAL" clId="{B5C97B50-535B-4E49-A660-B0DDE290298A}" dt="2019-07-09T20:36:57.584" v="2092" actId="167"/>
          <ac:picMkLst>
            <pc:docMk/>
            <pc:sldMk cId="4093261217" sldId="1270"/>
            <ac:picMk id="66" creationId="{7D10B0DD-E3B5-4619-AABC-EC0BEF01F3BC}"/>
          </ac:picMkLst>
        </pc:picChg>
        <pc:picChg chg="mod ord">
          <ac:chgData name="Carol Everett Oliver" userId="e2fb4ddc-de27-4aab-ac47-558e26468b80" providerId="ADAL" clId="{B5C97B50-535B-4E49-A660-B0DDE290298A}" dt="2019-07-09T20:36:44.012" v="2090" actId="166"/>
          <ac:picMkLst>
            <pc:docMk/>
            <pc:sldMk cId="4093261217" sldId="1270"/>
            <ac:picMk id="97" creationId="{C361E7B9-BCC1-4111-92FD-494662245A50}"/>
          </ac:picMkLst>
        </pc:picChg>
        <pc:picChg chg="mod ord">
          <ac:chgData name="Carol Everett Oliver" userId="e2fb4ddc-de27-4aab-ac47-558e26468b80" providerId="ADAL" clId="{B5C97B50-535B-4E49-A660-B0DDE290298A}" dt="2019-07-09T20:36:44.012" v="2090" actId="166"/>
          <ac:picMkLst>
            <pc:docMk/>
            <pc:sldMk cId="4093261217" sldId="1270"/>
            <ac:picMk id="98" creationId="{00D732FF-67DC-4093-8CA9-ADE040BFCE9C}"/>
          </ac:picMkLst>
        </pc:picChg>
      </pc:sldChg>
      <pc:sldChg chg="del">
        <pc:chgData name="Carol Everett Oliver" userId="e2fb4ddc-de27-4aab-ac47-558e26468b80" providerId="ADAL" clId="{B5C97B50-535B-4E49-A660-B0DDE290298A}" dt="2019-07-09T22:20:54.955" v="8007" actId="2696"/>
        <pc:sldMkLst>
          <pc:docMk/>
          <pc:sldMk cId="2903297121" sldId="1274"/>
        </pc:sldMkLst>
      </pc:sldChg>
      <pc:sldChg chg="del">
        <pc:chgData name="Carol Everett Oliver" userId="e2fb4ddc-de27-4aab-ac47-558e26468b80" providerId="ADAL" clId="{B5C97B50-535B-4E49-A660-B0DDE290298A}" dt="2019-07-09T22:20:54.977" v="8012" actId="2696"/>
        <pc:sldMkLst>
          <pc:docMk/>
          <pc:sldMk cId="557209837" sldId="1275"/>
        </pc:sldMkLst>
      </pc:sldChg>
      <pc:sldChg chg="del">
        <pc:chgData name="Carol Everett Oliver" userId="e2fb4ddc-de27-4aab-ac47-558e26468b80" providerId="ADAL" clId="{B5C97B50-535B-4E49-A660-B0DDE290298A}" dt="2019-07-09T22:20:54.930" v="8002" actId="2696"/>
        <pc:sldMkLst>
          <pc:docMk/>
          <pc:sldMk cId="609912717" sldId="1277"/>
        </pc:sldMkLst>
      </pc:sldChg>
      <pc:sldChg chg="del">
        <pc:chgData name="Carol Everett Oliver" userId="e2fb4ddc-de27-4aab-ac47-558e26468b80" providerId="ADAL" clId="{B5C97B50-535B-4E49-A660-B0DDE290298A}" dt="2019-07-09T22:20:54.935" v="8003" actId="2696"/>
        <pc:sldMkLst>
          <pc:docMk/>
          <pc:sldMk cId="915601815" sldId="1278"/>
        </pc:sldMkLst>
      </pc:sldChg>
      <pc:sldChg chg="del">
        <pc:chgData name="Carol Everett Oliver" userId="e2fb4ddc-de27-4aab-ac47-558e26468b80" providerId="ADAL" clId="{B5C97B50-535B-4E49-A660-B0DDE290298A}" dt="2019-07-09T22:20:54.939" v="8004" actId="2696"/>
        <pc:sldMkLst>
          <pc:docMk/>
          <pc:sldMk cId="2477123991" sldId="1280"/>
        </pc:sldMkLst>
      </pc:sldChg>
      <pc:sldChg chg="del">
        <pc:chgData name="Carol Everett Oliver" userId="e2fb4ddc-de27-4aab-ac47-558e26468b80" providerId="ADAL" clId="{B5C97B50-535B-4E49-A660-B0DDE290298A}" dt="2019-07-09T22:21:24.609" v="8046" actId="2696"/>
        <pc:sldMkLst>
          <pc:docMk/>
          <pc:sldMk cId="2717587859" sldId="1281"/>
        </pc:sldMkLst>
      </pc:sldChg>
      <pc:sldChg chg="del">
        <pc:chgData name="Carol Everett Oliver" userId="e2fb4ddc-de27-4aab-ac47-558e26468b80" providerId="ADAL" clId="{B5C97B50-535B-4E49-A660-B0DDE290298A}" dt="2019-07-09T22:21:06.365" v="8023" actId="2696"/>
        <pc:sldMkLst>
          <pc:docMk/>
          <pc:sldMk cId="484100015" sldId="1338"/>
        </pc:sldMkLst>
      </pc:sldChg>
      <pc:sldChg chg="del">
        <pc:chgData name="Carol Everett Oliver" userId="e2fb4ddc-de27-4aab-ac47-558e26468b80" providerId="ADAL" clId="{B5C97B50-535B-4E49-A660-B0DDE290298A}" dt="2019-07-09T22:20:54.947" v="8005" actId="2696"/>
        <pc:sldMkLst>
          <pc:docMk/>
          <pc:sldMk cId="1992558358" sldId="1339"/>
        </pc:sldMkLst>
      </pc:sldChg>
      <pc:sldChg chg="del">
        <pc:chgData name="Carol Everett Oliver" userId="e2fb4ddc-de27-4aab-ac47-558e26468b80" providerId="ADAL" clId="{B5C97B50-535B-4E49-A660-B0DDE290298A}" dt="2019-07-09T22:20:54.970" v="8010" actId="2696"/>
        <pc:sldMkLst>
          <pc:docMk/>
          <pc:sldMk cId="1214758491" sldId="1340"/>
        </pc:sldMkLst>
      </pc:sldChg>
      <pc:sldChg chg="del">
        <pc:chgData name="Carol Everett Oliver" userId="e2fb4ddc-de27-4aab-ac47-558e26468b80" providerId="ADAL" clId="{B5C97B50-535B-4E49-A660-B0DDE290298A}" dt="2019-07-09T22:20:54.981" v="8013" actId="2696"/>
        <pc:sldMkLst>
          <pc:docMk/>
          <pc:sldMk cId="2993302482" sldId="1345"/>
        </pc:sldMkLst>
      </pc:sldChg>
      <pc:sldChg chg="del">
        <pc:chgData name="Carol Everett Oliver" userId="e2fb4ddc-de27-4aab-ac47-558e26468b80" providerId="ADAL" clId="{B5C97B50-535B-4E49-A660-B0DDE290298A}" dt="2019-07-09T22:21:24.612" v="8047" actId="2696"/>
        <pc:sldMkLst>
          <pc:docMk/>
          <pc:sldMk cId="317750134" sldId="1347"/>
        </pc:sldMkLst>
      </pc:sldChg>
      <pc:sldChg chg="del">
        <pc:chgData name="Carol Everett Oliver" userId="e2fb4ddc-de27-4aab-ac47-558e26468b80" providerId="ADAL" clId="{B5C97B50-535B-4E49-A660-B0DDE290298A}" dt="2019-07-09T22:21:06.388" v="8028" actId="2696"/>
        <pc:sldMkLst>
          <pc:docMk/>
          <pc:sldMk cId="407619774" sldId="1353"/>
        </pc:sldMkLst>
      </pc:sldChg>
      <pc:sldChg chg="del">
        <pc:chgData name="Carol Everett Oliver" userId="e2fb4ddc-de27-4aab-ac47-558e26468b80" providerId="ADAL" clId="{B5C97B50-535B-4E49-A660-B0DDE290298A}" dt="2019-07-09T22:21:24.602" v="8044" actId="2696"/>
        <pc:sldMkLst>
          <pc:docMk/>
          <pc:sldMk cId="270593090" sldId="1359"/>
        </pc:sldMkLst>
      </pc:sldChg>
      <pc:sldChg chg="addSp delSp modSp add modNotes modNotesTx">
        <pc:chgData name="Carol Everett Oliver" userId="e2fb4ddc-de27-4aab-ac47-558e26468b80" providerId="ADAL" clId="{B5C97B50-535B-4E49-A660-B0DDE290298A}" dt="2019-07-09T21:51:55.585" v="3954" actId="20577"/>
        <pc:sldMkLst>
          <pc:docMk/>
          <pc:sldMk cId="3898411574" sldId="1360"/>
        </pc:sldMkLst>
        <pc:spChg chg="mod">
          <ac:chgData name="Carol Everett Oliver" userId="e2fb4ddc-de27-4aab-ac47-558e26468b80" providerId="ADAL" clId="{B5C97B50-535B-4E49-A660-B0DDE290298A}" dt="2019-07-09T21:33:44.372" v="3450" actId="113"/>
          <ac:spMkLst>
            <pc:docMk/>
            <pc:sldMk cId="3898411574" sldId="1360"/>
            <ac:spMk id="4" creationId="{250E6415-2721-4CE3-9762-44FFD4A56AA8}"/>
          </ac:spMkLst>
        </pc:spChg>
        <pc:spChg chg="mod">
          <ac:chgData name="Carol Everett Oliver" userId="e2fb4ddc-de27-4aab-ac47-558e26468b80" providerId="ADAL" clId="{B5C97B50-535B-4E49-A660-B0DDE290298A}" dt="2019-07-09T21:01:36.114" v="3444" actId="1036"/>
          <ac:spMkLst>
            <pc:docMk/>
            <pc:sldMk cId="3898411574" sldId="1360"/>
            <ac:spMk id="10" creationId="{E66D73D8-C362-440E-9F58-08BEF184FD23}"/>
          </ac:spMkLst>
        </pc:spChg>
        <pc:spChg chg="mod">
          <ac:chgData name="Carol Everett Oliver" userId="e2fb4ddc-de27-4aab-ac47-558e26468b80" providerId="ADAL" clId="{B5C97B50-535B-4E49-A660-B0DDE290298A}" dt="2019-07-09T21:01:36.114" v="3444" actId="1036"/>
          <ac:spMkLst>
            <pc:docMk/>
            <pc:sldMk cId="3898411574" sldId="1360"/>
            <ac:spMk id="11" creationId="{6EF63992-AF13-4C22-8F16-53774FE426FF}"/>
          </ac:spMkLst>
        </pc:spChg>
        <pc:spChg chg="mod">
          <ac:chgData name="Carol Everett Oliver" userId="e2fb4ddc-de27-4aab-ac47-558e26468b80" providerId="ADAL" clId="{B5C97B50-535B-4E49-A660-B0DDE290298A}" dt="2019-07-09T21:01:36.114" v="3444" actId="1036"/>
          <ac:spMkLst>
            <pc:docMk/>
            <pc:sldMk cId="3898411574" sldId="1360"/>
            <ac:spMk id="12" creationId="{FE117D11-7EA6-44FC-96FC-5D781D8C93AF}"/>
          </ac:spMkLst>
        </pc:spChg>
        <pc:spChg chg="mod">
          <ac:chgData name="Carol Everett Oliver" userId="e2fb4ddc-de27-4aab-ac47-558e26468b80" providerId="ADAL" clId="{B5C97B50-535B-4E49-A660-B0DDE290298A}" dt="2019-07-09T21:01:36.114" v="3444" actId="1036"/>
          <ac:spMkLst>
            <pc:docMk/>
            <pc:sldMk cId="3898411574" sldId="1360"/>
            <ac:spMk id="13" creationId="{C3A227A0-E341-4FA9-8473-19CCB3B70713}"/>
          </ac:spMkLst>
        </pc:spChg>
        <pc:spChg chg="mod">
          <ac:chgData name="Carol Everett Oliver" userId="e2fb4ddc-de27-4aab-ac47-558e26468b80" providerId="ADAL" clId="{B5C97B50-535B-4E49-A660-B0DDE290298A}" dt="2019-07-09T21:01:36.114" v="3444" actId="1036"/>
          <ac:spMkLst>
            <pc:docMk/>
            <pc:sldMk cId="3898411574" sldId="1360"/>
            <ac:spMk id="14" creationId="{0A46EF51-A2D7-4D12-8AEC-1B5102B035CE}"/>
          </ac:spMkLst>
        </pc:spChg>
        <pc:spChg chg="mod">
          <ac:chgData name="Carol Everett Oliver" userId="e2fb4ddc-de27-4aab-ac47-558e26468b80" providerId="ADAL" clId="{B5C97B50-535B-4E49-A660-B0DDE290298A}" dt="2019-07-09T21:01:36.114" v="3444" actId="1036"/>
          <ac:spMkLst>
            <pc:docMk/>
            <pc:sldMk cId="3898411574" sldId="1360"/>
            <ac:spMk id="15" creationId="{A9D101D8-930D-4076-AA9B-AE16282C6D0C}"/>
          </ac:spMkLst>
        </pc:spChg>
        <pc:spChg chg="mod">
          <ac:chgData name="Carol Everett Oliver" userId="e2fb4ddc-de27-4aab-ac47-558e26468b80" providerId="ADAL" clId="{B5C97B50-535B-4E49-A660-B0DDE290298A}" dt="2019-07-09T21:01:36.114" v="3444" actId="1036"/>
          <ac:spMkLst>
            <pc:docMk/>
            <pc:sldMk cId="3898411574" sldId="1360"/>
            <ac:spMk id="16" creationId="{EA555E04-5162-4FD2-8CF5-3178A1BF8B93}"/>
          </ac:spMkLst>
        </pc:spChg>
        <pc:spChg chg="mod ord">
          <ac:chgData name="Carol Everett Oliver" userId="e2fb4ddc-de27-4aab-ac47-558e26468b80" providerId="ADAL" clId="{B5C97B50-535B-4E49-A660-B0DDE290298A}" dt="2019-07-09T21:01:36.114" v="3444" actId="1036"/>
          <ac:spMkLst>
            <pc:docMk/>
            <pc:sldMk cId="3898411574" sldId="1360"/>
            <ac:spMk id="17" creationId="{6B88FA57-4ADB-4BEE-8F3D-0F7652D64D41}"/>
          </ac:spMkLst>
        </pc:spChg>
        <pc:grpChg chg="add">
          <ac:chgData name="Carol Everett Oliver" userId="e2fb4ddc-de27-4aab-ac47-558e26468b80" providerId="ADAL" clId="{B5C97B50-535B-4E49-A660-B0DDE290298A}" dt="2019-07-09T20:44:40.073" v="2388"/>
          <ac:grpSpMkLst>
            <pc:docMk/>
            <pc:sldMk cId="3898411574" sldId="1360"/>
            <ac:grpSpMk id="18" creationId="{92B02304-434D-436A-ADC8-59F7A8F869B2}"/>
          </ac:grpSpMkLst>
        </pc:grpChg>
        <pc:picChg chg="add del mod">
          <ac:chgData name="Carol Everett Oliver" userId="e2fb4ddc-de27-4aab-ac47-558e26468b80" providerId="ADAL" clId="{B5C97B50-535B-4E49-A660-B0DDE290298A}" dt="2019-07-09T21:38:34.794" v="3694" actId="478"/>
          <ac:picMkLst>
            <pc:docMk/>
            <pc:sldMk cId="3898411574" sldId="1360"/>
            <ac:picMk id="3" creationId="{CE20D68B-1A5F-447E-8A29-25FD64A5D22D}"/>
          </ac:picMkLst>
        </pc:picChg>
        <pc:picChg chg="mod">
          <ac:chgData name="Carol Everett Oliver" userId="e2fb4ddc-de27-4aab-ac47-558e26468b80" providerId="ADAL" clId="{B5C97B50-535B-4E49-A660-B0DDE290298A}" dt="2019-07-09T21:01:36.114" v="3444" actId="1036"/>
          <ac:picMkLst>
            <pc:docMk/>
            <pc:sldMk cId="3898411574" sldId="1360"/>
            <ac:picMk id="6" creationId="{E597F2A6-432B-4181-ABC8-1FF9B6391F5F}"/>
          </ac:picMkLst>
        </pc:picChg>
        <pc:picChg chg="mod">
          <ac:chgData name="Carol Everett Oliver" userId="e2fb4ddc-de27-4aab-ac47-558e26468b80" providerId="ADAL" clId="{B5C97B50-535B-4E49-A660-B0DDE290298A}" dt="2019-07-09T21:01:36.114" v="3444" actId="1036"/>
          <ac:picMkLst>
            <pc:docMk/>
            <pc:sldMk cId="3898411574" sldId="1360"/>
            <ac:picMk id="7" creationId="{3A345077-ED1E-4132-B8CC-EADDF2865EEB}"/>
          </ac:picMkLst>
        </pc:picChg>
        <pc:picChg chg="del mod modCrop">
          <ac:chgData name="Carol Everett Oliver" userId="e2fb4ddc-de27-4aab-ac47-558e26468b80" providerId="ADAL" clId="{B5C97B50-535B-4E49-A660-B0DDE290298A}" dt="2019-07-09T21:42:26.837" v="3709" actId="478"/>
          <ac:picMkLst>
            <pc:docMk/>
            <pc:sldMk cId="3898411574" sldId="1360"/>
            <ac:picMk id="8" creationId="{57708A31-FC23-4760-AE6F-FAA437081298}"/>
          </ac:picMkLst>
        </pc:picChg>
        <pc:picChg chg="mod ord">
          <ac:chgData name="Carol Everett Oliver" userId="e2fb4ddc-de27-4aab-ac47-558e26468b80" providerId="ADAL" clId="{B5C97B50-535B-4E49-A660-B0DDE290298A}" dt="2019-07-09T21:01:36.114" v="3444" actId="1036"/>
          <ac:picMkLst>
            <pc:docMk/>
            <pc:sldMk cId="3898411574" sldId="1360"/>
            <ac:picMk id="9" creationId="{6C3E5B74-85E3-47EB-92FF-79F23FDA0F45}"/>
          </ac:picMkLst>
        </pc:picChg>
        <pc:picChg chg="add del mod modCrop">
          <ac:chgData name="Carol Everett Oliver" userId="e2fb4ddc-de27-4aab-ac47-558e26468b80" providerId="ADAL" clId="{B5C97B50-535B-4E49-A660-B0DDE290298A}" dt="2019-07-09T21:47:53.836" v="3777" actId="478"/>
          <ac:picMkLst>
            <pc:docMk/>
            <pc:sldMk cId="3898411574" sldId="1360"/>
            <ac:picMk id="25" creationId="{05A30E20-9981-46D8-B2B8-EDDD907ABCEC}"/>
          </ac:picMkLst>
        </pc:picChg>
        <pc:picChg chg="add mod modCrop">
          <ac:chgData name="Carol Everett Oliver" userId="e2fb4ddc-de27-4aab-ac47-558e26468b80" providerId="ADAL" clId="{B5C97B50-535B-4E49-A660-B0DDE290298A}" dt="2019-07-09T21:48:07.515" v="3792" actId="14100"/>
          <ac:picMkLst>
            <pc:docMk/>
            <pc:sldMk cId="3898411574" sldId="1360"/>
            <ac:picMk id="27" creationId="{05384E02-6AAD-4E5A-88D3-39A8580C39C5}"/>
          </ac:picMkLst>
        </pc:picChg>
      </pc:sldChg>
      <pc:sldChg chg="del">
        <pc:chgData name="Carol Everett Oliver" userId="e2fb4ddc-de27-4aab-ac47-558e26468b80" providerId="ADAL" clId="{B5C97B50-535B-4E49-A660-B0DDE290298A}" dt="2019-07-09T22:21:24.584" v="8039" actId="2696"/>
        <pc:sldMkLst>
          <pc:docMk/>
          <pc:sldMk cId="224659387" sldId="1361"/>
        </pc:sldMkLst>
      </pc:sldChg>
      <pc:sldChg chg="del">
        <pc:chgData name="Carol Everett Oliver" userId="e2fb4ddc-de27-4aab-ac47-558e26468b80" providerId="ADAL" clId="{B5C97B50-535B-4E49-A660-B0DDE290298A}" dt="2019-07-09T22:21:24.587" v="8040" actId="2696"/>
        <pc:sldMkLst>
          <pc:docMk/>
          <pc:sldMk cId="3237169730" sldId="1362"/>
        </pc:sldMkLst>
      </pc:sldChg>
      <pc:sldChg chg="del">
        <pc:chgData name="Carol Everett Oliver" userId="e2fb4ddc-de27-4aab-ac47-558e26468b80" providerId="ADAL" clId="{B5C97B50-535B-4E49-A660-B0DDE290298A}" dt="2019-07-09T22:21:24.592" v="8041" actId="2696"/>
        <pc:sldMkLst>
          <pc:docMk/>
          <pc:sldMk cId="1595783876" sldId="1363"/>
        </pc:sldMkLst>
      </pc:sldChg>
      <pc:sldChg chg="del">
        <pc:chgData name="Carol Everett Oliver" userId="e2fb4ddc-de27-4aab-ac47-558e26468b80" providerId="ADAL" clId="{B5C97B50-535B-4E49-A660-B0DDE290298A}" dt="2019-07-09T22:21:24.553" v="8034" actId="2696"/>
        <pc:sldMkLst>
          <pc:docMk/>
          <pc:sldMk cId="1626895417" sldId="1364"/>
        </pc:sldMkLst>
      </pc:sldChg>
      <pc:sldChg chg="del">
        <pc:chgData name="Carol Everett Oliver" userId="e2fb4ddc-de27-4aab-ac47-558e26468b80" providerId="ADAL" clId="{B5C97B50-535B-4E49-A660-B0DDE290298A}" dt="2019-07-09T22:21:24.558" v="8035" actId="2696"/>
        <pc:sldMkLst>
          <pc:docMk/>
          <pc:sldMk cId="1728705639" sldId="1365"/>
        </pc:sldMkLst>
      </pc:sldChg>
      <pc:sldChg chg="del">
        <pc:chgData name="Carol Everett Oliver" userId="e2fb4ddc-de27-4aab-ac47-558e26468b80" providerId="ADAL" clId="{B5C97B50-535B-4E49-A660-B0DDE290298A}" dt="2019-07-09T22:21:24.572" v="8036" actId="2696"/>
        <pc:sldMkLst>
          <pc:docMk/>
          <pc:sldMk cId="692871544" sldId="1366"/>
        </pc:sldMkLst>
      </pc:sldChg>
      <pc:sldChg chg="del">
        <pc:chgData name="Carol Everett Oliver" userId="e2fb4ddc-de27-4aab-ac47-558e26468b80" providerId="ADAL" clId="{B5C97B50-535B-4E49-A660-B0DDE290298A}" dt="2019-07-09T22:21:24.597" v="8042" actId="2696"/>
        <pc:sldMkLst>
          <pc:docMk/>
          <pc:sldMk cId="1933638549" sldId="1367"/>
        </pc:sldMkLst>
      </pc:sldChg>
      <pc:sldChg chg="del">
        <pc:chgData name="Carol Everett Oliver" userId="e2fb4ddc-de27-4aab-ac47-558e26468b80" providerId="ADAL" clId="{B5C97B50-535B-4E49-A660-B0DDE290298A}" dt="2019-07-09T22:21:24.580" v="8038" actId="2696"/>
        <pc:sldMkLst>
          <pc:docMk/>
          <pc:sldMk cId="4239380729" sldId="1368"/>
        </pc:sldMkLst>
      </pc:sldChg>
      <pc:sldChg chg="del">
        <pc:chgData name="Carol Everett Oliver" userId="e2fb4ddc-de27-4aab-ac47-558e26468b80" providerId="ADAL" clId="{B5C97B50-535B-4E49-A660-B0DDE290298A}" dt="2019-07-09T22:21:24.576" v="8037" actId="2696"/>
        <pc:sldMkLst>
          <pc:docMk/>
          <pc:sldMk cId="1186663465" sldId="1369"/>
        </pc:sldMkLst>
      </pc:sldChg>
      <pc:sldChg chg="del">
        <pc:chgData name="Carol Everett Oliver" userId="e2fb4ddc-de27-4aab-ac47-558e26468b80" providerId="ADAL" clId="{B5C97B50-535B-4E49-A660-B0DDE290298A}" dt="2019-07-09T22:21:24.548" v="8033" actId="2696"/>
        <pc:sldMkLst>
          <pc:docMk/>
          <pc:sldMk cId="2109448624" sldId="1370"/>
        </pc:sldMkLst>
      </pc:sldChg>
      <pc:sldChg chg="del">
        <pc:chgData name="Carol Everett Oliver" userId="e2fb4ddc-de27-4aab-ac47-558e26468b80" providerId="ADAL" clId="{B5C97B50-535B-4E49-A660-B0DDE290298A}" dt="2019-07-09T22:21:06.403" v="8031" actId="2696"/>
        <pc:sldMkLst>
          <pc:docMk/>
          <pc:sldMk cId="1377357390" sldId="1371"/>
        </pc:sldMkLst>
      </pc:sldChg>
      <pc:sldChg chg="addSp ord modNotesTx">
        <pc:chgData name="Carol Everett Oliver" userId="e2fb4ddc-de27-4aab-ac47-558e26468b80" providerId="ADAL" clId="{B5C97B50-535B-4E49-A660-B0DDE290298A}" dt="2019-07-09T20:41:24.823" v="2303" actId="20577"/>
        <pc:sldMkLst>
          <pc:docMk/>
          <pc:sldMk cId="908653354" sldId="1372"/>
        </pc:sldMkLst>
        <pc:grpChg chg="add">
          <ac:chgData name="Carol Everett Oliver" userId="e2fb4ddc-de27-4aab-ac47-558e26468b80" providerId="ADAL" clId="{B5C97B50-535B-4E49-A660-B0DDE290298A}" dt="2019-07-09T20:36:08.204" v="2070"/>
          <ac:grpSpMkLst>
            <pc:docMk/>
            <pc:sldMk cId="908653354" sldId="1372"/>
            <ac:grpSpMk id="12" creationId="{2CC87235-1AD6-429F-B1DC-5712E92F8F66}"/>
          </ac:grpSpMkLst>
        </pc:grpChg>
      </pc:sldChg>
      <pc:sldChg chg="del">
        <pc:chgData name="Carol Everett Oliver" userId="e2fb4ddc-de27-4aab-ac47-558e26468b80" providerId="ADAL" clId="{B5C97B50-535B-4E49-A660-B0DDE290298A}" dt="2019-07-09T22:21:06.411" v="8032" actId="2696"/>
        <pc:sldMkLst>
          <pc:docMk/>
          <pc:sldMk cId="3649576810" sldId="1373"/>
        </pc:sldMkLst>
      </pc:sldChg>
      <pc:sldChg chg="del">
        <pc:chgData name="Carol Everett Oliver" userId="e2fb4ddc-de27-4aab-ac47-558e26468b80" providerId="ADAL" clId="{B5C97B50-535B-4E49-A660-B0DDE290298A}" dt="2019-07-09T22:21:06.383" v="8027" actId="2696"/>
        <pc:sldMkLst>
          <pc:docMk/>
          <pc:sldMk cId="1299694966" sldId="1374"/>
        </pc:sldMkLst>
      </pc:sldChg>
      <pc:sldChg chg="del">
        <pc:chgData name="Carol Everett Oliver" userId="e2fb4ddc-de27-4aab-ac47-558e26468b80" providerId="ADAL" clId="{B5C97B50-535B-4E49-A660-B0DDE290298A}" dt="2019-07-09T22:21:06.394" v="8029" actId="2696"/>
        <pc:sldMkLst>
          <pc:docMk/>
          <pc:sldMk cId="2272648074" sldId="1375"/>
        </pc:sldMkLst>
      </pc:sldChg>
      <pc:sldChg chg="modSp modNotesTx">
        <pc:chgData name="Carol Everett Oliver" userId="e2fb4ddc-de27-4aab-ac47-558e26468b80" providerId="ADAL" clId="{B5C97B50-535B-4E49-A660-B0DDE290298A}" dt="2019-07-09T21:53:04.880" v="4043" actId="20577"/>
        <pc:sldMkLst>
          <pc:docMk/>
          <pc:sldMk cId="270045877" sldId="1377"/>
        </pc:sldMkLst>
        <pc:spChg chg="mod">
          <ac:chgData name="Carol Everett Oliver" userId="e2fb4ddc-de27-4aab-ac47-558e26468b80" providerId="ADAL" clId="{B5C97B50-535B-4E49-A660-B0DDE290298A}" dt="2019-07-09T19:01:01.607" v="516" actId="207"/>
          <ac:spMkLst>
            <pc:docMk/>
            <pc:sldMk cId="270045877" sldId="1377"/>
            <ac:spMk id="2" creationId="{D564C69F-2E13-49D9-B5B7-61BC9CF13E8A}"/>
          </ac:spMkLst>
        </pc:spChg>
      </pc:sldChg>
      <pc:sldChg chg="del">
        <pc:chgData name="Carol Everett Oliver" userId="e2fb4ddc-de27-4aab-ac47-558e26468b80" providerId="ADAL" clId="{B5C97B50-535B-4E49-A660-B0DDE290298A}" dt="2019-07-09T18:47:20.900" v="432" actId="2696"/>
        <pc:sldMkLst>
          <pc:docMk/>
          <pc:sldMk cId="3581982093" sldId="1378"/>
        </pc:sldMkLst>
      </pc:sldChg>
      <pc:sldChg chg="modSp ord modNotesTx">
        <pc:chgData name="Carol Everett Oliver" userId="e2fb4ddc-de27-4aab-ac47-558e26468b80" providerId="ADAL" clId="{B5C97B50-535B-4E49-A660-B0DDE290298A}" dt="2019-07-09T21:58:12.375" v="4687" actId="20577"/>
        <pc:sldMkLst>
          <pc:docMk/>
          <pc:sldMk cId="1499788490" sldId="1379"/>
        </pc:sldMkLst>
        <pc:spChg chg="mod">
          <ac:chgData name="Carol Everett Oliver" userId="e2fb4ddc-de27-4aab-ac47-558e26468b80" providerId="ADAL" clId="{B5C97B50-535B-4E49-A660-B0DDE290298A}" dt="2019-07-09T19:01:51.743" v="524" actId="207"/>
          <ac:spMkLst>
            <pc:docMk/>
            <pc:sldMk cId="1499788490" sldId="1379"/>
            <ac:spMk id="2" creationId="{D564C69F-2E13-49D9-B5B7-61BC9CF13E8A}"/>
          </ac:spMkLst>
        </pc:spChg>
        <pc:picChg chg="mod">
          <ac:chgData name="Carol Everett Oliver" userId="e2fb4ddc-de27-4aab-ac47-558e26468b80" providerId="ADAL" clId="{B5C97B50-535B-4E49-A660-B0DDE290298A}" dt="2019-07-09T18:25:27.951" v="128" actId="1076"/>
          <ac:picMkLst>
            <pc:docMk/>
            <pc:sldMk cId="1499788490" sldId="1379"/>
            <ac:picMk id="4" creationId="{B97966FE-6A20-4C7B-B2D2-8D887A7A4E6F}"/>
          </ac:picMkLst>
        </pc:picChg>
        <pc:picChg chg="mod">
          <ac:chgData name="Carol Everett Oliver" userId="e2fb4ddc-de27-4aab-ac47-558e26468b80" providerId="ADAL" clId="{B5C97B50-535B-4E49-A660-B0DDE290298A}" dt="2019-07-09T18:25:26.193" v="127" actId="1076"/>
          <ac:picMkLst>
            <pc:docMk/>
            <pc:sldMk cId="1499788490" sldId="1379"/>
            <ac:picMk id="5" creationId="{CCAEADD5-D3DB-439D-9C79-1382C91059FA}"/>
          </ac:picMkLst>
        </pc:picChg>
        <pc:picChg chg="mod">
          <ac:chgData name="Carol Everett Oliver" userId="e2fb4ddc-de27-4aab-ac47-558e26468b80" providerId="ADAL" clId="{B5C97B50-535B-4E49-A660-B0DDE290298A}" dt="2019-07-09T18:25:29.514" v="129" actId="1076"/>
          <ac:picMkLst>
            <pc:docMk/>
            <pc:sldMk cId="1499788490" sldId="1379"/>
            <ac:picMk id="6" creationId="{4CFFFA42-EFB6-479D-B209-9C382EC5DF81}"/>
          </ac:picMkLst>
        </pc:picChg>
      </pc:sldChg>
      <pc:sldChg chg="modSp ord modNotesTx">
        <pc:chgData name="Carol Everett Oliver" userId="e2fb4ddc-de27-4aab-ac47-558e26468b80" providerId="ADAL" clId="{B5C97B50-535B-4E49-A660-B0DDE290298A}" dt="2019-07-09T22:08:45.874" v="6527" actId="20577"/>
        <pc:sldMkLst>
          <pc:docMk/>
          <pc:sldMk cId="1156638495" sldId="1380"/>
        </pc:sldMkLst>
        <pc:spChg chg="mod">
          <ac:chgData name="Carol Everett Oliver" userId="e2fb4ddc-de27-4aab-ac47-558e26468b80" providerId="ADAL" clId="{B5C97B50-535B-4E49-A660-B0DDE290298A}" dt="2019-07-09T19:25:25.463" v="688" actId="207"/>
          <ac:spMkLst>
            <pc:docMk/>
            <pc:sldMk cId="1156638495" sldId="1380"/>
            <ac:spMk id="2" creationId="{D564C69F-2E13-49D9-B5B7-61BC9CF13E8A}"/>
          </ac:spMkLst>
        </pc:spChg>
        <pc:picChg chg="mod">
          <ac:chgData name="Carol Everett Oliver" userId="e2fb4ddc-de27-4aab-ac47-558e26468b80" providerId="ADAL" clId="{B5C97B50-535B-4E49-A660-B0DDE290298A}" dt="2019-07-09T19:25:17.690" v="687" actId="14100"/>
          <ac:picMkLst>
            <pc:docMk/>
            <pc:sldMk cId="1156638495" sldId="1380"/>
            <ac:picMk id="7" creationId="{E1E0E1A8-E669-4AC0-841F-E2A216D22FA6}"/>
          </ac:picMkLst>
        </pc:picChg>
      </pc:sldChg>
      <pc:sldChg chg="del ord">
        <pc:chgData name="Carol Everett Oliver" userId="e2fb4ddc-de27-4aab-ac47-558e26468b80" providerId="ADAL" clId="{B5C97B50-535B-4E49-A660-B0DDE290298A}" dt="2019-07-09T19:39:10.259" v="1068" actId="2696"/>
        <pc:sldMkLst>
          <pc:docMk/>
          <pc:sldMk cId="2144355116" sldId="1381"/>
        </pc:sldMkLst>
      </pc:sldChg>
      <pc:sldChg chg="addSp delSp ord modNotesTx">
        <pc:chgData name="Carol Everett Oliver" userId="e2fb4ddc-de27-4aab-ac47-558e26468b80" providerId="ADAL" clId="{B5C97B50-535B-4E49-A660-B0DDE290298A}" dt="2019-07-09T22:12:21.873" v="6823" actId="20577"/>
        <pc:sldMkLst>
          <pc:docMk/>
          <pc:sldMk cId="3614847423" sldId="1382"/>
        </pc:sldMkLst>
        <pc:spChg chg="add del">
          <ac:chgData name="Carol Everett Oliver" userId="e2fb4ddc-de27-4aab-ac47-558e26468b80" providerId="ADAL" clId="{B5C97B50-535B-4E49-A660-B0DDE290298A}" dt="2019-07-09T20:27:27.417" v="2009"/>
          <ac:spMkLst>
            <pc:docMk/>
            <pc:sldMk cId="3614847423" sldId="1382"/>
            <ac:spMk id="8" creationId="{107197D5-6840-41AD-A9E6-0D9DFF258C50}"/>
          </ac:spMkLst>
        </pc:spChg>
        <pc:spChg chg="add del">
          <ac:chgData name="Carol Everett Oliver" userId="e2fb4ddc-de27-4aab-ac47-558e26468b80" providerId="ADAL" clId="{B5C97B50-535B-4E49-A660-B0DDE290298A}" dt="2019-07-09T20:27:27.417" v="2009"/>
          <ac:spMkLst>
            <pc:docMk/>
            <pc:sldMk cId="3614847423" sldId="1382"/>
            <ac:spMk id="10" creationId="{4039075E-0493-4A38-BEA0-8C32EA8E9660}"/>
          </ac:spMkLst>
        </pc:spChg>
        <pc:spChg chg="add">
          <ac:chgData name="Carol Everett Oliver" userId="e2fb4ddc-de27-4aab-ac47-558e26468b80" providerId="ADAL" clId="{B5C97B50-535B-4E49-A660-B0DDE290298A}" dt="2019-07-09T20:28:00.035" v="2011"/>
          <ac:spMkLst>
            <pc:docMk/>
            <pc:sldMk cId="3614847423" sldId="1382"/>
            <ac:spMk id="14" creationId="{EC17A7E4-B1A1-45F7-BBCA-515A6E5F14A3}"/>
          </ac:spMkLst>
        </pc:spChg>
        <pc:spChg chg="add">
          <ac:chgData name="Carol Everett Oliver" userId="e2fb4ddc-de27-4aab-ac47-558e26468b80" providerId="ADAL" clId="{B5C97B50-535B-4E49-A660-B0DDE290298A}" dt="2019-07-09T20:28:00.035" v="2011"/>
          <ac:spMkLst>
            <pc:docMk/>
            <pc:sldMk cId="3614847423" sldId="1382"/>
            <ac:spMk id="15" creationId="{54430A71-DE0F-4AB3-8156-C54C57C3B2A8}"/>
          </ac:spMkLst>
        </pc:spChg>
        <pc:spChg chg="add">
          <ac:chgData name="Carol Everett Oliver" userId="e2fb4ddc-de27-4aab-ac47-558e26468b80" providerId="ADAL" clId="{B5C97B50-535B-4E49-A660-B0DDE290298A}" dt="2019-07-09T20:28:00.035" v="2011"/>
          <ac:spMkLst>
            <pc:docMk/>
            <pc:sldMk cId="3614847423" sldId="1382"/>
            <ac:spMk id="16" creationId="{0EDCB3E8-5751-44DD-9577-C73CD4CAF650}"/>
          </ac:spMkLst>
        </pc:spChg>
        <pc:picChg chg="add del">
          <ac:chgData name="Carol Everett Oliver" userId="e2fb4ddc-de27-4aab-ac47-558e26468b80" providerId="ADAL" clId="{B5C97B50-535B-4E49-A660-B0DDE290298A}" dt="2019-07-09T20:27:27.417" v="2009"/>
          <ac:picMkLst>
            <pc:docMk/>
            <pc:sldMk cId="3614847423" sldId="1382"/>
            <ac:picMk id="13" creationId="{7AAD9942-6A10-4002-B916-82F9D204C8C3}"/>
          </ac:picMkLst>
        </pc:picChg>
        <pc:picChg chg="add">
          <ac:chgData name="Carol Everett Oliver" userId="e2fb4ddc-de27-4aab-ac47-558e26468b80" providerId="ADAL" clId="{B5C97B50-535B-4E49-A660-B0DDE290298A}" dt="2019-07-09T20:28:00.035" v="2011"/>
          <ac:picMkLst>
            <pc:docMk/>
            <pc:sldMk cId="3614847423" sldId="1382"/>
            <ac:picMk id="19" creationId="{E8C66C3C-5DDE-48C8-82E6-7F655BC76A50}"/>
          </ac:picMkLst>
        </pc:picChg>
        <pc:cxnChg chg="add del">
          <ac:chgData name="Carol Everett Oliver" userId="e2fb4ddc-de27-4aab-ac47-558e26468b80" providerId="ADAL" clId="{B5C97B50-535B-4E49-A660-B0DDE290298A}" dt="2019-07-09T20:27:27.417" v="2009"/>
          <ac:cxnSpMkLst>
            <pc:docMk/>
            <pc:sldMk cId="3614847423" sldId="1382"/>
            <ac:cxnSpMk id="11" creationId="{14DEEAF1-0BB7-4329-9971-0B7056FB55A2}"/>
          </ac:cxnSpMkLst>
        </pc:cxnChg>
        <pc:cxnChg chg="add del">
          <ac:chgData name="Carol Everett Oliver" userId="e2fb4ddc-de27-4aab-ac47-558e26468b80" providerId="ADAL" clId="{B5C97B50-535B-4E49-A660-B0DDE290298A}" dt="2019-07-09T20:27:27.417" v="2009"/>
          <ac:cxnSpMkLst>
            <pc:docMk/>
            <pc:sldMk cId="3614847423" sldId="1382"/>
            <ac:cxnSpMk id="12" creationId="{BF88E298-266B-40A2-8652-188BD7D1EF88}"/>
          </ac:cxnSpMkLst>
        </pc:cxnChg>
        <pc:cxnChg chg="add">
          <ac:chgData name="Carol Everett Oliver" userId="e2fb4ddc-de27-4aab-ac47-558e26468b80" providerId="ADAL" clId="{B5C97B50-535B-4E49-A660-B0DDE290298A}" dt="2019-07-09T20:28:00.035" v="2011"/>
          <ac:cxnSpMkLst>
            <pc:docMk/>
            <pc:sldMk cId="3614847423" sldId="1382"/>
            <ac:cxnSpMk id="17" creationId="{78434984-CE57-4C28-9AEC-97C6B1C7576B}"/>
          </ac:cxnSpMkLst>
        </pc:cxnChg>
        <pc:cxnChg chg="add">
          <ac:chgData name="Carol Everett Oliver" userId="e2fb4ddc-de27-4aab-ac47-558e26468b80" providerId="ADAL" clId="{B5C97B50-535B-4E49-A660-B0DDE290298A}" dt="2019-07-09T20:28:00.035" v="2011"/>
          <ac:cxnSpMkLst>
            <pc:docMk/>
            <pc:sldMk cId="3614847423" sldId="1382"/>
            <ac:cxnSpMk id="18" creationId="{42ED255B-409F-4084-B0A2-54BD584F0FD5}"/>
          </ac:cxnSpMkLst>
        </pc:cxnChg>
      </pc:sldChg>
      <pc:sldChg chg="addSp modSp ord modNotesTx">
        <pc:chgData name="Carol Everett Oliver" userId="e2fb4ddc-de27-4aab-ac47-558e26468b80" providerId="ADAL" clId="{B5C97B50-535B-4E49-A660-B0DDE290298A}" dt="2019-07-09T22:13:03.451" v="6836" actId="20577"/>
        <pc:sldMkLst>
          <pc:docMk/>
          <pc:sldMk cId="1757902819" sldId="1383"/>
        </pc:sldMkLst>
        <pc:spChg chg="mod">
          <ac:chgData name="Carol Everett Oliver" userId="e2fb4ddc-de27-4aab-ac47-558e26468b80" providerId="ADAL" clId="{B5C97B50-535B-4E49-A660-B0DDE290298A}" dt="2019-07-09T20:28:20.394" v="2014" actId="1076"/>
          <ac:spMkLst>
            <pc:docMk/>
            <pc:sldMk cId="1757902819" sldId="1383"/>
            <ac:spMk id="2" creationId="{00000000-0000-0000-0000-000000000000}"/>
          </ac:spMkLst>
        </pc:spChg>
        <pc:spChg chg="add">
          <ac:chgData name="Carol Everett Oliver" userId="e2fb4ddc-de27-4aab-ac47-558e26468b80" providerId="ADAL" clId="{B5C97B50-535B-4E49-A660-B0DDE290298A}" dt="2019-07-09T20:28:17.190" v="2013"/>
          <ac:spMkLst>
            <pc:docMk/>
            <pc:sldMk cId="1757902819" sldId="1383"/>
            <ac:spMk id="12" creationId="{DEEE65CF-DC47-4793-9C5D-BAAAA3F4948F}"/>
          </ac:spMkLst>
        </pc:spChg>
        <pc:spChg chg="add">
          <ac:chgData name="Carol Everett Oliver" userId="e2fb4ddc-de27-4aab-ac47-558e26468b80" providerId="ADAL" clId="{B5C97B50-535B-4E49-A660-B0DDE290298A}" dt="2019-07-09T20:28:17.190" v="2013"/>
          <ac:spMkLst>
            <pc:docMk/>
            <pc:sldMk cId="1757902819" sldId="1383"/>
            <ac:spMk id="14" creationId="{6A827F0F-E6AD-4005-ACA4-196FF908DAE2}"/>
          </ac:spMkLst>
        </pc:spChg>
        <pc:spChg chg="add">
          <ac:chgData name="Carol Everett Oliver" userId="e2fb4ddc-de27-4aab-ac47-558e26468b80" providerId="ADAL" clId="{B5C97B50-535B-4E49-A660-B0DDE290298A}" dt="2019-07-09T20:28:17.190" v="2013"/>
          <ac:spMkLst>
            <pc:docMk/>
            <pc:sldMk cId="1757902819" sldId="1383"/>
            <ac:spMk id="15" creationId="{33312749-252F-41B7-A932-E1F0B688D2A5}"/>
          </ac:spMkLst>
        </pc:spChg>
        <pc:picChg chg="add">
          <ac:chgData name="Carol Everett Oliver" userId="e2fb4ddc-de27-4aab-ac47-558e26468b80" providerId="ADAL" clId="{B5C97B50-535B-4E49-A660-B0DDE290298A}" dt="2019-07-09T20:28:17.190" v="2013"/>
          <ac:picMkLst>
            <pc:docMk/>
            <pc:sldMk cId="1757902819" sldId="1383"/>
            <ac:picMk id="18" creationId="{AD2AF70D-8D07-4AFD-B9D7-72A95124E713}"/>
          </ac:picMkLst>
        </pc:picChg>
        <pc:cxnChg chg="add">
          <ac:chgData name="Carol Everett Oliver" userId="e2fb4ddc-de27-4aab-ac47-558e26468b80" providerId="ADAL" clId="{B5C97B50-535B-4E49-A660-B0DDE290298A}" dt="2019-07-09T20:28:17.190" v="2013"/>
          <ac:cxnSpMkLst>
            <pc:docMk/>
            <pc:sldMk cId="1757902819" sldId="1383"/>
            <ac:cxnSpMk id="16" creationId="{ADA0F600-DF5C-4D1A-985C-CE3481A38DBA}"/>
          </ac:cxnSpMkLst>
        </pc:cxnChg>
        <pc:cxnChg chg="add">
          <ac:chgData name="Carol Everett Oliver" userId="e2fb4ddc-de27-4aab-ac47-558e26468b80" providerId="ADAL" clId="{B5C97B50-535B-4E49-A660-B0DDE290298A}" dt="2019-07-09T20:28:17.190" v="2013"/>
          <ac:cxnSpMkLst>
            <pc:docMk/>
            <pc:sldMk cId="1757902819" sldId="1383"/>
            <ac:cxnSpMk id="17" creationId="{FA4EFA1F-202E-4570-88A0-664273132AED}"/>
          </ac:cxnSpMkLst>
        </pc:cxnChg>
      </pc:sldChg>
      <pc:sldChg chg="addSp modSp ord modNotesTx">
        <pc:chgData name="Carol Everett Oliver" userId="e2fb4ddc-de27-4aab-ac47-558e26468b80" providerId="ADAL" clId="{B5C97B50-535B-4E49-A660-B0DDE290298A}" dt="2019-07-09T22:14:48.091" v="7131" actId="20577"/>
        <pc:sldMkLst>
          <pc:docMk/>
          <pc:sldMk cId="3506608254" sldId="1384"/>
        </pc:sldMkLst>
        <pc:spChg chg="mod">
          <ac:chgData name="Carol Everett Oliver" userId="e2fb4ddc-de27-4aab-ac47-558e26468b80" providerId="ADAL" clId="{B5C97B50-535B-4E49-A660-B0DDE290298A}" dt="2019-07-09T20:31:34.617" v="2035" actId="113"/>
          <ac:spMkLst>
            <pc:docMk/>
            <pc:sldMk cId="3506608254" sldId="1384"/>
            <ac:spMk id="9" creationId="{E61E2007-D52E-4C36-B938-FC8BDDFC20EB}"/>
          </ac:spMkLst>
        </pc:spChg>
        <pc:grpChg chg="add">
          <ac:chgData name="Carol Everett Oliver" userId="e2fb4ddc-de27-4aab-ac47-558e26468b80" providerId="ADAL" clId="{B5C97B50-535B-4E49-A660-B0DDE290298A}" dt="2019-07-09T20:30:19.145" v="2022"/>
          <ac:grpSpMkLst>
            <pc:docMk/>
            <pc:sldMk cId="3506608254" sldId="1384"/>
            <ac:grpSpMk id="10" creationId="{76BD4B39-D0F0-48E2-96FB-B4FF37A04D15}"/>
          </ac:grpSpMkLst>
        </pc:grpChg>
      </pc:sldChg>
      <pc:sldChg chg="addSp modSp ord">
        <pc:chgData name="Carol Everett Oliver" userId="e2fb4ddc-de27-4aab-ac47-558e26468b80" providerId="ADAL" clId="{B5C97B50-535B-4E49-A660-B0DDE290298A}" dt="2019-07-09T20:31:43.647" v="2036" actId="113"/>
        <pc:sldMkLst>
          <pc:docMk/>
          <pc:sldMk cId="101813179" sldId="1385"/>
        </pc:sldMkLst>
        <pc:spChg chg="mod">
          <ac:chgData name="Carol Everett Oliver" userId="e2fb4ddc-de27-4aab-ac47-558e26468b80" providerId="ADAL" clId="{B5C97B50-535B-4E49-A660-B0DDE290298A}" dt="2019-07-09T20:31:43.647" v="2036" actId="113"/>
          <ac:spMkLst>
            <pc:docMk/>
            <pc:sldMk cId="101813179" sldId="1385"/>
            <ac:spMk id="9" creationId="{F1FC252F-1E99-4153-84E3-BBC21C495988}"/>
          </ac:spMkLst>
        </pc:spChg>
        <pc:grpChg chg="add">
          <ac:chgData name="Carol Everett Oliver" userId="e2fb4ddc-de27-4aab-ac47-558e26468b80" providerId="ADAL" clId="{B5C97B50-535B-4E49-A660-B0DDE290298A}" dt="2019-07-09T20:30:30.064" v="2023"/>
          <ac:grpSpMkLst>
            <pc:docMk/>
            <pc:sldMk cId="101813179" sldId="1385"/>
            <ac:grpSpMk id="10" creationId="{7EB37D1D-5A37-4795-AD02-251AEDF26B0E}"/>
          </ac:grpSpMkLst>
        </pc:grpChg>
        <pc:graphicFrameChg chg="mod">
          <ac:chgData name="Carol Everett Oliver" userId="e2fb4ddc-de27-4aab-ac47-558e26468b80" providerId="ADAL" clId="{B5C97B50-535B-4E49-A660-B0DDE290298A}" dt="2019-07-09T20:31:11.770" v="2032" actId="1076"/>
          <ac:graphicFrameMkLst>
            <pc:docMk/>
            <pc:sldMk cId="101813179" sldId="1385"/>
            <ac:graphicFrameMk id="5" creationId="{DF8CE58B-6441-46A0-8DDE-BFC081479ED6}"/>
          </ac:graphicFrameMkLst>
        </pc:graphicFrameChg>
        <pc:picChg chg="mod">
          <ac:chgData name="Carol Everett Oliver" userId="e2fb4ddc-de27-4aab-ac47-558e26468b80" providerId="ADAL" clId="{B5C97B50-535B-4E49-A660-B0DDE290298A}" dt="2019-07-09T20:30:35.537" v="2025" actId="1076"/>
          <ac:picMkLst>
            <pc:docMk/>
            <pc:sldMk cId="101813179" sldId="1385"/>
            <ac:picMk id="11" creationId="{1CE82FE7-BF44-495E-9421-7716DDD6BA08}"/>
          </ac:picMkLst>
        </pc:picChg>
        <pc:picChg chg="mod">
          <ac:chgData name="Carol Everett Oliver" userId="e2fb4ddc-de27-4aab-ac47-558e26468b80" providerId="ADAL" clId="{B5C97B50-535B-4E49-A660-B0DDE290298A}" dt="2019-07-09T20:31:21.965" v="2033" actId="1076"/>
          <ac:picMkLst>
            <pc:docMk/>
            <pc:sldMk cId="101813179" sldId="1385"/>
            <ac:picMk id="13" creationId="{FAB69A0F-A197-43EC-9B9E-F52113E9D216}"/>
          </ac:picMkLst>
        </pc:picChg>
      </pc:sldChg>
      <pc:sldChg chg="modSp ord modNotesTx">
        <pc:chgData name="Carol Everett Oliver" userId="e2fb4ddc-de27-4aab-ac47-558e26468b80" providerId="ADAL" clId="{B5C97B50-535B-4E49-A660-B0DDE290298A}" dt="2019-07-09T20:41:14.752" v="2302" actId="1076"/>
        <pc:sldMkLst>
          <pc:docMk/>
          <pc:sldMk cId="3017886925" sldId="1386"/>
        </pc:sldMkLst>
        <pc:spChg chg="mod">
          <ac:chgData name="Carol Everett Oliver" userId="e2fb4ddc-de27-4aab-ac47-558e26468b80" providerId="ADAL" clId="{B5C97B50-535B-4E49-A660-B0DDE290298A}" dt="2019-07-09T20:40:18.067" v="2155" actId="20577"/>
          <ac:spMkLst>
            <pc:docMk/>
            <pc:sldMk cId="3017886925" sldId="1386"/>
            <ac:spMk id="2" creationId="{D564C69F-2E13-49D9-B5B7-61BC9CF13E8A}"/>
          </ac:spMkLst>
        </pc:spChg>
        <pc:spChg chg="mod">
          <ac:chgData name="Carol Everett Oliver" userId="e2fb4ddc-de27-4aab-ac47-558e26468b80" providerId="ADAL" clId="{B5C97B50-535B-4E49-A660-B0DDE290298A}" dt="2019-07-09T20:40:27.605" v="2165" actId="20577"/>
          <ac:spMkLst>
            <pc:docMk/>
            <pc:sldMk cId="3017886925" sldId="1386"/>
            <ac:spMk id="3" creationId="{A146F7E9-B84D-4358-8AEC-D9688F4328B1}"/>
          </ac:spMkLst>
        </pc:spChg>
        <pc:picChg chg="mod">
          <ac:chgData name="Carol Everett Oliver" userId="e2fb4ddc-de27-4aab-ac47-558e26468b80" providerId="ADAL" clId="{B5C97B50-535B-4E49-A660-B0DDE290298A}" dt="2019-07-09T20:41:14.752" v="2302" actId="1076"/>
          <ac:picMkLst>
            <pc:docMk/>
            <pc:sldMk cId="3017886925" sldId="1386"/>
            <ac:picMk id="32" creationId="{A055B0C2-4FDF-4762-8E2A-773D82B20104}"/>
          </ac:picMkLst>
        </pc:picChg>
      </pc:sldChg>
      <pc:sldChg chg="ord">
        <pc:chgData name="Carol Everett Oliver" userId="e2fb4ddc-de27-4aab-ac47-558e26468b80" providerId="ADAL" clId="{B5C97B50-535B-4E49-A660-B0DDE290298A}" dt="2019-07-09T20:34:52.663" v="2063"/>
        <pc:sldMkLst>
          <pc:docMk/>
          <pc:sldMk cId="2740478369" sldId="1387"/>
        </pc:sldMkLst>
      </pc:sldChg>
      <pc:sldChg chg="addSp modSp ord modNotesTx">
        <pc:chgData name="Carol Everett Oliver" userId="e2fb4ddc-de27-4aab-ac47-558e26468b80" providerId="ADAL" clId="{B5C97B50-535B-4E49-A660-B0DDE290298A}" dt="2019-07-09T22:17:43.638" v="7597" actId="20577"/>
        <pc:sldMkLst>
          <pc:docMk/>
          <pc:sldMk cId="2879904459" sldId="1388"/>
        </pc:sldMkLst>
        <pc:spChg chg="mod">
          <ac:chgData name="Carol Everett Oliver" userId="e2fb4ddc-de27-4aab-ac47-558e26468b80" providerId="ADAL" clId="{B5C97B50-535B-4E49-A660-B0DDE290298A}" dt="2019-07-09T22:17:14.236" v="7549" actId="207"/>
          <ac:spMkLst>
            <pc:docMk/>
            <pc:sldMk cId="2879904459" sldId="1388"/>
            <ac:spMk id="2" creationId="{7C39C78E-56FE-4769-984B-A4C7429AF102}"/>
          </ac:spMkLst>
        </pc:spChg>
        <pc:grpChg chg="add">
          <ac:chgData name="Carol Everett Oliver" userId="e2fb4ddc-de27-4aab-ac47-558e26468b80" providerId="ADAL" clId="{B5C97B50-535B-4E49-A660-B0DDE290298A}" dt="2019-07-09T20:36:12.261" v="2071"/>
          <ac:grpSpMkLst>
            <pc:docMk/>
            <pc:sldMk cId="2879904459" sldId="1388"/>
            <ac:grpSpMk id="4" creationId="{C7BDA7E7-BE76-4DB2-A294-C948A02F289E}"/>
          </ac:grpSpMkLst>
        </pc:grpChg>
      </pc:sldChg>
      <pc:sldChg chg="addSp ord modNotesTx">
        <pc:chgData name="Carol Everett Oliver" userId="e2fb4ddc-de27-4aab-ac47-558e26468b80" providerId="ADAL" clId="{B5C97B50-535B-4E49-A660-B0DDE290298A}" dt="2019-07-09T22:19:24.127" v="7980" actId="20577"/>
        <pc:sldMkLst>
          <pc:docMk/>
          <pc:sldMk cId="2465831881" sldId="1389"/>
        </pc:sldMkLst>
        <pc:grpChg chg="add">
          <ac:chgData name="Carol Everett Oliver" userId="e2fb4ddc-de27-4aab-ac47-558e26468b80" providerId="ADAL" clId="{B5C97B50-535B-4E49-A660-B0DDE290298A}" dt="2019-07-09T20:36:04.326" v="2069"/>
          <ac:grpSpMkLst>
            <pc:docMk/>
            <pc:sldMk cId="2465831881" sldId="1389"/>
            <ac:grpSpMk id="4" creationId="{272BDF0D-91E3-4127-B37D-50D73EC78430}"/>
          </ac:grpSpMkLst>
        </pc:grpChg>
      </pc:sldChg>
      <pc:sldChg chg="addSp modSp ord">
        <pc:chgData name="Carol Everett Oliver" userId="e2fb4ddc-de27-4aab-ac47-558e26468b80" providerId="ADAL" clId="{B5C97B50-535B-4E49-A660-B0DDE290298A}" dt="2019-07-09T22:19:37.318" v="7981" actId="1076"/>
        <pc:sldMkLst>
          <pc:docMk/>
          <pc:sldMk cId="2844522381" sldId="1390"/>
        </pc:sldMkLst>
        <pc:spChg chg="mod">
          <ac:chgData name="Carol Everett Oliver" userId="e2fb4ddc-de27-4aab-ac47-558e26468b80" providerId="ADAL" clId="{B5C97B50-535B-4E49-A660-B0DDE290298A}" dt="2019-07-09T22:19:37.318" v="7981" actId="1076"/>
          <ac:spMkLst>
            <pc:docMk/>
            <pc:sldMk cId="2844522381" sldId="1390"/>
            <ac:spMk id="2" creationId="{7C39C78E-56FE-4769-984B-A4C7429AF102}"/>
          </ac:spMkLst>
        </pc:spChg>
        <pc:grpChg chg="add">
          <ac:chgData name="Carol Everett Oliver" userId="e2fb4ddc-de27-4aab-ac47-558e26468b80" providerId="ADAL" clId="{B5C97B50-535B-4E49-A660-B0DDE290298A}" dt="2019-07-09T20:36:02.025" v="2067"/>
          <ac:grpSpMkLst>
            <pc:docMk/>
            <pc:sldMk cId="2844522381" sldId="1390"/>
            <ac:grpSpMk id="4" creationId="{E9707933-7240-4280-987F-877227D8C5AA}"/>
          </ac:grpSpMkLst>
        </pc:grpChg>
      </pc:sldChg>
      <pc:sldChg chg="addSp modSp ord">
        <pc:chgData name="Carol Everett Oliver" userId="e2fb4ddc-de27-4aab-ac47-558e26468b80" providerId="ADAL" clId="{B5C97B50-535B-4E49-A660-B0DDE290298A}" dt="2019-07-09T22:19:47.883" v="7982" actId="1076"/>
        <pc:sldMkLst>
          <pc:docMk/>
          <pc:sldMk cId="2054096223" sldId="1391"/>
        </pc:sldMkLst>
        <pc:spChg chg="mod">
          <ac:chgData name="Carol Everett Oliver" userId="e2fb4ddc-de27-4aab-ac47-558e26468b80" providerId="ADAL" clId="{B5C97B50-535B-4E49-A660-B0DDE290298A}" dt="2019-07-09T22:19:47.883" v="7982" actId="1076"/>
          <ac:spMkLst>
            <pc:docMk/>
            <pc:sldMk cId="2054096223" sldId="1391"/>
            <ac:spMk id="2" creationId="{7C39C78E-56FE-4769-984B-A4C7429AF102}"/>
          </ac:spMkLst>
        </pc:spChg>
        <pc:grpChg chg="add">
          <ac:chgData name="Carol Everett Oliver" userId="e2fb4ddc-de27-4aab-ac47-558e26468b80" providerId="ADAL" clId="{B5C97B50-535B-4E49-A660-B0DDE290298A}" dt="2019-07-09T20:36:03.402" v="2068"/>
          <ac:grpSpMkLst>
            <pc:docMk/>
            <pc:sldMk cId="2054096223" sldId="1391"/>
            <ac:grpSpMk id="4" creationId="{EAAFCB08-A087-45A4-8791-AF5839123BBD}"/>
          </ac:grpSpMkLst>
        </pc:grpChg>
      </pc:sldChg>
      <pc:sldChg chg="del">
        <pc:chgData name="Carol Everett Oliver" userId="e2fb4ddc-de27-4aab-ac47-558e26468b80" providerId="ADAL" clId="{B5C97B50-535B-4E49-A660-B0DDE290298A}" dt="2019-07-09T18:21:15.851" v="42" actId="2696"/>
        <pc:sldMkLst>
          <pc:docMk/>
          <pc:sldMk cId="4000283358" sldId="1392"/>
        </pc:sldMkLst>
      </pc:sldChg>
      <pc:sldChg chg="addSp delSp modSp modAnim modNotesTx">
        <pc:chgData name="Carol Everett Oliver" userId="e2fb4ddc-de27-4aab-ac47-558e26468b80" providerId="ADAL" clId="{B5C97B50-535B-4E49-A660-B0DDE290298A}" dt="2019-07-09T21:53:17.137" v="4044" actId="20577"/>
        <pc:sldMkLst>
          <pc:docMk/>
          <pc:sldMk cId="1127958516" sldId="1393"/>
        </pc:sldMkLst>
        <pc:spChg chg="del mod">
          <ac:chgData name="Carol Everett Oliver" userId="e2fb4ddc-de27-4aab-ac47-558e26468b80" providerId="ADAL" clId="{B5C97B50-535B-4E49-A660-B0DDE290298A}" dt="2019-07-09T18:20:09.559" v="18" actId="478"/>
          <ac:spMkLst>
            <pc:docMk/>
            <pc:sldMk cId="1127958516" sldId="1393"/>
            <ac:spMk id="3" creationId="{BF9D204D-8AD2-4405-9F52-55888A3F2EB5}"/>
          </ac:spMkLst>
        </pc:spChg>
        <pc:spChg chg="add del mod">
          <ac:chgData name="Carol Everett Oliver" userId="e2fb4ddc-de27-4aab-ac47-558e26468b80" providerId="ADAL" clId="{B5C97B50-535B-4E49-A660-B0DDE290298A}" dt="2019-07-09T18:20:15.389" v="19" actId="478"/>
          <ac:spMkLst>
            <pc:docMk/>
            <pc:sldMk cId="1127958516" sldId="1393"/>
            <ac:spMk id="10" creationId="{640A756B-7950-45B3-A9B2-D6319C9069FC}"/>
          </ac:spMkLst>
        </pc:spChg>
        <pc:spChg chg="add del mod">
          <ac:chgData name="Carol Everett Oliver" userId="e2fb4ddc-de27-4aab-ac47-558e26468b80" providerId="ADAL" clId="{B5C97B50-535B-4E49-A660-B0DDE290298A}" dt="2019-07-09T19:01:15" v="518" actId="207"/>
          <ac:spMkLst>
            <pc:docMk/>
            <pc:sldMk cId="1127958516" sldId="1393"/>
            <ac:spMk id="13" creationId="{089A862F-762F-4FBB-8E2F-EA657EED7B70}"/>
          </ac:spMkLst>
        </pc:spChg>
        <pc:spChg chg="add">
          <ac:chgData name="Carol Everett Oliver" userId="e2fb4ddc-de27-4aab-ac47-558e26468b80" providerId="ADAL" clId="{B5C97B50-535B-4E49-A660-B0DDE290298A}" dt="2019-07-09T18:19:50.951" v="1"/>
          <ac:spMkLst>
            <pc:docMk/>
            <pc:sldMk cId="1127958516" sldId="1393"/>
            <ac:spMk id="14" creationId="{8BE8BBD3-3F7E-45F9-AA15-03DD94071D87}"/>
          </ac:spMkLst>
        </pc:spChg>
        <pc:spChg chg="add">
          <ac:chgData name="Carol Everett Oliver" userId="e2fb4ddc-de27-4aab-ac47-558e26468b80" providerId="ADAL" clId="{B5C97B50-535B-4E49-A660-B0DDE290298A}" dt="2019-07-09T18:19:50.951" v="1"/>
          <ac:spMkLst>
            <pc:docMk/>
            <pc:sldMk cId="1127958516" sldId="1393"/>
            <ac:spMk id="16" creationId="{257E9159-2C17-4A36-8374-075ED97C9657}"/>
          </ac:spMkLst>
        </pc:spChg>
        <pc:spChg chg="add">
          <ac:chgData name="Carol Everett Oliver" userId="e2fb4ddc-de27-4aab-ac47-558e26468b80" providerId="ADAL" clId="{B5C97B50-535B-4E49-A660-B0DDE290298A}" dt="2019-07-09T18:19:50.951" v="1"/>
          <ac:spMkLst>
            <pc:docMk/>
            <pc:sldMk cId="1127958516" sldId="1393"/>
            <ac:spMk id="25" creationId="{3984C005-B0A0-48A8-BC55-987D10E3C4A7}"/>
          </ac:spMkLst>
        </pc:spChg>
        <pc:grpChg chg="add">
          <ac:chgData name="Carol Everett Oliver" userId="e2fb4ddc-de27-4aab-ac47-558e26468b80" providerId="ADAL" clId="{B5C97B50-535B-4E49-A660-B0DDE290298A}" dt="2019-07-09T18:19:50.951" v="1"/>
          <ac:grpSpMkLst>
            <pc:docMk/>
            <pc:sldMk cId="1127958516" sldId="1393"/>
            <ac:grpSpMk id="17" creationId="{BFB02FA3-3220-469F-9861-DCBC86A6F39F}"/>
          </ac:grpSpMkLst>
        </pc:grpChg>
        <pc:grpChg chg="add">
          <ac:chgData name="Carol Everett Oliver" userId="e2fb4ddc-de27-4aab-ac47-558e26468b80" providerId="ADAL" clId="{B5C97B50-535B-4E49-A660-B0DDE290298A}" dt="2019-07-09T18:19:50.951" v="1"/>
          <ac:grpSpMkLst>
            <pc:docMk/>
            <pc:sldMk cId="1127958516" sldId="1393"/>
            <ac:grpSpMk id="20" creationId="{8D00B184-B623-4DC3-8F1C-AA42B50CD4D9}"/>
          </ac:grpSpMkLst>
        </pc:grpChg>
      </pc:sldChg>
      <pc:sldChg chg="addSp delSp modSp modNotesTx">
        <pc:chgData name="Carol Everett Oliver" userId="e2fb4ddc-de27-4aab-ac47-558e26468b80" providerId="ADAL" clId="{B5C97B50-535B-4E49-A660-B0DDE290298A}" dt="2019-07-09T21:55:22.733" v="4228" actId="20577"/>
        <pc:sldMkLst>
          <pc:docMk/>
          <pc:sldMk cId="1265990943" sldId="1394"/>
        </pc:sldMkLst>
        <pc:spChg chg="del">
          <ac:chgData name="Carol Everett Oliver" userId="e2fb4ddc-de27-4aab-ac47-558e26468b80" providerId="ADAL" clId="{B5C97B50-535B-4E49-A660-B0DDE290298A}" dt="2019-07-09T18:20:33.274" v="34" actId="478"/>
          <ac:spMkLst>
            <pc:docMk/>
            <pc:sldMk cId="1265990943" sldId="1394"/>
            <ac:spMk id="3" creationId="{BF9D204D-8AD2-4405-9F52-55888A3F2EB5}"/>
          </ac:spMkLst>
        </pc:spChg>
        <pc:spChg chg="add del mod">
          <ac:chgData name="Carol Everett Oliver" userId="e2fb4ddc-de27-4aab-ac47-558e26468b80" providerId="ADAL" clId="{B5C97B50-535B-4E49-A660-B0DDE290298A}" dt="2019-07-09T18:21:31.631" v="45" actId="478"/>
          <ac:spMkLst>
            <pc:docMk/>
            <pc:sldMk cId="1265990943" sldId="1394"/>
            <ac:spMk id="7" creationId="{F72D04F3-E7E0-4E3C-8A42-323C638338CF}"/>
          </ac:spMkLst>
        </pc:spChg>
        <pc:spChg chg="add mod">
          <ac:chgData name="Carol Everett Oliver" userId="e2fb4ddc-de27-4aab-ac47-558e26468b80" providerId="ADAL" clId="{B5C97B50-535B-4E49-A660-B0DDE290298A}" dt="2019-07-09T19:01:20.919" v="519" actId="207"/>
          <ac:spMkLst>
            <pc:docMk/>
            <pc:sldMk cId="1265990943" sldId="1394"/>
            <ac:spMk id="12" creationId="{5C16857A-4D3D-406C-BACC-FD964E96E57C}"/>
          </ac:spMkLst>
        </pc:spChg>
        <pc:spChg chg="add">
          <ac:chgData name="Carol Everett Oliver" userId="e2fb4ddc-de27-4aab-ac47-558e26468b80" providerId="ADAL" clId="{B5C97B50-535B-4E49-A660-B0DDE290298A}" dt="2019-07-09T18:21:27.796" v="44"/>
          <ac:spMkLst>
            <pc:docMk/>
            <pc:sldMk cId="1265990943" sldId="1394"/>
            <ac:spMk id="17" creationId="{5666F62D-C9FB-4305-A966-D74748035D07}"/>
          </ac:spMkLst>
        </pc:spChg>
        <pc:spChg chg="add mod">
          <ac:chgData name="Carol Everett Oliver" userId="e2fb4ddc-de27-4aab-ac47-558e26468b80" providerId="ADAL" clId="{B5C97B50-535B-4E49-A660-B0DDE290298A}" dt="2019-07-09T18:34:23.640" v="187" actId="255"/>
          <ac:spMkLst>
            <pc:docMk/>
            <pc:sldMk cId="1265990943" sldId="1394"/>
            <ac:spMk id="18" creationId="{D1869D7D-3E9F-4CB6-84B3-7AA100891074}"/>
          </ac:spMkLst>
        </pc:spChg>
        <pc:spChg chg="add mod">
          <ac:chgData name="Carol Everett Oliver" userId="e2fb4ddc-de27-4aab-ac47-558e26468b80" providerId="ADAL" clId="{B5C97B50-535B-4E49-A660-B0DDE290298A}" dt="2019-07-09T18:34:31.426" v="188" actId="255"/>
          <ac:spMkLst>
            <pc:docMk/>
            <pc:sldMk cId="1265990943" sldId="1394"/>
            <ac:spMk id="19" creationId="{F1DE3BF3-F89B-4FC0-B98E-2BA92711FDE9}"/>
          </ac:spMkLst>
        </pc:spChg>
        <pc:picChg chg="add">
          <ac:chgData name="Carol Everett Oliver" userId="e2fb4ddc-de27-4aab-ac47-558e26468b80" providerId="ADAL" clId="{B5C97B50-535B-4E49-A660-B0DDE290298A}" dt="2019-07-09T18:21:27.796" v="44"/>
          <ac:picMkLst>
            <pc:docMk/>
            <pc:sldMk cId="1265990943" sldId="1394"/>
            <ac:picMk id="13" creationId="{236A5127-FF3C-43E5-A4D4-6A05FBB12974}"/>
          </ac:picMkLst>
        </pc:picChg>
        <pc:picChg chg="add">
          <ac:chgData name="Carol Everett Oliver" userId="e2fb4ddc-de27-4aab-ac47-558e26468b80" providerId="ADAL" clId="{B5C97B50-535B-4E49-A660-B0DDE290298A}" dt="2019-07-09T18:21:27.796" v="44"/>
          <ac:picMkLst>
            <pc:docMk/>
            <pc:sldMk cId="1265990943" sldId="1394"/>
            <ac:picMk id="14" creationId="{A4CE85A3-0452-4633-B8EE-ABD61FD897A9}"/>
          </ac:picMkLst>
        </pc:picChg>
        <pc:picChg chg="add">
          <ac:chgData name="Carol Everett Oliver" userId="e2fb4ddc-de27-4aab-ac47-558e26468b80" providerId="ADAL" clId="{B5C97B50-535B-4E49-A660-B0DDE290298A}" dt="2019-07-09T18:21:27.796" v="44"/>
          <ac:picMkLst>
            <pc:docMk/>
            <pc:sldMk cId="1265990943" sldId="1394"/>
            <ac:picMk id="16" creationId="{1E21241C-3931-4B0F-B275-F5C850C3E8E4}"/>
          </ac:picMkLst>
        </pc:picChg>
      </pc:sldChg>
      <pc:sldChg chg="addSp delSp modSp add ord modNotesTx">
        <pc:chgData name="Carol Everett Oliver" userId="e2fb4ddc-de27-4aab-ac47-558e26468b80" providerId="ADAL" clId="{B5C97B50-535B-4E49-A660-B0DDE290298A}" dt="2019-07-09T21:57:05.844" v="4596" actId="20577"/>
        <pc:sldMkLst>
          <pc:docMk/>
          <pc:sldMk cId="1673551011" sldId="1395"/>
        </pc:sldMkLst>
        <pc:spChg chg="del">
          <ac:chgData name="Carol Everett Oliver" userId="e2fb4ddc-de27-4aab-ac47-558e26468b80" providerId="ADAL" clId="{B5C97B50-535B-4E49-A660-B0DDE290298A}" dt="2019-07-09T18:22:04.184" v="53" actId="478"/>
          <ac:spMkLst>
            <pc:docMk/>
            <pc:sldMk cId="1673551011" sldId="1395"/>
            <ac:spMk id="7" creationId="{F72D04F3-E7E0-4E3C-8A42-323C638338CF}"/>
          </ac:spMkLst>
        </pc:spChg>
        <pc:spChg chg="add del mod">
          <ac:chgData name="Carol Everett Oliver" userId="e2fb4ddc-de27-4aab-ac47-558e26468b80" providerId="ADAL" clId="{B5C97B50-535B-4E49-A660-B0DDE290298A}" dt="2019-07-09T19:01:39.451" v="522" actId="207"/>
          <ac:spMkLst>
            <pc:docMk/>
            <pc:sldMk cId="1673551011" sldId="1395"/>
            <ac:spMk id="9" creationId="{67D7BD23-6E95-45A7-823D-92C0E346D042}"/>
          </ac:spMkLst>
        </pc:spChg>
        <pc:spChg chg="add mod">
          <ac:chgData name="Carol Everett Oliver" userId="e2fb4ddc-de27-4aab-ac47-558e26468b80" providerId="ADAL" clId="{B5C97B50-535B-4E49-A660-B0DDE290298A}" dt="2019-07-09T18:21:48.050" v="47" actId="1076"/>
          <ac:spMkLst>
            <pc:docMk/>
            <pc:sldMk cId="1673551011" sldId="1395"/>
            <ac:spMk id="10" creationId="{2B26F638-D8CD-4428-A439-A9E1FDBD884E}"/>
          </ac:spMkLst>
        </pc:spChg>
        <pc:spChg chg="add mod">
          <ac:chgData name="Carol Everett Oliver" userId="e2fb4ddc-de27-4aab-ac47-558e26468b80" providerId="ADAL" clId="{B5C97B50-535B-4E49-A660-B0DDE290298A}" dt="2019-07-09T18:21:48.050" v="47" actId="1076"/>
          <ac:spMkLst>
            <pc:docMk/>
            <pc:sldMk cId="1673551011" sldId="1395"/>
            <ac:spMk id="13" creationId="{F0C61E3A-FA23-4F6D-AB37-763FA8423FC1}"/>
          </ac:spMkLst>
        </pc:spChg>
        <pc:spChg chg="add mod">
          <ac:chgData name="Carol Everett Oliver" userId="e2fb4ddc-de27-4aab-ac47-558e26468b80" providerId="ADAL" clId="{B5C97B50-535B-4E49-A660-B0DDE290298A}" dt="2019-07-09T18:21:48.050" v="47" actId="1076"/>
          <ac:spMkLst>
            <pc:docMk/>
            <pc:sldMk cId="1673551011" sldId="1395"/>
            <ac:spMk id="14" creationId="{5273E420-BD50-476B-BDDE-7DC99EE72A5B}"/>
          </ac:spMkLst>
        </pc:spChg>
        <pc:spChg chg="add mod">
          <ac:chgData name="Carol Everett Oliver" userId="e2fb4ddc-de27-4aab-ac47-558e26468b80" providerId="ADAL" clId="{B5C97B50-535B-4E49-A660-B0DDE290298A}" dt="2019-07-09T18:21:48.050" v="47" actId="1076"/>
          <ac:spMkLst>
            <pc:docMk/>
            <pc:sldMk cId="1673551011" sldId="1395"/>
            <ac:spMk id="16" creationId="{283F3D75-8D89-4DB8-A9EE-5AF3D13F0239}"/>
          </ac:spMkLst>
        </pc:spChg>
        <pc:spChg chg="add mod">
          <ac:chgData name="Carol Everett Oliver" userId="e2fb4ddc-de27-4aab-ac47-558e26468b80" providerId="ADAL" clId="{B5C97B50-535B-4E49-A660-B0DDE290298A}" dt="2019-07-09T18:21:48.050" v="47" actId="1076"/>
          <ac:spMkLst>
            <pc:docMk/>
            <pc:sldMk cId="1673551011" sldId="1395"/>
            <ac:spMk id="17" creationId="{44505586-A18F-4A6A-88BC-64F5DC511930}"/>
          </ac:spMkLst>
        </pc:spChg>
        <pc:spChg chg="add mod">
          <ac:chgData name="Carol Everett Oliver" userId="e2fb4ddc-de27-4aab-ac47-558e26468b80" providerId="ADAL" clId="{B5C97B50-535B-4E49-A660-B0DDE290298A}" dt="2019-07-09T18:21:48.050" v="47" actId="1076"/>
          <ac:spMkLst>
            <pc:docMk/>
            <pc:sldMk cId="1673551011" sldId="1395"/>
            <ac:spMk id="18" creationId="{7954C51C-150B-4F85-ADF8-C8A359B39C2B}"/>
          </ac:spMkLst>
        </pc:spChg>
        <pc:spChg chg="add mod">
          <ac:chgData name="Carol Everett Oliver" userId="e2fb4ddc-de27-4aab-ac47-558e26468b80" providerId="ADAL" clId="{B5C97B50-535B-4E49-A660-B0DDE290298A}" dt="2019-07-09T18:21:48.050" v="47" actId="1076"/>
          <ac:spMkLst>
            <pc:docMk/>
            <pc:sldMk cId="1673551011" sldId="1395"/>
            <ac:spMk id="19" creationId="{521EE40E-08B9-4EB1-9439-5D872AEB56B6}"/>
          </ac:spMkLst>
        </pc:spChg>
        <pc:graphicFrameChg chg="add mod">
          <ac:chgData name="Carol Everett Oliver" userId="e2fb4ddc-de27-4aab-ac47-558e26468b80" providerId="ADAL" clId="{B5C97B50-535B-4E49-A660-B0DDE290298A}" dt="2019-07-09T18:21:48.050" v="47" actId="1076"/>
          <ac:graphicFrameMkLst>
            <pc:docMk/>
            <pc:sldMk cId="1673551011" sldId="1395"/>
            <ac:graphicFrameMk id="12" creationId="{1B84ADA1-DBD3-41D0-89E4-3C291B477359}"/>
          </ac:graphicFrameMkLst>
        </pc:graphicFrameChg>
      </pc:sldChg>
      <pc:sldChg chg="addSp delSp modSp add ord modNotesTx">
        <pc:chgData name="Carol Everett Oliver" userId="e2fb4ddc-de27-4aab-ac47-558e26468b80" providerId="ADAL" clId="{B5C97B50-535B-4E49-A660-B0DDE290298A}" dt="2019-07-09T19:01:46.583" v="523" actId="207"/>
        <pc:sldMkLst>
          <pc:docMk/>
          <pc:sldMk cId="160411598" sldId="1396"/>
        </pc:sldMkLst>
        <pc:spChg chg="mod">
          <ac:chgData name="Carol Everett Oliver" userId="e2fb4ddc-de27-4aab-ac47-558e26468b80" providerId="ADAL" clId="{B5C97B50-535B-4E49-A660-B0DDE290298A}" dt="2019-07-09T18:24:20.413" v="117" actId="1076"/>
          <ac:spMkLst>
            <pc:docMk/>
            <pc:sldMk cId="160411598" sldId="1396"/>
            <ac:spMk id="2" creationId="{9E899AD3-5CF4-4225-B920-9F427F78052E}"/>
          </ac:spMkLst>
        </pc:spChg>
        <pc:spChg chg="mod">
          <ac:chgData name="Carol Everett Oliver" userId="e2fb4ddc-de27-4aab-ac47-558e26468b80" providerId="ADAL" clId="{B5C97B50-535B-4E49-A660-B0DDE290298A}" dt="2019-07-09T18:24:20.413" v="117" actId="1076"/>
          <ac:spMkLst>
            <pc:docMk/>
            <pc:sldMk cId="160411598" sldId="1396"/>
            <ac:spMk id="5" creationId="{7EE31F9E-B173-4493-BED8-0A85AC58CD5D}"/>
          </ac:spMkLst>
        </pc:spChg>
        <pc:spChg chg="del">
          <ac:chgData name="Carol Everett Oliver" userId="e2fb4ddc-de27-4aab-ac47-558e26468b80" providerId="ADAL" clId="{B5C97B50-535B-4E49-A660-B0DDE290298A}" dt="2019-07-09T18:24:07.733" v="111" actId="478"/>
          <ac:spMkLst>
            <pc:docMk/>
            <pc:sldMk cId="160411598" sldId="1396"/>
            <ac:spMk id="7" creationId="{F72D04F3-E7E0-4E3C-8A42-323C638338CF}"/>
          </ac:spMkLst>
        </pc:spChg>
        <pc:spChg chg="add mod">
          <ac:chgData name="Carol Everett Oliver" userId="e2fb4ddc-de27-4aab-ac47-558e26468b80" providerId="ADAL" clId="{B5C97B50-535B-4E49-A660-B0DDE290298A}" dt="2019-07-09T19:01:46.583" v="523" actId="207"/>
          <ac:spMkLst>
            <pc:docMk/>
            <pc:sldMk cId="160411598" sldId="1396"/>
            <ac:spMk id="9" creationId="{9765F288-7F7C-4DA2-A760-9508F28CA49E}"/>
          </ac:spMkLst>
        </pc:spChg>
        <pc:spChg chg="add mod">
          <ac:chgData name="Carol Everett Oliver" userId="e2fb4ddc-de27-4aab-ac47-558e26468b80" providerId="ADAL" clId="{B5C97B50-535B-4E49-A660-B0DDE290298A}" dt="2019-07-09T18:24:33.882" v="119" actId="1076"/>
          <ac:spMkLst>
            <pc:docMk/>
            <pc:sldMk cId="160411598" sldId="1396"/>
            <ac:spMk id="12" creationId="{DF8AD980-234E-427B-A0A4-0823C8C80DFB}"/>
          </ac:spMkLst>
        </pc:spChg>
        <pc:graphicFrameChg chg="add mod modGraphic">
          <ac:chgData name="Carol Everett Oliver" userId="e2fb4ddc-de27-4aab-ac47-558e26468b80" providerId="ADAL" clId="{B5C97B50-535B-4E49-A660-B0DDE290298A}" dt="2019-07-09T18:26:00.496" v="133" actId="14734"/>
          <ac:graphicFrameMkLst>
            <pc:docMk/>
            <pc:sldMk cId="160411598" sldId="1396"/>
            <ac:graphicFrameMk id="10" creationId="{0F3548FD-52CE-4D62-93C7-897A3B64DAFC}"/>
          </ac:graphicFrameMkLst>
        </pc:graphicFrameChg>
        <pc:picChg chg="mod">
          <ac:chgData name="Carol Everett Oliver" userId="e2fb4ddc-de27-4aab-ac47-558e26468b80" providerId="ADAL" clId="{B5C97B50-535B-4E49-A660-B0DDE290298A}" dt="2019-07-09T18:24:20.413" v="117" actId="1076"/>
          <ac:picMkLst>
            <pc:docMk/>
            <pc:sldMk cId="160411598" sldId="1396"/>
            <ac:picMk id="23" creationId="{67A4B39C-74C0-4838-B57F-4333BE688FE2}"/>
          </ac:picMkLst>
        </pc:picChg>
        <pc:cxnChg chg="mod">
          <ac:chgData name="Carol Everett Oliver" userId="e2fb4ddc-de27-4aab-ac47-558e26468b80" providerId="ADAL" clId="{B5C97B50-535B-4E49-A660-B0DDE290298A}" dt="2019-07-09T18:24:20.413" v="117" actId="1076"/>
          <ac:cxnSpMkLst>
            <pc:docMk/>
            <pc:sldMk cId="160411598" sldId="1396"/>
            <ac:cxnSpMk id="11" creationId="{A345495B-1256-4739-AE82-E37306738FA2}"/>
          </ac:cxnSpMkLst>
        </pc:cxnChg>
      </pc:sldChg>
      <pc:sldChg chg="addSp modSp add ord modNotesTx">
        <pc:chgData name="Carol Everett Oliver" userId="e2fb4ddc-de27-4aab-ac47-558e26468b80" providerId="ADAL" clId="{B5C97B50-535B-4E49-A660-B0DDE290298A}" dt="2019-07-09T21:59:16.563" v="4882" actId="20577"/>
        <pc:sldMkLst>
          <pc:docMk/>
          <pc:sldMk cId="652874014" sldId="1397"/>
        </pc:sldMkLst>
        <pc:spChg chg="mod">
          <ac:chgData name="Carol Everett Oliver" userId="e2fb4ddc-de27-4aab-ac47-558e26468b80" providerId="ADAL" clId="{B5C97B50-535B-4E49-A660-B0DDE290298A}" dt="2019-07-09T19:02:02.470" v="526" actId="207"/>
          <ac:spMkLst>
            <pc:docMk/>
            <pc:sldMk cId="652874014" sldId="1397"/>
            <ac:spMk id="7" creationId="{F72D04F3-E7E0-4E3C-8A42-323C638338CF}"/>
          </ac:spMkLst>
        </pc:spChg>
        <pc:spChg chg="add mod">
          <ac:chgData name="Carol Everett Oliver" userId="e2fb4ddc-de27-4aab-ac47-558e26468b80" providerId="ADAL" clId="{B5C97B50-535B-4E49-A660-B0DDE290298A}" dt="2019-07-09T19:02:12.352" v="527" actId="12"/>
          <ac:spMkLst>
            <pc:docMk/>
            <pc:sldMk cId="652874014" sldId="1397"/>
            <ac:spMk id="9" creationId="{9E8C0D53-C808-431A-92B6-1680C4AD8C9F}"/>
          </ac:spMkLst>
        </pc:spChg>
        <pc:picChg chg="add">
          <ac:chgData name="Carol Everett Oliver" userId="e2fb4ddc-de27-4aab-ac47-558e26468b80" providerId="ADAL" clId="{B5C97B50-535B-4E49-A660-B0DDE290298A}" dt="2019-07-09T18:45:45.653" v="415"/>
          <ac:picMkLst>
            <pc:docMk/>
            <pc:sldMk cId="652874014" sldId="1397"/>
            <ac:picMk id="10" creationId="{45D6616C-E012-4CF7-B912-75F90878CE96}"/>
          </ac:picMkLst>
        </pc:picChg>
        <pc:picChg chg="add">
          <ac:chgData name="Carol Everett Oliver" userId="e2fb4ddc-de27-4aab-ac47-558e26468b80" providerId="ADAL" clId="{B5C97B50-535B-4E49-A660-B0DDE290298A}" dt="2019-07-09T18:45:45.653" v="415"/>
          <ac:picMkLst>
            <pc:docMk/>
            <pc:sldMk cId="652874014" sldId="1397"/>
            <ac:picMk id="12" creationId="{EA0FE137-3C3D-40B3-A394-DFC7724CE2B0}"/>
          </ac:picMkLst>
        </pc:picChg>
      </pc:sldChg>
      <pc:sldChg chg="addSp delSp modSp add ord">
        <pc:chgData name="Carol Everett Oliver" userId="e2fb4ddc-de27-4aab-ac47-558e26468b80" providerId="ADAL" clId="{B5C97B50-535B-4E49-A660-B0DDE290298A}" dt="2019-07-09T19:02:38.469" v="531" actId="207"/>
        <pc:sldMkLst>
          <pc:docMk/>
          <pc:sldMk cId="4224983856" sldId="1398"/>
        </pc:sldMkLst>
        <pc:spChg chg="del">
          <ac:chgData name="Carol Everett Oliver" userId="e2fb4ddc-de27-4aab-ac47-558e26468b80" providerId="ADAL" clId="{B5C97B50-535B-4E49-A660-B0DDE290298A}" dt="2019-07-09T18:48:25.277" v="436" actId="478"/>
          <ac:spMkLst>
            <pc:docMk/>
            <pc:sldMk cId="4224983856" sldId="1398"/>
            <ac:spMk id="7" creationId="{F72D04F3-E7E0-4E3C-8A42-323C638338CF}"/>
          </ac:spMkLst>
        </pc:spChg>
        <pc:spChg chg="add mod">
          <ac:chgData name="Carol Everett Oliver" userId="e2fb4ddc-de27-4aab-ac47-558e26468b80" providerId="ADAL" clId="{B5C97B50-535B-4E49-A660-B0DDE290298A}" dt="2019-07-09T19:02:38.469" v="531" actId="207"/>
          <ac:spMkLst>
            <pc:docMk/>
            <pc:sldMk cId="4224983856" sldId="1398"/>
            <ac:spMk id="9" creationId="{2CC3C3F5-EF7E-4DF0-9D3A-DEDA5840F5E8}"/>
          </ac:spMkLst>
        </pc:spChg>
        <pc:spChg chg="add mod">
          <ac:chgData name="Carol Everett Oliver" userId="e2fb4ddc-de27-4aab-ac47-558e26468b80" providerId="ADAL" clId="{B5C97B50-535B-4E49-A660-B0DDE290298A}" dt="2019-07-09T18:49:19.569" v="445" actId="20577"/>
          <ac:spMkLst>
            <pc:docMk/>
            <pc:sldMk cId="4224983856" sldId="1398"/>
            <ac:spMk id="10" creationId="{EA948655-A64E-47FD-8C41-EB5361B1CA19}"/>
          </ac:spMkLst>
        </pc:spChg>
        <pc:picChg chg="add mod">
          <ac:chgData name="Carol Everett Oliver" userId="e2fb4ddc-de27-4aab-ac47-558e26468b80" providerId="ADAL" clId="{B5C97B50-535B-4E49-A660-B0DDE290298A}" dt="2019-07-09T18:49:24.277" v="446" actId="1076"/>
          <ac:picMkLst>
            <pc:docMk/>
            <pc:sldMk cId="4224983856" sldId="1398"/>
            <ac:picMk id="12" creationId="{AEBA8006-944E-4A02-957C-CCCBCE3D1AF3}"/>
          </ac:picMkLst>
        </pc:picChg>
      </pc:sldChg>
      <pc:sldChg chg="addSp modSp add modNotesTx">
        <pc:chgData name="Carol Everett Oliver" userId="e2fb4ddc-de27-4aab-ac47-558e26468b80" providerId="ADAL" clId="{B5C97B50-535B-4E49-A660-B0DDE290298A}" dt="2019-07-09T22:00:11.677" v="4981" actId="20577"/>
        <pc:sldMkLst>
          <pc:docMk/>
          <pc:sldMk cId="3703713316" sldId="1399"/>
        </pc:sldMkLst>
        <pc:spChg chg="mod">
          <ac:chgData name="Carol Everett Oliver" userId="e2fb4ddc-de27-4aab-ac47-558e26468b80" providerId="ADAL" clId="{B5C97B50-535B-4E49-A660-B0DDE290298A}" dt="2019-07-09T19:02:47.213" v="533" actId="207"/>
          <ac:spMkLst>
            <pc:docMk/>
            <pc:sldMk cId="3703713316" sldId="1399"/>
            <ac:spMk id="7" creationId="{F72D04F3-E7E0-4E3C-8A42-323C638338CF}"/>
          </ac:spMkLst>
        </pc:spChg>
        <pc:picChg chg="add">
          <ac:chgData name="Carol Everett Oliver" userId="e2fb4ddc-de27-4aab-ac47-558e26468b80" providerId="ADAL" clId="{B5C97B50-535B-4E49-A660-B0DDE290298A}" dt="2019-07-09T18:50:30.767" v="453"/>
          <ac:picMkLst>
            <pc:docMk/>
            <pc:sldMk cId="3703713316" sldId="1399"/>
            <ac:picMk id="9" creationId="{67312DAA-5790-488B-91BF-1802E852D9F5}"/>
          </ac:picMkLst>
        </pc:picChg>
        <pc:picChg chg="add">
          <ac:chgData name="Carol Everett Oliver" userId="e2fb4ddc-de27-4aab-ac47-558e26468b80" providerId="ADAL" clId="{B5C97B50-535B-4E49-A660-B0DDE290298A}" dt="2019-07-09T18:50:30.767" v="453"/>
          <ac:picMkLst>
            <pc:docMk/>
            <pc:sldMk cId="3703713316" sldId="1399"/>
            <ac:picMk id="10" creationId="{5FBD774A-9119-4A08-AA58-0C637E0A16A2}"/>
          </ac:picMkLst>
        </pc:picChg>
      </pc:sldChg>
      <pc:sldChg chg="addSp delSp modSp add modNotesTx">
        <pc:chgData name="Carol Everett Oliver" userId="e2fb4ddc-de27-4aab-ac47-558e26468b80" providerId="ADAL" clId="{B5C97B50-535B-4E49-A660-B0DDE290298A}" dt="2019-07-09T22:01:49.633" v="5232" actId="20577"/>
        <pc:sldMkLst>
          <pc:docMk/>
          <pc:sldMk cId="741878030" sldId="1400"/>
        </pc:sldMkLst>
        <pc:spChg chg="mod">
          <ac:chgData name="Carol Everett Oliver" userId="e2fb4ddc-de27-4aab-ac47-558e26468b80" providerId="ADAL" clId="{B5C97B50-535B-4E49-A660-B0DDE290298A}" dt="2019-07-09T19:03:22.143" v="538" actId="207"/>
          <ac:spMkLst>
            <pc:docMk/>
            <pc:sldMk cId="741878030" sldId="1400"/>
            <ac:spMk id="7" creationId="{F72D04F3-E7E0-4E3C-8A42-323C638338CF}"/>
          </ac:spMkLst>
        </pc:spChg>
        <pc:spChg chg="add del mod">
          <ac:chgData name="Carol Everett Oliver" userId="e2fb4ddc-de27-4aab-ac47-558e26468b80" providerId="ADAL" clId="{B5C97B50-535B-4E49-A660-B0DDE290298A}" dt="2019-07-09T18:58:42.282" v="492" actId="478"/>
          <ac:spMkLst>
            <pc:docMk/>
            <pc:sldMk cId="741878030" sldId="1400"/>
            <ac:spMk id="9" creationId="{19C46143-053D-469E-8197-A5DCDBFDC6FA}"/>
          </ac:spMkLst>
        </pc:spChg>
        <pc:spChg chg="add">
          <ac:chgData name="Carol Everett Oliver" userId="e2fb4ddc-de27-4aab-ac47-558e26468b80" providerId="ADAL" clId="{B5C97B50-535B-4E49-A660-B0DDE290298A}" dt="2019-07-09T18:58:24.097" v="489"/>
          <ac:spMkLst>
            <pc:docMk/>
            <pc:sldMk cId="741878030" sldId="1400"/>
            <ac:spMk id="85" creationId="{EFD63B14-B061-40DB-BAB5-E8680C4B5CEB}"/>
          </ac:spMkLst>
        </pc:spChg>
        <pc:spChg chg="add">
          <ac:chgData name="Carol Everett Oliver" userId="e2fb4ddc-de27-4aab-ac47-558e26468b80" providerId="ADAL" clId="{B5C97B50-535B-4E49-A660-B0DDE290298A}" dt="2019-07-09T18:58:24.097" v="489"/>
          <ac:spMkLst>
            <pc:docMk/>
            <pc:sldMk cId="741878030" sldId="1400"/>
            <ac:spMk id="86" creationId="{D29E9E5F-704B-4DD6-9728-BB17B3CC59B5}"/>
          </ac:spMkLst>
        </pc:spChg>
        <pc:spChg chg="add">
          <ac:chgData name="Carol Everett Oliver" userId="e2fb4ddc-de27-4aab-ac47-558e26468b80" providerId="ADAL" clId="{B5C97B50-535B-4E49-A660-B0DDE290298A}" dt="2019-07-09T18:58:24.097" v="489"/>
          <ac:spMkLst>
            <pc:docMk/>
            <pc:sldMk cId="741878030" sldId="1400"/>
            <ac:spMk id="87" creationId="{B4E24C34-BEDC-4A08-AA3C-AE45C774AF12}"/>
          </ac:spMkLst>
        </pc:spChg>
        <pc:grpChg chg="add">
          <ac:chgData name="Carol Everett Oliver" userId="e2fb4ddc-de27-4aab-ac47-558e26468b80" providerId="ADAL" clId="{B5C97B50-535B-4E49-A660-B0DDE290298A}" dt="2019-07-09T18:58:24.097" v="489"/>
          <ac:grpSpMkLst>
            <pc:docMk/>
            <pc:sldMk cId="741878030" sldId="1400"/>
            <ac:grpSpMk id="10" creationId="{4E26B6E6-4C32-4631-8BDE-AB564C447BE3}"/>
          </ac:grpSpMkLst>
        </pc:grpChg>
      </pc:sldChg>
      <pc:sldChg chg="addSp delSp modSp add modNotesTx">
        <pc:chgData name="Carol Everett Oliver" userId="e2fb4ddc-de27-4aab-ac47-558e26468b80" providerId="ADAL" clId="{B5C97B50-535B-4E49-A660-B0DDE290298A}" dt="2019-07-09T22:00:41.405" v="5016" actId="20577"/>
        <pc:sldMkLst>
          <pc:docMk/>
          <pc:sldMk cId="963439020" sldId="1401"/>
        </pc:sldMkLst>
        <pc:spChg chg="mod">
          <ac:chgData name="Carol Everett Oliver" userId="e2fb4ddc-de27-4aab-ac47-558e26468b80" providerId="ADAL" clId="{B5C97B50-535B-4E49-A660-B0DDE290298A}" dt="2019-07-09T18:52:08.169" v="464" actId="1076"/>
          <ac:spMkLst>
            <pc:docMk/>
            <pc:sldMk cId="963439020" sldId="1401"/>
            <ac:spMk id="5" creationId="{7EE31F9E-B173-4493-BED8-0A85AC58CD5D}"/>
          </ac:spMkLst>
        </pc:spChg>
        <pc:spChg chg="mod">
          <ac:chgData name="Carol Everett Oliver" userId="e2fb4ddc-de27-4aab-ac47-558e26468b80" providerId="ADAL" clId="{B5C97B50-535B-4E49-A660-B0DDE290298A}" dt="2019-07-09T19:03:03.799" v="534" actId="207"/>
          <ac:spMkLst>
            <pc:docMk/>
            <pc:sldMk cId="963439020" sldId="1401"/>
            <ac:spMk id="7" creationId="{F72D04F3-E7E0-4E3C-8A42-323C638338CF}"/>
          </ac:spMkLst>
        </pc:spChg>
        <pc:spChg chg="add del">
          <ac:chgData name="Carol Everett Oliver" userId="e2fb4ddc-de27-4aab-ac47-558e26468b80" providerId="ADAL" clId="{B5C97B50-535B-4E49-A660-B0DDE290298A}" dt="2019-07-09T18:52:00.602" v="459" actId="478"/>
          <ac:spMkLst>
            <pc:docMk/>
            <pc:sldMk cId="963439020" sldId="1401"/>
            <ac:spMk id="9" creationId="{1CA58346-77F5-4616-A72B-14CC642D56B5}"/>
          </ac:spMkLst>
        </pc:spChg>
        <pc:spChg chg="add mod">
          <ac:chgData name="Carol Everett Oliver" userId="e2fb4ddc-de27-4aab-ac47-558e26468b80" providerId="ADAL" clId="{B5C97B50-535B-4E49-A660-B0DDE290298A}" dt="2019-07-09T18:53:03.666" v="472" actId="12"/>
          <ac:spMkLst>
            <pc:docMk/>
            <pc:sldMk cId="963439020" sldId="1401"/>
            <ac:spMk id="10" creationId="{E228753A-71DC-4C3C-83DB-9698606C04E1}"/>
          </ac:spMkLst>
        </pc:spChg>
        <pc:spChg chg="add mod">
          <ac:chgData name="Carol Everett Oliver" userId="e2fb4ddc-de27-4aab-ac47-558e26468b80" providerId="ADAL" clId="{B5C97B50-535B-4E49-A660-B0DDE290298A}" dt="2019-07-09T18:52:46.139" v="470" actId="207"/>
          <ac:spMkLst>
            <pc:docMk/>
            <pc:sldMk cId="963439020" sldId="1401"/>
            <ac:spMk id="12" creationId="{1C1118AC-78D7-4D77-BD8D-6B5096EA2193}"/>
          </ac:spMkLst>
        </pc:spChg>
        <pc:grpChg chg="add mod">
          <ac:chgData name="Carol Everett Oliver" userId="e2fb4ddc-de27-4aab-ac47-558e26468b80" providerId="ADAL" clId="{B5C97B50-535B-4E49-A660-B0DDE290298A}" dt="2019-07-09T18:52:25.700" v="468" actId="1076"/>
          <ac:grpSpMkLst>
            <pc:docMk/>
            <pc:sldMk cId="963439020" sldId="1401"/>
            <ac:grpSpMk id="13" creationId="{4EE1F0AD-42B7-4125-AE6C-EC2750536D48}"/>
          </ac:grpSpMkLst>
        </pc:grpChg>
      </pc:sldChg>
      <pc:sldChg chg="addSp delSp modSp add modNotesTx">
        <pc:chgData name="Carol Everett Oliver" userId="e2fb4ddc-de27-4aab-ac47-558e26468b80" providerId="ADAL" clId="{B5C97B50-535B-4E49-A660-B0DDE290298A}" dt="2019-07-09T22:01:38.647" v="5231" actId="20577"/>
        <pc:sldMkLst>
          <pc:docMk/>
          <pc:sldMk cId="3501699490" sldId="1402"/>
        </pc:sldMkLst>
        <pc:spChg chg="del">
          <ac:chgData name="Carol Everett Oliver" userId="e2fb4ddc-de27-4aab-ac47-558e26468b80" providerId="ADAL" clId="{B5C97B50-535B-4E49-A660-B0DDE290298A}" dt="2019-07-09T18:54:23.694" v="481" actId="478"/>
          <ac:spMkLst>
            <pc:docMk/>
            <pc:sldMk cId="3501699490" sldId="1402"/>
            <ac:spMk id="7" creationId="{F72D04F3-E7E0-4E3C-8A42-323C638338CF}"/>
          </ac:spMkLst>
        </pc:spChg>
        <pc:spChg chg="add mod">
          <ac:chgData name="Carol Everett Oliver" userId="e2fb4ddc-de27-4aab-ac47-558e26468b80" providerId="ADAL" clId="{B5C97B50-535B-4E49-A660-B0DDE290298A}" dt="2019-07-09T19:03:12.650" v="536" actId="1076"/>
          <ac:spMkLst>
            <pc:docMk/>
            <pc:sldMk cId="3501699490" sldId="1402"/>
            <ac:spMk id="9" creationId="{3F2B28EA-2424-449C-8FE7-BD3B12F72016}"/>
          </ac:spMkLst>
        </pc:spChg>
        <pc:spChg chg="add mod">
          <ac:chgData name="Carol Everett Oliver" userId="e2fb4ddc-de27-4aab-ac47-558e26468b80" providerId="ADAL" clId="{B5C97B50-535B-4E49-A660-B0DDE290298A}" dt="2019-07-09T18:54:16.504" v="480" actId="1036"/>
          <ac:spMkLst>
            <pc:docMk/>
            <pc:sldMk cId="3501699490" sldId="1402"/>
            <ac:spMk id="75" creationId="{9D21CEC9-52F4-42E8-BCA2-8BC781D9E709}"/>
          </ac:spMkLst>
        </pc:spChg>
        <pc:spChg chg="add mod">
          <ac:chgData name="Carol Everett Oliver" userId="e2fb4ddc-de27-4aab-ac47-558e26468b80" providerId="ADAL" clId="{B5C97B50-535B-4E49-A660-B0DDE290298A}" dt="2019-07-09T18:54:16.504" v="480" actId="1036"/>
          <ac:spMkLst>
            <pc:docMk/>
            <pc:sldMk cId="3501699490" sldId="1402"/>
            <ac:spMk id="76" creationId="{6807C8CD-BF55-497E-8239-E75910434E47}"/>
          </ac:spMkLst>
        </pc:spChg>
        <pc:spChg chg="add mod">
          <ac:chgData name="Carol Everett Oliver" userId="e2fb4ddc-de27-4aab-ac47-558e26468b80" providerId="ADAL" clId="{B5C97B50-535B-4E49-A660-B0DDE290298A}" dt="2019-07-09T18:54:16.504" v="480" actId="1036"/>
          <ac:spMkLst>
            <pc:docMk/>
            <pc:sldMk cId="3501699490" sldId="1402"/>
            <ac:spMk id="77" creationId="{8037191B-55D7-4EE6-93CB-070A9985FD70}"/>
          </ac:spMkLst>
        </pc:spChg>
        <pc:spChg chg="add mod">
          <ac:chgData name="Carol Everett Oliver" userId="e2fb4ddc-de27-4aab-ac47-558e26468b80" providerId="ADAL" clId="{B5C97B50-535B-4E49-A660-B0DDE290298A}" dt="2019-07-09T18:54:16.504" v="480" actId="1036"/>
          <ac:spMkLst>
            <pc:docMk/>
            <pc:sldMk cId="3501699490" sldId="1402"/>
            <ac:spMk id="78" creationId="{9772DA25-45E4-492D-9A40-DB325C18F508}"/>
          </ac:spMkLst>
        </pc:spChg>
        <pc:spChg chg="add mod">
          <ac:chgData name="Carol Everett Oliver" userId="e2fb4ddc-de27-4aab-ac47-558e26468b80" providerId="ADAL" clId="{B5C97B50-535B-4E49-A660-B0DDE290298A}" dt="2019-07-09T18:54:16.504" v="480" actId="1036"/>
          <ac:spMkLst>
            <pc:docMk/>
            <pc:sldMk cId="3501699490" sldId="1402"/>
            <ac:spMk id="88" creationId="{0B66BA99-72FA-4B9E-ACEF-5414A263133B}"/>
          </ac:spMkLst>
        </pc:spChg>
        <pc:grpChg chg="add mod">
          <ac:chgData name="Carol Everett Oliver" userId="e2fb4ddc-de27-4aab-ac47-558e26468b80" providerId="ADAL" clId="{B5C97B50-535B-4E49-A660-B0DDE290298A}" dt="2019-07-09T18:54:16.504" v="480" actId="1036"/>
          <ac:grpSpMkLst>
            <pc:docMk/>
            <pc:sldMk cId="3501699490" sldId="1402"/>
            <ac:grpSpMk id="10" creationId="{628A0C5E-C056-4E2D-81F0-DD855A3B5862}"/>
          </ac:grpSpMkLst>
        </pc:grpChg>
        <pc:cxnChg chg="add mod">
          <ac:chgData name="Carol Everett Oliver" userId="e2fb4ddc-de27-4aab-ac47-558e26468b80" providerId="ADAL" clId="{B5C97B50-535B-4E49-A660-B0DDE290298A}" dt="2019-07-09T18:54:16.504" v="480" actId="1036"/>
          <ac:cxnSpMkLst>
            <pc:docMk/>
            <pc:sldMk cId="3501699490" sldId="1402"/>
            <ac:cxnSpMk id="79" creationId="{E3A858C4-83E1-40E5-AA08-1688E6924608}"/>
          </ac:cxnSpMkLst>
        </pc:cxnChg>
        <pc:cxnChg chg="add mod">
          <ac:chgData name="Carol Everett Oliver" userId="e2fb4ddc-de27-4aab-ac47-558e26468b80" providerId="ADAL" clId="{B5C97B50-535B-4E49-A660-B0DDE290298A}" dt="2019-07-09T18:54:16.504" v="480" actId="1036"/>
          <ac:cxnSpMkLst>
            <pc:docMk/>
            <pc:sldMk cId="3501699490" sldId="1402"/>
            <ac:cxnSpMk id="80" creationId="{FE79E359-82DE-4472-84C9-7D73DBF2476F}"/>
          </ac:cxnSpMkLst>
        </pc:cxnChg>
        <pc:cxnChg chg="add mod">
          <ac:chgData name="Carol Everett Oliver" userId="e2fb4ddc-de27-4aab-ac47-558e26468b80" providerId="ADAL" clId="{B5C97B50-535B-4E49-A660-B0DDE290298A}" dt="2019-07-09T18:54:16.504" v="480" actId="1036"/>
          <ac:cxnSpMkLst>
            <pc:docMk/>
            <pc:sldMk cId="3501699490" sldId="1402"/>
            <ac:cxnSpMk id="81" creationId="{913F34C8-E1E7-4483-AB1F-E8FAF6041B26}"/>
          </ac:cxnSpMkLst>
        </pc:cxnChg>
        <pc:cxnChg chg="add mod">
          <ac:chgData name="Carol Everett Oliver" userId="e2fb4ddc-de27-4aab-ac47-558e26468b80" providerId="ADAL" clId="{B5C97B50-535B-4E49-A660-B0DDE290298A}" dt="2019-07-09T18:54:16.504" v="480" actId="1036"/>
          <ac:cxnSpMkLst>
            <pc:docMk/>
            <pc:sldMk cId="3501699490" sldId="1402"/>
            <ac:cxnSpMk id="82" creationId="{76E4EFBA-BBFE-4BAC-9D72-73F49E0CDA0F}"/>
          </ac:cxnSpMkLst>
        </pc:cxnChg>
        <pc:cxnChg chg="add mod">
          <ac:chgData name="Carol Everett Oliver" userId="e2fb4ddc-de27-4aab-ac47-558e26468b80" providerId="ADAL" clId="{B5C97B50-535B-4E49-A660-B0DDE290298A}" dt="2019-07-09T18:54:16.504" v="480" actId="1036"/>
          <ac:cxnSpMkLst>
            <pc:docMk/>
            <pc:sldMk cId="3501699490" sldId="1402"/>
            <ac:cxnSpMk id="83" creationId="{053E12AF-668E-4DE3-BEFA-420963D5DD7A}"/>
          </ac:cxnSpMkLst>
        </pc:cxnChg>
        <pc:cxnChg chg="add mod">
          <ac:chgData name="Carol Everett Oliver" userId="e2fb4ddc-de27-4aab-ac47-558e26468b80" providerId="ADAL" clId="{B5C97B50-535B-4E49-A660-B0DDE290298A}" dt="2019-07-09T18:54:16.504" v="480" actId="1036"/>
          <ac:cxnSpMkLst>
            <pc:docMk/>
            <pc:sldMk cId="3501699490" sldId="1402"/>
            <ac:cxnSpMk id="84" creationId="{A07B66A7-CCD0-40AF-9FBE-69FE830FBF69}"/>
          </ac:cxnSpMkLst>
        </pc:cxnChg>
        <pc:cxnChg chg="add mod">
          <ac:chgData name="Carol Everett Oliver" userId="e2fb4ddc-de27-4aab-ac47-558e26468b80" providerId="ADAL" clId="{B5C97B50-535B-4E49-A660-B0DDE290298A}" dt="2019-07-09T18:54:16.504" v="480" actId="1036"/>
          <ac:cxnSpMkLst>
            <pc:docMk/>
            <pc:sldMk cId="3501699490" sldId="1402"/>
            <ac:cxnSpMk id="85" creationId="{3C684557-05DF-46EF-954F-8B47600D282A}"/>
          </ac:cxnSpMkLst>
        </pc:cxnChg>
        <pc:cxnChg chg="add mod">
          <ac:chgData name="Carol Everett Oliver" userId="e2fb4ddc-de27-4aab-ac47-558e26468b80" providerId="ADAL" clId="{B5C97B50-535B-4E49-A660-B0DDE290298A}" dt="2019-07-09T18:54:16.504" v="480" actId="1036"/>
          <ac:cxnSpMkLst>
            <pc:docMk/>
            <pc:sldMk cId="3501699490" sldId="1402"/>
            <ac:cxnSpMk id="86" creationId="{BF5C0AEF-33FF-4BA5-8C87-4991ED58E98D}"/>
          </ac:cxnSpMkLst>
        </pc:cxnChg>
        <pc:cxnChg chg="add mod">
          <ac:chgData name="Carol Everett Oliver" userId="e2fb4ddc-de27-4aab-ac47-558e26468b80" providerId="ADAL" clId="{B5C97B50-535B-4E49-A660-B0DDE290298A}" dt="2019-07-09T18:54:16.504" v="480" actId="1036"/>
          <ac:cxnSpMkLst>
            <pc:docMk/>
            <pc:sldMk cId="3501699490" sldId="1402"/>
            <ac:cxnSpMk id="87" creationId="{A21770CD-664F-45D5-9C27-8FF77564A72C}"/>
          </ac:cxnSpMkLst>
        </pc:cxnChg>
      </pc:sldChg>
      <pc:sldChg chg="addSp delSp modSp add ord modAnim modNotesTx">
        <pc:chgData name="Carol Everett Oliver" userId="e2fb4ddc-de27-4aab-ac47-558e26468b80" providerId="ADAL" clId="{B5C97B50-535B-4E49-A660-B0DDE290298A}" dt="2019-07-09T22:03:51.509" v="5574" actId="20577"/>
        <pc:sldMkLst>
          <pc:docMk/>
          <pc:sldMk cId="2361234613" sldId="1403"/>
        </pc:sldMkLst>
        <pc:spChg chg="mod">
          <ac:chgData name="Carol Everett Oliver" userId="e2fb4ddc-de27-4aab-ac47-558e26468b80" providerId="ADAL" clId="{B5C97B50-535B-4E49-A660-B0DDE290298A}" dt="2019-07-09T19:03:35.701" v="539" actId="207"/>
          <ac:spMkLst>
            <pc:docMk/>
            <pc:sldMk cId="2361234613" sldId="1403"/>
            <ac:spMk id="7" creationId="{F72D04F3-E7E0-4E3C-8A42-323C638338CF}"/>
          </ac:spMkLst>
        </pc:spChg>
        <pc:spChg chg="add del mod">
          <ac:chgData name="Carol Everett Oliver" userId="e2fb4ddc-de27-4aab-ac47-558e26468b80" providerId="ADAL" clId="{B5C97B50-535B-4E49-A660-B0DDE290298A}" dt="2019-07-09T19:00:19.848" v="510" actId="478"/>
          <ac:spMkLst>
            <pc:docMk/>
            <pc:sldMk cId="2361234613" sldId="1403"/>
            <ac:spMk id="19" creationId="{4BE8DDC3-B157-4356-A995-1231623D319A}"/>
          </ac:spMkLst>
        </pc:spChg>
        <pc:spChg chg="add mod">
          <ac:chgData name="Carol Everett Oliver" userId="e2fb4ddc-de27-4aab-ac47-558e26468b80" providerId="ADAL" clId="{B5C97B50-535B-4E49-A660-B0DDE290298A}" dt="2019-07-09T18:59:54.856" v="505" actId="1076"/>
          <ac:spMkLst>
            <pc:docMk/>
            <pc:sldMk cId="2361234613" sldId="1403"/>
            <ac:spMk id="20" creationId="{8CF05F73-66C0-4EE6-AD0B-AE85490FDF28}"/>
          </ac:spMkLst>
        </pc:spChg>
        <pc:grpChg chg="add mod ord">
          <ac:chgData name="Carol Everett Oliver" userId="e2fb4ddc-de27-4aab-ac47-558e26468b80" providerId="ADAL" clId="{B5C97B50-535B-4E49-A660-B0DDE290298A}" dt="2019-07-09T18:59:49.847" v="504" actId="1076"/>
          <ac:grpSpMkLst>
            <pc:docMk/>
            <pc:sldMk cId="2361234613" sldId="1403"/>
            <ac:grpSpMk id="9" creationId="{0C2FDFE3-3469-4B62-81B4-BC01EA4DF3CE}"/>
          </ac:grpSpMkLst>
        </pc:grpChg>
      </pc:sldChg>
      <pc:sldChg chg="addSp delSp modSp add ord modNotesTx">
        <pc:chgData name="Carol Everett Oliver" userId="e2fb4ddc-de27-4aab-ac47-558e26468b80" providerId="ADAL" clId="{B5C97B50-535B-4E49-A660-B0DDE290298A}" dt="2019-07-09T22:18:51.100" v="7943" actId="20577"/>
        <pc:sldMkLst>
          <pc:docMk/>
          <pc:sldMk cId="947301407" sldId="1404"/>
        </pc:sldMkLst>
        <pc:spChg chg="mod">
          <ac:chgData name="Carol Everett Oliver" userId="e2fb4ddc-de27-4aab-ac47-558e26468b80" providerId="ADAL" clId="{B5C97B50-535B-4E49-A660-B0DDE290298A}" dt="2019-07-09T22:17:04.777" v="7547" actId="207"/>
          <ac:spMkLst>
            <pc:docMk/>
            <pc:sldMk cId="947301407" sldId="1404"/>
            <ac:spMk id="7" creationId="{F72D04F3-E7E0-4E3C-8A42-323C638338CF}"/>
          </ac:spMkLst>
        </pc:spChg>
        <pc:spChg chg="add">
          <ac:chgData name="Carol Everett Oliver" userId="e2fb4ddc-de27-4aab-ac47-558e26468b80" providerId="ADAL" clId="{B5C97B50-535B-4E49-A660-B0DDE290298A}" dt="2019-07-09T19:08:06.684" v="540"/>
          <ac:spMkLst>
            <pc:docMk/>
            <pc:sldMk cId="947301407" sldId="1404"/>
            <ac:spMk id="10" creationId="{B455EC3E-951F-4F97-8470-A52FACC56E9E}"/>
          </ac:spMkLst>
        </pc:spChg>
        <pc:spChg chg="add">
          <ac:chgData name="Carol Everett Oliver" userId="e2fb4ddc-de27-4aab-ac47-558e26468b80" providerId="ADAL" clId="{B5C97B50-535B-4E49-A660-B0DDE290298A}" dt="2019-07-09T19:08:06.684" v="540"/>
          <ac:spMkLst>
            <pc:docMk/>
            <pc:sldMk cId="947301407" sldId="1404"/>
            <ac:spMk id="29" creationId="{32BA09BE-54F2-4187-A1DF-FF45CFB353CB}"/>
          </ac:spMkLst>
        </pc:spChg>
        <pc:spChg chg="add">
          <ac:chgData name="Carol Everett Oliver" userId="e2fb4ddc-de27-4aab-ac47-558e26468b80" providerId="ADAL" clId="{B5C97B50-535B-4E49-A660-B0DDE290298A}" dt="2019-07-09T19:08:06.684" v="540"/>
          <ac:spMkLst>
            <pc:docMk/>
            <pc:sldMk cId="947301407" sldId="1404"/>
            <ac:spMk id="30" creationId="{47FC7ECD-C44E-437A-A312-7DAE9BB23352}"/>
          </ac:spMkLst>
        </pc:spChg>
        <pc:spChg chg="add">
          <ac:chgData name="Carol Everett Oliver" userId="e2fb4ddc-de27-4aab-ac47-558e26468b80" providerId="ADAL" clId="{B5C97B50-535B-4E49-A660-B0DDE290298A}" dt="2019-07-09T19:08:06.684" v="540"/>
          <ac:spMkLst>
            <pc:docMk/>
            <pc:sldMk cId="947301407" sldId="1404"/>
            <ac:spMk id="32" creationId="{7B4DB174-C3C0-4C1F-B945-F78A93DF6A85}"/>
          </ac:spMkLst>
        </pc:spChg>
        <pc:spChg chg="add">
          <ac:chgData name="Carol Everett Oliver" userId="e2fb4ddc-de27-4aab-ac47-558e26468b80" providerId="ADAL" clId="{B5C97B50-535B-4E49-A660-B0DDE290298A}" dt="2019-07-09T19:08:06.684" v="540"/>
          <ac:spMkLst>
            <pc:docMk/>
            <pc:sldMk cId="947301407" sldId="1404"/>
            <ac:spMk id="33" creationId="{7C19FB50-A36C-41A2-9483-DAEDA35E2208}"/>
          </ac:spMkLst>
        </pc:spChg>
        <pc:spChg chg="add">
          <ac:chgData name="Carol Everett Oliver" userId="e2fb4ddc-de27-4aab-ac47-558e26468b80" providerId="ADAL" clId="{B5C97B50-535B-4E49-A660-B0DDE290298A}" dt="2019-07-09T19:08:06.684" v="540"/>
          <ac:spMkLst>
            <pc:docMk/>
            <pc:sldMk cId="947301407" sldId="1404"/>
            <ac:spMk id="34" creationId="{991DC93E-E097-47B0-89B1-5068AF726C45}"/>
          </ac:spMkLst>
        </pc:spChg>
        <pc:spChg chg="add">
          <ac:chgData name="Carol Everett Oliver" userId="e2fb4ddc-de27-4aab-ac47-558e26468b80" providerId="ADAL" clId="{B5C97B50-535B-4E49-A660-B0DDE290298A}" dt="2019-07-09T19:08:06.684" v="540"/>
          <ac:spMkLst>
            <pc:docMk/>
            <pc:sldMk cId="947301407" sldId="1404"/>
            <ac:spMk id="35" creationId="{5C624528-BE8A-468B-A374-AF3E89606EDF}"/>
          </ac:spMkLst>
        </pc:spChg>
        <pc:spChg chg="add">
          <ac:chgData name="Carol Everett Oliver" userId="e2fb4ddc-de27-4aab-ac47-558e26468b80" providerId="ADAL" clId="{B5C97B50-535B-4E49-A660-B0DDE290298A}" dt="2019-07-09T19:08:06.684" v="540"/>
          <ac:spMkLst>
            <pc:docMk/>
            <pc:sldMk cId="947301407" sldId="1404"/>
            <ac:spMk id="37" creationId="{61E0F2BD-89BE-4F5E-BD0F-6F5C687E79BC}"/>
          </ac:spMkLst>
        </pc:spChg>
        <pc:spChg chg="add">
          <ac:chgData name="Carol Everett Oliver" userId="e2fb4ddc-de27-4aab-ac47-558e26468b80" providerId="ADAL" clId="{B5C97B50-535B-4E49-A660-B0DDE290298A}" dt="2019-07-09T19:08:06.684" v="540"/>
          <ac:spMkLst>
            <pc:docMk/>
            <pc:sldMk cId="947301407" sldId="1404"/>
            <ac:spMk id="38" creationId="{17CF847C-5B5F-4BAE-BE58-D4BB30C1EDC3}"/>
          </ac:spMkLst>
        </pc:spChg>
        <pc:spChg chg="add">
          <ac:chgData name="Carol Everett Oliver" userId="e2fb4ddc-de27-4aab-ac47-558e26468b80" providerId="ADAL" clId="{B5C97B50-535B-4E49-A660-B0DDE290298A}" dt="2019-07-09T19:08:06.684" v="540"/>
          <ac:spMkLst>
            <pc:docMk/>
            <pc:sldMk cId="947301407" sldId="1404"/>
            <ac:spMk id="43" creationId="{665044DB-0E45-4661-9903-CBA80007DE2E}"/>
          </ac:spMkLst>
        </pc:spChg>
        <pc:spChg chg="add">
          <ac:chgData name="Carol Everett Oliver" userId="e2fb4ddc-de27-4aab-ac47-558e26468b80" providerId="ADAL" clId="{B5C97B50-535B-4E49-A660-B0DDE290298A}" dt="2019-07-09T19:08:06.684" v="540"/>
          <ac:spMkLst>
            <pc:docMk/>
            <pc:sldMk cId="947301407" sldId="1404"/>
            <ac:spMk id="45" creationId="{BBCFC592-BCC6-4BEC-B2A8-2580B642E272}"/>
          </ac:spMkLst>
        </pc:spChg>
        <pc:spChg chg="add">
          <ac:chgData name="Carol Everett Oliver" userId="e2fb4ddc-de27-4aab-ac47-558e26468b80" providerId="ADAL" clId="{B5C97B50-535B-4E49-A660-B0DDE290298A}" dt="2019-07-09T19:08:06.684" v="540"/>
          <ac:spMkLst>
            <pc:docMk/>
            <pc:sldMk cId="947301407" sldId="1404"/>
            <ac:spMk id="46" creationId="{9312DD9A-DBFA-42BD-8CB7-C6C4A9DB2C54}"/>
          </ac:spMkLst>
        </pc:spChg>
        <pc:spChg chg="add">
          <ac:chgData name="Carol Everett Oliver" userId="e2fb4ddc-de27-4aab-ac47-558e26468b80" providerId="ADAL" clId="{B5C97B50-535B-4E49-A660-B0DDE290298A}" dt="2019-07-09T19:08:06.684" v="540"/>
          <ac:spMkLst>
            <pc:docMk/>
            <pc:sldMk cId="947301407" sldId="1404"/>
            <ac:spMk id="47" creationId="{00652E17-4488-42F1-A8A9-B10205E16A3B}"/>
          </ac:spMkLst>
        </pc:spChg>
        <pc:spChg chg="add">
          <ac:chgData name="Carol Everett Oliver" userId="e2fb4ddc-de27-4aab-ac47-558e26468b80" providerId="ADAL" clId="{B5C97B50-535B-4E49-A660-B0DDE290298A}" dt="2019-07-09T19:08:06.684" v="540"/>
          <ac:spMkLst>
            <pc:docMk/>
            <pc:sldMk cId="947301407" sldId="1404"/>
            <ac:spMk id="48" creationId="{3AB0ECA6-40EB-4624-A48A-9AB71D7BA58B}"/>
          </ac:spMkLst>
        </pc:spChg>
        <pc:spChg chg="add">
          <ac:chgData name="Carol Everett Oliver" userId="e2fb4ddc-de27-4aab-ac47-558e26468b80" providerId="ADAL" clId="{B5C97B50-535B-4E49-A660-B0DDE290298A}" dt="2019-07-09T19:08:06.684" v="540"/>
          <ac:spMkLst>
            <pc:docMk/>
            <pc:sldMk cId="947301407" sldId="1404"/>
            <ac:spMk id="49" creationId="{B1E992CC-BBAB-44F9-BF33-13CD84DCB514}"/>
          </ac:spMkLst>
        </pc:spChg>
        <pc:spChg chg="add">
          <ac:chgData name="Carol Everett Oliver" userId="e2fb4ddc-de27-4aab-ac47-558e26468b80" providerId="ADAL" clId="{B5C97B50-535B-4E49-A660-B0DDE290298A}" dt="2019-07-09T19:08:06.684" v="540"/>
          <ac:spMkLst>
            <pc:docMk/>
            <pc:sldMk cId="947301407" sldId="1404"/>
            <ac:spMk id="50" creationId="{43754B62-D99A-42B2-B8FD-6DFEC0CBF31D}"/>
          </ac:spMkLst>
        </pc:spChg>
        <pc:spChg chg="add">
          <ac:chgData name="Carol Everett Oliver" userId="e2fb4ddc-de27-4aab-ac47-558e26468b80" providerId="ADAL" clId="{B5C97B50-535B-4E49-A660-B0DDE290298A}" dt="2019-07-09T19:08:06.684" v="540"/>
          <ac:spMkLst>
            <pc:docMk/>
            <pc:sldMk cId="947301407" sldId="1404"/>
            <ac:spMk id="51" creationId="{83BD5CB4-8520-4612-9C6C-1BF5E6478B96}"/>
          </ac:spMkLst>
        </pc:spChg>
        <pc:spChg chg="add">
          <ac:chgData name="Carol Everett Oliver" userId="e2fb4ddc-de27-4aab-ac47-558e26468b80" providerId="ADAL" clId="{B5C97B50-535B-4E49-A660-B0DDE290298A}" dt="2019-07-09T19:08:06.684" v="540"/>
          <ac:spMkLst>
            <pc:docMk/>
            <pc:sldMk cId="947301407" sldId="1404"/>
            <ac:spMk id="52" creationId="{22911D8D-ADF7-41E1-AF6A-CD4206A2AE1E}"/>
          </ac:spMkLst>
        </pc:spChg>
        <pc:spChg chg="add">
          <ac:chgData name="Carol Everett Oliver" userId="e2fb4ddc-de27-4aab-ac47-558e26468b80" providerId="ADAL" clId="{B5C97B50-535B-4E49-A660-B0DDE290298A}" dt="2019-07-09T19:08:06.684" v="540"/>
          <ac:spMkLst>
            <pc:docMk/>
            <pc:sldMk cId="947301407" sldId="1404"/>
            <ac:spMk id="53" creationId="{20052ECF-7203-44FC-8645-464C2FD095C8}"/>
          </ac:spMkLst>
        </pc:spChg>
        <pc:spChg chg="add">
          <ac:chgData name="Carol Everett Oliver" userId="e2fb4ddc-de27-4aab-ac47-558e26468b80" providerId="ADAL" clId="{B5C97B50-535B-4E49-A660-B0DDE290298A}" dt="2019-07-09T19:08:06.684" v="540"/>
          <ac:spMkLst>
            <pc:docMk/>
            <pc:sldMk cId="947301407" sldId="1404"/>
            <ac:spMk id="54" creationId="{F12ABC47-B27C-46F9-BE0C-D1FCCE049B0E}"/>
          </ac:spMkLst>
        </pc:spChg>
        <pc:spChg chg="add">
          <ac:chgData name="Carol Everett Oliver" userId="e2fb4ddc-de27-4aab-ac47-558e26468b80" providerId="ADAL" clId="{B5C97B50-535B-4E49-A660-B0DDE290298A}" dt="2019-07-09T19:08:06.684" v="540"/>
          <ac:spMkLst>
            <pc:docMk/>
            <pc:sldMk cId="947301407" sldId="1404"/>
            <ac:spMk id="58" creationId="{6185AFAF-C2EB-434B-8AB8-74932E2F3443}"/>
          </ac:spMkLst>
        </pc:spChg>
        <pc:spChg chg="add">
          <ac:chgData name="Carol Everett Oliver" userId="e2fb4ddc-de27-4aab-ac47-558e26468b80" providerId="ADAL" clId="{B5C97B50-535B-4E49-A660-B0DDE290298A}" dt="2019-07-09T19:08:06.684" v="540"/>
          <ac:spMkLst>
            <pc:docMk/>
            <pc:sldMk cId="947301407" sldId="1404"/>
            <ac:spMk id="60" creationId="{A458E5B0-20DE-48D6-8789-77107BF22D1B}"/>
          </ac:spMkLst>
        </pc:spChg>
        <pc:spChg chg="add">
          <ac:chgData name="Carol Everett Oliver" userId="e2fb4ddc-de27-4aab-ac47-558e26468b80" providerId="ADAL" clId="{B5C97B50-535B-4E49-A660-B0DDE290298A}" dt="2019-07-09T19:08:06.684" v="540"/>
          <ac:spMkLst>
            <pc:docMk/>
            <pc:sldMk cId="947301407" sldId="1404"/>
            <ac:spMk id="61" creationId="{05A0BD2E-A9EB-4955-9BBE-149E4E06DAFB}"/>
          </ac:spMkLst>
        </pc:spChg>
        <pc:spChg chg="add">
          <ac:chgData name="Carol Everett Oliver" userId="e2fb4ddc-de27-4aab-ac47-558e26468b80" providerId="ADAL" clId="{B5C97B50-535B-4E49-A660-B0DDE290298A}" dt="2019-07-09T19:08:06.684" v="540"/>
          <ac:spMkLst>
            <pc:docMk/>
            <pc:sldMk cId="947301407" sldId="1404"/>
            <ac:spMk id="62" creationId="{CCA71D3F-AFFB-451B-AFC9-BBDA7364F206}"/>
          </ac:spMkLst>
        </pc:spChg>
        <pc:spChg chg="add">
          <ac:chgData name="Carol Everett Oliver" userId="e2fb4ddc-de27-4aab-ac47-558e26468b80" providerId="ADAL" clId="{B5C97B50-535B-4E49-A660-B0DDE290298A}" dt="2019-07-09T19:08:06.684" v="540"/>
          <ac:spMkLst>
            <pc:docMk/>
            <pc:sldMk cId="947301407" sldId="1404"/>
            <ac:spMk id="63" creationId="{56A98E25-F718-44CF-8125-B6C1E047031A}"/>
          </ac:spMkLst>
        </pc:spChg>
        <pc:spChg chg="add">
          <ac:chgData name="Carol Everett Oliver" userId="e2fb4ddc-de27-4aab-ac47-558e26468b80" providerId="ADAL" clId="{B5C97B50-535B-4E49-A660-B0DDE290298A}" dt="2019-07-09T19:08:06.684" v="540"/>
          <ac:spMkLst>
            <pc:docMk/>
            <pc:sldMk cId="947301407" sldId="1404"/>
            <ac:spMk id="64" creationId="{062B3F96-2104-4B5E-8918-516D8BB9E23D}"/>
          </ac:spMkLst>
        </pc:spChg>
        <pc:spChg chg="add">
          <ac:chgData name="Carol Everett Oliver" userId="e2fb4ddc-de27-4aab-ac47-558e26468b80" providerId="ADAL" clId="{B5C97B50-535B-4E49-A660-B0DDE290298A}" dt="2019-07-09T19:08:06.684" v="540"/>
          <ac:spMkLst>
            <pc:docMk/>
            <pc:sldMk cId="947301407" sldId="1404"/>
            <ac:spMk id="65" creationId="{190EC7DA-E2D2-4530-AA87-D2B45FD6AB98}"/>
          </ac:spMkLst>
        </pc:spChg>
        <pc:spChg chg="add">
          <ac:chgData name="Carol Everett Oliver" userId="e2fb4ddc-de27-4aab-ac47-558e26468b80" providerId="ADAL" clId="{B5C97B50-535B-4E49-A660-B0DDE290298A}" dt="2019-07-09T19:08:06.684" v="540"/>
          <ac:spMkLst>
            <pc:docMk/>
            <pc:sldMk cId="947301407" sldId="1404"/>
            <ac:spMk id="66" creationId="{C7FB361B-A420-4D4D-B99C-627F109E9A58}"/>
          </ac:spMkLst>
        </pc:spChg>
        <pc:spChg chg="add">
          <ac:chgData name="Carol Everett Oliver" userId="e2fb4ddc-de27-4aab-ac47-558e26468b80" providerId="ADAL" clId="{B5C97B50-535B-4E49-A660-B0DDE290298A}" dt="2019-07-09T19:08:06.684" v="540"/>
          <ac:spMkLst>
            <pc:docMk/>
            <pc:sldMk cId="947301407" sldId="1404"/>
            <ac:spMk id="67" creationId="{39DAA79A-261D-4214-9AC0-8DBE26E53376}"/>
          </ac:spMkLst>
        </pc:spChg>
        <pc:spChg chg="add">
          <ac:chgData name="Carol Everett Oliver" userId="e2fb4ddc-de27-4aab-ac47-558e26468b80" providerId="ADAL" clId="{B5C97B50-535B-4E49-A660-B0DDE290298A}" dt="2019-07-09T19:08:06.684" v="540"/>
          <ac:spMkLst>
            <pc:docMk/>
            <pc:sldMk cId="947301407" sldId="1404"/>
            <ac:spMk id="68" creationId="{CE98FDAB-2DF7-4912-BCC7-097FA6386ED6}"/>
          </ac:spMkLst>
        </pc:spChg>
        <pc:spChg chg="add">
          <ac:chgData name="Carol Everett Oliver" userId="e2fb4ddc-de27-4aab-ac47-558e26468b80" providerId="ADAL" clId="{B5C97B50-535B-4E49-A660-B0DDE290298A}" dt="2019-07-09T19:08:06.684" v="540"/>
          <ac:spMkLst>
            <pc:docMk/>
            <pc:sldMk cId="947301407" sldId="1404"/>
            <ac:spMk id="69" creationId="{A9CCD642-AA5C-4BEA-84FB-6A1888FC6E63}"/>
          </ac:spMkLst>
        </pc:spChg>
        <pc:spChg chg="add">
          <ac:chgData name="Carol Everett Oliver" userId="e2fb4ddc-de27-4aab-ac47-558e26468b80" providerId="ADAL" clId="{B5C97B50-535B-4E49-A660-B0DDE290298A}" dt="2019-07-09T19:08:06.684" v="540"/>
          <ac:spMkLst>
            <pc:docMk/>
            <pc:sldMk cId="947301407" sldId="1404"/>
            <ac:spMk id="70" creationId="{D1A33D8D-6804-43F7-8641-8B820913E9A3}"/>
          </ac:spMkLst>
        </pc:spChg>
        <pc:spChg chg="add">
          <ac:chgData name="Carol Everett Oliver" userId="e2fb4ddc-de27-4aab-ac47-558e26468b80" providerId="ADAL" clId="{B5C97B50-535B-4E49-A660-B0DDE290298A}" dt="2019-07-09T19:08:06.684" v="540"/>
          <ac:spMkLst>
            <pc:docMk/>
            <pc:sldMk cId="947301407" sldId="1404"/>
            <ac:spMk id="71" creationId="{184D3CF0-4697-438F-AC5F-76549F09B506}"/>
          </ac:spMkLst>
        </pc:spChg>
        <pc:spChg chg="add">
          <ac:chgData name="Carol Everett Oliver" userId="e2fb4ddc-de27-4aab-ac47-558e26468b80" providerId="ADAL" clId="{B5C97B50-535B-4E49-A660-B0DDE290298A}" dt="2019-07-09T19:08:06.684" v="540"/>
          <ac:spMkLst>
            <pc:docMk/>
            <pc:sldMk cId="947301407" sldId="1404"/>
            <ac:spMk id="72" creationId="{0454E7D9-6EE2-4F5A-ADA8-112E47186EEF}"/>
          </ac:spMkLst>
        </pc:spChg>
        <pc:spChg chg="add">
          <ac:chgData name="Carol Everett Oliver" userId="e2fb4ddc-de27-4aab-ac47-558e26468b80" providerId="ADAL" clId="{B5C97B50-535B-4E49-A660-B0DDE290298A}" dt="2019-07-09T19:08:06.684" v="540"/>
          <ac:spMkLst>
            <pc:docMk/>
            <pc:sldMk cId="947301407" sldId="1404"/>
            <ac:spMk id="73" creationId="{E3987202-967C-4F4C-8B42-DF4B3A985095}"/>
          </ac:spMkLst>
        </pc:spChg>
        <pc:spChg chg="add">
          <ac:chgData name="Carol Everett Oliver" userId="e2fb4ddc-de27-4aab-ac47-558e26468b80" providerId="ADAL" clId="{B5C97B50-535B-4E49-A660-B0DDE290298A}" dt="2019-07-09T19:08:06.684" v="540"/>
          <ac:spMkLst>
            <pc:docMk/>
            <pc:sldMk cId="947301407" sldId="1404"/>
            <ac:spMk id="78" creationId="{78649378-28F9-4DB9-A718-D603BE719E0D}"/>
          </ac:spMkLst>
        </pc:spChg>
        <pc:spChg chg="add">
          <ac:chgData name="Carol Everett Oliver" userId="e2fb4ddc-de27-4aab-ac47-558e26468b80" providerId="ADAL" clId="{B5C97B50-535B-4E49-A660-B0DDE290298A}" dt="2019-07-09T19:08:06.684" v="540"/>
          <ac:spMkLst>
            <pc:docMk/>
            <pc:sldMk cId="947301407" sldId="1404"/>
            <ac:spMk id="81" creationId="{73AF76DA-197B-4487-8D3B-9F87575CFCD9}"/>
          </ac:spMkLst>
        </pc:spChg>
        <pc:spChg chg="add">
          <ac:chgData name="Carol Everett Oliver" userId="e2fb4ddc-de27-4aab-ac47-558e26468b80" providerId="ADAL" clId="{B5C97B50-535B-4E49-A660-B0DDE290298A}" dt="2019-07-09T19:08:06.684" v="540"/>
          <ac:spMkLst>
            <pc:docMk/>
            <pc:sldMk cId="947301407" sldId="1404"/>
            <ac:spMk id="84" creationId="{EC7453BB-DFDB-4E8F-A21C-F3BA3DD5F8BC}"/>
          </ac:spMkLst>
        </pc:spChg>
        <pc:spChg chg="add">
          <ac:chgData name="Carol Everett Oliver" userId="e2fb4ddc-de27-4aab-ac47-558e26468b80" providerId="ADAL" clId="{B5C97B50-535B-4E49-A660-B0DDE290298A}" dt="2019-07-09T19:08:06.684" v="540"/>
          <ac:spMkLst>
            <pc:docMk/>
            <pc:sldMk cId="947301407" sldId="1404"/>
            <ac:spMk id="85" creationId="{9D284D43-6188-4DBD-B1F9-B4E690BC9D70}"/>
          </ac:spMkLst>
        </pc:spChg>
        <pc:spChg chg="add">
          <ac:chgData name="Carol Everett Oliver" userId="e2fb4ddc-de27-4aab-ac47-558e26468b80" providerId="ADAL" clId="{B5C97B50-535B-4E49-A660-B0DDE290298A}" dt="2019-07-09T19:08:06.684" v="540"/>
          <ac:spMkLst>
            <pc:docMk/>
            <pc:sldMk cId="947301407" sldId="1404"/>
            <ac:spMk id="86" creationId="{84CDEFD6-28D5-4345-9F35-9A9848F070D9}"/>
          </ac:spMkLst>
        </pc:spChg>
        <pc:spChg chg="add">
          <ac:chgData name="Carol Everett Oliver" userId="e2fb4ddc-de27-4aab-ac47-558e26468b80" providerId="ADAL" clId="{B5C97B50-535B-4E49-A660-B0DDE290298A}" dt="2019-07-09T19:08:06.684" v="540"/>
          <ac:spMkLst>
            <pc:docMk/>
            <pc:sldMk cId="947301407" sldId="1404"/>
            <ac:spMk id="87" creationId="{69DC17F3-A848-44EC-AFC9-FA7DC5DDD996}"/>
          </ac:spMkLst>
        </pc:spChg>
        <pc:spChg chg="add">
          <ac:chgData name="Carol Everett Oliver" userId="e2fb4ddc-de27-4aab-ac47-558e26468b80" providerId="ADAL" clId="{B5C97B50-535B-4E49-A660-B0DDE290298A}" dt="2019-07-09T19:08:06.684" v="540"/>
          <ac:spMkLst>
            <pc:docMk/>
            <pc:sldMk cId="947301407" sldId="1404"/>
            <ac:spMk id="88" creationId="{819A1435-20D7-4E6C-BC3A-86FB99662E3A}"/>
          </ac:spMkLst>
        </pc:spChg>
        <pc:spChg chg="add">
          <ac:chgData name="Carol Everett Oliver" userId="e2fb4ddc-de27-4aab-ac47-558e26468b80" providerId="ADAL" clId="{B5C97B50-535B-4E49-A660-B0DDE290298A}" dt="2019-07-09T19:08:06.684" v="540"/>
          <ac:spMkLst>
            <pc:docMk/>
            <pc:sldMk cId="947301407" sldId="1404"/>
            <ac:spMk id="89" creationId="{39F9F232-63FB-4300-9457-6C75A0031E58}"/>
          </ac:spMkLst>
        </pc:spChg>
        <pc:spChg chg="add">
          <ac:chgData name="Carol Everett Oliver" userId="e2fb4ddc-de27-4aab-ac47-558e26468b80" providerId="ADAL" clId="{B5C97B50-535B-4E49-A660-B0DDE290298A}" dt="2019-07-09T19:08:06.684" v="540"/>
          <ac:spMkLst>
            <pc:docMk/>
            <pc:sldMk cId="947301407" sldId="1404"/>
            <ac:spMk id="90" creationId="{EF963921-E118-41DE-A992-F8E12DA82D0C}"/>
          </ac:spMkLst>
        </pc:spChg>
        <pc:spChg chg="add">
          <ac:chgData name="Carol Everett Oliver" userId="e2fb4ddc-de27-4aab-ac47-558e26468b80" providerId="ADAL" clId="{B5C97B50-535B-4E49-A660-B0DDE290298A}" dt="2019-07-09T19:08:06.684" v="540"/>
          <ac:spMkLst>
            <pc:docMk/>
            <pc:sldMk cId="947301407" sldId="1404"/>
            <ac:spMk id="91" creationId="{2C003144-8956-4A1E-A30E-32AD3EE60817}"/>
          </ac:spMkLst>
        </pc:spChg>
        <pc:spChg chg="add">
          <ac:chgData name="Carol Everett Oliver" userId="e2fb4ddc-de27-4aab-ac47-558e26468b80" providerId="ADAL" clId="{B5C97B50-535B-4E49-A660-B0DDE290298A}" dt="2019-07-09T19:08:06.684" v="540"/>
          <ac:spMkLst>
            <pc:docMk/>
            <pc:sldMk cId="947301407" sldId="1404"/>
            <ac:spMk id="92" creationId="{5F79DD8D-CDA3-44BF-B76B-CA52E12753F9}"/>
          </ac:spMkLst>
        </pc:spChg>
        <pc:spChg chg="add">
          <ac:chgData name="Carol Everett Oliver" userId="e2fb4ddc-de27-4aab-ac47-558e26468b80" providerId="ADAL" clId="{B5C97B50-535B-4E49-A660-B0DDE290298A}" dt="2019-07-09T19:08:06.684" v="540"/>
          <ac:spMkLst>
            <pc:docMk/>
            <pc:sldMk cId="947301407" sldId="1404"/>
            <ac:spMk id="93" creationId="{A2E20EA3-CC92-4C68-80F1-07D74EFA7D8F}"/>
          </ac:spMkLst>
        </pc:spChg>
        <pc:spChg chg="add">
          <ac:chgData name="Carol Everett Oliver" userId="e2fb4ddc-de27-4aab-ac47-558e26468b80" providerId="ADAL" clId="{B5C97B50-535B-4E49-A660-B0DDE290298A}" dt="2019-07-09T19:08:06.684" v="540"/>
          <ac:spMkLst>
            <pc:docMk/>
            <pc:sldMk cId="947301407" sldId="1404"/>
            <ac:spMk id="94" creationId="{27B7821D-3C18-4E8F-8774-8C832FCC6A7F}"/>
          </ac:spMkLst>
        </pc:spChg>
        <pc:spChg chg="add">
          <ac:chgData name="Carol Everett Oliver" userId="e2fb4ddc-de27-4aab-ac47-558e26468b80" providerId="ADAL" clId="{B5C97B50-535B-4E49-A660-B0DDE290298A}" dt="2019-07-09T19:08:06.684" v="540"/>
          <ac:spMkLst>
            <pc:docMk/>
            <pc:sldMk cId="947301407" sldId="1404"/>
            <ac:spMk id="95" creationId="{0752FF30-018C-4E06-988B-7A5FCC6A8F0A}"/>
          </ac:spMkLst>
        </pc:spChg>
        <pc:spChg chg="add">
          <ac:chgData name="Carol Everett Oliver" userId="e2fb4ddc-de27-4aab-ac47-558e26468b80" providerId="ADAL" clId="{B5C97B50-535B-4E49-A660-B0DDE290298A}" dt="2019-07-09T19:08:06.684" v="540"/>
          <ac:spMkLst>
            <pc:docMk/>
            <pc:sldMk cId="947301407" sldId="1404"/>
            <ac:spMk id="96" creationId="{0788AF71-924A-4035-8204-74AEF163D796}"/>
          </ac:spMkLst>
        </pc:spChg>
        <pc:spChg chg="add">
          <ac:chgData name="Carol Everett Oliver" userId="e2fb4ddc-de27-4aab-ac47-558e26468b80" providerId="ADAL" clId="{B5C97B50-535B-4E49-A660-B0DDE290298A}" dt="2019-07-09T19:08:06.684" v="540"/>
          <ac:spMkLst>
            <pc:docMk/>
            <pc:sldMk cId="947301407" sldId="1404"/>
            <ac:spMk id="97" creationId="{9A85B0D8-2A09-40EE-9ACE-44279B439AAD}"/>
          </ac:spMkLst>
        </pc:spChg>
        <pc:spChg chg="add">
          <ac:chgData name="Carol Everett Oliver" userId="e2fb4ddc-de27-4aab-ac47-558e26468b80" providerId="ADAL" clId="{B5C97B50-535B-4E49-A660-B0DDE290298A}" dt="2019-07-09T19:08:06.684" v="540"/>
          <ac:spMkLst>
            <pc:docMk/>
            <pc:sldMk cId="947301407" sldId="1404"/>
            <ac:spMk id="98" creationId="{1E93E942-6A6B-4CFC-9010-EC54DFADF77D}"/>
          </ac:spMkLst>
        </pc:spChg>
        <pc:spChg chg="add">
          <ac:chgData name="Carol Everett Oliver" userId="e2fb4ddc-de27-4aab-ac47-558e26468b80" providerId="ADAL" clId="{B5C97B50-535B-4E49-A660-B0DDE290298A}" dt="2019-07-09T19:08:06.684" v="540"/>
          <ac:spMkLst>
            <pc:docMk/>
            <pc:sldMk cId="947301407" sldId="1404"/>
            <ac:spMk id="99" creationId="{CF54DC15-61EB-4FC7-9337-A55E4A9A950F}"/>
          </ac:spMkLst>
        </pc:spChg>
        <pc:spChg chg="add">
          <ac:chgData name="Carol Everett Oliver" userId="e2fb4ddc-de27-4aab-ac47-558e26468b80" providerId="ADAL" clId="{B5C97B50-535B-4E49-A660-B0DDE290298A}" dt="2019-07-09T19:08:06.684" v="540"/>
          <ac:spMkLst>
            <pc:docMk/>
            <pc:sldMk cId="947301407" sldId="1404"/>
            <ac:spMk id="100" creationId="{6B6D6CA8-4D82-4FF2-833A-3B6C7F4751A7}"/>
          </ac:spMkLst>
        </pc:spChg>
        <pc:spChg chg="add">
          <ac:chgData name="Carol Everett Oliver" userId="e2fb4ddc-de27-4aab-ac47-558e26468b80" providerId="ADAL" clId="{B5C97B50-535B-4E49-A660-B0DDE290298A}" dt="2019-07-09T19:08:06.684" v="540"/>
          <ac:spMkLst>
            <pc:docMk/>
            <pc:sldMk cId="947301407" sldId="1404"/>
            <ac:spMk id="101" creationId="{92CB41A9-5BC0-4252-82AD-5757244982FB}"/>
          </ac:spMkLst>
        </pc:spChg>
        <pc:spChg chg="add">
          <ac:chgData name="Carol Everett Oliver" userId="e2fb4ddc-de27-4aab-ac47-558e26468b80" providerId="ADAL" clId="{B5C97B50-535B-4E49-A660-B0DDE290298A}" dt="2019-07-09T19:08:06.684" v="540"/>
          <ac:spMkLst>
            <pc:docMk/>
            <pc:sldMk cId="947301407" sldId="1404"/>
            <ac:spMk id="102" creationId="{096F6CFF-5FC6-49ED-B8A2-3ABD9DB96121}"/>
          </ac:spMkLst>
        </pc:spChg>
        <pc:spChg chg="add">
          <ac:chgData name="Carol Everett Oliver" userId="e2fb4ddc-de27-4aab-ac47-558e26468b80" providerId="ADAL" clId="{B5C97B50-535B-4E49-A660-B0DDE290298A}" dt="2019-07-09T19:08:06.684" v="540"/>
          <ac:spMkLst>
            <pc:docMk/>
            <pc:sldMk cId="947301407" sldId="1404"/>
            <ac:spMk id="103" creationId="{985D5E49-AE1B-4B4D-8793-C16293A94412}"/>
          </ac:spMkLst>
        </pc:spChg>
        <pc:spChg chg="add">
          <ac:chgData name="Carol Everett Oliver" userId="e2fb4ddc-de27-4aab-ac47-558e26468b80" providerId="ADAL" clId="{B5C97B50-535B-4E49-A660-B0DDE290298A}" dt="2019-07-09T19:08:06.684" v="540"/>
          <ac:spMkLst>
            <pc:docMk/>
            <pc:sldMk cId="947301407" sldId="1404"/>
            <ac:spMk id="104" creationId="{01EBDC13-D5B1-4462-BDA0-010D3D3DF6EF}"/>
          </ac:spMkLst>
        </pc:spChg>
        <pc:spChg chg="add">
          <ac:chgData name="Carol Everett Oliver" userId="e2fb4ddc-de27-4aab-ac47-558e26468b80" providerId="ADAL" clId="{B5C97B50-535B-4E49-A660-B0DDE290298A}" dt="2019-07-09T19:08:06.684" v="540"/>
          <ac:spMkLst>
            <pc:docMk/>
            <pc:sldMk cId="947301407" sldId="1404"/>
            <ac:spMk id="105" creationId="{8ACB168D-D7F3-4EDC-98D7-5879ACD6D32A}"/>
          </ac:spMkLst>
        </pc:spChg>
        <pc:spChg chg="add">
          <ac:chgData name="Carol Everett Oliver" userId="e2fb4ddc-de27-4aab-ac47-558e26468b80" providerId="ADAL" clId="{B5C97B50-535B-4E49-A660-B0DDE290298A}" dt="2019-07-09T19:08:06.684" v="540"/>
          <ac:spMkLst>
            <pc:docMk/>
            <pc:sldMk cId="947301407" sldId="1404"/>
            <ac:spMk id="106" creationId="{CE7ED012-8143-409A-9993-92F1AF267D2D}"/>
          </ac:spMkLst>
        </pc:spChg>
        <pc:spChg chg="add">
          <ac:chgData name="Carol Everett Oliver" userId="e2fb4ddc-de27-4aab-ac47-558e26468b80" providerId="ADAL" clId="{B5C97B50-535B-4E49-A660-B0DDE290298A}" dt="2019-07-09T19:08:06.684" v="540"/>
          <ac:spMkLst>
            <pc:docMk/>
            <pc:sldMk cId="947301407" sldId="1404"/>
            <ac:spMk id="107" creationId="{389DD128-CD9B-49C7-ABC8-F426ADB4CA98}"/>
          </ac:spMkLst>
        </pc:spChg>
        <pc:spChg chg="add">
          <ac:chgData name="Carol Everett Oliver" userId="e2fb4ddc-de27-4aab-ac47-558e26468b80" providerId="ADAL" clId="{B5C97B50-535B-4E49-A660-B0DDE290298A}" dt="2019-07-09T19:08:06.684" v="540"/>
          <ac:spMkLst>
            <pc:docMk/>
            <pc:sldMk cId="947301407" sldId="1404"/>
            <ac:spMk id="108" creationId="{1A3D3FFE-CB4D-442B-873A-C1A83A126F08}"/>
          </ac:spMkLst>
        </pc:spChg>
        <pc:spChg chg="add">
          <ac:chgData name="Carol Everett Oliver" userId="e2fb4ddc-de27-4aab-ac47-558e26468b80" providerId="ADAL" clId="{B5C97B50-535B-4E49-A660-B0DDE290298A}" dt="2019-07-09T19:08:06.684" v="540"/>
          <ac:spMkLst>
            <pc:docMk/>
            <pc:sldMk cId="947301407" sldId="1404"/>
            <ac:spMk id="109" creationId="{2772285A-1CA7-43D7-ACA6-53CB69CFA934}"/>
          </ac:spMkLst>
        </pc:spChg>
        <pc:spChg chg="add">
          <ac:chgData name="Carol Everett Oliver" userId="e2fb4ddc-de27-4aab-ac47-558e26468b80" providerId="ADAL" clId="{B5C97B50-535B-4E49-A660-B0DDE290298A}" dt="2019-07-09T19:08:06.684" v="540"/>
          <ac:spMkLst>
            <pc:docMk/>
            <pc:sldMk cId="947301407" sldId="1404"/>
            <ac:spMk id="110" creationId="{FF5E2A62-5199-442F-94D4-D1C442C3F3AB}"/>
          </ac:spMkLst>
        </pc:spChg>
        <pc:spChg chg="add">
          <ac:chgData name="Carol Everett Oliver" userId="e2fb4ddc-de27-4aab-ac47-558e26468b80" providerId="ADAL" clId="{B5C97B50-535B-4E49-A660-B0DDE290298A}" dt="2019-07-09T19:08:06.684" v="540"/>
          <ac:spMkLst>
            <pc:docMk/>
            <pc:sldMk cId="947301407" sldId="1404"/>
            <ac:spMk id="111" creationId="{FC8FE343-17D9-40FE-981E-C22D83B239C2}"/>
          </ac:spMkLst>
        </pc:spChg>
        <pc:spChg chg="add">
          <ac:chgData name="Carol Everett Oliver" userId="e2fb4ddc-de27-4aab-ac47-558e26468b80" providerId="ADAL" clId="{B5C97B50-535B-4E49-A660-B0DDE290298A}" dt="2019-07-09T19:08:06.684" v="540"/>
          <ac:spMkLst>
            <pc:docMk/>
            <pc:sldMk cId="947301407" sldId="1404"/>
            <ac:spMk id="112" creationId="{020F161C-BFDF-4E7E-9ADA-90980373A7EF}"/>
          </ac:spMkLst>
        </pc:spChg>
        <pc:spChg chg="add">
          <ac:chgData name="Carol Everett Oliver" userId="e2fb4ddc-de27-4aab-ac47-558e26468b80" providerId="ADAL" clId="{B5C97B50-535B-4E49-A660-B0DDE290298A}" dt="2019-07-09T19:08:06.684" v="540"/>
          <ac:spMkLst>
            <pc:docMk/>
            <pc:sldMk cId="947301407" sldId="1404"/>
            <ac:spMk id="113" creationId="{42A51223-9BE9-4F18-819D-C849D7A18609}"/>
          </ac:spMkLst>
        </pc:spChg>
        <pc:spChg chg="add">
          <ac:chgData name="Carol Everett Oliver" userId="e2fb4ddc-de27-4aab-ac47-558e26468b80" providerId="ADAL" clId="{B5C97B50-535B-4E49-A660-B0DDE290298A}" dt="2019-07-09T19:08:06.684" v="540"/>
          <ac:spMkLst>
            <pc:docMk/>
            <pc:sldMk cId="947301407" sldId="1404"/>
            <ac:spMk id="114" creationId="{21C97665-4474-4443-9B9B-9880906C10FD}"/>
          </ac:spMkLst>
        </pc:spChg>
        <pc:spChg chg="add">
          <ac:chgData name="Carol Everett Oliver" userId="e2fb4ddc-de27-4aab-ac47-558e26468b80" providerId="ADAL" clId="{B5C97B50-535B-4E49-A660-B0DDE290298A}" dt="2019-07-09T19:08:06.684" v="540"/>
          <ac:spMkLst>
            <pc:docMk/>
            <pc:sldMk cId="947301407" sldId="1404"/>
            <ac:spMk id="115" creationId="{7A4AEE37-9EC6-4D4E-8EBD-F40788260524}"/>
          </ac:spMkLst>
        </pc:spChg>
        <pc:spChg chg="add">
          <ac:chgData name="Carol Everett Oliver" userId="e2fb4ddc-de27-4aab-ac47-558e26468b80" providerId="ADAL" clId="{B5C97B50-535B-4E49-A660-B0DDE290298A}" dt="2019-07-09T19:08:06.684" v="540"/>
          <ac:spMkLst>
            <pc:docMk/>
            <pc:sldMk cId="947301407" sldId="1404"/>
            <ac:spMk id="116" creationId="{FE5F757E-DBFD-47E7-8098-D33B5B160F60}"/>
          </ac:spMkLst>
        </pc:spChg>
        <pc:spChg chg="add">
          <ac:chgData name="Carol Everett Oliver" userId="e2fb4ddc-de27-4aab-ac47-558e26468b80" providerId="ADAL" clId="{B5C97B50-535B-4E49-A660-B0DDE290298A}" dt="2019-07-09T19:08:06.684" v="540"/>
          <ac:spMkLst>
            <pc:docMk/>
            <pc:sldMk cId="947301407" sldId="1404"/>
            <ac:spMk id="117" creationId="{2FF390D1-C450-4CF0-A24D-C8096D35C9A6}"/>
          </ac:spMkLst>
        </pc:spChg>
        <pc:spChg chg="add">
          <ac:chgData name="Carol Everett Oliver" userId="e2fb4ddc-de27-4aab-ac47-558e26468b80" providerId="ADAL" clId="{B5C97B50-535B-4E49-A660-B0DDE290298A}" dt="2019-07-09T19:08:06.684" v="540"/>
          <ac:spMkLst>
            <pc:docMk/>
            <pc:sldMk cId="947301407" sldId="1404"/>
            <ac:spMk id="118" creationId="{11C34276-31F1-4282-82CC-BEC0DBDB295F}"/>
          </ac:spMkLst>
        </pc:spChg>
        <pc:spChg chg="add">
          <ac:chgData name="Carol Everett Oliver" userId="e2fb4ddc-de27-4aab-ac47-558e26468b80" providerId="ADAL" clId="{B5C97B50-535B-4E49-A660-B0DDE290298A}" dt="2019-07-09T19:08:06.684" v="540"/>
          <ac:spMkLst>
            <pc:docMk/>
            <pc:sldMk cId="947301407" sldId="1404"/>
            <ac:spMk id="119" creationId="{4B4F5953-6808-437E-9A87-CC718DEE32DB}"/>
          </ac:spMkLst>
        </pc:spChg>
        <pc:spChg chg="add">
          <ac:chgData name="Carol Everett Oliver" userId="e2fb4ddc-de27-4aab-ac47-558e26468b80" providerId="ADAL" clId="{B5C97B50-535B-4E49-A660-B0DDE290298A}" dt="2019-07-09T19:08:06.684" v="540"/>
          <ac:spMkLst>
            <pc:docMk/>
            <pc:sldMk cId="947301407" sldId="1404"/>
            <ac:spMk id="120" creationId="{08C02C4C-6C93-40AB-BB35-6B00AAB5B3CE}"/>
          </ac:spMkLst>
        </pc:spChg>
        <pc:spChg chg="add">
          <ac:chgData name="Carol Everett Oliver" userId="e2fb4ddc-de27-4aab-ac47-558e26468b80" providerId="ADAL" clId="{B5C97B50-535B-4E49-A660-B0DDE290298A}" dt="2019-07-09T19:08:06.684" v="540"/>
          <ac:spMkLst>
            <pc:docMk/>
            <pc:sldMk cId="947301407" sldId="1404"/>
            <ac:spMk id="124" creationId="{BF77D363-D263-43AA-8C6B-174459C43BE3}"/>
          </ac:spMkLst>
        </pc:spChg>
        <pc:spChg chg="add">
          <ac:chgData name="Carol Everett Oliver" userId="e2fb4ddc-de27-4aab-ac47-558e26468b80" providerId="ADAL" clId="{B5C97B50-535B-4E49-A660-B0DDE290298A}" dt="2019-07-09T19:08:06.684" v="540"/>
          <ac:spMkLst>
            <pc:docMk/>
            <pc:sldMk cId="947301407" sldId="1404"/>
            <ac:spMk id="125" creationId="{0AC3A812-9437-47F3-834C-CB70E914FFCB}"/>
          </ac:spMkLst>
        </pc:spChg>
        <pc:spChg chg="add">
          <ac:chgData name="Carol Everett Oliver" userId="e2fb4ddc-de27-4aab-ac47-558e26468b80" providerId="ADAL" clId="{B5C97B50-535B-4E49-A660-B0DDE290298A}" dt="2019-07-09T19:08:06.684" v="540"/>
          <ac:spMkLst>
            <pc:docMk/>
            <pc:sldMk cId="947301407" sldId="1404"/>
            <ac:spMk id="126" creationId="{34CC950A-019B-4948-9DDA-F914C5E20293}"/>
          </ac:spMkLst>
        </pc:spChg>
        <pc:spChg chg="add">
          <ac:chgData name="Carol Everett Oliver" userId="e2fb4ddc-de27-4aab-ac47-558e26468b80" providerId="ADAL" clId="{B5C97B50-535B-4E49-A660-B0DDE290298A}" dt="2019-07-09T19:08:06.684" v="540"/>
          <ac:spMkLst>
            <pc:docMk/>
            <pc:sldMk cId="947301407" sldId="1404"/>
            <ac:spMk id="127" creationId="{59F653BD-A3CD-48D8-BB81-A3D41A47E021}"/>
          </ac:spMkLst>
        </pc:spChg>
        <pc:spChg chg="add">
          <ac:chgData name="Carol Everett Oliver" userId="e2fb4ddc-de27-4aab-ac47-558e26468b80" providerId="ADAL" clId="{B5C97B50-535B-4E49-A660-B0DDE290298A}" dt="2019-07-09T19:08:06.684" v="540"/>
          <ac:spMkLst>
            <pc:docMk/>
            <pc:sldMk cId="947301407" sldId="1404"/>
            <ac:spMk id="128" creationId="{E30C136F-1E0C-4091-AFDF-B4A08219B0D0}"/>
          </ac:spMkLst>
        </pc:spChg>
        <pc:spChg chg="add">
          <ac:chgData name="Carol Everett Oliver" userId="e2fb4ddc-de27-4aab-ac47-558e26468b80" providerId="ADAL" clId="{B5C97B50-535B-4E49-A660-B0DDE290298A}" dt="2019-07-09T19:08:06.684" v="540"/>
          <ac:spMkLst>
            <pc:docMk/>
            <pc:sldMk cId="947301407" sldId="1404"/>
            <ac:spMk id="129" creationId="{9877B570-50B0-4094-BC2B-89F6324252C2}"/>
          </ac:spMkLst>
        </pc:spChg>
        <pc:spChg chg="add">
          <ac:chgData name="Carol Everett Oliver" userId="e2fb4ddc-de27-4aab-ac47-558e26468b80" providerId="ADAL" clId="{B5C97B50-535B-4E49-A660-B0DDE290298A}" dt="2019-07-09T19:08:06.684" v="540"/>
          <ac:spMkLst>
            <pc:docMk/>
            <pc:sldMk cId="947301407" sldId="1404"/>
            <ac:spMk id="130" creationId="{7ED7D75D-5F5A-46CC-83AE-36CF8EE185F0}"/>
          </ac:spMkLst>
        </pc:spChg>
        <pc:spChg chg="add">
          <ac:chgData name="Carol Everett Oliver" userId="e2fb4ddc-de27-4aab-ac47-558e26468b80" providerId="ADAL" clId="{B5C97B50-535B-4E49-A660-B0DDE290298A}" dt="2019-07-09T19:08:27.364" v="542"/>
          <ac:spMkLst>
            <pc:docMk/>
            <pc:sldMk cId="947301407" sldId="1404"/>
            <ac:spMk id="132" creationId="{BBE21D00-8635-47C3-875C-9F9C81E95E75}"/>
          </ac:spMkLst>
        </pc:spChg>
        <pc:spChg chg="add mod">
          <ac:chgData name="Carol Everett Oliver" userId="e2fb4ddc-de27-4aab-ac47-558e26468b80" providerId="ADAL" clId="{B5C97B50-535B-4E49-A660-B0DDE290298A}" dt="2019-07-09T19:09:16.080" v="592" actId="255"/>
          <ac:spMkLst>
            <pc:docMk/>
            <pc:sldMk cId="947301407" sldId="1404"/>
            <ac:spMk id="148" creationId="{23C582A9-DEE2-4F92-BB7E-1F0CAE9E06D1}"/>
          </ac:spMkLst>
        </pc:spChg>
        <pc:spChg chg="add mod">
          <ac:chgData name="Carol Everett Oliver" userId="e2fb4ddc-de27-4aab-ac47-558e26468b80" providerId="ADAL" clId="{B5C97B50-535B-4E49-A660-B0DDE290298A}" dt="2019-07-09T19:09:16.080" v="592" actId="255"/>
          <ac:spMkLst>
            <pc:docMk/>
            <pc:sldMk cId="947301407" sldId="1404"/>
            <ac:spMk id="149" creationId="{BDB9B69A-B48A-403D-9581-C2BD038EC64A}"/>
          </ac:spMkLst>
        </pc:spChg>
        <pc:spChg chg="add mod">
          <ac:chgData name="Carol Everett Oliver" userId="e2fb4ddc-de27-4aab-ac47-558e26468b80" providerId="ADAL" clId="{B5C97B50-535B-4E49-A660-B0DDE290298A}" dt="2019-07-09T19:09:16.080" v="592" actId="255"/>
          <ac:spMkLst>
            <pc:docMk/>
            <pc:sldMk cId="947301407" sldId="1404"/>
            <ac:spMk id="151" creationId="{EDF1EDB3-FF69-41A8-A8F5-2431ACD5367B}"/>
          </ac:spMkLst>
        </pc:spChg>
        <pc:spChg chg="add mod">
          <ac:chgData name="Carol Everett Oliver" userId="e2fb4ddc-de27-4aab-ac47-558e26468b80" providerId="ADAL" clId="{B5C97B50-535B-4E49-A660-B0DDE290298A}" dt="2019-07-09T19:09:16.080" v="592" actId="255"/>
          <ac:spMkLst>
            <pc:docMk/>
            <pc:sldMk cId="947301407" sldId="1404"/>
            <ac:spMk id="152" creationId="{1DFB4154-B9F8-4252-A4BC-9A48BCD1B796}"/>
          </ac:spMkLst>
        </pc:spChg>
        <pc:spChg chg="add del mod">
          <ac:chgData name="Carol Everett Oliver" userId="e2fb4ddc-de27-4aab-ac47-558e26468b80" providerId="ADAL" clId="{B5C97B50-535B-4E49-A660-B0DDE290298A}" dt="2019-07-09T19:10:19.601" v="599" actId="478"/>
          <ac:spMkLst>
            <pc:docMk/>
            <pc:sldMk cId="947301407" sldId="1404"/>
            <ac:spMk id="153" creationId="{E788D086-8D9A-498F-8B56-C4F6513011B9}"/>
          </ac:spMkLst>
        </pc:spChg>
        <pc:spChg chg="add mod">
          <ac:chgData name="Carol Everett Oliver" userId="e2fb4ddc-de27-4aab-ac47-558e26468b80" providerId="ADAL" clId="{B5C97B50-535B-4E49-A660-B0DDE290298A}" dt="2019-07-09T19:09:16.080" v="592" actId="255"/>
          <ac:spMkLst>
            <pc:docMk/>
            <pc:sldMk cId="947301407" sldId="1404"/>
            <ac:spMk id="154" creationId="{AEFEED2A-AE8B-47E3-9760-32A714E0D54F}"/>
          </ac:spMkLst>
        </pc:spChg>
        <pc:spChg chg="add mod">
          <ac:chgData name="Carol Everett Oliver" userId="e2fb4ddc-de27-4aab-ac47-558e26468b80" providerId="ADAL" clId="{B5C97B50-535B-4E49-A660-B0DDE290298A}" dt="2019-07-09T19:09:16.080" v="592" actId="255"/>
          <ac:spMkLst>
            <pc:docMk/>
            <pc:sldMk cId="947301407" sldId="1404"/>
            <ac:spMk id="156" creationId="{41660AED-F6AF-46E3-89D4-62D69B7CB165}"/>
          </ac:spMkLst>
        </pc:spChg>
        <pc:spChg chg="add mod">
          <ac:chgData name="Carol Everett Oliver" userId="e2fb4ddc-de27-4aab-ac47-558e26468b80" providerId="ADAL" clId="{B5C97B50-535B-4E49-A660-B0DDE290298A}" dt="2019-07-09T19:09:16.080" v="592" actId="255"/>
          <ac:spMkLst>
            <pc:docMk/>
            <pc:sldMk cId="947301407" sldId="1404"/>
            <ac:spMk id="157" creationId="{0EB79780-1750-4ED3-A128-F8A8B915B328}"/>
          </ac:spMkLst>
        </pc:spChg>
        <pc:spChg chg="add mod">
          <ac:chgData name="Carol Everett Oliver" userId="e2fb4ddc-de27-4aab-ac47-558e26468b80" providerId="ADAL" clId="{B5C97B50-535B-4E49-A660-B0DDE290298A}" dt="2019-07-09T19:09:16.080" v="592" actId="255"/>
          <ac:spMkLst>
            <pc:docMk/>
            <pc:sldMk cId="947301407" sldId="1404"/>
            <ac:spMk id="162" creationId="{36898FCE-E9A6-4C7C-BD6D-BC97763E8DE2}"/>
          </ac:spMkLst>
        </pc:spChg>
        <pc:spChg chg="add mod">
          <ac:chgData name="Carol Everett Oliver" userId="e2fb4ddc-de27-4aab-ac47-558e26468b80" providerId="ADAL" clId="{B5C97B50-535B-4E49-A660-B0DDE290298A}" dt="2019-07-09T19:09:16.080" v="592" actId="255"/>
          <ac:spMkLst>
            <pc:docMk/>
            <pc:sldMk cId="947301407" sldId="1404"/>
            <ac:spMk id="164" creationId="{BFCCB8FD-C6D8-42CB-B458-6BAB614DBED5}"/>
          </ac:spMkLst>
        </pc:spChg>
        <pc:spChg chg="add mod">
          <ac:chgData name="Carol Everett Oliver" userId="e2fb4ddc-de27-4aab-ac47-558e26468b80" providerId="ADAL" clId="{B5C97B50-535B-4E49-A660-B0DDE290298A}" dt="2019-07-09T19:09:16.080" v="592" actId="255"/>
          <ac:spMkLst>
            <pc:docMk/>
            <pc:sldMk cId="947301407" sldId="1404"/>
            <ac:spMk id="165" creationId="{BF624802-A904-43C5-89B3-084D90CAC63A}"/>
          </ac:spMkLst>
        </pc:spChg>
        <pc:spChg chg="add mod">
          <ac:chgData name="Carol Everett Oliver" userId="e2fb4ddc-de27-4aab-ac47-558e26468b80" providerId="ADAL" clId="{B5C97B50-535B-4E49-A660-B0DDE290298A}" dt="2019-07-09T19:09:16.080" v="592" actId="255"/>
          <ac:spMkLst>
            <pc:docMk/>
            <pc:sldMk cId="947301407" sldId="1404"/>
            <ac:spMk id="166" creationId="{44739DFE-D984-411B-BF6C-33F6A30A1981}"/>
          </ac:spMkLst>
        </pc:spChg>
        <pc:spChg chg="add mod">
          <ac:chgData name="Carol Everett Oliver" userId="e2fb4ddc-de27-4aab-ac47-558e26468b80" providerId="ADAL" clId="{B5C97B50-535B-4E49-A660-B0DDE290298A}" dt="2019-07-09T19:09:16.080" v="592" actId="255"/>
          <ac:spMkLst>
            <pc:docMk/>
            <pc:sldMk cId="947301407" sldId="1404"/>
            <ac:spMk id="167" creationId="{7BA12F82-325D-4CD8-97A1-084F9F58F92A}"/>
          </ac:spMkLst>
        </pc:spChg>
        <pc:spChg chg="add mod">
          <ac:chgData name="Carol Everett Oliver" userId="e2fb4ddc-de27-4aab-ac47-558e26468b80" providerId="ADAL" clId="{B5C97B50-535B-4E49-A660-B0DDE290298A}" dt="2019-07-09T19:09:16.080" v="592" actId="255"/>
          <ac:spMkLst>
            <pc:docMk/>
            <pc:sldMk cId="947301407" sldId="1404"/>
            <ac:spMk id="168" creationId="{05F599A4-7983-4467-AACE-5CB073430A65}"/>
          </ac:spMkLst>
        </pc:spChg>
        <pc:spChg chg="add mod">
          <ac:chgData name="Carol Everett Oliver" userId="e2fb4ddc-de27-4aab-ac47-558e26468b80" providerId="ADAL" clId="{B5C97B50-535B-4E49-A660-B0DDE290298A}" dt="2019-07-09T19:09:16.080" v="592" actId="255"/>
          <ac:spMkLst>
            <pc:docMk/>
            <pc:sldMk cId="947301407" sldId="1404"/>
            <ac:spMk id="169" creationId="{2DB60184-E4BB-42C7-A627-3B5884F4EFF0}"/>
          </ac:spMkLst>
        </pc:spChg>
        <pc:spChg chg="add mod">
          <ac:chgData name="Carol Everett Oliver" userId="e2fb4ddc-de27-4aab-ac47-558e26468b80" providerId="ADAL" clId="{B5C97B50-535B-4E49-A660-B0DDE290298A}" dt="2019-07-09T19:09:16.080" v="592" actId="255"/>
          <ac:spMkLst>
            <pc:docMk/>
            <pc:sldMk cId="947301407" sldId="1404"/>
            <ac:spMk id="170" creationId="{AC815608-A8FC-45A7-A9EA-52292C2E536D}"/>
          </ac:spMkLst>
        </pc:spChg>
        <pc:spChg chg="add mod">
          <ac:chgData name="Carol Everett Oliver" userId="e2fb4ddc-de27-4aab-ac47-558e26468b80" providerId="ADAL" clId="{B5C97B50-535B-4E49-A660-B0DDE290298A}" dt="2019-07-09T19:09:16.080" v="592" actId="255"/>
          <ac:spMkLst>
            <pc:docMk/>
            <pc:sldMk cId="947301407" sldId="1404"/>
            <ac:spMk id="171" creationId="{DB555D5C-1CEA-46FD-A98E-B18C955FA2B2}"/>
          </ac:spMkLst>
        </pc:spChg>
        <pc:spChg chg="add mod">
          <ac:chgData name="Carol Everett Oliver" userId="e2fb4ddc-de27-4aab-ac47-558e26468b80" providerId="ADAL" clId="{B5C97B50-535B-4E49-A660-B0DDE290298A}" dt="2019-07-09T19:09:16.080" v="592" actId="255"/>
          <ac:spMkLst>
            <pc:docMk/>
            <pc:sldMk cId="947301407" sldId="1404"/>
            <ac:spMk id="172" creationId="{0D2D5F5A-98A9-47A6-855C-7D7EF444DF54}"/>
          </ac:spMkLst>
        </pc:spChg>
        <pc:spChg chg="add mod">
          <ac:chgData name="Carol Everett Oliver" userId="e2fb4ddc-de27-4aab-ac47-558e26468b80" providerId="ADAL" clId="{B5C97B50-535B-4E49-A660-B0DDE290298A}" dt="2019-07-09T19:09:16.080" v="592" actId="255"/>
          <ac:spMkLst>
            <pc:docMk/>
            <pc:sldMk cId="947301407" sldId="1404"/>
            <ac:spMk id="173" creationId="{0BD624DD-F1F3-400D-8E9C-CA0E71147626}"/>
          </ac:spMkLst>
        </pc:spChg>
        <pc:spChg chg="add mod">
          <ac:chgData name="Carol Everett Oliver" userId="e2fb4ddc-de27-4aab-ac47-558e26468b80" providerId="ADAL" clId="{B5C97B50-535B-4E49-A660-B0DDE290298A}" dt="2019-07-09T19:09:16.080" v="592" actId="255"/>
          <ac:spMkLst>
            <pc:docMk/>
            <pc:sldMk cId="947301407" sldId="1404"/>
            <ac:spMk id="177" creationId="{2586EF2A-E520-49C5-A44F-94F22C6C80BB}"/>
          </ac:spMkLst>
        </pc:spChg>
        <pc:spChg chg="add mod">
          <ac:chgData name="Carol Everett Oliver" userId="e2fb4ddc-de27-4aab-ac47-558e26468b80" providerId="ADAL" clId="{B5C97B50-535B-4E49-A660-B0DDE290298A}" dt="2019-07-09T19:09:16.080" v="592" actId="255"/>
          <ac:spMkLst>
            <pc:docMk/>
            <pc:sldMk cId="947301407" sldId="1404"/>
            <ac:spMk id="179" creationId="{193B6EC0-F2DF-41BE-BDDF-F2A167D6D808}"/>
          </ac:spMkLst>
        </pc:spChg>
        <pc:spChg chg="add mod">
          <ac:chgData name="Carol Everett Oliver" userId="e2fb4ddc-de27-4aab-ac47-558e26468b80" providerId="ADAL" clId="{B5C97B50-535B-4E49-A660-B0DDE290298A}" dt="2019-07-09T19:09:16.080" v="592" actId="255"/>
          <ac:spMkLst>
            <pc:docMk/>
            <pc:sldMk cId="947301407" sldId="1404"/>
            <ac:spMk id="180" creationId="{CEF503DF-C224-440D-B3D2-5831FD415476}"/>
          </ac:spMkLst>
        </pc:spChg>
        <pc:spChg chg="add mod">
          <ac:chgData name="Carol Everett Oliver" userId="e2fb4ddc-de27-4aab-ac47-558e26468b80" providerId="ADAL" clId="{B5C97B50-535B-4E49-A660-B0DDE290298A}" dt="2019-07-09T19:09:16.080" v="592" actId="255"/>
          <ac:spMkLst>
            <pc:docMk/>
            <pc:sldMk cId="947301407" sldId="1404"/>
            <ac:spMk id="181" creationId="{4E02F880-D677-42E9-892C-BF8CE5EF10E6}"/>
          </ac:spMkLst>
        </pc:spChg>
        <pc:spChg chg="add mod">
          <ac:chgData name="Carol Everett Oliver" userId="e2fb4ddc-de27-4aab-ac47-558e26468b80" providerId="ADAL" clId="{B5C97B50-535B-4E49-A660-B0DDE290298A}" dt="2019-07-09T19:09:16.080" v="592" actId="255"/>
          <ac:spMkLst>
            <pc:docMk/>
            <pc:sldMk cId="947301407" sldId="1404"/>
            <ac:spMk id="182" creationId="{93B800A2-8BA6-44D4-958E-8F6FF5DF1665}"/>
          </ac:spMkLst>
        </pc:spChg>
        <pc:spChg chg="add mod">
          <ac:chgData name="Carol Everett Oliver" userId="e2fb4ddc-de27-4aab-ac47-558e26468b80" providerId="ADAL" clId="{B5C97B50-535B-4E49-A660-B0DDE290298A}" dt="2019-07-09T19:09:16.080" v="592" actId="255"/>
          <ac:spMkLst>
            <pc:docMk/>
            <pc:sldMk cId="947301407" sldId="1404"/>
            <ac:spMk id="183" creationId="{73D2C54E-1297-4E83-9D8C-6B8307A9B109}"/>
          </ac:spMkLst>
        </pc:spChg>
        <pc:spChg chg="add mod">
          <ac:chgData name="Carol Everett Oliver" userId="e2fb4ddc-de27-4aab-ac47-558e26468b80" providerId="ADAL" clId="{B5C97B50-535B-4E49-A660-B0DDE290298A}" dt="2019-07-09T19:09:16.080" v="592" actId="255"/>
          <ac:spMkLst>
            <pc:docMk/>
            <pc:sldMk cId="947301407" sldId="1404"/>
            <ac:spMk id="184" creationId="{8F2C78DE-E3E4-49B9-A7FB-FBE0644EFB11}"/>
          </ac:spMkLst>
        </pc:spChg>
        <pc:spChg chg="add mod">
          <ac:chgData name="Carol Everett Oliver" userId="e2fb4ddc-de27-4aab-ac47-558e26468b80" providerId="ADAL" clId="{B5C97B50-535B-4E49-A660-B0DDE290298A}" dt="2019-07-09T19:09:16.080" v="592" actId="255"/>
          <ac:spMkLst>
            <pc:docMk/>
            <pc:sldMk cId="947301407" sldId="1404"/>
            <ac:spMk id="185" creationId="{1699C28B-BBD5-455B-A96E-2A58090ED549}"/>
          </ac:spMkLst>
        </pc:spChg>
        <pc:spChg chg="add mod">
          <ac:chgData name="Carol Everett Oliver" userId="e2fb4ddc-de27-4aab-ac47-558e26468b80" providerId="ADAL" clId="{B5C97B50-535B-4E49-A660-B0DDE290298A}" dt="2019-07-09T19:09:16.080" v="592" actId="255"/>
          <ac:spMkLst>
            <pc:docMk/>
            <pc:sldMk cId="947301407" sldId="1404"/>
            <ac:spMk id="186" creationId="{C95E25B6-F8DB-4689-91A1-E900255C8AD1}"/>
          </ac:spMkLst>
        </pc:spChg>
        <pc:spChg chg="add mod">
          <ac:chgData name="Carol Everett Oliver" userId="e2fb4ddc-de27-4aab-ac47-558e26468b80" providerId="ADAL" clId="{B5C97B50-535B-4E49-A660-B0DDE290298A}" dt="2019-07-09T19:09:16.080" v="592" actId="255"/>
          <ac:spMkLst>
            <pc:docMk/>
            <pc:sldMk cId="947301407" sldId="1404"/>
            <ac:spMk id="187" creationId="{FD2842FE-7CB4-42CF-86EC-4806B4CABDBF}"/>
          </ac:spMkLst>
        </pc:spChg>
        <pc:spChg chg="add mod">
          <ac:chgData name="Carol Everett Oliver" userId="e2fb4ddc-de27-4aab-ac47-558e26468b80" providerId="ADAL" clId="{B5C97B50-535B-4E49-A660-B0DDE290298A}" dt="2019-07-09T19:09:16.080" v="592" actId="255"/>
          <ac:spMkLst>
            <pc:docMk/>
            <pc:sldMk cId="947301407" sldId="1404"/>
            <ac:spMk id="188" creationId="{D8BB7B03-20FC-48B7-9007-369414047DF5}"/>
          </ac:spMkLst>
        </pc:spChg>
        <pc:spChg chg="add mod">
          <ac:chgData name="Carol Everett Oliver" userId="e2fb4ddc-de27-4aab-ac47-558e26468b80" providerId="ADAL" clId="{B5C97B50-535B-4E49-A660-B0DDE290298A}" dt="2019-07-09T19:10:03.041" v="598" actId="14100"/>
          <ac:spMkLst>
            <pc:docMk/>
            <pc:sldMk cId="947301407" sldId="1404"/>
            <ac:spMk id="189" creationId="{15850785-7E6D-47B4-B5E4-FC82DA90B348}"/>
          </ac:spMkLst>
        </pc:spChg>
        <pc:spChg chg="add mod">
          <ac:chgData name="Carol Everett Oliver" userId="e2fb4ddc-de27-4aab-ac47-558e26468b80" providerId="ADAL" clId="{B5C97B50-535B-4E49-A660-B0DDE290298A}" dt="2019-07-09T19:09:16.080" v="592" actId="255"/>
          <ac:spMkLst>
            <pc:docMk/>
            <pc:sldMk cId="947301407" sldId="1404"/>
            <ac:spMk id="190" creationId="{297EF6E7-A3C9-469C-977C-79ED11E98AB7}"/>
          </ac:spMkLst>
        </pc:spChg>
        <pc:spChg chg="add mod">
          <ac:chgData name="Carol Everett Oliver" userId="e2fb4ddc-de27-4aab-ac47-558e26468b80" providerId="ADAL" clId="{B5C97B50-535B-4E49-A660-B0DDE290298A}" dt="2019-07-09T19:09:16.080" v="592" actId="255"/>
          <ac:spMkLst>
            <pc:docMk/>
            <pc:sldMk cId="947301407" sldId="1404"/>
            <ac:spMk id="191" creationId="{3378763C-AC10-4A57-B12B-E9F1DEC8A59E}"/>
          </ac:spMkLst>
        </pc:spChg>
        <pc:spChg chg="add mod">
          <ac:chgData name="Carol Everett Oliver" userId="e2fb4ddc-de27-4aab-ac47-558e26468b80" providerId="ADAL" clId="{B5C97B50-535B-4E49-A660-B0DDE290298A}" dt="2019-07-09T19:09:16.080" v="592" actId="255"/>
          <ac:spMkLst>
            <pc:docMk/>
            <pc:sldMk cId="947301407" sldId="1404"/>
            <ac:spMk id="192" creationId="{6B73E5C4-3865-4232-9F12-7896FA65D940}"/>
          </ac:spMkLst>
        </pc:spChg>
        <pc:spChg chg="add mod">
          <ac:chgData name="Carol Everett Oliver" userId="e2fb4ddc-de27-4aab-ac47-558e26468b80" providerId="ADAL" clId="{B5C97B50-535B-4E49-A660-B0DDE290298A}" dt="2019-07-09T19:09:16.080" v="592" actId="255"/>
          <ac:spMkLst>
            <pc:docMk/>
            <pc:sldMk cId="947301407" sldId="1404"/>
            <ac:spMk id="197" creationId="{652FA4C3-2634-4BA5-95B5-7B8A254F9AD1}"/>
          </ac:spMkLst>
        </pc:spChg>
        <pc:spChg chg="add mod">
          <ac:chgData name="Carol Everett Oliver" userId="e2fb4ddc-de27-4aab-ac47-558e26468b80" providerId="ADAL" clId="{B5C97B50-535B-4E49-A660-B0DDE290298A}" dt="2019-07-09T19:09:16.080" v="592" actId="255"/>
          <ac:spMkLst>
            <pc:docMk/>
            <pc:sldMk cId="947301407" sldId="1404"/>
            <ac:spMk id="200" creationId="{CBED230A-3495-4F50-A259-68F70A3635BD}"/>
          </ac:spMkLst>
        </pc:spChg>
        <pc:spChg chg="add mod">
          <ac:chgData name="Carol Everett Oliver" userId="e2fb4ddc-de27-4aab-ac47-558e26468b80" providerId="ADAL" clId="{B5C97B50-535B-4E49-A660-B0DDE290298A}" dt="2019-07-09T19:09:16.080" v="592" actId="255"/>
          <ac:spMkLst>
            <pc:docMk/>
            <pc:sldMk cId="947301407" sldId="1404"/>
            <ac:spMk id="203" creationId="{67C127A2-AC03-4F5A-B685-E33446249EF6}"/>
          </ac:spMkLst>
        </pc:spChg>
        <pc:spChg chg="add mod">
          <ac:chgData name="Carol Everett Oliver" userId="e2fb4ddc-de27-4aab-ac47-558e26468b80" providerId="ADAL" clId="{B5C97B50-535B-4E49-A660-B0DDE290298A}" dt="2019-07-09T19:09:16.080" v="592" actId="255"/>
          <ac:spMkLst>
            <pc:docMk/>
            <pc:sldMk cId="947301407" sldId="1404"/>
            <ac:spMk id="204" creationId="{4004EC26-ED15-4497-A103-B957EC75D71B}"/>
          </ac:spMkLst>
        </pc:spChg>
        <pc:spChg chg="add mod">
          <ac:chgData name="Carol Everett Oliver" userId="e2fb4ddc-de27-4aab-ac47-558e26468b80" providerId="ADAL" clId="{B5C97B50-535B-4E49-A660-B0DDE290298A}" dt="2019-07-09T19:09:16.080" v="592" actId="255"/>
          <ac:spMkLst>
            <pc:docMk/>
            <pc:sldMk cId="947301407" sldId="1404"/>
            <ac:spMk id="205" creationId="{EBD1C105-ADE8-412C-8909-44ED637B55B5}"/>
          </ac:spMkLst>
        </pc:spChg>
        <pc:spChg chg="add mod">
          <ac:chgData name="Carol Everett Oliver" userId="e2fb4ddc-de27-4aab-ac47-558e26468b80" providerId="ADAL" clId="{B5C97B50-535B-4E49-A660-B0DDE290298A}" dt="2019-07-09T19:09:16.080" v="592" actId="255"/>
          <ac:spMkLst>
            <pc:docMk/>
            <pc:sldMk cId="947301407" sldId="1404"/>
            <ac:spMk id="206" creationId="{5F1F8A24-B273-42D7-B106-2FD6C70C291F}"/>
          </ac:spMkLst>
        </pc:spChg>
        <pc:spChg chg="add mod">
          <ac:chgData name="Carol Everett Oliver" userId="e2fb4ddc-de27-4aab-ac47-558e26468b80" providerId="ADAL" clId="{B5C97B50-535B-4E49-A660-B0DDE290298A}" dt="2019-07-09T19:09:16.080" v="592" actId="255"/>
          <ac:spMkLst>
            <pc:docMk/>
            <pc:sldMk cId="947301407" sldId="1404"/>
            <ac:spMk id="207" creationId="{8FB30593-FDAF-4139-99C2-AD6038640E74}"/>
          </ac:spMkLst>
        </pc:spChg>
        <pc:spChg chg="add mod">
          <ac:chgData name="Carol Everett Oliver" userId="e2fb4ddc-de27-4aab-ac47-558e26468b80" providerId="ADAL" clId="{B5C97B50-535B-4E49-A660-B0DDE290298A}" dt="2019-07-09T19:09:16.080" v="592" actId="255"/>
          <ac:spMkLst>
            <pc:docMk/>
            <pc:sldMk cId="947301407" sldId="1404"/>
            <ac:spMk id="208" creationId="{994374F3-6586-400E-AE97-545BEA2125FE}"/>
          </ac:spMkLst>
        </pc:spChg>
        <pc:spChg chg="add mod">
          <ac:chgData name="Carol Everett Oliver" userId="e2fb4ddc-de27-4aab-ac47-558e26468b80" providerId="ADAL" clId="{B5C97B50-535B-4E49-A660-B0DDE290298A}" dt="2019-07-09T19:09:16.080" v="592" actId="255"/>
          <ac:spMkLst>
            <pc:docMk/>
            <pc:sldMk cId="947301407" sldId="1404"/>
            <ac:spMk id="209" creationId="{DE261766-2A84-4D21-8C6E-22B7ED9F4A1B}"/>
          </ac:spMkLst>
        </pc:spChg>
        <pc:spChg chg="add mod">
          <ac:chgData name="Carol Everett Oliver" userId="e2fb4ddc-de27-4aab-ac47-558e26468b80" providerId="ADAL" clId="{B5C97B50-535B-4E49-A660-B0DDE290298A}" dt="2019-07-09T19:09:16.080" v="592" actId="255"/>
          <ac:spMkLst>
            <pc:docMk/>
            <pc:sldMk cId="947301407" sldId="1404"/>
            <ac:spMk id="210" creationId="{EFC33268-D887-4A89-8055-DE66669D450D}"/>
          </ac:spMkLst>
        </pc:spChg>
        <pc:spChg chg="add mod">
          <ac:chgData name="Carol Everett Oliver" userId="e2fb4ddc-de27-4aab-ac47-558e26468b80" providerId="ADAL" clId="{B5C97B50-535B-4E49-A660-B0DDE290298A}" dt="2019-07-09T19:09:16.080" v="592" actId="255"/>
          <ac:spMkLst>
            <pc:docMk/>
            <pc:sldMk cId="947301407" sldId="1404"/>
            <ac:spMk id="211" creationId="{A312B0FC-8E09-439D-A9A3-8EC39530D4D9}"/>
          </ac:spMkLst>
        </pc:spChg>
        <pc:spChg chg="add mod">
          <ac:chgData name="Carol Everett Oliver" userId="e2fb4ddc-de27-4aab-ac47-558e26468b80" providerId="ADAL" clId="{B5C97B50-535B-4E49-A660-B0DDE290298A}" dt="2019-07-09T19:09:16.080" v="592" actId="255"/>
          <ac:spMkLst>
            <pc:docMk/>
            <pc:sldMk cId="947301407" sldId="1404"/>
            <ac:spMk id="212" creationId="{14A68F68-864D-4F16-A9C6-20DEDC7BE1FE}"/>
          </ac:spMkLst>
        </pc:spChg>
        <pc:spChg chg="add mod">
          <ac:chgData name="Carol Everett Oliver" userId="e2fb4ddc-de27-4aab-ac47-558e26468b80" providerId="ADAL" clId="{B5C97B50-535B-4E49-A660-B0DDE290298A}" dt="2019-07-09T19:09:16.080" v="592" actId="255"/>
          <ac:spMkLst>
            <pc:docMk/>
            <pc:sldMk cId="947301407" sldId="1404"/>
            <ac:spMk id="213" creationId="{45CE34FC-0133-4E2C-9610-AC319518A248}"/>
          </ac:spMkLst>
        </pc:spChg>
        <pc:spChg chg="add mod">
          <ac:chgData name="Carol Everett Oliver" userId="e2fb4ddc-de27-4aab-ac47-558e26468b80" providerId="ADAL" clId="{B5C97B50-535B-4E49-A660-B0DDE290298A}" dt="2019-07-09T19:09:16.080" v="592" actId="255"/>
          <ac:spMkLst>
            <pc:docMk/>
            <pc:sldMk cId="947301407" sldId="1404"/>
            <ac:spMk id="214" creationId="{C72C9FC3-071F-43F2-8936-E72A23F3C342}"/>
          </ac:spMkLst>
        </pc:spChg>
        <pc:spChg chg="add mod">
          <ac:chgData name="Carol Everett Oliver" userId="e2fb4ddc-de27-4aab-ac47-558e26468b80" providerId="ADAL" clId="{B5C97B50-535B-4E49-A660-B0DDE290298A}" dt="2019-07-09T19:09:16.080" v="592" actId="255"/>
          <ac:spMkLst>
            <pc:docMk/>
            <pc:sldMk cId="947301407" sldId="1404"/>
            <ac:spMk id="215" creationId="{8A9F2BF8-4564-4EF5-B1BB-13CD5E96B9EF}"/>
          </ac:spMkLst>
        </pc:spChg>
        <pc:spChg chg="add mod">
          <ac:chgData name="Carol Everett Oliver" userId="e2fb4ddc-de27-4aab-ac47-558e26468b80" providerId="ADAL" clId="{B5C97B50-535B-4E49-A660-B0DDE290298A}" dt="2019-07-09T19:09:16.080" v="592" actId="255"/>
          <ac:spMkLst>
            <pc:docMk/>
            <pc:sldMk cId="947301407" sldId="1404"/>
            <ac:spMk id="216" creationId="{EE5A5287-3554-4A08-8E2F-7535AAF74C26}"/>
          </ac:spMkLst>
        </pc:spChg>
        <pc:spChg chg="add mod">
          <ac:chgData name="Carol Everett Oliver" userId="e2fb4ddc-de27-4aab-ac47-558e26468b80" providerId="ADAL" clId="{B5C97B50-535B-4E49-A660-B0DDE290298A}" dt="2019-07-09T19:09:16.080" v="592" actId="255"/>
          <ac:spMkLst>
            <pc:docMk/>
            <pc:sldMk cId="947301407" sldId="1404"/>
            <ac:spMk id="217" creationId="{1AB1EB2A-C157-46BC-9AEF-716342B9A34B}"/>
          </ac:spMkLst>
        </pc:spChg>
        <pc:spChg chg="add mod">
          <ac:chgData name="Carol Everett Oliver" userId="e2fb4ddc-de27-4aab-ac47-558e26468b80" providerId="ADAL" clId="{B5C97B50-535B-4E49-A660-B0DDE290298A}" dt="2019-07-09T19:09:16.080" v="592" actId="255"/>
          <ac:spMkLst>
            <pc:docMk/>
            <pc:sldMk cId="947301407" sldId="1404"/>
            <ac:spMk id="218" creationId="{98860CB8-9988-4131-BF1C-D9A2D30ED977}"/>
          </ac:spMkLst>
        </pc:spChg>
        <pc:spChg chg="add mod">
          <ac:chgData name="Carol Everett Oliver" userId="e2fb4ddc-de27-4aab-ac47-558e26468b80" providerId="ADAL" clId="{B5C97B50-535B-4E49-A660-B0DDE290298A}" dt="2019-07-09T19:09:16.080" v="592" actId="255"/>
          <ac:spMkLst>
            <pc:docMk/>
            <pc:sldMk cId="947301407" sldId="1404"/>
            <ac:spMk id="219" creationId="{1E228CB5-9A7B-43DB-B4CA-C3AEBC0D5125}"/>
          </ac:spMkLst>
        </pc:spChg>
        <pc:spChg chg="add del mod">
          <ac:chgData name="Carol Everett Oliver" userId="e2fb4ddc-de27-4aab-ac47-558e26468b80" providerId="ADAL" clId="{B5C97B50-535B-4E49-A660-B0DDE290298A}" dt="2019-07-09T19:10:28.235" v="601" actId="478"/>
          <ac:spMkLst>
            <pc:docMk/>
            <pc:sldMk cId="947301407" sldId="1404"/>
            <ac:spMk id="220" creationId="{6B471E7C-3BF0-4C85-AA74-62944EB28874}"/>
          </ac:spMkLst>
        </pc:spChg>
        <pc:spChg chg="add del mod">
          <ac:chgData name="Carol Everett Oliver" userId="e2fb4ddc-de27-4aab-ac47-558e26468b80" providerId="ADAL" clId="{B5C97B50-535B-4E49-A660-B0DDE290298A}" dt="2019-07-09T19:10:38.790" v="603" actId="478"/>
          <ac:spMkLst>
            <pc:docMk/>
            <pc:sldMk cId="947301407" sldId="1404"/>
            <ac:spMk id="221" creationId="{EAFDAEFE-1DC1-45D7-9DE4-9ED3F76DCF26}"/>
          </ac:spMkLst>
        </pc:spChg>
        <pc:spChg chg="add del mod">
          <ac:chgData name="Carol Everett Oliver" userId="e2fb4ddc-de27-4aab-ac47-558e26468b80" providerId="ADAL" clId="{B5C97B50-535B-4E49-A660-B0DDE290298A}" dt="2019-07-09T19:10:23.896" v="600" actId="478"/>
          <ac:spMkLst>
            <pc:docMk/>
            <pc:sldMk cId="947301407" sldId="1404"/>
            <ac:spMk id="222" creationId="{30DEC87C-BE46-4BDB-A6ED-8AFD60D2AF9E}"/>
          </ac:spMkLst>
        </pc:spChg>
        <pc:spChg chg="add del mod">
          <ac:chgData name="Carol Everett Oliver" userId="e2fb4ddc-de27-4aab-ac47-558e26468b80" providerId="ADAL" clId="{B5C97B50-535B-4E49-A660-B0DDE290298A}" dt="2019-07-09T19:10:34.973" v="602" actId="478"/>
          <ac:spMkLst>
            <pc:docMk/>
            <pc:sldMk cId="947301407" sldId="1404"/>
            <ac:spMk id="223" creationId="{36557239-0F72-48F9-B58A-BEC24D2017D9}"/>
          </ac:spMkLst>
        </pc:spChg>
        <pc:spChg chg="add mod">
          <ac:chgData name="Carol Everett Oliver" userId="e2fb4ddc-de27-4aab-ac47-558e26468b80" providerId="ADAL" clId="{B5C97B50-535B-4E49-A660-B0DDE290298A}" dt="2019-07-09T19:09:16.080" v="592" actId="255"/>
          <ac:spMkLst>
            <pc:docMk/>
            <pc:sldMk cId="947301407" sldId="1404"/>
            <ac:spMk id="224" creationId="{7BE9F03D-AC3F-40F9-91CD-AF336A78EC8B}"/>
          </ac:spMkLst>
        </pc:spChg>
        <pc:spChg chg="add mod">
          <ac:chgData name="Carol Everett Oliver" userId="e2fb4ddc-de27-4aab-ac47-558e26468b80" providerId="ADAL" clId="{B5C97B50-535B-4E49-A660-B0DDE290298A}" dt="2019-07-09T19:09:16.080" v="592" actId="255"/>
          <ac:spMkLst>
            <pc:docMk/>
            <pc:sldMk cId="947301407" sldId="1404"/>
            <ac:spMk id="225" creationId="{E78F4720-FBAD-4863-B897-411116696634}"/>
          </ac:spMkLst>
        </pc:spChg>
        <pc:spChg chg="add mod">
          <ac:chgData name="Carol Everett Oliver" userId="e2fb4ddc-de27-4aab-ac47-558e26468b80" providerId="ADAL" clId="{B5C97B50-535B-4E49-A660-B0DDE290298A}" dt="2019-07-09T19:09:16.080" v="592" actId="255"/>
          <ac:spMkLst>
            <pc:docMk/>
            <pc:sldMk cId="947301407" sldId="1404"/>
            <ac:spMk id="226" creationId="{8A48A8E2-6EBA-4630-86B5-61D0ABFA864C}"/>
          </ac:spMkLst>
        </pc:spChg>
        <pc:spChg chg="add mod">
          <ac:chgData name="Carol Everett Oliver" userId="e2fb4ddc-de27-4aab-ac47-558e26468b80" providerId="ADAL" clId="{B5C97B50-535B-4E49-A660-B0DDE290298A}" dt="2019-07-09T19:09:16.080" v="592" actId="255"/>
          <ac:spMkLst>
            <pc:docMk/>
            <pc:sldMk cId="947301407" sldId="1404"/>
            <ac:spMk id="227" creationId="{DA00B23B-0EA2-42F9-AEA1-F328DC719E39}"/>
          </ac:spMkLst>
        </pc:spChg>
        <pc:spChg chg="add mod">
          <ac:chgData name="Carol Everett Oliver" userId="e2fb4ddc-de27-4aab-ac47-558e26468b80" providerId="ADAL" clId="{B5C97B50-535B-4E49-A660-B0DDE290298A}" dt="2019-07-09T19:09:16.080" v="592" actId="255"/>
          <ac:spMkLst>
            <pc:docMk/>
            <pc:sldMk cId="947301407" sldId="1404"/>
            <ac:spMk id="228" creationId="{AE270934-81C4-4541-8A43-A1E850AFBF69}"/>
          </ac:spMkLst>
        </pc:spChg>
        <pc:spChg chg="add mod">
          <ac:chgData name="Carol Everett Oliver" userId="e2fb4ddc-de27-4aab-ac47-558e26468b80" providerId="ADAL" clId="{B5C97B50-535B-4E49-A660-B0DDE290298A}" dt="2019-07-09T19:09:16.080" v="592" actId="255"/>
          <ac:spMkLst>
            <pc:docMk/>
            <pc:sldMk cId="947301407" sldId="1404"/>
            <ac:spMk id="229" creationId="{6176EA69-F9ED-44E6-B636-F75834CF99E8}"/>
          </ac:spMkLst>
        </pc:spChg>
        <pc:spChg chg="add mod">
          <ac:chgData name="Carol Everett Oliver" userId="e2fb4ddc-de27-4aab-ac47-558e26468b80" providerId="ADAL" clId="{B5C97B50-535B-4E49-A660-B0DDE290298A}" dt="2019-07-09T19:09:16.080" v="592" actId="255"/>
          <ac:spMkLst>
            <pc:docMk/>
            <pc:sldMk cId="947301407" sldId="1404"/>
            <ac:spMk id="230" creationId="{50E60909-8330-4E30-8831-5E454A93D345}"/>
          </ac:spMkLst>
        </pc:spChg>
        <pc:spChg chg="add mod">
          <ac:chgData name="Carol Everett Oliver" userId="e2fb4ddc-de27-4aab-ac47-558e26468b80" providerId="ADAL" clId="{B5C97B50-535B-4E49-A660-B0DDE290298A}" dt="2019-07-09T19:09:16.080" v="592" actId="255"/>
          <ac:spMkLst>
            <pc:docMk/>
            <pc:sldMk cId="947301407" sldId="1404"/>
            <ac:spMk id="231" creationId="{6ECF0F41-B670-4D4D-B478-D10D12AA8C12}"/>
          </ac:spMkLst>
        </pc:spChg>
        <pc:spChg chg="add mod">
          <ac:chgData name="Carol Everett Oliver" userId="e2fb4ddc-de27-4aab-ac47-558e26468b80" providerId="ADAL" clId="{B5C97B50-535B-4E49-A660-B0DDE290298A}" dt="2019-07-09T19:09:16.080" v="592" actId="255"/>
          <ac:spMkLst>
            <pc:docMk/>
            <pc:sldMk cId="947301407" sldId="1404"/>
            <ac:spMk id="232" creationId="{E7E8DA38-282B-4D43-BF20-04449CB639FF}"/>
          </ac:spMkLst>
        </pc:spChg>
        <pc:spChg chg="add mod">
          <ac:chgData name="Carol Everett Oliver" userId="e2fb4ddc-de27-4aab-ac47-558e26468b80" providerId="ADAL" clId="{B5C97B50-535B-4E49-A660-B0DDE290298A}" dt="2019-07-09T19:09:16.080" v="592" actId="255"/>
          <ac:spMkLst>
            <pc:docMk/>
            <pc:sldMk cId="947301407" sldId="1404"/>
            <ac:spMk id="233" creationId="{2851E047-47D2-4CB6-9E0E-808E5E01F312}"/>
          </ac:spMkLst>
        </pc:spChg>
        <pc:spChg chg="add mod">
          <ac:chgData name="Carol Everett Oliver" userId="e2fb4ddc-de27-4aab-ac47-558e26468b80" providerId="ADAL" clId="{B5C97B50-535B-4E49-A660-B0DDE290298A}" dt="2019-07-09T19:09:16.080" v="592" actId="255"/>
          <ac:spMkLst>
            <pc:docMk/>
            <pc:sldMk cId="947301407" sldId="1404"/>
            <ac:spMk id="234" creationId="{1DB48E6A-70FF-4C41-92DA-92E9A6B765EB}"/>
          </ac:spMkLst>
        </pc:spChg>
        <pc:spChg chg="add mod">
          <ac:chgData name="Carol Everett Oliver" userId="e2fb4ddc-de27-4aab-ac47-558e26468b80" providerId="ADAL" clId="{B5C97B50-535B-4E49-A660-B0DDE290298A}" dt="2019-07-09T19:09:16.080" v="592" actId="255"/>
          <ac:spMkLst>
            <pc:docMk/>
            <pc:sldMk cId="947301407" sldId="1404"/>
            <ac:spMk id="235" creationId="{296F1A81-88F4-4566-9D93-528011275949}"/>
          </ac:spMkLst>
        </pc:spChg>
        <pc:spChg chg="add mod">
          <ac:chgData name="Carol Everett Oliver" userId="e2fb4ddc-de27-4aab-ac47-558e26468b80" providerId="ADAL" clId="{B5C97B50-535B-4E49-A660-B0DDE290298A}" dt="2019-07-09T19:09:16.080" v="592" actId="255"/>
          <ac:spMkLst>
            <pc:docMk/>
            <pc:sldMk cId="947301407" sldId="1404"/>
            <ac:spMk id="236" creationId="{8F14429B-DDD6-44ED-906A-DF36EBFA256D}"/>
          </ac:spMkLst>
        </pc:spChg>
        <pc:spChg chg="add mod">
          <ac:chgData name="Carol Everett Oliver" userId="e2fb4ddc-de27-4aab-ac47-558e26468b80" providerId="ADAL" clId="{B5C97B50-535B-4E49-A660-B0DDE290298A}" dt="2019-07-09T19:09:16.080" v="592" actId="255"/>
          <ac:spMkLst>
            <pc:docMk/>
            <pc:sldMk cId="947301407" sldId="1404"/>
            <ac:spMk id="237" creationId="{AF98A909-99AC-4D44-9EAE-1BAC4F42F072}"/>
          </ac:spMkLst>
        </pc:spChg>
        <pc:spChg chg="add mod">
          <ac:chgData name="Carol Everett Oliver" userId="e2fb4ddc-de27-4aab-ac47-558e26468b80" providerId="ADAL" clId="{B5C97B50-535B-4E49-A660-B0DDE290298A}" dt="2019-07-09T19:09:16.080" v="592" actId="255"/>
          <ac:spMkLst>
            <pc:docMk/>
            <pc:sldMk cId="947301407" sldId="1404"/>
            <ac:spMk id="238" creationId="{149F4F05-10DE-412B-8BEF-512758D727C7}"/>
          </ac:spMkLst>
        </pc:spChg>
        <pc:spChg chg="add mod">
          <ac:chgData name="Carol Everett Oliver" userId="e2fb4ddc-de27-4aab-ac47-558e26468b80" providerId="ADAL" clId="{B5C97B50-535B-4E49-A660-B0DDE290298A}" dt="2019-07-09T19:09:16.080" v="592" actId="255"/>
          <ac:spMkLst>
            <pc:docMk/>
            <pc:sldMk cId="947301407" sldId="1404"/>
            <ac:spMk id="239" creationId="{F227DBA6-8204-4DEF-B9B1-555F4602992B}"/>
          </ac:spMkLst>
        </pc:spChg>
        <pc:spChg chg="add mod">
          <ac:chgData name="Carol Everett Oliver" userId="e2fb4ddc-de27-4aab-ac47-558e26468b80" providerId="ADAL" clId="{B5C97B50-535B-4E49-A660-B0DDE290298A}" dt="2019-07-09T19:09:16.080" v="592" actId="255"/>
          <ac:spMkLst>
            <pc:docMk/>
            <pc:sldMk cId="947301407" sldId="1404"/>
            <ac:spMk id="243" creationId="{47E4FB2D-0D54-4377-ADCC-17E1C015DBBE}"/>
          </ac:spMkLst>
        </pc:spChg>
        <pc:spChg chg="add mod">
          <ac:chgData name="Carol Everett Oliver" userId="e2fb4ddc-de27-4aab-ac47-558e26468b80" providerId="ADAL" clId="{B5C97B50-535B-4E49-A660-B0DDE290298A}" dt="2019-07-09T19:09:16.080" v="592" actId="255"/>
          <ac:spMkLst>
            <pc:docMk/>
            <pc:sldMk cId="947301407" sldId="1404"/>
            <ac:spMk id="244" creationId="{9887BE4E-1ACD-4405-8FDF-970E18543E4E}"/>
          </ac:spMkLst>
        </pc:spChg>
        <pc:spChg chg="add mod">
          <ac:chgData name="Carol Everett Oliver" userId="e2fb4ddc-de27-4aab-ac47-558e26468b80" providerId="ADAL" clId="{B5C97B50-535B-4E49-A660-B0DDE290298A}" dt="2019-07-09T19:09:16.080" v="592" actId="255"/>
          <ac:spMkLst>
            <pc:docMk/>
            <pc:sldMk cId="947301407" sldId="1404"/>
            <ac:spMk id="245" creationId="{7355EAAF-3436-40BC-A083-E35BA8193665}"/>
          </ac:spMkLst>
        </pc:spChg>
        <pc:spChg chg="add mod">
          <ac:chgData name="Carol Everett Oliver" userId="e2fb4ddc-de27-4aab-ac47-558e26468b80" providerId="ADAL" clId="{B5C97B50-535B-4E49-A660-B0DDE290298A}" dt="2019-07-09T19:09:16.080" v="592" actId="255"/>
          <ac:spMkLst>
            <pc:docMk/>
            <pc:sldMk cId="947301407" sldId="1404"/>
            <ac:spMk id="246" creationId="{61AD701F-5C4D-4D49-BBF6-38525970602D}"/>
          </ac:spMkLst>
        </pc:spChg>
        <pc:spChg chg="add mod">
          <ac:chgData name="Carol Everett Oliver" userId="e2fb4ddc-de27-4aab-ac47-558e26468b80" providerId="ADAL" clId="{B5C97B50-535B-4E49-A660-B0DDE290298A}" dt="2019-07-09T19:09:16.080" v="592" actId="255"/>
          <ac:spMkLst>
            <pc:docMk/>
            <pc:sldMk cId="947301407" sldId="1404"/>
            <ac:spMk id="247" creationId="{F9832A86-7A38-49D7-A806-002D88F2DA87}"/>
          </ac:spMkLst>
        </pc:spChg>
        <pc:spChg chg="add mod">
          <ac:chgData name="Carol Everett Oliver" userId="e2fb4ddc-de27-4aab-ac47-558e26468b80" providerId="ADAL" clId="{B5C97B50-535B-4E49-A660-B0DDE290298A}" dt="2019-07-09T19:09:16.080" v="592" actId="255"/>
          <ac:spMkLst>
            <pc:docMk/>
            <pc:sldMk cId="947301407" sldId="1404"/>
            <ac:spMk id="248" creationId="{245324F4-70FC-4E65-82B4-48E8A19956C9}"/>
          </ac:spMkLst>
        </pc:spChg>
        <pc:spChg chg="add mod">
          <ac:chgData name="Carol Everett Oliver" userId="e2fb4ddc-de27-4aab-ac47-558e26468b80" providerId="ADAL" clId="{B5C97B50-535B-4E49-A660-B0DDE290298A}" dt="2019-07-09T19:09:16.080" v="592" actId="255"/>
          <ac:spMkLst>
            <pc:docMk/>
            <pc:sldMk cId="947301407" sldId="1404"/>
            <ac:spMk id="249" creationId="{1391CEDA-E6FC-404D-9D25-A1AA1F2BC395}"/>
          </ac:spMkLst>
        </pc:spChg>
        <pc:grpChg chg="add mod">
          <ac:chgData name="Carol Everett Oliver" userId="e2fb4ddc-de27-4aab-ac47-558e26468b80" providerId="ADAL" clId="{B5C97B50-535B-4E49-A660-B0DDE290298A}" dt="2019-07-09T19:08:15.661" v="541"/>
          <ac:grpSpMkLst>
            <pc:docMk/>
            <pc:sldMk cId="947301407" sldId="1404"/>
            <ac:grpSpMk id="9" creationId="{DD67A7EE-92C0-4F29-8D2C-C513EFB7826E}"/>
          </ac:grpSpMkLst>
        </pc:grpChg>
        <pc:grpChg chg="add mod">
          <ac:chgData name="Carol Everett Oliver" userId="e2fb4ddc-de27-4aab-ac47-558e26468b80" providerId="ADAL" clId="{B5C97B50-535B-4E49-A660-B0DDE290298A}" dt="2019-07-09T19:08:15.661" v="541"/>
          <ac:grpSpMkLst>
            <pc:docMk/>
            <pc:sldMk cId="947301407" sldId="1404"/>
            <ac:grpSpMk id="36" creationId="{A323802B-76F1-4937-868C-6D8071625808}"/>
          </ac:grpSpMkLst>
        </pc:grpChg>
        <pc:grpChg chg="add mod">
          <ac:chgData name="Carol Everett Oliver" userId="e2fb4ddc-de27-4aab-ac47-558e26468b80" providerId="ADAL" clId="{B5C97B50-535B-4E49-A660-B0DDE290298A}" dt="2019-07-09T19:08:15.661" v="541"/>
          <ac:grpSpMkLst>
            <pc:docMk/>
            <pc:sldMk cId="947301407" sldId="1404"/>
            <ac:grpSpMk id="42" creationId="{BE50C9C2-CE56-43E0-AC94-572241F96A53}"/>
          </ac:grpSpMkLst>
        </pc:grpChg>
        <pc:grpChg chg="add mod">
          <ac:chgData name="Carol Everett Oliver" userId="e2fb4ddc-de27-4aab-ac47-558e26468b80" providerId="ADAL" clId="{B5C97B50-535B-4E49-A660-B0DDE290298A}" dt="2019-07-09T19:08:15.661" v="541"/>
          <ac:grpSpMkLst>
            <pc:docMk/>
            <pc:sldMk cId="947301407" sldId="1404"/>
            <ac:grpSpMk id="44" creationId="{D082260A-B921-4CEB-8143-C13FDF16C16D}"/>
          </ac:grpSpMkLst>
        </pc:grpChg>
        <pc:grpChg chg="add mod">
          <ac:chgData name="Carol Everett Oliver" userId="e2fb4ddc-de27-4aab-ac47-558e26468b80" providerId="ADAL" clId="{B5C97B50-535B-4E49-A660-B0DDE290298A}" dt="2019-07-09T19:08:15.661" v="541"/>
          <ac:grpSpMkLst>
            <pc:docMk/>
            <pc:sldMk cId="947301407" sldId="1404"/>
            <ac:grpSpMk id="55" creationId="{CB71C31F-F579-4E41-8956-ACDA7DA0BBFD}"/>
          </ac:grpSpMkLst>
        </pc:grpChg>
        <pc:grpChg chg="add mod">
          <ac:chgData name="Carol Everett Oliver" userId="e2fb4ddc-de27-4aab-ac47-558e26468b80" providerId="ADAL" clId="{B5C97B50-535B-4E49-A660-B0DDE290298A}" dt="2019-07-09T19:08:15.661" v="541"/>
          <ac:grpSpMkLst>
            <pc:docMk/>
            <pc:sldMk cId="947301407" sldId="1404"/>
            <ac:grpSpMk id="56" creationId="{1D6FAF9B-F12A-43FA-B09B-3E6BE4F27C2A}"/>
          </ac:grpSpMkLst>
        </pc:grpChg>
        <pc:grpChg chg="add mod">
          <ac:chgData name="Carol Everett Oliver" userId="e2fb4ddc-de27-4aab-ac47-558e26468b80" providerId="ADAL" clId="{B5C97B50-535B-4E49-A660-B0DDE290298A}" dt="2019-07-09T19:08:15.661" v="541"/>
          <ac:grpSpMkLst>
            <pc:docMk/>
            <pc:sldMk cId="947301407" sldId="1404"/>
            <ac:grpSpMk id="59" creationId="{4531230C-A02C-4E9D-BC15-B827DF0EE128}"/>
          </ac:grpSpMkLst>
        </pc:grpChg>
        <pc:grpChg chg="add mod">
          <ac:chgData name="Carol Everett Oliver" userId="e2fb4ddc-de27-4aab-ac47-558e26468b80" providerId="ADAL" clId="{B5C97B50-535B-4E49-A660-B0DDE290298A}" dt="2019-07-09T19:08:15.661" v="541"/>
          <ac:grpSpMkLst>
            <pc:docMk/>
            <pc:sldMk cId="947301407" sldId="1404"/>
            <ac:grpSpMk id="76" creationId="{C73F83E4-AA36-4183-869E-9BF9343F2715}"/>
          </ac:grpSpMkLst>
        </pc:grpChg>
        <pc:grpChg chg="add mod">
          <ac:chgData name="Carol Everett Oliver" userId="e2fb4ddc-de27-4aab-ac47-558e26468b80" providerId="ADAL" clId="{B5C97B50-535B-4E49-A660-B0DDE290298A}" dt="2019-07-09T19:08:15.661" v="541"/>
          <ac:grpSpMkLst>
            <pc:docMk/>
            <pc:sldMk cId="947301407" sldId="1404"/>
            <ac:grpSpMk id="77" creationId="{09D3352F-4704-4758-B22D-3820A3E46746}"/>
          </ac:grpSpMkLst>
        </pc:grpChg>
        <pc:grpChg chg="add mod">
          <ac:chgData name="Carol Everett Oliver" userId="e2fb4ddc-de27-4aab-ac47-558e26468b80" providerId="ADAL" clId="{B5C97B50-535B-4E49-A660-B0DDE290298A}" dt="2019-07-09T19:08:15.661" v="541"/>
          <ac:grpSpMkLst>
            <pc:docMk/>
            <pc:sldMk cId="947301407" sldId="1404"/>
            <ac:grpSpMk id="79" creationId="{08079E23-D0D2-4E15-ABD2-08010B21C972}"/>
          </ac:grpSpMkLst>
        </pc:grpChg>
        <pc:grpChg chg="add mod">
          <ac:chgData name="Carol Everett Oliver" userId="e2fb4ddc-de27-4aab-ac47-558e26468b80" providerId="ADAL" clId="{B5C97B50-535B-4E49-A660-B0DDE290298A}" dt="2019-07-09T19:08:15.661" v="541"/>
          <ac:grpSpMkLst>
            <pc:docMk/>
            <pc:sldMk cId="947301407" sldId="1404"/>
            <ac:grpSpMk id="80" creationId="{9D1AE15F-4739-487B-A4AE-B53D181C7AFC}"/>
          </ac:grpSpMkLst>
        </pc:grpChg>
        <pc:grpChg chg="add mod">
          <ac:chgData name="Carol Everett Oliver" userId="e2fb4ddc-de27-4aab-ac47-558e26468b80" providerId="ADAL" clId="{B5C97B50-535B-4E49-A660-B0DDE290298A}" dt="2019-07-09T19:08:15.661" v="541"/>
          <ac:grpSpMkLst>
            <pc:docMk/>
            <pc:sldMk cId="947301407" sldId="1404"/>
            <ac:grpSpMk id="82" creationId="{BB3B5650-EFE1-4B29-A49F-6CB07519D942}"/>
          </ac:grpSpMkLst>
        </pc:grpChg>
        <pc:grpChg chg="add mod">
          <ac:chgData name="Carol Everett Oliver" userId="e2fb4ddc-de27-4aab-ac47-558e26468b80" providerId="ADAL" clId="{B5C97B50-535B-4E49-A660-B0DDE290298A}" dt="2019-07-09T19:08:15.661" v="541"/>
          <ac:grpSpMkLst>
            <pc:docMk/>
            <pc:sldMk cId="947301407" sldId="1404"/>
            <ac:grpSpMk id="83" creationId="{464328D1-837B-4379-9824-7323ED8907E1}"/>
          </ac:grpSpMkLst>
        </pc:grpChg>
        <pc:grpChg chg="add mod">
          <ac:chgData name="Carol Everett Oliver" userId="e2fb4ddc-de27-4aab-ac47-558e26468b80" providerId="ADAL" clId="{B5C97B50-535B-4E49-A660-B0DDE290298A}" dt="2019-07-09T19:09:08.169" v="591" actId="14100"/>
          <ac:grpSpMkLst>
            <pc:docMk/>
            <pc:sldMk cId="947301407" sldId="1404"/>
            <ac:grpSpMk id="131" creationId="{58FDC795-134D-43A5-A9A0-940E192C2E9D}"/>
          </ac:grpSpMkLst>
        </pc:grpChg>
        <pc:grpChg chg="add mod">
          <ac:chgData name="Carol Everett Oliver" userId="e2fb4ddc-de27-4aab-ac47-558e26468b80" providerId="ADAL" clId="{B5C97B50-535B-4E49-A660-B0DDE290298A}" dt="2019-07-09T19:08:27.364" v="542"/>
          <ac:grpSpMkLst>
            <pc:docMk/>
            <pc:sldMk cId="947301407" sldId="1404"/>
            <ac:grpSpMk id="155" creationId="{0A5695E4-A70E-4C63-875A-F3722920F25A}"/>
          </ac:grpSpMkLst>
        </pc:grpChg>
        <pc:grpChg chg="add mod">
          <ac:chgData name="Carol Everett Oliver" userId="e2fb4ddc-de27-4aab-ac47-558e26468b80" providerId="ADAL" clId="{B5C97B50-535B-4E49-A660-B0DDE290298A}" dt="2019-07-09T19:08:27.364" v="542"/>
          <ac:grpSpMkLst>
            <pc:docMk/>
            <pc:sldMk cId="947301407" sldId="1404"/>
            <ac:grpSpMk id="161" creationId="{61F7C508-2E58-4495-B1D9-55225EAA21CC}"/>
          </ac:grpSpMkLst>
        </pc:grpChg>
        <pc:grpChg chg="add mod">
          <ac:chgData name="Carol Everett Oliver" userId="e2fb4ddc-de27-4aab-ac47-558e26468b80" providerId="ADAL" clId="{B5C97B50-535B-4E49-A660-B0DDE290298A}" dt="2019-07-09T19:08:27.364" v="542"/>
          <ac:grpSpMkLst>
            <pc:docMk/>
            <pc:sldMk cId="947301407" sldId="1404"/>
            <ac:grpSpMk id="163" creationId="{201A92AE-72D3-427C-8CAE-0B9A38E472AA}"/>
          </ac:grpSpMkLst>
        </pc:grpChg>
        <pc:grpChg chg="add mod">
          <ac:chgData name="Carol Everett Oliver" userId="e2fb4ddc-de27-4aab-ac47-558e26468b80" providerId="ADAL" clId="{B5C97B50-535B-4E49-A660-B0DDE290298A}" dt="2019-07-09T19:08:27.364" v="542"/>
          <ac:grpSpMkLst>
            <pc:docMk/>
            <pc:sldMk cId="947301407" sldId="1404"/>
            <ac:grpSpMk id="174" creationId="{A23C06E2-E48B-4F6D-AB23-0707E2A9F6E0}"/>
          </ac:grpSpMkLst>
        </pc:grpChg>
        <pc:grpChg chg="add mod">
          <ac:chgData name="Carol Everett Oliver" userId="e2fb4ddc-de27-4aab-ac47-558e26468b80" providerId="ADAL" clId="{B5C97B50-535B-4E49-A660-B0DDE290298A}" dt="2019-07-09T19:08:27.364" v="542"/>
          <ac:grpSpMkLst>
            <pc:docMk/>
            <pc:sldMk cId="947301407" sldId="1404"/>
            <ac:grpSpMk id="175" creationId="{791058C8-F971-4D88-B36C-F7CA0005613C}"/>
          </ac:grpSpMkLst>
        </pc:grpChg>
        <pc:grpChg chg="add mod">
          <ac:chgData name="Carol Everett Oliver" userId="e2fb4ddc-de27-4aab-ac47-558e26468b80" providerId="ADAL" clId="{B5C97B50-535B-4E49-A660-B0DDE290298A}" dt="2019-07-09T19:08:27.364" v="542"/>
          <ac:grpSpMkLst>
            <pc:docMk/>
            <pc:sldMk cId="947301407" sldId="1404"/>
            <ac:grpSpMk id="178" creationId="{AF669CAF-6B51-44AE-93B3-BBD44E387581}"/>
          </ac:grpSpMkLst>
        </pc:grpChg>
        <pc:grpChg chg="add mod">
          <ac:chgData name="Carol Everett Oliver" userId="e2fb4ddc-de27-4aab-ac47-558e26468b80" providerId="ADAL" clId="{B5C97B50-535B-4E49-A660-B0DDE290298A}" dt="2019-07-09T19:08:27.364" v="542"/>
          <ac:grpSpMkLst>
            <pc:docMk/>
            <pc:sldMk cId="947301407" sldId="1404"/>
            <ac:grpSpMk id="195" creationId="{9EBF825F-A98C-4F9C-8FD0-CA8013283846}"/>
          </ac:grpSpMkLst>
        </pc:grpChg>
        <pc:grpChg chg="add del mod">
          <ac:chgData name="Carol Everett Oliver" userId="e2fb4ddc-de27-4aab-ac47-558e26468b80" providerId="ADAL" clId="{B5C97B50-535B-4E49-A660-B0DDE290298A}" dt="2019-07-09T19:10:34.973" v="602" actId="478"/>
          <ac:grpSpMkLst>
            <pc:docMk/>
            <pc:sldMk cId="947301407" sldId="1404"/>
            <ac:grpSpMk id="196" creationId="{7A561B32-DA8F-4D05-B2A9-3A2C920FD3B6}"/>
          </ac:grpSpMkLst>
        </pc:grpChg>
        <pc:grpChg chg="add mod">
          <ac:chgData name="Carol Everett Oliver" userId="e2fb4ddc-de27-4aab-ac47-558e26468b80" providerId="ADAL" clId="{B5C97B50-535B-4E49-A660-B0DDE290298A}" dt="2019-07-09T19:08:27.364" v="542"/>
          <ac:grpSpMkLst>
            <pc:docMk/>
            <pc:sldMk cId="947301407" sldId="1404"/>
            <ac:grpSpMk id="198" creationId="{D51BC354-9037-4A83-ACD1-AAC9B22D3A30}"/>
          </ac:grpSpMkLst>
        </pc:grpChg>
        <pc:grpChg chg="add mod">
          <ac:chgData name="Carol Everett Oliver" userId="e2fb4ddc-de27-4aab-ac47-558e26468b80" providerId="ADAL" clId="{B5C97B50-535B-4E49-A660-B0DDE290298A}" dt="2019-07-09T19:08:27.364" v="542"/>
          <ac:grpSpMkLst>
            <pc:docMk/>
            <pc:sldMk cId="947301407" sldId="1404"/>
            <ac:grpSpMk id="199" creationId="{27200BB3-3A97-4D3C-8E39-3500D259353D}"/>
          </ac:grpSpMkLst>
        </pc:grpChg>
        <pc:grpChg chg="add mod">
          <ac:chgData name="Carol Everett Oliver" userId="e2fb4ddc-de27-4aab-ac47-558e26468b80" providerId="ADAL" clId="{B5C97B50-535B-4E49-A660-B0DDE290298A}" dt="2019-07-09T19:08:27.364" v="542"/>
          <ac:grpSpMkLst>
            <pc:docMk/>
            <pc:sldMk cId="947301407" sldId="1404"/>
            <ac:grpSpMk id="201" creationId="{AC80A3B9-F95F-4693-87C4-FEBD2B5D1402}"/>
          </ac:grpSpMkLst>
        </pc:grpChg>
        <pc:grpChg chg="add mod">
          <ac:chgData name="Carol Everett Oliver" userId="e2fb4ddc-de27-4aab-ac47-558e26468b80" providerId="ADAL" clId="{B5C97B50-535B-4E49-A660-B0DDE290298A}" dt="2019-07-09T19:08:27.364" v="542"/>
          <ac:grpSpMkLst>
            <pc:docMk/>
            <pc:sldMk cId="947301407" sldId="1404"/>
            <ac:grpSpMk id="202" creationId="{3D15653A-1E9F-47DD-99F6-D9B3E4CCD5AE}"/>
          </ac:grpSpMkLst>
        </pc:grpChg>
        <pc:cxnChg chg="add">
          <ac:chgData name="Carol Everett Oliver" userId="e2fb4ddc-de27-4aab-ac47-558e26468b80" providerId="ADAL" clId="{B5C97B50-535B-4E49-A660-B0DDE290298A}" dt="2019-07-09T19:08:06.684" v="540"/>
          <ac:cxnSpMkLst>
            <pc:docMk/>
            <pc:sldMk cId="947301407" sldId="1404"/>
            <ac:cxnSpMk id="12" creationId="{64D314FA-526F-4ADF-BFCC-F5B3BB731905}"/>
          </ac:cxnSpMkLst>
        </pc:cxnChg>
        <pc:cxnChg chg="add">
          <ac:chgData name="Carol Everett Oliver" userId="e2fb4ddc-de27-4aab-ac47-558e26468b80" providerId="ADAL" clId="{B5C97B50-535B-4E49-A660-B0DDE290298A}" dt="2019-07-09T19:08:06.684" v="540"/>
          <ac:cxnSpMkLst>
            <pc:docMk/>
            <pc:sldMk cId="947301407" sldId="1404"/>
            <ac:cxnSpMk id="13" creationId="{79CB5E0B-F824-400F-A329-3AE8BC3AF16A}"/>
          </ac:cxnSpMkLst>
        </pc:cxnChg>
        <pc:cxnChg chg="add">
          <ac:chgData name="Carol Everett Oliver" userId="e2fb4ddc-de27-4aab-ac47-558e26468b80" providerId="ADAL" clId="{B5C97B50-535B-4E49-A660-B0DDE290298A}" dt="2019-07-09T19:08:06.684" v="540"/>
          <ac:cxnSpMkLst>
            <pc:docMk/>
            <pc:sldMk cId="947301407" sldId="1404"/>
            <ac:cxnSpMk id="14" creationId="{3E8AA8B7-9B63-4C4F-AEAC-0627443E1EEA}"/>
          </ac:cxnSpMkLst>
        </pc:cxnChg>
        <pc:cxnChg chg="add">
          <ac:chgData name="Carol Everett Oliver" userId="e2fb4ddc-de27-4aab-ac47-558e26468b80" providerId="ADAL" clId="{B5C97B50-535B-4E49-A660-B0DDE290298A}" dt="2019-07-09T19:08:06.684" v="540"/>
          <ac:cxnSpMkLst>
            <pc:docMk/>
            <pc:sldMk cId="947301407" sldId="1404"/>
            <ac:cxnSpMk id="16" creationId="{3E289480-AF6B-4867-A56A-B1D278044473}"/>
          </ac:cxnSpMkLst>
        </pc:cxnChg>
        <pc:cxnChg chg="add">
          <ac:chgData name="Carol Everett Oliver" userId="e2fb4ddc-de27-4aab-ac47-558e26468b80" providerId="ADAL" clId="{B5C97B50-535B-4E49-A660-B0DDE290298A}" dt="2019-07-09T19:08:06.684" v="540"/>
          <ac:cxnSpMkLst>
            <pc:docMk/>
            <pc:sldMk cId="947301407" sldId="1404"/>
            <ac:cxnSpMk id="17" creationId="{921AC914-1F50-45A8-839F-C17370E9E2C0}"/>
          </ac:cxnSpMkLst>
        </pc:cxnChg>
        <pc:cxnChg chg="add">
          <ac:chgData name="Carol Everett Oliver" userId="e2fb4ddc-de27-4aab-ac47-558e26468b80" providerId="ADAL" clId="{B5C97B50-535B-4E49-A660-B0DDE290298A}" dt="2019-07-09T19:08:06.684" v="540"/>
          <ac:cxnSpMkLst>
            <pc:docMk/>
            <pc:sldMk cId="947301407" sldId="1404"/>
            <ac:cxnSpMk id="18" creationId="{F5337231-FC6B-4C44-94BF-6804214D2A6A}"/>
          </ac:cxnSpMkLst>
        </pc:cxnChg>
        <pc:cxnChg chg="add">
          <ac:chgData name="Carol Everett Oliver" userId="e2fb4ddc-de27-4aab-ac47-558e26468b80" providerId="ADAL" clId="{B5C97B50-535B-4E49-A660-B0DDE290298A}" dt="2019-07-09T19:08:06.684" v="540"/>
          <ac:cxnSpMkLst>
            <pc:docMk/>
            <pc:sldMk cId="947301407" sldId="1404"/>
            <ac:cxnSpMk id="19" creationId="{24FBF243-C043-4DFD-B78B-695E7F0A26A3}"/>
          </ac:cxnSpMkLst>
        </pc:cxnChg>
        <pc:cxnChg chg="add">
          <ac:chgData name="Carol Everett Oliver" userId="e2fb4ddc-de27-4aab-ac47-558e26468b80" providerId="ADAL" clId="{B5C97B50-535B-4E49-A660-B0DDE290298A}" dt="2019-07-09T19:08:06.684" v="540"/>
          <ac:cxnSpMkLst>
            <pc:docMk/>
            <pc:sldMk cId="947301407" sldId="1404"/>
            <ac:cxnSpMk id="20" creationId="{40CC1632-979F-4D33-94F8-5A837030FC2B}"/>
          </ac:cxnSpMkLst>
        </pc:cxnChg>
        <pc:cxnChg chg="add">
          <ac:chgData name="Carol Everett Oliver" userId="e2fb4ddc-de27-4aab-ac47-558e26468b80" providerId="ADAL" clId="{B5C97B50-535B-4E49-A660-B0DDE290298A}" dt="2019-07-09T19:08:06.684" v="540"/>
          <ac:cxnSpMkLst>
            <pc:docMk/>
            <pc:sldMk cId="947301407" sldId="1404"/>
            <ac:cxnSpMk id="21" creationId="{DB0A19DB-4C03-4547-8402-A1EF4B26B23E}"/>
          </ac:cxnSpMkLst>
        </pc:cxnChg>
        <pc:cxnChg chg="add">
          <ac:chgData name="Carol Everett Oliver" userId="e2fb4ddc-de27-4aab-ac47-558e26468b80" providerId="ADAL" clId="{B5C97B50-535B-4E49-A660-B0DDE290298A}" dt="2019-07-09T19:08:06.684" v="540"/>
          <ac:cxnSpMkLst>
            <pc:docMk/>
            <pc:sldMk cId="947301407" sldId="1404"/>
            <ac:cxnSpMk id="22" creationId="{27F7C380-2866-4A5C-88BD-4E3B6159AEFD}"/>
          </ac:cxnSpMkLst>
        </pc:cxnChg>
        <pc:cxnChg chg="add">
          <ac:chgData name="Carol Everett Oliver" userId="e2fb4ddc-de27-4aab-ac47-558e26468b80" providerId="ADAL" clId="{B5C97B50-535B-4E49-A660-B0DDE290298A}" dt="2019-07-09T19:08:06.684" v="540"/>
          <ac:cxnSpMkLst>
            <pc:docMk/>
            <pc:sldMk cId="947301407" sldId="1404"/>
            <ac:cxnSpMk id="24" creationId="{3A84F64E-0CEC-4B24-8C5F-771572645C44}"/>
          </ac:cxnSpMkLst>
        </pc:cxnChg>
        <pc:cxnChg chg="add">
          <ac:chgData name="Carol Everett Oliver" userId="e2fb4ddc-de27-4aab-ac47-558e26468b80" providerId="ADAL" clId="{B5C97B50-535B-4E49-A660-B0DDE290298A}" dt="2019-07-09T19:08:06.684" v="540"/>
          <ac:cxnSpMkLst>
            <pc:docMk/>
            <pc:sldMk cId="947301407" sldId="1404"/>
            <ac:cxnSpMk id="25" creationId="{CC18B678-81EF-41AA-B644-22131D815D7F}"/>
          </ac:cxnSpMkLst>
        </pc:cxnChg>
        <pc:cxnChg chg="add">
          <ac:chgData name="Carol Everett Oliver" userId="e2fb4ddc-de27-4aab-ac47-558e26468b80" providerId="ADAL" clId="{B5C97B50-535B-4E49-A660-B0DDE290298A}" dt="2019-07-09T19:08:06.684" v="540"/>
          <ac:cxnSpMkLst>
            <pc:docMk/>
            <pc:sldMk cId="947301407" sldId="1404"/>
            <ac:cxnSpMk id="26" creationId="{509411C4-F2C9-4845-BC26-B0C0660B6DF0}"/>
          </ac:cxnSpMkLst>
        </pc:cxnChg>
        <pc:cxnChg chg="add">
          <ac:chgData name="Carol Everett Oliver" userId="e2fb4ddc-de27-4aab-ac47-558e26468b80" providerId="ADAL" clId="{B5C97B50-535B-4E49-A660-B0DDE290298A}" dt="2019-07-09T19:08:06.684" v="540"/>
          <ac:cxnSpMkLst>
            <pc:docMk/>
            <pc:sldMk cId="947301407" sldId="1404"/>
            <ac:cxnSpMk id="27" creationId="{89D531F7-8C74-4CEF-854D-E2509FD0497E}"/>
          </ac:cxnSpMkLst>
        </pc:cxnChg>
        <pc:cxnChg chg="add">
          <ac:chgData name="Carol Everett Oliver" userId="e2fb4ddc-de27-4aab-ac47-558e26468b80" providerId="ADAL" clId="{B5C97B50-535B-4E49-A660-B0DDE290298A}" dt="2019-07-09T19:08:06.684" v="540"/>
          <ac:cxnSpMkLst>
            <pc:docMk/>
            <pc:sldMk cId="947301407" sldId="1404"/>
            <ac:cxnSpMk id="28" creationId="{A1A7339C-DDD2-4BDE-A7DC-E235760B8C4A}"/>
          </ac:cxnSpMkLst>
        </pc:cxnChg>
        <pc:cxnChg chg="add">
          <ac:chgData name="Carol Everett Oliver" userId="e2fb4ddc-de27-4aab-ac47-558e26468b80" providerId="ADAL" clId="{B5C97B50-535B-4E49-A660-B0DDE290298A}" dt="2019-07-09T19:08:06.684" v="540"/>
          <ac:cxnSpMkLst>
            <pc:docMk/>
            <pc:sldMk cId="947301407" sldId="1404"/>
            <ac:cxnSpMk id="31" creationId="{8A24C95B-A348-44C4-A798-5563097AA3FB}"/>
          </ac:cxnSpMkLst>
        </pc:cxnChg>
        <pc:cxnChg chg="add">
          <ac:chgData name="Carol Everett Oliver" userId="e2fb4ddc-de27-4aab-ac47-558e26468b80" providerId="ADAL" clId="{B5C97B50-535B-4E49-A660-B0DDE290298A}" dt="2019-07-09T19:08:06.684" v="540"/>
          <ac:cxnSpMkLst>
            <pc:docMk/>
            <pc:sldMk cId="947301407" sldId="1404"/>
            <ac:cxnSpMk id="39" creationId="{155E0631-686F-4A25-9A0C-C06EFDCBB7A5}"/>
          </ac:cxnSpMkLst>
        </pc:cxnChg>
        <pc:cxnChg chg="add">
          <ac:chgData name="Carol Everett Oliver" userId="e2fb4ddc-de27-4aab-ac47-558e26468b80" providerId="ADAL" clId="{B5C97B50-535B-4E49-A660-B0DDE290298A}" dt="2019-07-09T19:08:06.684" v="540"/>
          <ac:cxnSpMkLst>
            <pc:docMk/>
            <pc:sldMk cId="947301407" sldId="1404"/>
            <ac:cxnSpMk id="40" creationId="{41166625-7B32-4121-B8CF-3BB50EC0B738}"/>
          </ac:cxnSpMkLst>
        </pc:cxnChg>
        <pc:cxnChg chg="add">
          <ac:chgData name="Carol Everett Oliver" userId="e2fb4ddc-de27-4aab-ac47-558e26468b80" providerId="ADAL" clId="{B5C97B50-535B-4E49-A660-B0DDE290298A}" dt="2019-07-09T19:08:06.684" v="540"/>
          <ac:cxnSpMkLst>
            <pc:docMk/>
            <pc:sldMk cId="947301407" sldId="1404"/>
            <ac:cxnSpMk id="41" creationId="{BE57A559-4986-47DD-9540-2095435BDBF1}"/>
          </ac:cxnSpMkLst>
        </pc:cxnChg>
        <pc:cxnChg chg="add">
          <ac:chgData name="Carol Everett Oliver" userId="e2fb4ddc-de27-4aab-ac47-558e26468b80" providerId="ADAL" clId="{B5C97B50-535B-4E49-A660-B0DDE290298A}" dt="2019-07-09T19:08:06.684" v="540"/>
          <ac:cxnSpMkLst>
            <pc:docMk/>
            <pc:sldMk cId="947301407" sldId="1404"/>
            <ac:cxnSpMk id="57" creationId="{CB049458-F11E-4562-92EC-D76BC1A6AB21}"/>
          </ac:cxnSpMkLst>
        </pc:cxnChg>
        <pc:cxnChg chg="add">
          <ac:chgData name="Carol Everett Oliver" userId="e2fb4ddc-de27-4aab-ac47-558e26468b80" providerId="ADAL" clId="{B5C97B50-535B-4E49-A660-B0DDE290298A}" dt="2019-07-09T19:08:06.684" v="540"/>
          <ac:cxnSpMkLst>
            <pc:docMk/>
            <pc:sldMk cId="947301407" sldId="1404"/>
            <ac:cxnSpMk id="74" creationId="{F23AFB8D-CA63-41B4-9937-84953F51E70E}"/>
          </ac:cxnSpMkLst>
        </pc:cxnChg>
        <pc:cxnChg chg="add">
          <ac:chgData name="Carol Everett Oliver" userId="e2fb4ddc-de27-4aab-ac47-558e26468b80" providerId="ADAL" clId="{B5C97B50-535B-4E49-A660-B0DDE290298A}" dt="2019-07-09T19:08:06.684" v="540"/>
          <ac:cxnSpMkLst>
            <pc:docMk/>
            <pc:sldMk cId="947301407" sldId="1404"/>
            <ac:cxnSpMk id="75" creationId="{26090C9B-94CE-4031-897C-3887F9594455}"/>
          </ac:cxnSpMkLst>
        </pc:cxnChg>
        <pc:cxnChg chg="add">
          <ac:chgData name="Carol Everett Oliver" userId="e2fb4ddc-de27-4aab-ac47-558e26468b80" providerId="ADAL" clId="{B5C97B50-535B-4E49-A660-B0DDE290298A}" dt="2019-07-09T19:08:06.684" v="540"/>
          <ac:cxnSpMkLst>
            <pc:docMk/>
            <pc:sldMk cId="947301407" sldId="1404"/>
            <ac:cxnSpMk id="121" creationId="{091534EB-D275-4A32-9C2A-2FC48C88CD7B}"/>
          </ac:cxnSpMkLst>
        </pc:cxnChg>
        <pc:cxnChg chg="add">
          <ac:chgData name="Carol Everett Oliver" userId="e2fb4ddc-de27-4aab-ac47-558e26468b80" providerId="ADAL" clId="{B5C97B50-535B-4E49-A660-B0DDE290298A}" dt="2019-07-09T19:08:06.684" v="540"/>
          <ac:cxnSpMkLst>
            <pc:docMk/>
            <pc:sldMk cId="947301407" sldId="1404"/>
            <ac:cxnSpMk id="122" creationId="{36BD3B19-E3AB-4660-87A6-0DAE0A89EE4D}"/>
          </ac:cxnSpMkLst>
        </pc:cxnChg>
        <pc:cxnChg chg="add">
          <ac:chgData name="Carol Everett Oliver" userId="e2fb4ddc-de27-4aab-ac47-558e26468b80" providerId="ADAL" clId="{B5C97B50-535B-4E49-A660-B0DDE290298A}" dt="2019-07-09T19:08:06.684" v="540"/>
          <ac:cxnSpMkLst>
            <pc:docMk/>
            <pc:sldMk cId="947301407" sldId="1404"/>
            <ac:cxnSpMk id="123" creationId="{ECF540EA-45E1-4E50-93E1-D96E9C75CC26}"/>
          </ac:cxnSpMkLst>
        </pc:cxnChg>
        <pc:cxnChg chg="add">
          <ac:chgData name="Carol Everett Oliver" userId="e2fb4ddc-de27-4aab-ac47-558e26468b80" providerId="ADAL" clId="{B5C97B50-535B-4E49-A660-B0DDE290298A}" dt="2019-07-09T19:08:27.364" v="542"/>
          <ac:cxnSpMkLst>
            <pc:docMk/>
            <pc:sldMk cId="947301407" sldId="1404"/>
            <ac:cxnSpMk id="133" creationId="{A91A821F-FF6B-4EE5-A16B-67EAF86A5911}"/>
          </ac:cxnSpMkLst>
        </pc:cxnChg>
        <pc:cxnChg chg="add">
          <ac:chgData name="Carol Everett Oliver" userId="e2fb4ddc-de27-4aab-ac47-558e26468b80" providerId="ADAL" clId="{B5C97B50-535B-4E49-A660-B0DDE290298A}" dt="2019-07-09T19:08:27.364" v="542"/>
          <ac:cxnSpMkLst>
            <pc:docMk/>
            <pc:sldMk cId="947301407" sldId="1404"/>
            <ac:cxnSpMk id="134" creationId="{A1A00115-DF79-4ADA-B2AC-DC68BFB43449}"/>
          </ac:cxnSpMkLst>
        </pc:cxnChg>
        <pc:cxnChg chg="add">
          <ac:chgData name="Carol Everett Oliver" userId="e2fb4ddc-de27-4aab-ac47-558e26468b80" providerId="ADAL" clId="{B5C97B50-535B-4E49-A660-B0DDE290298A}" dt="2019-07-09T19:08:27.364" v="542"/>
          <ac:cxnSpMkLst>
            <pc:docMk/>
            <pc:sldMk cId="947301407" sldId="1404"/>
            <ac:cxnSpMk id="135" creationId="{B5A33B85-3492-425E-B95B-7A9EF893396E}"/>
          </ac:cxnSpMkLst>
        </pc:cxnChg>
        <pc:cxnChg chg="add">
          <ac:chgData name="Carol Everett Oliver" userId="e2fb4ddc-de27-4aab-ac47-558e26468b80" providerId="ADAL" clId="{B5C97B50-535B-4E49-A660-B0DDE290298A}" dt="2019-07-09T19:08:27.364" v="542"/>
          <ac:cxnSpMkLst>
            <pc:docMk/>
            <pc:sldMk cId="947301407" sldId="1404"/>
            <ac:cxnSpMk id="136" creationId="{DC6EFD88-0F90-4FB0-8773-053935B4D487}"/>
          </ac:cxnSpMkLst>
        </pc:cxnChg>
        <pc:cxnChg chg="add">
          <ac:chgData name="Carol Everett Oliver" userId="e2fb4ddc-de27-4aab-ac47-558e26468b80" providerId="ADAL" clId="{B5C97B50-535B-4E49-A660-B0DDE290298A}" dt="2019-07-09T19:08:27.364" v="542"/>
          <ac:cxnSpMkLst>
            <pc:docMk/>
            <pc:sldMk cId="947301407" sldId="1404"/>
            <ac:cxnSpMk id="137" creationId="{BC324045-D0C7-48EE-8C81-B790212D4272}"/>
          </ac:cxnSpMkLst>
        </pc:cxnChg>
        <pc:cxnChg chg="add">
          <ac:chgData name="Carol Everett Oliver" userId="e2fb4ddc-de27-4aab-ac47-558e26468b80" providerId="ADAL" clId="{B5C97B50-535B-4E49-A660-B0DDE290298A}" dt="2019-07-09T19:08:27.364" v="542"/>
          <ac:cxnSpMkLst>
            <pc:docMk/>
            <pc:sldMk cId="947301407" sldId="1404"/>
            <ac:cxnSpMk id="138" creationId="{EAAF61BF-F4A2-4942-B2B4-49FBAECF3596}"/>
          </ac:cxnSpMkLst>
        </pc:cxnChg>
        <pc:cxnChg chg="add">
          <ac:chgData name="Carol Everett Oliver" userId="e2fb4ddc-de27-4aab-ac47-558e26468b80" providerId="ADAL" clId="{B5C97B50-535B-4E49-A660-B0DDE290298A}" dt="2019-07-09T19:08:27.364" v="542"/>
          <ac:cxnSpMkLst>
            <pc:docMk/>
            <pc:sldMk cId="947301407" sldId="1404"/>
            <ac:cxnSpMk id="139" creationId="{74A0F231-5BE2-4DD6-9751-EE707F54D889}"/>
          </ac:cxnSpMkLst>
        </pc:cxnChg>
        <pc:cxnChg chg="add">
          <ac:chgData name="Carol Everett Oliver" userId="e2fb4ddc-de27-4aab-ac47-558e26468b80" providerId="ADAL" clId="{B5C97B50-535B-4E49-A660-B0DDE290298A}" dt="2019-07-09T19:08:27.364" v="542"/>
          <ac:cxnSpMkLst>
            <pc:docMk/>
            <pc:sldMk cId="947301407" sldId="1404"/>
            <ac:cxnSpMk id="140" creationId="{9E0FA958-025F-4E02-B0D8-379054F4422E}"/>
          </ac:cxnSpMkLst>
        </pc:cxnChg>
        <pc:cxnChg chg="add">
          <ac:chgData name="Carol Everett Oliver" userId="e2fb4ddc-de27-4aab-ac47-558e26468b80" providerId="ADAL" clId="{B5C97B50-535B-4E49-A660-B0DDE290298A}" dt="2019-07-09T19:08:27.364" v="542"/>
          <ac:cxnSpMkLst>
            <pc:docMk/>
            <pc:sldMk cId="947301407" sldId="1404"/>
            <ac:cxnSpMk id="141" creationId="{C1FD3238-42DC-4DCF-834F-12BCF8CCBD68}"/>
          </ac:cxnSpMkLst>
        </pc:cxnChg>
        <pc:cxnChg chg="add">
          <ac:chgData name="Carol Everett Oliver" userId="e2fb4ddc-de27-4aab-ac47-558e26468b80" providerId="ADAL" clId="{B5C97B50-535B-4E49-A660-B0DDE290298A}" dt="2019-07-09T19:08:27.364" v="542"/>
          <ac:cxnSpMkLst>
            <pc:docMk/>
            <pc:sldMk cId="947301407" sldId="1404"/>
            <ac:cxnSpMk id="142" creationId="{7959D403-96AE-4CBE-9282-A9013DB27EF7}"/>
          </ac:cxnSpMkLst>
        </pc:cxnChg>
        <pc:cxnChg chg="add">
          <ac:chgData name="Carol Everett Oliver" userId="e2fb4ddc-de27-4aab-ac47-558e26468b80" providerId="ADAL" clId="{B5C97B50-535B-4E49-A660-B0DDE290298A}" dt="2019-07-09T19:08:27.364" v="542"/>
          <ac:cxnSpMkLst>
            <pc:docMk/>
            <pc:sldMk cId="947301407" sldId="1404"/>
            <ac:cxnSpMk id="143" creationId="{DCF6A9C3-C54A-428C-8907-17E1115A9919}"/>
          </ac:cxnSpMkLst>
        </pc:cxnChg>
        <pc:cxnChg chg="add">
          <ac:chgData name="Carol Everett Oliver" userId="e2fb4ddc-de27-4aab-ac47-558e26468b80" providerId="ADAL" clId="{B5C97B50-535B-4E49-A660-B0DDE290298A}" dt="2019-07-09T19:08:27.364" v="542"/>
          <ac:cxnSpMkLst>
            <pc:docMk/>
            <pc:sldMk cId="947301407" sldId="1404"/>
            <ac:cxnSpMk id="144" creationId="{EB13DE64-1C93-42EE-8013-CD0E30694BF8}"/>
          </ac:cxnSpMkLst>
        </pc:cxnChg>
        <pc:cxnChg chg="add">
          <ac:chgData name="Carol Everett Oliver" userId="e2fb4ddc-de27-4aab-ac47-558e26468b80" providerId="ADAL" clId="{B5C97B50-535B-4E49-A660-B0DDE290298A}" dt="2019-07-09T19:08:27.364" v="542"/>
          <ac:cxnSpMkLst>
            <pc:docMk/>
            <pc:sldMk cId="947301407" sldId="1404"/>
            <ac:cxnSpMk id="145" creationId="{A54C5A0E-C31C-42CE-978B-0DD3E8F7B9AB}"/>
          </ac:cxnSpMkLst>
        </pc:cxnChg>
        <pc:cxnChg chg="add">
          <ac:chgData name="Carol Everett Oliver" userId="e2fb4ddc-de27-4aab-ac47-558e26468b80" providerId="ADAL" clId="{B5C97B50-535B-4E49-A660-B0DDE290298A}" dt="2019-07-09T19:08:27.364" v="542"/>
          <ac:cxnSpMkLst>
            <pc:docMk/>
            <pc:sldMk cId="947301407" sldId="1404"/>
            <ac:cxnSpMk id="146" creationId="{549A361B-7E5E-4C97-BE01-37984F00AB5C}"/>
          </ac:cxnSpMkLst>
        </pc:cxnChg>
        <pc:cxnChg chg="add">
          <ac:chgData name="Carol Everett Oliver" userId="e2fb4ddc-de27-4aab-ac47-558e26468b80" providerId="ADAL" clId="{B5C97B50-535B-4E49-A660-B0DDE290298A}" dt="2019-07-09T19:08:27.364" v="542"/>
          <ac:cxnSpMkLst>
            <pc:docMk/>
            <pc:sldMk cId="947301407" sldId="1404"/>
            <ac:cxnSpMk id="147" creationId="{B3AF207C-3335-4350-9659-9C51B091BA82}"/>
          </ac:cxnSpMkLst>
        </pc:cxnChg>
        <pc:cxnChg chg="add">
          <ac:chgData name="Carol Everett Oliver" userId="e2fb4ddc-de27-4aab-ac47-558e26468b80" providerId="ADAL" clId="{B5C97B50-535B-4E49-A660-B0DDE290298A}" dt="2019-07-09T19:08:27.364" v="542"/>
          <ac:cxnSpMkLst>
            <pc:docMk/>
            <pc:sldMk cId="947301407" sldId="1404"/>
            <ac:cxnSpMk id="150" creationId="{82B9797B-95FE-46D8-93E3-F0F6C557CAE9}"/>
          </ac:cxnSpMkLst>
        </pc:cxnChg>
        <pc:cxnChg chg="add">
          <ac:chgData name="Carol Everett Oliver" userId="e2fb4ddc-de27-4aab-ac47-558e26468b80" providerId="ADAL" clId="{B5C97B50-535B-4E49-A660-B0DDE290298A}" dt="2019-07-09T19:08:27.364" v="542"/>
          <ac:cxnSpMkLst>
            <pc:docMk/>
            <pc:sldMk cId="947301407" sldId="1404"/>
            <ac:cxnSpMk id="158" creationId="{85E6715C-4FDE-49CC-BBB4-96DDAE1EF46B}"/>
          </ac:cxnSpMkLst>
        </pc:cxnChg>
        <pc:cxnChg chg="add">
          <ac:chgData name="Carol Everett Oliver" userId="e2fb4ddc-de27-4aab-ac47-558e26468b80" providerId="ADAL" clId="{B5C97B50-535B-4E49-A660-B0DDE290298A}" dt="2019-07-09T19:08:27.364" v="542"/>
          <ac:cxnSpMkLst>
            <pc:docMk/>
            <pc:sldMk cId="947301407" sldId="1404"/>
            <ac:cxnSpMk id="159" creationId="{B725B46B-9EFF-4F16-84A6-B67D1A1A48E0}"/>
          </ac:cxnSpMkLst>
        </pc:cxnChg>
        <pc:cxnChg chg="add">
          <ac:chgData name="Carol Everett Oliver" userId="e2fb4ddc-de27-4aab-ac47-558e26468b80" providerId="ADAL" clId="{B5C97B50-535B-4E49-A660-B0DDE290298A}" dt="2019-07-09T19:08:27.364" v="542"/>
          <ac:cxnSpMkLst>
            <pc:docMk/>
            <pc:sldMk cId="947301407" sldId="1404"/>
            <ac:cxnSpMk id="160" creationId="{0C0D78CC-5310-4E7F-ABFB-E5437CB68237}"/>
          </ac:cxnSpMkLst>
        </pc:cxnChg>
        <pc:cxnChg chg="add">
          <ac:chgData name="Carol Everett Oliver" userId="e2fb4ddc-de27-4aab-ac47-558e26468b80" providerId="ADAL" clId="{B5C97B50-535B-4E49-A660-B0DDE290298A}" dt="2019-07-09T19:08:27.364" v="542"/>
          <ac:cxnSpMkLst>
            <pc:docMk/>
            <pc:sldMk cId="947301407" sldId="1404"/>
            <ac:cxnSpMk id="176" creationId="{BB1FC188-E853-400D-8E67-944B5BC41944}"/>
          </ac:cxnSpMkLst>
        </pc:cxnChg>
        <pc:cxnChg chg="add">
          <ac:chgData name="Carol Everett Oliver" userId="e2fb4ddc-de27-4aab-ac47-558e26468b80" providerId="ADAL" clId="{B5C97B50-535B-4E49-A660-B0DDE290298A}" dt="2019-07-09T19:08:27.364" v="542"/>
          <ac:cxnSpMkLst>
            <pc:docMk/>
            <pc:sldMk cId="947301407" sldId="1404"/>
            <ac:cxnSpMk id="193" creationId="{060C9A30-852B-4998-BDC1-6AD464FFECBC}"/>
          </ac:cxnSpMkLst>
        </pc:cxnChg>
        <pc:cxnChg chg="add">
          <ac:chgData name="Carol Everett Oliver" userId="e2fb4ddc-de27-4aab-ac47-558e26468b80" providerId="ADAL" clId="{B5C97B50-535B-4E49-A660-B0DDE290298A}" dt="2019-07-09T19:08:27.364" v="542"/>
          <ac:cxnSpMkLst>
            <pc:docMk/>
            <pc:sldMk cId="947301407" sldId="1404"/>
            <ac:cxnSpMk id="194" creationId="{7B14CB09-B487-4E49-95F1-C208F1CE8C27}"/>
          </ac:cxnSpMkLst>
        </pc:cxnChg>
        <pc:cxnChg chg="add">
          <ac:chgData name="Carol Everett Oliver" userId="e2fb4ddc-de27-4aab-ac47-558e26468b80" providerId="ADAL" clId="{B5C97B50-535B-4E49-A660-B0DDE290298A}" dt="2019-07-09T19:08:27.364" v="542"/>
          <ac:cxnSpMkLst>
            <pc:docMk/>
            <pc:sldMk cId="947301407" sldId="1404"/>
            <ac:cxnSpMk id="240" creationId="{9FED146E-1A27-4AA0-ADBC-B64B80D8592B}"/>
          </ac:cxnSpMkLst>
        </pc:cxnChg>
        <pc:cxnChg chg="add">
          <ac:chgData name="Carol Everett Oliver" userId="e2fb4ddc-de27-4aab-ac47-558e26468b80" providerId="ADAL" clId="{B5C97B50-535B-4E49-A660-B0DDE290298A}" dt="2019-07-09T19:08:27.364" v="542"/>
          <ac:cxnSpMkLst>
            <pc:docMk/>
            <pc:sldMk cId="947301407" sldId="1404"/>
            <ac:cxnSpMk id="241" creationId="{6789B234-4D98-4826-9BC6-F8B863063C38}"/>
          </ac:cxnSpMkLst>
        </pc:cxnChg>
        <pc:cxnChg chg="add">
          <ac:chgData name="Carol Everett Oliver" userId="e2fb4ddc-de27-4aab-ac47-558e26468b80" providerId="ADAL" clId="{B5C97B50-535B-4E49-A660-B0DDE290298A}" dt="2019-07-09T19:08:27.364" v="542"/>
          <ac:cxnSpMkLst>
            <pc:docMk/>
            <pc:sldMk cId="947301407" sldId="1404"/>
            <ac:cxnSpMk id="242" creationId="{AD385A52-60D1-4014-9355-3F102208465C}"/>
          </ac:cxnSpMkLst>
        </pc:cxnChg>
      </pc:sldChg>
      <pc:sldChg chg="addSp delSp modSp add ord modNotesTx">
        <pc:chgData name="Carol Everett Oliver" userId="e2fb4ddc-de27-4aab-ac47-558e26468b80" providerId="ADAL" clId="{B5C97B50-535B-4E49-A660-B0DDE290298A}" dt="2019-07-09T22:08:35.234" v="6492" actId="20577"/>
        <pc:sldMkLst>
          <pc:docMk/>
          <pc:sldMk cId="2135793767" sldId="1405"/>
        </pc:sldMkLst>
        <pc:spChg chg="del">
          <ac:chgData name="Carol Everett Oliver" userId="e2fb4ddc-de27-4aab-ac47-558e26468b80" providerId="ADAL" clId="{B5C97B50-535B-4E49-A660-B0DDE290298A}" dt="2019-07-09T19:13:34.764" v="609" actId="478"/>
          <ac:spMkLst>
            <pc:docMk/>
            <pc:sldMk cId="2135793767" sldId="1405"/>
            <ac:spMk id="7" creationId="{F72D04F3-E7E0-4E3C-8A42-323C638338CF}"/>
          </ac:spMkLst>
        </pc:spChg>
        <pc:spChg chg="add mod">
          <ac:chgData name="Carol Everett Oliver" userId="e2fb4ddc-de27-4aab-ac47-558e26468b80" providerId="ADAL" clId="{B5C97B50-535B-4E49-A660-B0DDE290298A}" dt="2019-07-09T19:17:00.057" v="639" actId="1076"/>
          <ac:spMkLst>
            <pc:docMk/>
            <pc:sldMk cId="2135793767" sldId="1405"/>
            <ac:spMk id="10" creationId="{C2870489-D47E-488D-9D70-34407A8FE58A}"/>
          </ac:spMkLst>
        </pc:spChg>
        <pc:spChg chg="add mod">
          <ac:chgData name="Carol Everett Oliver" userId="e2fb4ddc-de27-4aab-ac47-558e26468b80" providerId="ADAL" clId="{B5C97B50-535B-4E49-A660-B0DDE290298A}" dt="2019-07-09T19:16:55.862" v="638" actId="1036"/>
          <ac:spMkLst>
            <pc:docMk/>
            <pc:sldMk cId="2135793767" sldId="1405"/>
            <ac:spMk id="12" creationId="{BC0C2F41-E061-4E8C-A241-117164028FC0}"/>
          </ac:spMkLst>
        </pc:spChg>
        <pc:spChg chg="add mod">
          <ac:chgData name="Carol Everett Oliver" userId="e2fb4ddc-de27-4aab-ac47-558e26468b80" providerId="ADAL" clId="{B5C97B50-535B-4E49-A660-B0DDE290298A}" dt="2019-07-09T19:17:12.930" v="644" actId="1038"/>
          <ac:spMkLst>
            <pc:docMk/>
            <pc:sldMk cId="2135793767" sldId="1405"/>
            <ac:spMk id="13" creationId="{895E1E98-4C23-47CE-B114-BBC094A4D1CD}"/>
          </ac:spMkLst>
        </pc:spChg>
        <pc:picChg chg="add mod">
          <ac:chgData name="Carol Everett Oliver" userId="e2fb4ddc-de27-4aab-ac47-558e26468b80" providerId="ADAL" clId="{B5C97B50-535B-4E49-A660-B0DDE290298A}" dt="2019-07-09T19:16:49.582" v="633" actId="1036"/>
          <ac:picMkLst>
            <pc:docMk/>
            <pc:sldMk cId="2135793767" sldId="1405"/>
            <ac:picMk id="9" creationId="{7E227CF9-489C-48F7-8C72-48D9D2CD8FC5}"/>
          </ac:picMkLst>
        </pc:picChg>
      </pc:sldChg>
      <pc:sldChg chg="addSp delSp modSp add ord modNotesTx">
        <pc:chgData name="Carol Everett Oliver" userId="e2fb4ddc-de27-4aab-ac47-558e26468b80" providerId="ADAL" clId="{B5C97B50-535B-4E49-A660-B0DDE290298A}" dt="2019-07-09T22:04:22.744" v="5711" actId="20577"/>
        <pc:sldMkLst>
          <pc:docMk/>
          <pc:sldMk cId="756023702" sldId="1406"/>
        </pc:sldMkLst>
        <pc:spChg chg="del">
          <ac:chgData name="Carol Everett Oliver" userId="e2fb4ddc-de27-4aab-ac47-558e26468b80" providerId="ADAL" clId="{B5C97B50-535B-4E49-A660-B0DDE290298A}" dt="2019-07-09T19:18:08.213" v="647" actId="478"/>
          <ac:spMkLst>
            <pc:docMk/>
            <pc:sldMk cId="756023702" sldId="1406"/>
            <ac:spMk id="9" creationId="{3F2B28EA-2424-449C-8FE7-BD3B12F72016}"/>
          </ac:spMkLst>
        </pc:spChg>
        <pc:spChg chg="del">
          <ac:chgData name="Carol Everett Oliver" userId="e2fb4ddc-de27-4aab-ac47-558e26468b80" providerId="ADAL" clId="{B5C97B50-535B-4E49-A660-B0DDE290298A}" dt="2019-07-09T19:18:14.042" v="651" actId="478"/>
          <ac:spMkLst>
            <pc:docMk/>
            <pc:sldMk cId="756023702" sldId="1406"/>
            <ac:spMk id="75" creationId="{9D21CEC9-52F4-42E8-BCA2-8BC781D9E709}"/>
          </ac:spMkLst>
        </pc:spChg>
        <pc:spChg chg="del">
          <ac:chgData name="Carol Everett Oliver" userId="e2fb4ddc-de27-4aab-ac47-558e26468b80" providerId="ADAL" clId="{B5C97B50-535B-4E49-A660-B0DDE290298A}" dt="2019-07-09T19:18:09.541" v="648" actId="478"/>
          <ac:spMkLst>
            <pc:docMk/>
            <pc:sldMk cId="756023702" sldId="1406"/>
            <ac:spMk id="76" creationId="{6807C8CD-BF55-497E-8239-E75910434E47}"/>
          </ac:spMkLst>
        </pc:spChg>
        <pc:spChg chg="del">
          <ac:chgData name="Carol Everett Oliver" userId="e2fb4ddc-de27-4aab-ac47-558e26468b80" providerId="ADAL" clId="{B5C97B50-535B-4E49-A660-B0DDE290298A}" dt="2019-07-09T19:18:05.940" v="646" actId="478"/>
          <ac:spMkLst>
            <pc:docMk/>
            <pc:sldMk cId="756023702" sldId="1406"/>
            <ac:spMk id="77" creationId="{8037191B-55D7-4EE6-93CB-070A9985FD70}"/>
          </ac:spMkLst>
        </pc:spChg>
        <pc:spChg chg="del">
          <ac:chgData name="Carol Everett Oliver" userId="e2fb4ddc-de27-4aab-ac47-558e26468b80" providerId="ADAL" clId="{B5C97B50-535B-4E49-A660-B0DDE290298A}" dt="2019-07-09T19:18:05.940" v="646" actId="478"/>
          <ac:spMkLst>
            <pc:docMk/>
            <pc:sldMk cId="756023702" sldId="1406"/>
            <ac:spMk id="78" creationId="{9772DA25-45E4-492D-9A40-DB325C18F508}"/>
          </ac:spMkLst>
        </pc:spChg>
        <pc:spChg chg="del mod">
          <ac:chgData name="Carol Everett Oliver" userId="e2fb4ddc-de27-4aab-ac47-558e26468b80" providerId="ADAL" clId="{B5C97B50-535B-4E49-A660-B0DDE290298A}" dt="2019-07-09T19:18:16.176" v="652" actId="478"/>
          <ac:spMkLst>
            <pc:docMk/>
            <pc:sldMk cId="756023702" sldId="1406"/>
            <ac:spMk id="88" creationId="{0B66BA99-72FA-4B9E-ACEF-5414A263133B}"/>
          </ac:spMkLst>
        </pc:spChg>
        <pc:spChg chg="add mod">
          <ac:chgData name="Carol Everett Oliver" userId="e2fb4ddc-de27-4aab-ac47-558e26468b80" providerId="ADAL" clId="{B5C97B50-535B-4E49-A660-B0DDE290298A}" dt="2019-07-09T19:20:46.343" v="663" actId="207"/>
          <ac:spMkLst>
            <pc:docMk/>
            <pc:sldMk cId="756023702" sldId="1406"/>
            <ac:spMk id="89" creationId="{EF1F5420-2AC1-4865-A828-64213631C06A}"/>
          </ac:spMkLst>
        </pc:spChg>
        <pc:spChg chg="add">
          <ac:chgData name="Carol Everett Oliver" userId="e2fb4ddc-de27-4aab-ac47-558e26468b80" providerId="ADAL" clId="{B5C97B50-535B-4E49-A660-B0DDE290298A}" dt="2019-07-09T19:20:41.557" v="662"/>
          <ac:spMkLst>
            <pc:docMk/>
            <pc:sldMk cId="756023702" sldId="1406"/>
            <ac:spMk id="90" creationId="{B0DCCAB2-998A-4C91-BC3E-4D3923C6A957}"/>
          </ac:spMkLst>
        </pc:spChg>
        <pc:spChg chg="add">
          <ac:chgData name="Carol Everett Oliver" userId="e2fb4ddc-de27-4aab-ac47-558e26468b80" providerId="ADAL" clId="{B5C97B50-535B-4E49-A660-B0DDE290298A}" dt="2019-07-09T19:20:41.557" v="662"/>
          <ac:spMkLst>
            <pc:docMk/>
            <pc:sldMk cId="756023702" sldId="1406"/>
            <ac:spMk id="91" creationId="{2C57647D-5D13-4FC2-A6CB-54D9A4D46105}"/>
          </ac:spMkLst>
        </pc:spChg>
        <pc:spChg chg="add">
          <ac:chgData name="Carol Everett Oliver" userId="e2fb4ddc-de27-4aab-ac47-558e26468b80" providerId="ADAL" clId="{B5C97B50-535B-4E49-A660-B0DDE290298A}" dt="2019-07-09T19:20:41.557" v="662"/>
          <ac:spMkLst>
            <pc:docMk/>
            <pc:sldMk cId="756023702" sldId="1406"/>
            <ac:spMk id="107" creationId="{0216EF68-4406-43FB-A8E3-D40D0A65A5E7}"/>
          </ac:spMkLst>
        </pc:spChg>
        <pc:spChg chg="add">
          <ac:chgData name="Carol Everett Oliver" userId="e2fb4ddc-de27-4aab-ac47-558e26468b80" providerId="ADAL" clId="{B5C97B50-535B-4E49-A660-B0DDE290298A}" dt="2019-07-09T19:20:41.557" v="662"/>
          <ac:spMkLst>
            <pc:docMk/>
            <pc:sldMk cId="756023702" sldId="1406"/>
            <ac:spMk id="108" creationId="{0989676D-5A42-4B90-B2CB-A00D32907C51}"/>
          </ac:spMkLst>
        </pc:spChg>
        <pc:spChg chg="add">
          <ac:chgData name="Carol Everett Oliver" userId="e2fb4ddc-de27-4aab-ac47-558e26468b80" providerId="ADAL" clId="{B5C97B50-535B-4E49-A660-B0DDE290298A}" dt="2019-07-09T19:20:41.557" v="662"/>
          <ac:spMkLst>
            <pc:docMk/>
            <pc:sldMk cId="756023702" sldId="1406"/>
            <ac:spMk id="110" creationId="{1956984C-D1AC-4F73-8F6F-E3936A6DBF96}"/>
          </ac:spMkLst>
        </pc:spChg>
        <pc:spChg chg="add">
          <ac:chgData name="Carol Everett Oliver" userId="e2fb4ddc-de27-4aab-ac47-558e26468b80" providerId="ADAL" clId="{B5C97B50-535B-4E49-A660-B0DDE290298A}" dt="2019-07-09T19:20:41.557" v="662"/>
          <ac:spMkLst>
            <pc:docMk/>
            <pc:sldMk cId="756023702" sldId="1406"/>
            <ac:spMk id="112" creationId="{50EBCB34-A109-40C6-A464-4F2D5619103F}"/>
          </ac:spMkLst>
        </pc:spChg>
        <pc:grpChg chg="del">
          <ac:chgData name="Carol Everett Oliver" userId="e2fb4ddc-de27-4aab-ac47-558e26468b80" providerId="ADAL" clId="{B5C97B50-535B-4E49-A660-B0DDE290298A}" dt="2019-07-09T19:18:09.945" v="649" actId="478"/>
          <ac:grpSpMkLst>
            <pc:docMk/>
            <pc:sldMk cId="756023702" sldId="1406"/>
            <ac:grpSpMk id="10" creationId="{628A0C5E-C056-4E2D-81F0-DD855A3B5862}"/>
          </ac:grpSpMkLst>
        </pc:grpChg>
        <pc:grpChg chg="add">
          <ac:chgData name="Carol Everett Oliver" userId="e2fb4ddc-de27-4aab-ac47-558e26468b80" providerId="ADAL" clId="{B5C97B50-535B-4E49-A660-B0DDE290298A}" dt="2019-07-09T19:20:41.557" v="662"/>
          <ac:grpSpMkLst>
            <pc:docMk/>
            <pc:sldMk cId="756023702" sldId="1406"/>
            <ac:grpSpMk id="92" creationId="{C2AC7B03-17FA-4D5B-96C7-E4111BC41643}"/>
          </ac:grpSpMkLst>
        </pc:grpChg>
        <pc:picChg chg="add">
          <ac:chgData name="Carol Everett Oliver" userId="e2fb4ddc-de27-4aab-ac47-558e26468b80" providerId="ADAL" clId="{B5C97B50-535B-4E49-A660-B0DDE290298A}" dt="2019-07-09T19:20:41.557" v="662"/>
          <ac:picMkLst>
            <pc:docMk/>
            <pc:sldMk cId="756023702" sldId="1406"/>
            <ac:picMk id="103" creationId="{38AFB12F-9887-42D8-ABCD-1622DD60C688}"/>
          </ac:picMkLst>
        </pc:picChg>
        <pc:picChg chg="add">
          <ac:chgData name="Carol Everett Oliver" userId="e2fb4ddc-de27-4aab-ac47-558e26468b80" providerId="ADAL" clId="{B5C97B50-535B-4E49-A660-B0DDE290298A}" dt="2019-07-09T19:20:41.557" v="662"/>
          <ac:picMkLst>
            <pc:docMk/>
            <pc:sldMk cId="756023702" sldId="1406"/>
            <ac:picMk id="104" creationId="{0807E24A-BC2E-4BBC-9F19-BC160112FFA0}"/>
          </ac:picMkLst>
        </pc:picChg>
        <pc:picChg chg="add">
          <ac:chgData name="Carol Everett Oliver" userId="e2fb4ddc-de27-4aab-ac47-558e26468b80" providerId="ADAL" clId="{B5C97B50-535B-4E49-A660-B0DDE290298A}" dt="2019-07-09T19:20:41.557" v="662"/>
          <ac:picMkLst>
            <pc:docMk/>
            <pc:sldMk cId="756023702" sldId="1406"/>
            <ac:picMk id="105" creationId="{7AC839F9-50EF-43EB-A1FA-6049459003E6}"/>
          </ac:picMkLst>
        </pc:picChg>
        <pc:inkChg chg="add">
          <ac:chgData name="Carol Everett Oliver" userId="e2fb4ddc-de27-4aab-ac47-558e26468b80" providerId="ADAL" clId="{B5C97B50-535B-4E49-A660-B0DDE290298A}" dt="2019-07-09T19:20:41.557" v="662"/>
          <ac:inkMkLst>
            <pc:docMk/>
            <pc:sldMk cId="756023702" sldId="1406"/>
            <ac:inkMk id="106" creationId="{E5D69DD0-E3BA-4E2B-A68A-DF7DC4122E8A}"/>
          </ac:inkMkLst>
        </pc:inkChg>
        <pc:cxnChg chg="mod">
          <ac:chgData name="Carol Everett Oliver" userId="e2fb4ddc-de27-4aab-ac47-558e26468b80" providerId="ADAL" clId="{B5C97B50-535B-4E49-A660-B0DDE290298A}" dt="2019-07-09T19:18:09.945" v="649" actId="478"/>
          <ac:cxnSpMkLst>
            <pc:docMk/>
            <pc:sldMk cId="756023702" sldId="1406"/>
            <ac:cxnSpMk id="12" creationId="{67F2B1B0-F15B-49EA-8FAA-F245760EF2B7}"/>
          </ac:cxnSpMkLst>
        </pc:cxnChg>
        <pc:cxnChg chg="mod">
          <ac:chgData name="Carol Everett Oliver" userId="e2fb4ddc-de27-4aab-ac47-558e26468b80" providerId="ADAL" clId="{B5C97B50-535B-4E49-A660-B0DDE290298A}" dt="2019-07-09T19:18:09.945" v="649" actId="478"/>
          <ac:cxnSpMkLst>
            <pc:docMk/>
            <pc:sldMk cId="756023702" sldId="1406"/>
            <ac:cxnSpMk id="13" creationId="{914DB55B-1E71-48D3-8D62-2146308BF3F1}"/>
          </ac:cxnSpMkLst>
        </pc:cxnChg>
        <pc:cxnChg chg="mod">
          <ac:chgData name="Carol Everett Oliver" userId="e2fb4ddc-de27-4aab-ac47-558e26468b80" providerId="ADAL" clId="{B5C97B50-535B-4E49-A660-B0DDE290298A}" dt="2019-07-09T19:18:09.945" v="649" actId="478"/>
          <ac:cxnSpMkLst>
            <pc:docMk/>
            <pc:sldMk cId="756023702" sldId="1406"/>
            <ac:cxnSpMk id="54" creationId="{B1303EEE-4D61-424E-9DA0-9EB8D8DCA616}"/>
          </ac:cxnSpMkLst>
        </pc:cxnChg>
        <pc:cxnChg chg="mod">
          <ac:chgData name="Carol Everett Oliver" userId="e2fb4ddc-de27-4aab-ac47-558e26468b80" providerId="ADAL" clId="{B5C97B50-535B-4E49-A660-B0DDE290298A}" dt="2019-07-09T19:18:09.945" v="649" actId="478"/>
          <ac:cxnSpMkLst>
            <pc:docMk/>
            <pc:sldMk cId="756023702" sldId="1406"/>
            <ac:cxnSpMk id="55" creationId="{0B1AC72D-9B23-4559-AE58-B8C50C98D13B}"/>
          </ac:cxnSpMkLst>
        </pc:cxnChg>
        <pc:cxnChg chg="del">
          <ac:chgData name="Carol Everett Oliver" userId="e2fb4ddc-de27-4aab-ac47-558e26468b80" providerId="ADAL" clId="{B5C97B50-535B-4E49-A660-B0DDE290298A}" dt="2019-07-09T19:18:05.940" v="646" actId="478"/>
          <ac:cxnSpMkLst>
            <pc:docMk/>
            <pc:sldMk cId="756023702" sldId="1406"/>
            <ac:cxnSpMk id="79" creationId="{E3A858C4-83E1-40E5-AA08-1688E6924608}"/>
          </ac:cxnSpMkLst>
        </pc:cxnChg>
        <pc:cxnChg chg="del">
          <ac:chgData name="Carol Everett Oliver" userId="e2fb4ddc-de27-4aab-ac47-558e26468b80" providerId="ADAL" clId="{B5C97B50-535B-4E49-A660-B0DDE290298A}" dt="2019-07-09T19:18:05.940" v="646" actId="478"/>
          <ac:cxnSpMkLst>
            <pc:docMk/>
            <pc:sldMk cId="756023702" sldId="1406"/>
            <ac:cxnSpMk id="80" creationId="{FE79E359-82DE-4472-84C9-7D73DBF2476F}"/>
          </ac:cxnSpMkLst>
        </pc:cxnChg>
        <pc:cxnChg chg="del">
          <ac:chgData name="Carol Everett Oliver" userId="e2fb4ddc-de27-4aab-ac47-558e26468b80" providerId="ADAL" clId="{B5C97B50-535B-4E49-A660-B0DDE290298A}" dt="2019-07-09T19:18:05.940" v="646" actId="478"/>
          <ac:cxnSpMkLst>
            <pc:docMk/>
            <pc:sldMk cId="756023702" sldId="1406"/>
            <ac:cxnSpMk id="81" creationId="{913F34C8-E1E7-4483-AB1F-E8FAF6041B26}"/>
          </ac:cxnSpMkLst>
        </pc:cxnChg>
        <pc:cxnChg chg="del">
          <ac:chgData name="Carol Everett Oliver" userId="e2fb4ddc-de27-4aab-ac47-558e26468b80" providerId="ADAL" clId="{B5C97B50-535B-4E49-A660-B0DDE290298A}" dt="2019-07-09T19:18:05.940" v="646" actId="478"/>
          <ac:cxnSpMkLst>
            <pc:docMk/>
            <pc:sldMk cId="756023702" sldId="1406"/>
            <ac:cxnSpMk id="82" creationId="{76E4EFBA-BBFE-4BAC-9D72-73F49E0CDA0F}"/>
          </ac:cxnSpMkLst>
        </pc:cxnChg>
        <pc:cxnChg chg="del mod">
          <ac:chgData name="Carol Everett Oliver" userId="e2fb4ddc-de27-4aab-ac47-558e26468b80" providerId="ADAL" clId="{B5C97B50-535B-4E49-A660-B0DDE290298A}" dt="2019-07-09T19:18:14.042" v="651" actId="478"/>
          <ac:cxnSpMkLst>
            <pc:docMk/>
            <pc:sldMk cId="756023702" sldId="1406"/>
            <ac:cxnSpMk id="83" creationId="{053E12AF-668E-4DE3-BEFA-420963D5DD7A}"/>
          </ac:cxnSpMkLst>
        </pc:cxnChg>
        <pc:cxnChg chg="del">
          <ac:chgData name="Carol Everett Oliver" userId="e2fb4ddc-de27-4aab-ac47-558e26468b80" providerId="ADAL" clId="{B5C97B50-535B-4E49-A660-B0DDE290298A}" dt="2019-07-09T19:18:14.042" v="651" actId="478"/>
          <ac:cxnSpMkLst>
            <pc:docMk/>
            <pc:sldMk cId="756023702" sldId="1406"/>
            <ac:cxnSpMk id="84" creationId="{A07B66A7-CCD0-40AF-9FBE-69FE830FBF69}"/>
          </ac:cxnSpMkLst>
        </pc:cxnChg>
        <pc:cxnChg chg="del">
          <ac:chgData name="Carol Everett Oliver" userId="e2fb4ddc-de27-4aab-ac47-558e26468b80" providerId="ADAL" clId="{B5C97B50-535B-4E49-A660-B0DDE290298A}" dt="2019-07-09T19:18:14.042" v="651" actId="478"/>
          <ac:cxnSpMkLst>
            <pc:docMk/>
            <pc:sldMk cId="756023702" sldId="1406"/>
            <ac:cxnSpMk id="85" creationId="{3C684557-05DF-46EF-954F-8B47600D282A}"/>
          </ac:cxnSpMkLst>
        </pc:cxnChg>
        <pc:cxnChg chg="del">
          <ac:chgData name="Carol Everett Oliver" userId="e2fb4ddc-de27-4aab-ac47-558e26468b80" providerId="ADAL" clId="{B5C97B50-535B-4E49-A660-B0DDE290298A}" dt="2019-07-09T19:18:05.940" v="646" actId="478"/>
          <ac:cxnSpMkLst>
            <pc:docMk/>
            <pc:sldMk cId="756023702" sldId="1406"/>
            <ac:cxnSpMk id="86" creationId="{BF5C0AEF-33FF-4BA5-8C87-4991ED58E98D}"/>
          </ac:cxnSpMkLst>
        </pc:cxnChg>
        <pc:cxnChg chg="del">
          <ac:chgData name="Carol Everett Oliver" userId="e2fb4ddc-de27-4aab-ac47-558e26468b80" providerId="ADAL" clId="{B5C97B50-535B-4E49-A660-B0DDE290298A}" dt="2019-07-09T19:18:18.277" v="653" actId="478"/>
          <ac:cxnSpMkLst>
            <pc:docMk/>
            <pc:sldMk cId="756023702" sldId="1406"/>
            <ac:cxnSpMk id="87" creationId="{A21770CD-664F-45D5-9C27-8FF77564A72C}"/>
          </ac:cxnSpMkLst>
        </pc:cxnChg>
        <pc:cxnChg chg="add">
          <ac:chgData name="Carol Everett Oliver" userId="e2fb4ddc-de27-4aab-ac47-558e26468b80" providerId="ADAL" clId="{B5C97B50-535B-4E49-A660-B0DDE290298A}" dt="2019-07-09T19:20:41.557" v="662"/>
          <ac:cxnSpMkLst>
            <pc:docMk/>
            <pc:sldMk cId="756023702" sldId="1406"/>
            <ac:cxnSpMk id="109" creationId="{B300A136-0F5E-4421-BB7C-F0EFB3A69229}"/>
          </ac:cxnSpMkLst>
        </pc:cxnChg>
        <pc:cxnChg chg="add">
          <ac:chgData name="Carol Everett Oliver" userId="e2fb4ddc-de27-4aab-ac47-558e26468b80" providerId="ADAL" clId="{B5C97B50-535B-4E49-A660-B0DDE290298A}" dt="2019-07-09T19:20:41.557" v="662"/>
          <ac:cxnSpMkLst>
            <pc:docMk/>
            <pc:sldMk cId="756023702" sldId="1406"/>
            <ac:cxnSpMk id="111" creationId="{2260AD45-B3C8-4720-A9CB-277012394994}"/>
          </ac:cxnSpMkLst>
        </pc:cxnChg>
        <pc:cxnChg chg="add">
          <ac:chgData name="Carol Everett Oliver" userId="e2fb4ddc-de27-4aab-ac47-558e26468b80" providerId="ADAL" clId="{B5C97B50-535B-4E49-A660-B0DDE290298A}" dt="2019-07-09T19:20:41.557" v="662"/>
          <ac:cxnSpMkLst>
            <pc:docMk/>
            <pc:sldMk cId="756023702" sldId="1406"/>
            <ac:cxnSpMk id="113" creationId="{B9C7A053-0383-401B-8B58-8463AC70B724}"/>
          </ac:cxnSpMkLst>
        </pc:cxnChg>
        <pc:cxnChg chg="add">
          <ac:chgData name="Carol Everett Oliver" userId="e2fb4ddc-de27-4aab-ac47-558e26468b80" providerId="ADAL" clId="{B5C97B50-535B-4E49-A660-B0DDE290298A}" dt="2019-07-09T19:20:41.557" v="662"/>
          <ac:cxnSpMkLst>
            <pc:docMk/>
            <pc:sldMk cId="756023702" sldId="1406"/>
            <ac:cxnSpMk id="114" creationId="{945AFF2A-49A9-4D0F-9033-1B45D4DB6583}"/>
          </ac:cxnSpMkLst>
        </pc:cxnChg>
      </pc:sldChg>
      <pc:sldChg chg="addSp add ord modNotesTx">
        <pc:chgData name="Carol Everett Oliver" userId="e2fb4ddc-de27-4aab-ac47-558e26468b80" providerId="ADAL" clId="{B5C97B50-535B-4E49-A660-B0DDE290298A}" dt="2019-07-09T22:05:28.266" v="5788" actId="20577"/>
        <pc:sldMkLst>
          <pc:docMk/>
          <pc:sldMk cId="1057259749" sldId="1407"/>
        </pc:sldMkLst>
        <pc:spChg chg="add">
          <ac:chgData name="Carol Everett Oliver" userId="e2fb4ddc-de27-4aab-ac47-558e26468b80" providerId="ADAL" clId="{B5C97B50-535B-4E49-A660-B0DDE290298A}" dt="2019-07-09T19:22:15.163" v="668"/>
          <ac:spMkLst>
            <pc:docMk/>
            <pc:sldMk cId="1057259749" sldId="1407"/>
            <ac:spMk id="8" creationId="{A4765D32-7B70-4A72-A541-E3C2B0D47E68}"/>
          </ac:spMkLst>
        </pc:spChg>
        <pc:spChg chg="add">
          <ac:chgData name="Carol Everett Oliver" userId="e2fb4ddc-de27-4aab-ac47-558e26468b80" providerId="ADAL" clId="{B5C97B50-535B-4E49-A660-B0DDE290298A}" dt="2019-07-09T19:22:15.163" v="668"/>
          <ac:spMkLst>
            <pc:docMk/>
            <pc:sldMk cId="1057259749" sldId="1407"/>
            <ac:spMk id="13" creationId="{978702C1-5B32-49A7-B209-525DF62078F8}"/>
          </ac:spMkLst>
        </pc:spChg>
        <pc:spChg chg="add">
          <ac:chgData name="Carol Everett Oliver" userId="e2fb4ddc-de27-4aab-ac47-558e26468b80" providerId="ADAL" clId="{B5C97B50-535B-4E49-A660-B0DDE290298A}" dt="2019-07-09T19:22:15.163" v="668"/>
          <ac:spMkLst>
            <pc:docMk/>
            <pc:sldMk cId="1057259749" sldId="1407"/>
            <ac:spMk id="14" creationId="{450B25B9-CD66-40BC-A385-F3FBC70CD2C6}"/>
          </ac:spMkLst>
        </pc:spChg>
        <pc:spChg chg="add">
          <ac:chgData name="Carol Everett Oliver" userId="e2fb4ddc-de27-4aab-ac47-558e26468b80" providerId="ADAL" clId="{B5C97B50-535B-4E49-A660-B0DDE290298A}" dt="2019-07-09T19:22:15.163" v="668"/>
          <ac:spMkLst>
            <pc:docMk/>
            <pc:sldMk cId="1057259749" sldId="1407"/>
            <ac:spMk id="16" creationId="{1CABC140-0E6F-4001-8728-D975CE352869}"/>
          </ac:spMkLst>
        </pc:spChg>
        <pc:spChg chg="add">
          <ac:chgData name="Carol Everett Oliver" userId="e2fb4ddc-de27-4aab-ac47-558e26468b80" providerId="ADAL" clId="{B5C97B50-535B-4E49-A660-B0DDE290298A}" dt="2019-07-09T19:22:15.163" v="668"/>
          <ac:spMkLst>
            <pc:docMk/>
            <pc:sldMk cId="1057259749" sldId="1407"/>
            <ac:spMk id="17" creationId="{BA619BAB-2C61-432C-852A-FE65C4F73880}"/>
          </ac:spMkLst>
        </pc:spChg>
        <pc:picChg chg="add">
          <ac:chgData name="Carol Everett Oliver" userId="e2fb4ddc-de27-4aab-ac47-558e26468b80" providerId="ADAL" clId="{B5C97B50-535B-4E49-A660-B0DDE290298A}" dt="2019-07-09T19:22:15.163" v="668"/>
          <ac:picMkLst>
            <pc:docMk/>
            <pc:sldMk cId="1057259749" sldId="1407"/>
            <ac:picMk id="9" creationId="{8A326B3D-229C-45FD-BA5F-2EAB18CF3039}"/>
          </ac:picMkLst>
        </pc:picChg>
        <pc:picChg chg="add">
          <ac:chgData name="Carol Everett Oliver" userId="e2fb4ddc-de27-4aab-ac47-558e26468b80" providerId="ADAL" clId="{B5C97B50-535B-4E49-A660-B0DDE290298A}" dt="2019-07-09T19:22:15.163" v="668"/>
          <ac:picMkLst>
            <pc:docMk/>
            <pc:sldMk cId="1057259749" sldId="1407"/>
            <ac:picMk id="10" creationId="{F99B96C8-C97F-417F-96A9-0B0CAFBD0D82}"/>
          </ac:picMkLst>
        </pc:picChg>
        <pc:picChg chg="add">
          <ac:chgData name="Carol Everett Oliver" userId="e2fb4ddc-de27-4aab-ac47-558e26468b80" providerId="ADAL" clId="{B5C97B50-535B-4E49-A660-B0DDE290298A}" dt="2019-07-09T19:22:15.163" v="668"/>
          <ac:picMkLst>
            <pc:docMk/>
            <pc:sldMk cId="1057259749" sldId="1407"/>
            <ac:picMk id="12" creationId="{3B620FAA-3CA2-46DB-8F04-8EA560FE375E}"/>
          </ac:picMkLst>
        </pc:picChg>
      </pc:sldChg>
      <pc:sldChg chg="addSp modSp add modNotesTx">
        <pc:chgData name="Carol Everett Oliver" userId="e2fb4ddc-de27-4aab-ac47-558e26468b80" providerId="ADAL" clId="{B5C97B50-535B-4E49-A660-B0DDE290298A}" dt="2019-07-09T22:09:10.134" v="6575" actId="20577"/>
        <pc:sldMkLst>
          <pc:docMk/>
          <pc:sldMk cId="1013341821" sldId="1408"/>
        </pc:sldMkLst>
        <pc:spChg chg="add mod">
          <ac:chgData name="Carol Everett Oliver" userId="e2fb4ddc-de27-4aab-ac47-558e26468b80" providerId="ADAL" clId="{B5C97B50-535B-4E49-A660-B0DDE290298A}" dt="2019-07-09T19:27:05.314" v="702" actId="1076"/>
          <ac:spMkLst>
            <pc:docMk/>
            <pc:sldMk cId="1013341821" sldId="1408"/>
            <ac:spMk id="8" creationId="{E6F48411-10C9-4741-A4F8-0551BA67A13C}"/>
          </ac:spMkLst>
        </pc:spChg>
        <pc:graphicFrameChg chg="add mod modGraphic">
          <ac:chgData name="Carol Everett Oliver" userId="e2fb4ddc-de27-4aab-ac47-558e26468b80" providerId="ADAL" clId="{B5C97B50-535B-4E49-A660-B0DDE290298A}" dt="2019-07-09T19:42:39.892" v="1119" actId="20577"/>
          <ac:graphicFrameMkLst>
            <pc:docMk/>
            <pc:sldMk cId="1013341821" sldId="1408"/>
            <ac:graphicFrameMk id="9" creationId="{D2C72633-55A1-474D-B094-0851D2FF712C}"/>
          </ac:graphicFrameMkLst>
        </pc:graphicFrameChg>
        <pc:picChg chg="add mod">
          <ac:chgData name="Carol Everett Oliver" userId="e2fb4ddc-de27-4aab-ac47-558e26468b80" providerId="ADAL" clId="{B5C97B50-535B-4E49-A660-B0DDE290298A}" dt="2019-07-09T19:26:47.640" v="698" actId="1076"/>
          <ac:picMkLst>
            <pc:docMk/>
            <pc:sldMk cId="1013341821" sldId="1408"/>
            <ac:picMk id="10" creationId="{1E17086E-9AAC-42FC-AA95-3D90F2F78646}"/>
          </ac:picMkLst>
        </pc:picChg>
      </pc:sldChg>
      <pc:sldChg chg="addSp delSp modSp add">
        <pc:chgData name="Carol Everett Oliver" userId="e2fb4ddc-de27-4aab-ac47-558e26468b80" providerId="ADAL" clId="{B5C97B50-535B-4E49-A660-B0DDE290298A}" dt="2019-07-10T01:35:13.745" v="8101" actId="1076"/>
        <pc:sldMkLst>
          <pc:docMk/>
          <pc:sldMk cId="875952263" sldId="1409"/>
        </pc:sldMkLst>
        <pc:spChg chg="add mod">
          <ac:chgData name="Carol Everett Oliver" userId="e2fb4ddc-de27-4aab-ac47-558e26468b80" providerId="ADAL" clId="{B5C97B50-535B-4E49-A660-B0DDE290298A}" dt="2019-07-09T19:32:47.128" v="1003" actId="1076"/>
          <ac:spMkLst>
            <pc:docMk/>
            <pc:sldMk cId="875952263" sldId="1409"/>
            <ac:spMk id="8" creationId="{1DE587CB-79E2-474A-9605-7B76C429C23C}"/>
          </ac:spMkLst>
        </pc:spChg>
        <pc:spChg chg="add mod">
          <ac:chgData name="Carol Everett Oliver" userId="e2fb4ddc-de27-4aab-ac47-558e26468b80" providerId="ADAL" clId="{B5C97B50-535B-4E49-A660-B0DDE290298A}" dt="2019-07-09T19:38:27.581" v="1059" actId="14100"/>
          <ac:spMkLst>
            <pc:docMk/>
            <pc:sldMk cId="875952263" sldId="1409"/>
            <ac:spMk id="9" creationId="{691C1FAD-5FA7-45DF-BDBF-C3B05560DDC0}"/>
          </ac:spMkLst>
        </pc:spChg>
        <pc:spChg chg="add mod">
          <ac:chgData name="Carol Everett Oliver" userId="e2fb4ddc-de27-4aab-ac47-558e26468b80" providerId="ADAL" clId="{B5C97B50-535B-4E49-A660-B0DDE290298A}" dt="2019-07-10T01:35:13.745" v="8101" actId="1076"/>
          <ac:spMkLst>
            <pc:docMk/>
            <pc:sldMk cId="875952263" sldId="1409"/>
            <ac:spMk id="14" creationId="{267B63A6-1266-41CC-9BC0-0A9BFA74A949}"/>
          </ac:spMkLst>
        </pc:spChg>
        <pc:spChg chg="add del mod">
          <ac:chgData name="Carol Everett Oliver" userId="e2fb4ddc-de27-4aab-ac47-558e26468b80" providerId="ADAL" clId="{B5C97B50-535B-4E49-A660-B0DDE290298A}" dt="2019-07-09T19:38:29.832" v="1060" actId="478"/>
          <ac:spMkLst>
            <pc:docMk/>
            <pc:sldMk cId="875952263" sldId="1409"/>
            <ac:spMk id="21" creationId="{C0684F73-CB11-4D7B-9FA2-2F10BAF677FD}"/>
          </ac:spMkLst>
        </pc:spChg>
        <pc:spChg chg="add mod">
          <ac:chgData name="Carol Everett Oliver" userId="e2fb4ddc-de27-4aab-ac47-558e26468b80" providerId="ADAL" clId="{B5C97B50-535B-4E49-A660-B0DDE290298A}" dt="2019-07-09T19:38:59.578" v="1064" actId="207"/>
          <ac:spMkLst>
            <pc:docMk/>
            <pc:sldMk cId="875952263" sldId="1409"/>
            <ac:spMk id="24" creationId="{A6EDDD40-7E6E-4FA4-B470-DDDB3E9A8D1E}"/>
          </ac:spMkLst>
        </pc:spChg>
        <pc:picChg chg="add del mod">
          <ac:chgData name="Carol Everett Oliver" userId="e2fb4ddc-de27-4aab-ac47-558e26468b80" providerId="ADAL" clId="{B5C97B50-535B-4E49-A660-B0DDE290298A}" dt="2019-07-09T22:29:40.108" v="8073" actId="478"/>
          <ac:picMkLst>
            <pc:docMk/>
            <pc:sldMk cId="875952263" sldId="1409"/>
            <ac:picMk id="10" creationId="{DF103668-9975-489C-BEC9-0E1C57F48FB1}"/>
          </ac:picMkLst>
        </pc:picChg>
        <pc:picChg chg="add mod modCrop">
          <ac:chgData name="Carol Everett Oliver" userId="e2fb4ddc-de27-4aab-ac47-558e26468b80" providerId="ADAL" clId="{B5C97B50-535B-4E49-A660-B0DDE290298A}" dt="2019-07-09T19:38:08.585" v="1056" actId="1076"/>
          <ac:picMkLst>
            <pc:docMk/>
            <pc:sldMk cId="875952263" sldId="1409"/>
            <ac:picMk id="12" creationId="{E70DDB6B-C059-4CB9-BD9D-6943780917DF}"/>
          </ac:picMkLst>
        </pc:picChg>
        <pc:picChg chg="add mod">
          <ac:chgData name="Carol Everett Oliver" userId="e2fb4ddc-de27-4aab-ac47-558e26468b80" providerId="ADAL" clId="{B5C97B50-535B-4E49-A660-B0DDE290298A}" dt="2019-07-10T01:35:07.702" v="8100" actId="1076"/>
          <ac:picMkLst>
            <pc:docMk/>
            <pc:sldMk cId="875952263" sldId="1409"/>
            <ac:picMk id="13" creationId="{4DCF5609-BC4C-47CD-9772-23E8DEDF3622}"/>
          </ac:picMkLst>
        </pc:picChg>
        <pc:picChg chg="add mod">
          <ac:chgData name="Carol Everett Oliver" userId="e2fb4ddc-de27-4aab-ac47-558e26468b80" providerId="ADAL" clId="{B5C97B50-535B-4E49-A660-B0DDE290298A}" dt="2019-07-09T22:29:48.426" v="8075" actId="14100"/>
          <ac:picMkLst>
            <pc:docMk/>
            <pc:sldMk cId="875952263" sldId="1409"/>
            <ac:picMk id="25" creationId="{0190C144-65C3-4343-BDF7-12935FC3F7C0}"/>
          </ac:picMkLst>
        </pc:picChg>
        <pc:cxnChg chg="add mod">
          <ac:chgData name="Carol Everett Oliver" userId="e2fb4ddc-de27-4aab-ac47-558e26468b80" providerId="ADAL" clId="{B5C97B50-535B-4E49-A660-B0DDE290298A}" dt="2019-07-10T01:35:13.745" v="8101" actId="1076"/>
          <ac:cxnSpMkLst>
            <pc:docMk/>
            <pc:sldMk cId="875952263" sldId="1409"/>
            <ac:cxnSpMk id="16" creationId="{8872135E-8445-483A-9C08-9BF87B0B6D4D}"/>
          </ac:cxnSpMkLst>
        </pc:cxnChg>
        <pc:cxnChg chg="add mod">
          <ac:chgData name="Carol Everett Oliver" userId="e2fb4ddc-de27-4aab-ac47-558e26468b80" providerId="ADAL" clId="{B5C97B50-535B-4E49-A660-B0DDE290298A}" dt="2019-07-10T01:35:13.745" v="8101" actId="1076"/>
          <ac:cxnSpMkLst>
            <pc:docMk/>
            <pc:sldMk cId="875952263" sldId="1409"/>
            <ac:cxnSpMk id="17" creationId="{ED08BDDA-597E-40A4-9036-F70FA0448007}"/>
          </ac:cxnSpMkLst>
        </pc:cxnChg>
      </pc:sldChg>
      <pc:sldChg chg="addSp add modNotesTx">
        <pc:chgData name="Carol Everett Oliver" userId="e2fb4ddc-de27-4aab-ac47-558e26468b80" providerId="ADAL" clId="{B5C97B50-535B-4E49-A660-B0DDE290298A}" dt="2019-07-09T20:21:36.632" v="1983" actId="20577"/>
        <pc:sldMkLst>
          <pc:docMk/>
          <pc:sldMk cId="4169560622" sldId="1410"/>
        </pc:sldMkLst>
        <pc:spChg chg="add">
          <ac:chgData name="Carol Everett Oliver" userId="e2fb4ddc-de27-4aab-ac47-558e26468b80" providerId="ADAL" clId="{B5C97B50-535B-4E49-A660-B0DDE290298A}" dt="2019-07-09T19:56:15.450" v="1172"/>
          <ac:spMkLst>
            <pc:docMk/>
            <pc:sldMk cId="4169560622" sldId="1410"/>
            <ac:spMk id="9" creationId="{A4D1A919-CD4D-4209-9D2F-F063A4336032}"/>
          </ac:spMkLst>
        </pc:spChg>
        <pc:spChg chg="add">
          <ac:chgData name="Carol Everett Oliver" userId="e2fb4ddc-de27-4aab-ac47-558e26468b80" providerId="ADAL" clId="{B5C97B50-535B-4E49-A660-B0DDE290298A}" dt="2019-07-09T19:56:15.450" v="1172"/>
          <ac:spMkLst>
            <pc:docMk/>
            <pc:sldMk cId="4169560622" sldId="1410"/>
            <ac:spMk id="13" creationId="{46D8D042-5B76-4F3E-91A3-BE594E49A7B8}"/>
          </ac:spMkLst>
        </pc:spChg>
        <pc:spChg chg="add">
          <ac:chgData name="Carol Everett Oliver" userId="e2fb4ddc-de27-4aab-ac47-558e26468b80" providerId="ADAL" clId="{B5C97B50-535B-4E49-A660-B0DDE290298A}" dt="2019-07-09T19:56:15.450" v="1172"/>
          <ac:spMkLst>
            <pc:docMk/>
            <pc:sldMk cId="4169560622" sldId="1410"/>
            <ac:spMk id="14" creationId="{EFF487E1-FAA7-4A51-9C6D-DADAF179E984}"/>
          </ac:spMkLst>
        </pc:spChg>
        <pc:spChg chg="add">
          <ac:chgData name="Carol Everett Oliver" userId="e2fb4ddc-de27-4aab-ac47-558e26468b80" providerId="ADAL" clId="{B5C97B50-535B-4E49-A660-B0DDE290298A}" dt="2019-07-09T19:56:15.450" v="1172"/>
          <ac:spMkLst>
            <pc:docMk/>
            <pc:sldMk cId="4169560622" sldId="1410"/>
            <ac:spMk id="17" creationId="{DB8F611B-A578-4BC6-B75A-50E571D5BBD6}"/>
          </ac:spMkLst>
        </pc:spChg>
        <pc:graphicFrameChg chg="add">
          <ac:chgData name="Carol Everett Oliver" userId="e2fb4ddc-de27-4aab-ac47-558e26468b80" providerId="ADAL" clId="{B5C97B50-535B-4E49-A660-B0DDE290298A}" dt="2019-07-09T19:56:15.450" v="1172"/>
          <ac:graphicFrameMkLst>
            <pc:docMk/>
            <pc:sldMk cId="4169560622" sldId="1410"/>
            <ac:graphicFrameMk id="8" creationId="{DE4BD3ED-B596-406D-8EE3-FDC8711A2EB9}"/>
          </ac:graphicFrameMkLst>
        </pc:graphicFrameChg>
        <pc:cxnChg chg="add">
          <ac:chgData name="Carol Everett Oliver" userId="e2fb4ddc-de27-4aab-ac47-558e26468b80" providerId="ADAL" clId="{B5C97B50-535B-4E49-A660-B0DDE290298A}" dt="2019-07-09T19:56:15.450" v="1172"/>
          <ac:cxnSpMkLst>
            <pc:docMk/>
            <pc:sldMk cId="4169560622" sldId="1410"/>
            <ac:cxnSpMk id="10" creationId="{AB59F18C-2948-4279-A0FE-5D897F628339}"/>
          </ac:cxnSpMkLst>
        </pc:cxnChg>
        <pc:cxnChg chg="add">
          <ac:chgData name="Carol Everett Oliver" userId="e2fb4ddc-de27-4aab-ac47-558e26468b80" providerId="ADAL" clId="{B5C97B50-535B-4E49-A660-B0DDE290298A}" dt="2019-07-09T19:56:15.450" v="1172"/>
          <ac:cxnSpMkLst>
            <pc:docMk/>
            <pc:sldMk cId="4169560622" sldId="1410"/>
            <ac:cxnSpMk id="12" creationId="{47D963A8-FFF1-4C3A-9DD7-2E685A2EB396}"/>
          </ac:cxnSpMkLst>
        </pc:cxnChg>
        <pc:cxnChg chg="add">
          <ac:chgData name="Carol Everett Oliver" userId="e2fb4ddc-de27-4aab-ac47-558e26468b80" providerId="ADAL" clId="{B5C97B50-535B-4E49-A660-B0DDE290298A}" dt="2019-07-09T19:56:15.450" v="1172"/>
          <ac:cxnSpMkLst>
            <pc:docMk/>
            <pc:sldMk cId="4169560622" sldId="1410"/>
            <ac:cxnSpMk id="16" creationId="{52362681-2427-4A4D-8A79-0316344934FD}"/>
          </ac:cxnSpMkLst>
        </pc:cxnChg>
      </pc:sldChg>
      <pc:sldChg chg="addSp modSp add ord modNotesTx">
        <pc:chgData name="Carol Everett Oliver" userId="e2fb4ddc-de27-4aab-ac47-558e26468b80" providerId="ADAL" clId="{B5C97B50-535B-4E49-A660-B0DDE290298A}" dt="2019-07-09T22:15:27.969" v="7183" actId="20577"/>
        <pc:sldMkLst>
          <pc:docMk/>
          <pc:sldMk cId="2327153164" sldId="1411"/>
        </pc:sldMkLst>
        <pc:spChg chg="add mod">
          <ac:chgData name="Carol Everett Oliver" userId="e2fb4ddc-de27-4aab-ac47-558e26468b80" providerId="ADAL" clId="{B5C97B50-535B-4E49-A660-B0DDE290298A}" dt="2019-07-09T20:01:34.521" v="1640" actId="1076"/>
          <ac:spMkLst>
            <pc:docMk/>
            <pc:sldMk cId="2327153164" sldId="1411"/>
            <ac:spMk id="8" creationId="{3AD26807-3F02-490D-AC72-6DF7ECA0791A}"/>
          </ac:spMkLst>
        </pc:spChg>
        <pc:spChg chg="add mod">
          <ac:chgData name="Carol Everett Oliver" userId="e2fb4ddc-de27-4aab-ac47-558e26468b80" providerId="ADAL" clId="{B5C97B50-535B-4E49-A660-B0DDE290298A}" dt="2019-07-09T20:01:02.553" v="1639" actId="1076"/>
          <ac:spMkLst>
            <pc:docMk/>
            <pc:sldMk cId="2327153164" sldId="1411"/>
            <ac:spMk id="9" creationId="{25820EA1-894B-4927-83E3-3E61678FE687}"/>
          </ac:spMkLst>
        </pc:spChg>
        <pc:picChg chg="add mod">
          <ac:chgData name="Carol Everett Oliver" userId="e2fb4ddc-de27-4aab-ac47-558e26468b80" providerId="ADAL" clId="{B5C97B50-535B-4E49-A660-B0DDE290298A}" dt="2019-07-09T20:00:57.370" v="1637" actId="1076"/>
          <ac:picMkLst>
            <pc:docMk/>
            <pc:sldMk cId="2327153164" sldId="1411"/>
            <ac:picMk id="10" creationId="{94D09FD2-EA92-49C0-B3E9-6A44449952CB}"/>
          </ac:picMkLst>
        </pc:picChg>
        <pc:picChg chg="add mod">
          <ac:chgData name="Carol Everett Oliver" userId="e2fb4ddc-de27-4aab-ac47-558e26468b80" providerId="ADAL" clId="{B5C97B50-535B-4E49-A660-B0DDE290298A}" dt="2019-07-09T20:00:48.754" v="1634" actId="14100"/>
          <ac:picMkLst>
            <pc:docMk/>
            <pc:sldMk cId="2327153164" sldId="1411"/>
            <ac:picMk id="12" creationId="{66C5E16C-2A96-40C3-B9EF-B4F3315B1E41}"/>
          </ac:picMkLst>
        </pc:picChg>
      </pc:sldChg>
      <pc:sldChg chg="addSp delSp modSp add ord modNotesTx">
        <pc:chgData name="Carol Everett Oliver" userId="e2fb4ddc-de27-4aab-ac47-558e26468b80" providerId="ADAL" clId="{B5C97B50-535B-4E49-A660-B0DDE290298A}" dt="2019-07-09T22:09:53.351" v="6709" actId="20577"/>
        <pc:sldMkLst>
          <pc:docMk/>
          <pc:sldMk cId="429137462" sldId="1412"/>
        </pc:sldMkLst>
        <pc:spChg chg="add mod">
          <ac:chgData name="Carol Everett Oliver" userId="e2fb4ddc-de27-4aab-ac47-558e26468b80" providerId="ADAL" clId="{B5C97B50-535B-4E49-A660-B0DDE290298A}" dt="2019-07-09T20:17:21.532" v="1702" actId="1076"/>
          <ac:spMkLst>
            <pc:docMk/>
            <pc:sldMk cId="429137462" sldId="1412"/>
            <ac:spMk id="13" creationId="{393B597B-8975-4D4D-B1C4-0E8B2CF7DBB7}"/>
          </ac:spMkLst>
        </pc:spChg>
        <pc:spChg chg="add mod">
          <ac:chgData name="Carol Everett Oliver" userId="e2fb4ddc-de27-4aab-ac47-558e26468b80" providerId="ADAL" clId="{B5C97B50-535B-4E49-A660-B0DDE290298A}" dt="2019-07-09T20:19:12.014" v="1810" actId="14100"/>
          <ac:spMkLst>
            <pc:docMk/>
            <pc:sldMk cId="429137462" sldId="1412"/>
            <ac:spMk id="14" creationId="{1F3866B7-D5B4-4D01-B6B2-038327F85521}"/>
          </ac:spMkLst>
        </pc:spChg>
        <pc:picChg chg="add mod modCrop">
          <ac:chgData name="Carol Everett Oliver" userId="e2fb4ddc-de27-4aab-ac47-558e26468b80" providerId="ADAL" clId="{B5C97B50-535B-4E49-A660-B0DDE290298A}" dt="2019-07-09T20:18:52.338" v="1785" actId="1076"/>
          <ac:picMkLst>
            <pc:docMk/>
            <pc:sldMk cId="429137462" sldId="1412"/>
            <ac:picMk id="6" creationId="{F062A005-6C18-4243-9AFC-21498487BF62}"/>
          </ac:picMkLst>
        </pc:picChg>
        <pc:picChg chg="add del mod">
          <ac:chgData name="Carol Everett Oliver" userId="e2fb4ddc-de27-4aab-ac47-558e26468b80" providerId="ADAL" clId="{B5C97B50-535B-4E49-A660-B0DDE290298A}" dt="2019-07-09T20:05:38.480" v="1659" actId="478"/>
          <ac:picMkLst>
            <pc:docMk/>
            <pc:sldMk cId="429137462" sldId="1412"/>
            <ac:picMk id="8" creationId="{1F17BCEC-7520-4DA0-B40B-963645BABB2E}"/>
          </ac:picMkLst>
        </pc:picChg>
        <pc:picChg chg="add mod">
          <ac:chgData name="Carol Everett Oliver" userId="e2fb4ddc-de27-4aab-ac47-558e26468b80" providerId="ADAL" clId="{B5C97B50-535B-4E49-A660-B0DDE290298A}" dt="2019-07-09T20:18:49.547" v="1784" actId="1076"/>
          <ac:picMkLst>
            <pc:docMk/>
            <pc:sldMk cId="429137462" sldId="1412"/>
            <ac:picMk id="9" creationId="{12C49A2D-0667-4B9A-8F07-AF506B3426CF}"/>
          </ac:picMkLst>
        </pc:picChg>
        <pc:picChg chg="add del mod">
          <ac:chgData name="Carol Everett Oliver" userId="e2fb4ddc-de27-4aab-ac47-558e26468b80" providerId="ADAL" clId="{B5C97B50-535B-4E49-A660-B0DDE290298A}" dt="2019-07-09T20:15:37.268" v="1668" actId="478"/>
          <ac:picMkLst>
            <pc:docMk/>
            <pc:sldMk cId="429137462" sldId="1412"/>
            <ac:picMk id="10" creationId="{66FAABEE-A441-4A33-9F91-F14A24A8DB5E}"/>
          </ac:picMkLst>
        </pc:picChg>
      </pc:sldChg>
      <pc:sldChg chg="addSp modSp add modNotes modNotesTx">
        <pc:chgData name="Carol Everett Oliver" userId="e2fb4ddc-de27-4aab-ac47-558e26468b80" providerId="ADAL" clId="{B5C97B50-535B-4E49-A660-B0DDE290298A}" dt="2019-07-09T22:11:45.841" v="6764" actId="20577"/>
        <pc:sldMkLst>
          <pc:docMk/>
          <pc:sldMk cId="1230834189" sldId="1413"/>
        </pc:sldMkLst>
        <pc:spChg chg="add mod">
          <ac:chgData name="Carol Everett Oliver" userId="e2fb4ddc-de27-4aab-ac47-558e26468b80" providerId="ADAL" clId="{B5C97B50-535B-4E49-A660-B0DDE290298A}" dt="2019-07-09T20:24:06.089" v="1990" actId="255"/>
          <ac:spMkLst>
            <pc:docMk/>
            <pc:sldMk cId="1230834189" sldId="1413"/>
            <ac:spMk id="9" creationId="{80E9332F-7C17-42A0-8D2A-C16A127288B4}"/>
          </ac:spMkLst>
        </pc:spChg>
        <pc:spChg chg="add mod">
          <ac:chgData name="Carol Everett Oliver" userId="e2fb4ddc-de27-4aab-ac47-558e26468b80" providerId="ADAL" clId="{B5C97B50-535B-4E49-A660-B0DDE290298A}" dt="2019-07-09T20:24:13.697" v="1991" actId="255"/>
          <ac:spMkLst>
            <pc:docMk/>
            <pc:sldMk cId="1230834189" sldId="1413"/>
            <ac:spMk id="10" creationId="{ACA3C532-ED55-47E6-B109-9EF496595B73}"/>
          </ac:spMkLst>
        </pc:spChg>
        <pc:picChg chg="add">
          <ac:chgData name="Carol Everett Oliver" userId="e2fb4ddc-de27-4aab-ac47-558e26468b80" providerId="ADAL" clId="{B5C97B50-535B-4E49-A660-B0DDE290298A}" dt="2019-07-09T20:23:58.056" v="1988"/>
          <ac:picMkLst>
            <pc:docMk/>
            <pc:sldMk cId="1230834189" sldId="1413"/>
            <ac:picMk id="8" creationId="{12B913E9-B260-473A-AF19-6414BE85433D}"/>
          </ac:picMkLst>
        </pc:picChg>
        <pc:picChg chg="add">
          <ac:chgData name="Carol Everett Oliver" userId="e2fb4ddc-de27-4aab-ac47-558e26468b80" providerId="ADAL" clId="{B5C97B50-535B-4E49-A660-B0DDE290298A}" dt="2019-07-09T20:23:58.056" v="1988"/>
          <ac:picMkLst>
            <pc:docMk/>
            <pc:sldMk cId="1230834189" sldId="1413"/>
            <ac:picMk id="12" creationId="{1370D0CC-6708-47F6-A98B-4D06792D83A2}"/>
          </ac:picMkLst>
        </pc:picChg>
        <pc:picChg chg="add">
          <ac:chgData name="Carol Everett Oliver" userId="e2fb4ddc-de27-4aab-ac47-558e26468b80" providerId="ADAL" clId="{B5C97B50-535B-4E49-A660-B0DDE290298A}" dt="2019-07-09T20:23:58.056" v="1988"/>
          <ac:picMkLst>
            <pc:docMk/>
            <pc:sldMk cId="1230834189" sldId="1413"/>
            <ac:picMk id="13" creationId="{3DAE11C3-FA1D-42F3-9362-93ADA2D6F072}"/>
          </ac:picMkLst>
        </pc:picChg>
      </pc:sldChg>
      <pc:sldChg chg="modSp add del">
        <pc:chgData name="Carol Everett Oliver" userId="e2fb4ddc-de27-4aab-ac47-558e26468b80" providerId="ADAL" clId="{B5C97B50-535B-4E49-A660-B0DDE290298A}" dt="2019-07-09T19:24:39.939" v="684" actId="2696"/>
        <pc:sldMkLst>
          <pc:docMk/>
          <pc:sldMk cId="1353223696" sldId="1413"/>
        </pc:sldMkLst>
        <pc:spChg chg="mod">
          <ac:chgData name="Carol Everett Oliver" userId="e2fb4ddc-de27-4aab-ac47-558e26468b80" providerId="ADAL" clId="{B5C97B50-535B-4E49-A660-B0DDE290298A}" dt="2019-07-09T19:24:03.878" v="679" actId="207"/>
          <ac:spMkLst>
            <pc:docMk/>
            <pc:sldMk cId="1353223696" sldId="1413"/>
            <ac:spMk id="2" creationId="{85691B2C-78AC-4B1B-9F06-94F532A0915A}"/>
          </ac:spMkLst>
        </pc:spChg>
        <pc:spChg chg="mod">
          <ac:chgData name="Carol Everett Oliver" userId="e2fb4ddc-de27-4aab-ac47-558e26468b80" providerId="ADAL" clId="{B5C97B50-535B-4E49-A660-B0DDE290298A}" dt="2019-07-09T19:24:19.472" v="680"/>
          <ac:spMkLst>
            <pc:docMk/>
            <pc:sldMk cId="1353223696" sldId="1413"/>
            <ac:spMk id="3" creationId="{B126DB28-4BA5-4F74-BBAF-324A71C3B61C}"/>
          </ac:spMkLst>
        </pc:spChg>
      </pc:sldChg>
      <pc:sldChg chg="add del">
        <pc:chgData name="Carol Everett Oliver" userId="e2fb4ddc-de27-4aab-ac47-558e26468b80" providerId="ADAL" clId="{B5C97B50-535B-4E49-A660-B0DDE290298A}" dt="2019-07-09T19:43:11.280" v="1158" actId="2696"/>
        <pc:sldMkLst>
          <pc:docMk/>
          <pc:sldMk cId="3055046078" sldId="1413"/>
        </pc:sldMkLst>
      </pc:sldChg>
      <pc:sldChg chg="addSp modSp add">
        <pc:chgData name="Carol Everett Oliver" userId="e2fb4ddc-de27-4aab-ac47-558e26468b80" providerId="ADAL" clId="{B5C97B50-535B-4E49-A660-B0DDE290298A}" dt="2019-07-09T20:25:40.666" v="2001" actId="1076"/>
        <pc:sldMkLst>
          <pc:docMk/>
          <pc:sldMk cId="965055990" sldId="1414"/>
        </pc:sldMkLst>
        <pc:spChg chg="add">
          <ac:chgData name="Carol Everett Oliver" userId="e2fb4ddc-de27-4aab-ac47-558e26468b80" providerId="ADAL" clId="{B5C97B50-535B-4E49-A660-B0DDE290298A}" dt="2019-07-09T20:25:24.551" v="1997"/>
          <ac:spMkLst>
            <pc:docMk/>
            <pc:sldMk cId="965055990" sldId="1414"/>
            <ac:spMk id="8" creationId="{49B4EE2B-7E27-482C-AFFA-8FA090230D5A}"/>
          </ac:spMkLst>
        </pc:spChg>
        <pc:spChg chg="add">
          <ac:chgData name="Carol Everett Oliver" userId="e2fb4ddc-de27-4aab-ac47-558e26468b80" providerId="ADAL" clId="{B5C97B50-535B-4E49-A660-B0DDE290298A}" dt="2019-07-09T20:25:24.551" v="1997"/>
          <ac:spMkLst>
            <pc:docMk/>
            <pc:sldMk cId="965055990" sldId="1414"/>
            <ac:spMk id="9" creationId="{AA5CE327-6A63-4022-A696-6B82EE4D1A56}"/>
          </ac:spMkLst>
        </pc:spChg>
        <pc:spChg chg="add mod">
          <ac:chgData name="Carol Everett Oliver" userId="e2fb4ddc-de27-4aab-ac47-558e26468b80" providerId="ADAL" clId="{B5C97B50-535B-4E49-A660-B0DDE290298A}" dt="2019-07-09T20:25:31.408" v="1999" actId="255"/>
          <ac:spMkLst>
            <pc:docMk/>
            <pc:sldMk cId="965055990" sldId="1414"/>
            <ac:spMk id="10" creationId="{D9B50277-CBD3-4030-942B-A91ABA7CABB9}"/>
          </ac:spMkLst>
        </pc:spChg>
        <pc:spChg chg="add mod">
          <ac:chgData name="Carol Everett Oliver" userId="e2fb4ddc-de27-4aab-ac47-558e26468b80" providerId="ADAL" clId="{B5C97B50-535B-4E49-A660-B0DDE290298A}" dt="2019-07-09T20:25:38.272" v="2000" actId="255"/>
          <ac:spMkLst>
            <pc:docMk/>
            <pc:sldMk cId="965055990" sldId="1414"/>
            <ac:spMk id="12" creationId="{064D8206-493D-434A-8E9B-A1B11F49848C}"/>
          </ac:spMkLst>
        </pc:spChg>
        <pc:spChg chg="add">
          <ac:chgData name="Carol Everett Oliver" userId="e2fb4ddc-de27-4aab-ac47-558e26468b80" providerId="ADAL" clId="{B5C97B50-535B-4E49-A660-B0DDE290298A}" dt="2019-07-09T20:25:24.551" v="1997"/>
          <ac:spMkLst>
            <pc:docMk/>
            <pc:sldMk cId="965055990" sldId="1414"/>
            <ac:spMk id="13" creationId="{5CB9BD5C-2E54-4772-86C9-4012F2F38D49}"/>
          </ac:spMkLst>
        </pc:spChg>
        <pc:spChg chg="add">
          <ac:chgData name="Carol Everett Oliver" userId="e2fb4ddc-de27-4aab-ac47-558e26468b80" providerId="ADAL" clId="{B5C97B50-535B-4E49-A660-B0DDE290298A}" dt="2019-07-09T20:25:24.551" v="1997"/>
          <ac:spMkLst>
            <pc:docMk/>
            <pc:sldMk cId="965055990" sldId="1414"/>
            <ac:spMk id="16" creationId="{8B5722C6-0A6F-40F6-9BFA-401C48129174}"/>
          </ac:spMkLst>
        </pc:spChg>
        <pc:picChg chg="add mod">
          <ac:chgData name="Carol Everett Oliver" userId="e2fb4ddc-de27-4aab-ac47-558e26468b80" providerId="ADAL" clId="{B5C97B50-535B-4E49-A660-B0DDE290298A}" dt="2019-07-09T20:25:40.666" v="2001" actId="1076"/>
          <ac:picMkLst>
            <pc:docMk/>
            <pc:sldMk cId="965055990" sldId="1414"/>
            <ac:picMk id="14" creationId="{EEE508AB-0659-4E20-8EC7-E80AE69AFD2B}"/>
          </ac:picMkLst>
        </pc:picChg>
      </pc:sldChg>
      <pc:sldChg chg="addSp delSp modSp add del ord modAnim">
        <pc:chgData name="Carol Everett Oliver" userId="e2fb4ddc-de27-4aab-ac47-558e26468b80" providerId="ADAL" clId="{B5C97B50-535B-4E49-A660-B0DDE290298A}" dt="2019-07-09T20:38:56.435" v="2099" actId="2696"/>
        <pc:sldMkLst>
          <pc:docMk/>
          <pc:sldMk cId="1410682090" sldId="1415"/>
        </pc:sldMkLst>
        <pc:spChg chg="mod">
          <ac:chgData name="Carol Everett Oliver" userId="e2fb4ddc-de27-4aab-ac47-558e26468b80" providerId="ADAL" clId="{B5C97B50-535B-4E49-A660-B0DDE290298A}" dt="2019-07-09T20:27:48.714" v="2010" actId="14100"/>
          <ac:spMkLst>
            <pc:docMk/>
            <pc:sldMk cId="1410682090" sldId="1415"/>
            <ac:spMk id="4" creationId="{EB72737A-9994-425F-BB92-E38458267ADC}"/>
          </ac:spMkLst>
        </pc:spChg>
        <pc:spChg chg="del">
          <ac:chgData name="Carol Everett Oliver" userId="e2fb4ddc-de27-4aab-ac47-558e26468b80" providerId="ADAL" clId="{B5C97B50-535B-4E49-A660-B0DDE290298A}" dt="2019-07-09T20:37:38.003" v="2094" actId="478"/>
          <ac:spMkLst>
            <pc:docMk/>
            <pc:sldMk cId="1410682090" sldId="1415"/>
            <ac:spMk id="5" creationId="{7EE31F9E-B173-4493-BED8-0A85AC58CD5D}"/>
          </ac:spMkLst>
        </pc:spChg>
        <pc:spChg chg="add ord">
          <ac:chgData name="Carol Everett Oliver" userId="e2fb4ddc-de27-4aab-ac47-558e26468b80" providerId="ADAL" clId="{B5C97B50-535B-4E49-A660-B0DDE290298A}" dt="2019-07-09T20:38:07.176" v="2096" actId="167"/>
          <ac:spMkLst>
            <pc:docMk/>
            <pc:sldMk cId="1410682090" sldId="1415"/>
            <ac:spMk id="8" creationId="{B11325F1-31CD-4295-8B3B-ACE4490AA445}"/>
          </ac:spMkLst>
        </pc:spChg>
        <pc:spChg chg="mod">
          <ac:chgData name="Carol Everett Oliver" userId="e2fb4ddc-de27-4aab-ac47-558e26468b80" providerId="ADAL" clId="{B5C97B50-535B-4E49-A660-B0DDE290298A}" dt="2019-07-09T20:38:37.561" v="2098" actId="2711"/>
          <ac:spMkLst>
            <pc:docMk/>
            <pc:sldMk cId="1410682090" sldId="1415"/>
            <ac:spMk id="191" creationId="{4EC86BA8-FDF8-4E87-85FF-A422747A5D2A}"/>
          </ac:spMkLst>
        </pc:spChg>
        <pc:grpChg chg="add ord">
          <ac:chgData name="Carol Everett Oliver" userId="e2fb4ddc-de27-4aab-ac47-558e26468b80" providerId="ADAL" clId="{B5C97B50-535B-4E49-A660-B0DDE290298A}" dt="2019-07-09T20:38:07.176" v="2096" actId="167"/>
          <ac:grpSpMkLst>
            <pc:docMk/>
            <pc:sldMk cId="1410682090" sldId="1415"/>
            <ac:grpSpMk id="13" creationId="{7C2398EC-85E8-43FF-B4D0-B7B14CBA0144}"/>
          </ac:grpSpMkLst>
        </pc:grpChg>
        <pc:grpChg chg="add ord">
          <ac:chgData name="Carol Everett Oliver" userId="e2fb4ddc-de27-4aab-ac47-558e26468b80" providerId="ADAL" clId="{B5C97B50-535B-4E49-A660-B0DDE290298A}" dt="2019-07-09T20:38:07.176" v="2096" actId="167"/>
          <ac:grpSpMkLst>
            <pc:docMk/>
            <pc:sldMk cId="1410682090" sldId="1415"/>
            <ac:grpSpMk id="46" creationId="{035A0C2E-B042-4D5D-9145-3E60160575CD}"/>
          </ac:grpSpMkLst>
        </pc:grpChg>
        <pc:grpChg chg="add ord">
          <ac:chgData name="Carol Everett Oliver" userId="e2fb4ddc-de27-4aab-ac47-558e26468b80" providerId="ADAL" clId="{B5C97B50-535B-4E49-A660-B0DDE290298A}" dt="2019-07-09T20:38:07.176" v="2096" actId="167"/>
          <ac:grpSpMkLst>
            <pc:docMk/>
            <pc:sldMk cId="1410682090" sldId="1415"/>
            <ac:grpSpMk id="68" creationId="{9A497E8D-891A-445C-9C56-8D4EFC20DF3A}"/>
          </ac:grpSpMkLst>
        </pc:grpChg>
        <pc:grpChg chg="add ord">
          <ac:chgData name="Carol Everett Oliver" userId="e2fb4ddc-de27-4aab-ac47-558e26468b80" providerId="ADAL" clId="{B5C97B50-535B-4E49-A660-B0DDE290298A}" dt="2019-07-09T20:38:07.176" v="2096" actId="167"/>
          <ac:grpSpMkLst>
            <pc:docMk/>
            <pc:sldMk cId="1410682090" sldId="1415"/>
            <ac:grpSpMk id="79" creationId="{7EDF82BE-74D5-4621-832E-BD343450F18C}"/>
          </ac:grpSpMkLst>
        </pc:grpChg>
        <pc:grpChg chg="add ord">
          <ac:chgData name="Carol Everett Oliver" userId="e2fb4ddc-de27-4aab-ac47-558e26468b80" providerId="ADAL" clId="{B5C97B50-535B-4E49-A660-B0DDE290298A}" dt="2019-07-09T20:38:07.176" v="2096" actId="167"/>
          <ac:grpSpMkLst>
            <pc:docMk/>
            <pc:sldMk cId="1410682090" sldId="1415"/>
            <ac:grpSpMk id="104" creationId="{B8DACDFD-C622-4582-8072-002FD7228047}"/>
          </ac:grpSpMkLst>
        </pc:grpChg>
        <pc:grpChg chg="add mod ord">
          <ac:chgData name="Carol Everett Oliver" userId="e2fb4ddc-de27-4aab-ac47-558e26468b80" providerId="ADAL" clId="{B5C97B50-535B-4E49-A660-B0DDE290298A}" dt="2019-07-09T20:38:29.243" v="2097" actId="1076"/>
          <ac:grpSpMkLst>
            <pc:docMk/>
            <pc:sldMk cId="1410682090" sldId="1415"/>
            <ac:grpSpMk id="187" creationId="{387D59D0-3A1A-405C-A65A-EAB75C6C1887}"/>
          </ac:grpSpMkLst>
        </pc:grpChg>
        <pc:grpChg chg="add ord">
          <ac:chgData name="Carol Everett Oliver" userId="e2fb4ddc-de27-4aab-ac47-558e26468b80" providerId="ADAL" clId="{B5C97B50-535B-4E49-A660-B0DDE290298A}" dt="2019-07-09T20:38:07.176" v="2096" actId="167"/>
          <ac:grpSpMkLst>
            <pc:docMk/>
            <pc:sldMk cId="1410682090" sldId="1415"/>
            <ac:grpSpMk id="192" creationId="{F8702E21-4EEA-4EAA-B79A-69F5954FB2BB}"/>
          </ac:grpSpMkLst>
        </pc:grpChg>
        <pc:grpChg chg="add ord">
          <ac:chgData name="Carol Everett Oliver" userId="e2fb4ddc-de27-4aab-ac47-558e26468b80" providerId="ADAL" clId="{B5C97B50-535B-4E49-A660-B0DDE290298A}" dt="2019-07-09T20:38:07.176" v="2096" actId="167"/>
          <ac:grpSpMkLst>
            <pc:docMk/>
            <pc:sldMk cId="1410682090" sldId="1415"/>
            <ac:grpSpMk id="196" creationId="{2D58A665-9109-4BE2-AA2A-B80D6B8DA4E6}"/>
          </ac:grpSpMkLst>
        </pc:grpChg>
        <pc:grpChg chg="add ord">
          <ac:chgData name="Carol Everett Oliver" userId="e2fb4ddc-de27-4aab-ac47-558e26468b80" providerId="ADAL" clId="{B5C97B50-535B-4E49-A660-B0DDE290298A}" dt="2019-07-09T20:38:07.176" v="2096" actId="167"/>
          <ac:grpSpMkLst>
            <pc:docMk/>
            <pc:sldMk cId="1410682090" sldId="1415"/>
            <ac:grpSpMk id="199" creationId="{A698F771-61FA-480E-8B83-57F8C5E1C8A1}"/>
          </ac:grpSpMkLst>
        </pc:grpChg>
        <pc:grpChg chg="add ord">
          <ac:chgData name="Carol Everett Oliver" userId="e2fb4ddc-de27-4aab-ac47-558e26468b80" providerId="ADAL" clId="{B5C97B50-535B-4E49-A660-B0DDE290298A}" dt="2019-07-09T20:38:07.176" v="2096" actId="167"/>
          <ac:grpSpMkLst>
            <pc:docMk/>
            <pc:sldMk cId="1410682090" sldId="1415"/>
            <ac:grpSpMk id="202" creationId="{DD4178D2-8611-4096-BB33-362AED24583A}"/>
          </ac:grpSpMkLst>
        </pc:grpChg>
        <pc:grpChg chg="add ord">
          <ac:chgData name="Carol Everett Oliver" userId="e2fb4ddc-de27-4aab-ac47-558e26468b80" providerId="ADAL" clId="{B5C97B50-535B-4E49-A660-B0DDE290298A}" dt="2019-07-09T20:38:07.176" v="2096" actId="167"/>
          <ac:grpSpMkLst>
            <pc:docMk/>
            <pc:sldMk cId="1410682090" sldId="1415"/>
            <ac:grpSpMk id="205" creationId="{E98E0D32-BCC8-48B3-B68D-1202CB9C2DF7}"/>
          </ac:grpSpMkLst>
        </pc:grpChg>
        <pc:picChg chg="add ord">
          <ac:chgData name="Carol Everett Oliver" userId="e2fb4ddc-de27-4aab-ac47-558e26468b80" providerId="ADAL" clId="{B5C97B50-535B-4E49-A660-B0DDE290298A}" dt="2019-07-09T20:38:07.176" v="2096" actId="167"/>
          <ac:picMkLst>
            <pc:docMk/>
            <pc:sldMk cId="1410682090" sldId="1415"/>
            <ac:picMk id="9" creationId="{EC708144-0E07-43C7-8A25-819FAB0484ED}"/>
          </ac:picMkLst>
        </pc:picChg>
        <pc:picChg chg="add ord">
          <ac:chgData name="Carol Everett Oliver" userId="e2fb4ddc-de27-4aab-ac47-558e26468b80" providerId="ADAL" clId="{B5C97B50-535B-4E49-A660-B0DDE290298A}" dt="2019-07-09T20:38:07.176" v="2096" actId="167"/>
          <ac:picMkLst>
            <pc:docMk/>
            <pc:sldMk cId="1410682090" sldId="1415"/>
            <ac:picMk id="10" creationId="{FE817EF2-33DF-44EF-BD60-7E82B1AF37C8}"/>
          </ac:picMkLst>
        </pc:picChg>
        <pc:picChg chg="add ord">
          <ac:chgData name="Carol Everett Oliver" userId="e2fb4ddc-de27-4aab-ac47-558e26468b80" providerId="ADAL" clId="{B5C97B50-535B-4E49-A660-B0DDE290298A}" dt="2019-07-09T20:38:07.176" v="2096" actId="167"/>
          <ac:picMkLst>
            <pc:docMk/>
            <pc:sldMk cId="1410682090" sldId="1415"/>
            <ac:picMk id="12" creationId="{9D6FF906-8E06-456C-A00F-C65D65A66BE2}"/>
          </ac:picMkLst>
        </pc:picChg>
      </pc:sldChg>
      <pc:sldChg chg="add del">
        <pc:chgData name="Carol Everett Oliver" userId="e2fb4ddc-de27-4aab-ac47-558e26468b80" providerId="ADAL" clId="{B5C97B50-535B-4E49-A660-B0DDE290298A}" dt="2019-07-09T22:20:54.889" v="7994" actId="2696"/>
        <pc:sldMkLst>
          <pc:docMk/>
          <pc:sldMk cId="3676565779" sldId="1416"/>
        </pc:sldMkLst>
      </pc:sldChg>
      <pc:sldChg chg="add del">
        <pc:chgData name="Carol Everett Oliver" userId="e2fb4ddc-de27-4aab-ac47-558e26468b80" providerId="ADAL" clId="{B5C97B50-535B-4E49-A660-B0DDE290298A}" dt="2019-07-09T22:20:54.894" v="7995" actId="2696"/>
        <pc:sldMkLst>
          <pc:docMk/>
          <pc:sldMk cId="1123982125" sldId="1417"/>
        </pc:sldMkLst>
      </pc:sldChg>
      <pc:sldChg chg="add del">
        <pc:chgData name="Carol Everett Oliver" userId="e2fb4ddc-de27-4aab-ac47-558e26468b80" providerId="ADAL" clId="{B5C97B50-535B-4E49-A660-B0DDE290298A}" dt="2019-07-09T22:20:54.898" v="7996" actId="2696"/>
        <pc:sldMkLst>
          <pc:docMk/>
          <pc:sldMk cId="1565813509" sldId="1418"/>
        </pc:sldMkLst>
      </pc:sldChg>
      <pc:sldChg chg="add del">
        <pc:chgData name="Carol Everett Oliver" userId="e2fb4ddc-de27-4aab-ac47-558e26468b80" providerId="ADAL" clId="{B5C97B50-535B-4E49-A660-B0DDE290298A}" dt="2019-07-09T22:20:54.902" v="7997" actId="2696"/>
        <pc:sldMkLst>
          <pc:docMk/>
          <pc:sldMk cId="2986322661" sldId="1419"/>
        </pc:sldMkLst>
      </pc:sldChg>
      <pc:sldChg chg="add del">
        <pc:chgData name="Carol Everett Oliver" userId="e2fb4ddc-de27-4aab-ac47-558e26468b80" providerId="ADAL" clId="{B5C97B50-535B-4E49-A660-B0DDE290298A}" dt="2019-07-09T22:20:54.908" v="7998" actId="2696"/>
        <pc:sldMkLst>
          <pc:docMk/>
          <pc:sldMk cId="274819038" sldId="1420"/>
        </pc:sldMkLst>
      </pc:sldChg>
      <pc:sldChg chg="add del">
        <pc:chgData name="Carol Everett Oliver" userId="e2fb4ddc-de27-4aab-ac47-558e26468b80" providerId="ADAL" clId="{B5C97B50-535B-4E49-A660-B0DDE290298A}" dt="2019-07-09T22:20:54.825" v="7984" actId="2696"/>
        <pc:sldMkLst>
          <pc:docMk/>
          <pc:sldMk cId="1938097661" sldId="1421"/>
        </pc:sldMkLst>
      </pc:sldChg>
      <pc:sldChg chg="add del">
        <pc:chgData name="Carol Everett Oliver" userId="e2fb4ddc-de27-4aab-ac47-558e26468b80" providerId="ADAL" clId="{B5C97B50-535B-4E49-A660-B0DDE290298A}" dt="2019-07-09T22:20:54.835" v="7985" actId="2696"/>
        <pc:sldMkLst>
          <pc:docMk/>
          <pc:sldMk cId="455340854" sldId="1422"/>
        </pc:sldMkLst>
      </pc:sldChg>
      <pc:sldChg chg="add del">
        <pc:chgData name="Carol Everett Oliver" userId="e2fb4ddc-de27-4aab-ac47-558e26468b80" providerId="ADAL" clId="{B5C97B50-535B-4E49-A660-B0DDE290298A}" dt="2019-07-09T22:20:54.851" v="7986" actId="2696"/>
        <pc:sldMkLst>
          <pc:docMk/>
          <pc:sldMk cId="3675576417" sldId="1423"/>
        </pc:sldMkLst>
      </pc:sldChg>
      <pc:sldChg chg="add del">
        <pc:chgData name="Carol Everett Oliver" userId="e2fb4ddc-de27-4aab-ac47-558e26468b80" providerId="ADAL" clId="{B5C97B50-535B-4E49-A660-B0DDE290298A}" dt="2019-07-09T22:20:54.855" v="7987" actId="2696"/>
        <pc:sldMkLst>
          <pc:docMk/>
          <pc:sldMk cId="1493042524" sldId="1424"/>
        </pc:sldMkLst>
      </pc:sldChg>
      <pc:sldChg chg="add del">
        <pc:chgData name="Carol Everett Oliver" userId="e2fb4ddc-de27-4aab-ac47-558e26468b80" providerId="ADAL" clId="{B5C97B50-535B-4E49-A660-B0DDE290298A}" dt="2019-07-09T22:20:54.860" v="7988" actId="2696"/>
        <pc:sldMkLst>
          <pc:docMk/>
          <pc:sldMk cId="64575506" sldId="1425"/>
        </pc:sldMkLst>
      </pc:sldChg>
      <pc:sldChg chg="add del">
        <pc:chgData name="Carol Everett Oliver" userId="e2fb4ddc-de27-4aab-ac47-558e26468b80" providerId="ADAL" clId="{B5C97B50-535B-4E49-A660-B0DDE290298A}" dt="2019-07-09T22:20:54.865" v="7989" actId="2696"/>
        <pc:sldMkLst>
          <pc:docMk/>
          <pc:sldMk cId="1718414331" sldId="1426"/>
        </pc:sldMkLst>
      </pc:sldChg>
      <pc:sldChg chg="add del">
        <pc:chgData name="Carol Everett Oliver" userId="e2fb4ddc-de27-4aab-ac47-558e26468b80" providerId="ADAL" clId="{B5C97B50-535B-4E49-A660-B0DDE290298A}" dt="2019-07-09T22:20:54.869" v="7990" actId="2696"/>
        <pc:sldMkLst>
          <pc:docMk/>
          <pc:sldMk cId="3778384819" sldId="1427"/>
        </pc:sldMkLst>
      </pc:sldChg>
      <pc:sldChg chg="add del">
        <pc:chgData name="Carol Everett Oliver" userId="e2fb4ddc-de27-4aab-ac47-558e26468b80" providerId="ADAL" clId="{B5C97B50-535B-4E49-A660-B0DDE290298A}" dt="2019-07-09T20:38:58.882" v="2100" actId="2696"/>
        <pc:sldMkLst>
          <pc:docMk/>
          <pc:sldMk cId="3573515185" sldId="1428"/>
        </pc:sldMkLst>
      </pc:sldChg>
      <pc:sldChg chg="delSp add del">
        <pc:chgData name="Carol Everett Oliver" userId="e2fb4ddc-de27-4aab-ac47-558e26468b80" providerId="ADAL" clId="{B5C97B50-535B-4E49-A660-B0DDE290298A}" dt="2019-07-09T22:20:54.875" v="7991" actId="2696"/>
        <pc:sldMkLst>
          <pc:docMk/>
          <pc:sldMk cId="2143442509" sldId="1429"/>
        </pc:sldMkLst>
        <pc:picChg chg="del">
          <ac:chgData name="Carol Everett Oliver" userId="e2fb4ddc-de27-4aab-ac47-558e26468b80" providerId="ADAL" clId="{B5C97B50-535B-4E49-A660-B0DDE290298A}" dt="2019-07-09T20:39:12.256" v="2101" actId="478"/>
          <ac:picMkLst>
            <pc:docMk/>
            <pc:sldMk cId="2143442509" sldId="1429"/>
            <ac:picMk id="5" creationId="{8A31113B-D2DD-4549-B1F1-023AB0344805}"/>
          </ac:picMkLst>
        </pc:picChg>
      </pc:sldChg>
      <pc:sldChg chg="add del">
        <pc:chgData name="Carol Everett Oliver" userId="e2fb4ddc-de27-4aab-ac47-558e26468b80" providerId="ADAL" clId="{B5C97B50-535B-4E49-A660-B0DDE290298A}" dt="2019-07-09T22:20:54.879" v="7992" actId="2696"/>
        <pc:sldMkLst>
          <pc:docMk/>
          <pc:sldMk cId="3370998861" sldId="1430"/>
        </pc:sldMkLst>
      </pc:sldChg>
      <pc:sldChg chg="add del">
        <pc:chgData name="Carol Everett Oliver" userId="e2fb4ddc-de27-4aab-ac47-558e26468b80" providerId="ADAL" clId="{B5C97B50-535B-4E49-A660-B0DDE290298A}" dt="2019-07-09T20:35:40.697" v="2066"/>
        <pc:sldMkLst>
          <pc:docMk/>
          <pc:sldMk cId="3511965694" sldId="1431"/>
        </pc:sldMkLst>
      </pc:sldChg>
      <pc:sldChg chg="add del">
        <pc:chgData name="Carol Everett Oliver" userId="e2fb4ddc-de27-4aab-ac47-558e26468b80" providerId="ADAL" clId="{B5C97B50-535B-4E49-A660-B0DDE290298A}" dt="2019-07-09T20:35:40.697" v="2066"/>
        <pc:sldMkLst>
          <pc:docMk/>
          <pc:sldMk cId="1499237759" sldId="1432"/>
        </pc:sldMkLst>
      </pc:sldChg>
      <pc:sldChg chg="add del">
        <pc:chgData name="Carol Everett Oliver" userId="e2fb4ddc-de27-4aab-ac47-558e26468b80" providerId="ADAL" clId="{B5C97B50-535B-4E49-A660-B0DDE290298A}" dt="2019-07-09T20:35:40.697" v="2066"/>
        <pc:sldMkLst>
          <pc:docMk/>
          <pc:sldMk cId="283502587" sldId="1433"/>
        </pc:sldMkLst>
      </pc:sldChg>
      <pc:sldChg chg="add del">
        <pc:chgData name="Carol Everett Oliver" userId="e2fb4ddc-de27-4aab-ac47-558e26468b80" providerId="ADAL" clId="{B5C97B50-535B-4E49-A660-B0DDE290298A}" dt="2019-07-09T20:35:40.697" v="2066"/>
        <pc:sldMkLst>
          <pc:docMk/>
          <pc:sldMk cId="3767383470" sldId="1434"/>
        </pc:sldMkLst>
      </pc:sldChg>
      <pc:sldChg chg="add del">
        <pc:chgData name="Carol Everett Oliver" userId="e2fb4ddc-de27-4aab-ac47-558e26468b80" providerId="ADAL" clId="{B5C97B50-535B-4E49-A660-B0DDE290298A}" dt="2019-07-09T20:35:40.697" v="2066"/>
        <pc:sldMkLst>
          <pc:docMk/>
          <pc:sldMk cId="1381018267" sldId="1435"/>
        </pc:sldMkLst>
      </pc:sldChg>
      <pc:sldChg chg="add del">
        <pc:chgData name="Carol Everett Oliver" userId="e2fb4ddc-de27-4aab-ac47-558e26468b80" providerId="ADAL" clId="{B5C97B50-535B-4E49-A660-B0DDE290298A}" dt="2019-07-09T20:35:40.697" v="2066"/>
        <pc:sldMkLst>
          <pc:docMk/>
          <pc:sldMk cId="2080978358" sldId="1436"/>
        </pc:sldMkLst>
      </pc:sldChg>
      <pc:sldChg chg="add del">
        <pc:chgData name="Carol Everett Oliver" userId="e2fb4ddc-de27-4aab-ac47-558e26468b80" providerId="ADAL" clId="{B5C97B50-535B-4E49-A660-B0DDE290298A}" dt="2019-07-09T20:35:40.697" v="2066"/>
        <pc:sldMkLst>
          <pc:docMk/>
          <pc:sldMk cId="1702086218" sldId="1437"/>
        </pc:sldMkLst>
      </pc:sldChg>
      <pc:sldChg chg="add del">
        <pc:chgData name="Carol Everett Oliver" userId="e2fb4ddc-de27-4aab-ac47-558e26468b80" providerId="ADAL" clId="{B5C97B50-535B-4E49-A660-B0DDE290298A}" dt="2019-07-09T20:35:40.697" v="2066"/>
        <pc:sldMkLst>
          <pc:docMk/>
          <pc:sldMk cId="4275585800" sldId="1438"/>
        </pc:sldMkLst>
      </pc:sldChg>
      <pc:sldChg chg="add del">
        <pc:chgData name="Carol Everett Oliver" userId="e2fb4ddc-de27-4aab-ac47-558e26468b80" providerId="ADAL" clId="{B5C97B50-535B-4E49-A660-B0DDE290298A}" dt="2019-07-09T20:35:40.697" v="2066"/>
        <pc:sldMkLst>
          <pc:docMk/>
          <pc:sldMk cId="3882077971" sldId="1439"/>
        </pc:sldMkLst>
      </pc:sldChg>
      <pc:sldChg chg="add del">
        <pc:chgData name="Carol Everett Oliver" userId="e2fb4ddc-de27-4aab-ac47-558e26468b80" providerId="ADAL" clId="{B5C97B50-535B-4E49-A660-B0DDE290298A}" dt="2019-07-09T20:35:40.697" v="2066"/>
        <pc:sldMkLst>
          <pc:docMk/>
          <pc:sldMk cId="2950654581" sldId="1440"/>
        </pc:sldMkLst>
      </pc:sldChg>
      <pc:sldMasterChg chg="delSldLayout">
        <pc:chgData name="Carol Everett Oliver" userId="e2fb4ddc-de27-4aab-ac47-558e26468b80" providerId="ADAL" clId="{B5C97B50-535B-4E49-A660-B0DDE290298A}" dt="2019-07-09T22:21:24.598" v="8043" actId="2696"/>
        <pc:sldMasterMkLst>
          <pc:docMk/>
          <pc:sldMasterMk cId="3506184648" sldId="2147485743"/>
        </pc:sldMasterMkLst>
        <pc:sldLayoutChg chg="del">
          <pc:chgData name="Carol Everett Oliver" userId="e2fb4ddc-de27-4aab-ac47-558e26468b80" providerId="ADAL" clId="{B5C97B50-535B-4E49-A660-B0DDE290298A}" dt="2019-07-09T22:20:54.982" v="8014" actId="2696"/>
          <pc:sldLayoutMkLst>
            <pc:docMk/>
            <pc:sldMasterMk cId="3506184648" sldId="2147485743"/>
            <pc:sldLayoutMk cId="3233261142" sldId="2147485760"/>
          </pc:sldLayoutMkLst>
        </pc:sldLayoutChg>
        <pc:sldLayoutChg chg="del">
          <pc:chgData name="Carol Everett Oliver" userId="e2fb4ddc-de27-4aab-ac47-558e26468b80" providerId="ADAL" clId="{B5C97B50-535B-4E49-A660-B0DDE290298A}" dt="2019-07-09T22:20:54.948" v="8006" actId="2696"/>
          <pc:sldLayoutMkLst>
            <pc:docMk/>
            <pc:sldMasterMk cId="3506184648" sldId="2147485743"/>
            <pc:sldLayoutMk cId="3206868685" sldId="2147485761"/>
          </pc:sldLayoutMkLst>
        </pc:sldLayoutChg>
        <pc:sldLayoutChg chg="del">
          <pc:chgData name="Carol Everett Oliver" userId="e2fb4ddc-de27-4aab-ac47-558e26468b80" providerId="ADAL" clId="{B5C97B50-535B-4E49-A660-B0DDE290298A}" dt="2019-07-09T22:20:54.971" v="8011" actId="2696"/>
          <pc:sldLayoutMkLst>
            <pc:docMk/>
            <pc:sldMasterMk cId="3506184648" sldId="2147485743"/>
            <pc:sldLayoutMk cId="1841436587" sldId="2147485762"/>
          </pc:sldLayoutMkLst>
        </pc:sldLayoutChg>
        <pc:sldLayoutChg chg="del">
          <pc:chgData name="Carol Everett Oliver" userId="e2fb4ddc-de27-4aab-ac47-558e26468b80" providerId="ADAL" clId="{B5C97B50-535B-4E49-A660-B0DDE290298A}" dt="2019-07-09T22:21:24.598" v="8043" actId="2696"/>
          <pc:sldLayoutMkLst>
            <pc:docMk/>
            <pc:sldMasterMk cId="3506184648" sldId="2147485743"/>
            <pc:sldLayoutMk cId="918759530" sldId="2147485763"/>
          </pc:sldLayoutMkLst>
        </pc:sldLayoutChg>
        <pc:sldLayoutChg chg="del">
          <pc:chgData name="Carol Everett Oliver" userId="e2fb4ddc-de27-4aab-ac47-558e26468b80" providerId="ADAL" clId="{B5C97B50-535B-4E49-A660-B0DDE290298A}" dt="2019-07-09T18:59:11.229" v="498" actId="2696"/>
          <pc:sldLayoutMkLst>
            <pc:docMk/>
            <pc:sldMasterMk cId="3506184648" sldId="2147485743"/>
            <pc:sldLayoutMk cId="621846450" sldId="2147485765"/>
          </pc:sldLayoutMkLst>
        </pc:sldLayoutChg>
        <pc:sldLayoutChg chg="del">
          <pc:chgData name="Carol Everett Oliver" userId="e2fb4ddc-de27-4aab-ac47-558e26468b80" providerId="ADAL" clId="{B5C97B50-535B-4E49-A660-B0DDE290298A}" dt="2019-07-09T19:22:30.194" v="670" actId="2696"/>
          <pc:sldLayoutMkLst>
            <pc:docMk/>
            <pc:sldMasterMk cId="3506184648" sldId="2147485743"/>
            <pc:sldLayoutMk cId="1051129261" sldId="2147485766"/>
          </pc:sldLayoutMkLst>
        </pc:sldLayoutChg>
        <pc:sldLayoutChg chg="del">
          <pc:chgData name="Carol Everett Oliver" userId="e2fb4ddc-de27-4aab-ac47-558e26468b80" providerId="ADAL" clId="{B5C97B50-535B-4E49-A660-B0DDE290298A}" dt="2019-07-09T19:16:21.680" v="631" actId="2696"/>
          <pc:sldLayoutMkLst>
            <pc:docMk/>
            <pc:sldMasterMk cId="3506184648" sldId="2147485743"/>
            <pc:sldLayoutMk cId="3458254588" sldId="2147485767"/>
          </pc:sldLayoutMkLst>
        </pc:sldLayoutChg>
        <pc:sldLayoutChg chg="del">
          <pc:chgData name="Carol Everett Oliver" userId="e2fb4ddc-de27-4aab-ac47-558e26468b80" providerId="ADAL" clId="{B5C97B50-535B-4E49-A660-B0DDE290298A}" dt="2019-07-09T19:23:34.940" v="674" actId="2696"/>
          <pc:sldLayoutMkLst>
            <pc:docMk/>
            <pc:sldMasterMk cId="3506184648" sldId="2147485743"/>
            <pc:sldLayoutMk cId="4196996857" sldId="2147485768"/>
          </pc:sldLayoutMkLst>
        </pc:sldLayoutChg>
        <pc:sldLayoutChg chg="del">
          <pc:chgData name="Carol Everett Oliver" userId="e2fb4ddc-de27-4aab-ac47-558e26468b80" providerId="ADAL" clId="{B5C97B50-535B-4E49-A660-B0DDE290298A}" dt="2019-07-09T20:24:48.078" v="1995" actId="2696"/>
          <pc:sldLayoutMkLst>
            <pc:docMk/>
            <pc:sldMasterMk cId="3506184648" sldId="2147485743"/>
            <pc:sldLayoutMk cId="1489669865" sldId="2147485770"/>
          </pc:sldLayoutMkLst>
        </pc:sldLayoutChg>
      </pc:sldMaster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0.emf"/></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7-09T19:20:41.557"/>
    </inkml:context>
    <inkml:brush xml:id="br0">
      <inkml:brushProperty name="width" value="0.05" units="cm"/>
      <inkml:brushProperty name="height" value="0.05" units="cm"/>
      <inkml:brushProperty name="color" value="#004F8B"/>
      <inkml:brushProperty name="ignorePressure" value="1"/>
    </inkml:brush>
  </inkml:definitions>
  <inkml:trace contextRef="#ctx0" brushRef="#br0">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622E10-D70F-4179-BAAE-7DF28AE9731B}"/>
              </a:ext>
            </a:extLst>
          </p:cNvPr>
          <p:cNvSpPr>
            <a:spLocks noGrp="1"/>
          </p:cNvSpPr>
          <p:nvPr>
            <p:ph type="hdr" sz="quarter"/>
          </p:nvPr>
        </p:nvSpPr>
        <p:spPr>
          <a:xfrm>
            <a:off x="0" y="1"/>
            <a:ext cx="3067057" cy="468476"/>
          </a:xfrm>
          <a:prstGeom prst="rect">
            <a:avLst/>
          </a:prstGeom>
        </p:spPr>
        <p:txBody>
          <a:bodyPr vert="horz" lIns="92976" tIns="46488" rIns="92976" bIns="46488" rtlCol="0"/>
          <a:lstStyle>
            <a:lvl1pPr algn="l" eaLnBrk="1" hangingPunct="1">
              <a:defRPr sz="1200">
                <a:latin typeface="Arial" charset="0"/>
              </a:defRPr>
            </a:lvl1pPr>
          </a:lstStyle>
          <a:p>
            <a:pPr>
              <a:defRPr/>
            </a:pPr>
            <a:endParaRPr lang="en-US"/>
          </a:p>
        </p:txBody>
      </p:sp>
      <p:sp>
        <p:nvSpPr>
          <p:cNvPr id="3" name="Date Placeholder 2">
            <a:extLst>
              <a:ext uri="{FF2B5EF4-FFF2-40B4-BE49-F238E27FC236}">
                <a16:creationId xmlns:a16="http://schemas.microsoft.com/office/drawing/2014/main" id="{16D53F87-565B-4C47-914E-4D9E7A1B174C}"/>
              </a:ext>
            </a:extLst>
          </p:cNvPr>
          <p:cNvSpPr>
            <a:spLocks noGrp="1"/>
          </p:cNvSpPr>
          <p:nvPr>
            <p:ph type="dt" idx="1"/>
          </p:nvPr>
        </p:nvSpPr>
        <p:spPr>
          <a:xfrm>
            <a:off x="4008398" y="1"/>
            <a:ext cx="3067057" cy="468476"/>
          </a:xfrm>
          <a:prstGeom prst="rect">
            <a:avLst/>
          </a:prstGeom>
        </p:spPr>
        <p:txBody>
          <a:bodyPr vert="horz" lIns="92976" tIns="46488" rIns="92976" bIns="46488" rtlCol="0"/>
          <a:lstStyle>
            <a:lvl1pPr algn="r" eaLnBrk="1" hangingPunct="1">
              <a:defRPr sz="1200">
                <a:latin typeface="Arial" charset="0"/>
              </a:defRPr>
            </a:lvl1pPr>
          </a:lstStyle>
          <a:p>
            <a:pPr>
              <a:defRPr/>
            </a:pPr>
            <a:fld id="{B85689A9-55E8-4BD5-AA27-FC66100BBE8F}" type="datetimeFigureOut">
              <a:rPr lang="en-US"/>
              <a:pPr>
                <a:defRPr/>
              </a:pPr>
              <a:t>7/8/2019</a:t>
            </a:fld>
            <a:endParaRPr lang="en-US"/>
          </a:p>
        </p:txBody>
      </p:sp>
      <p:sp>
        <p:nvSpPr>
          <p:cNvPr id="4" name="Slide Image Placeholder 3">
            <a:extLst>
              <a:ext uri="{FF2B5EF4-FFF2-40B4-BE49-F238E27FC236}">
                <a16:creationId xmlns:a16="http://schemas.microsoft.com/office/drawing/2014/main" id="{ED7F68CB-4003-4B08-9A48-F75EFD0EE7AC}"/>
              </a:ext>
            </a:extLst>
          </p:cNvPr>
          <p:cNvSpPr>
            <a:spLocks noGrp="1" noRot="1" noChangeAspect="1"/>
          </p:cNvSpPr>
          <p:nvPr>
            <p:ph type="sldImg" idx="2"/>
          </p:nvPr>
        </p:nvSpPr>
        <p:spPr>
          <a:xfrm>
            <a:off x="417513" y="701675"/>
            <a:ext cx="6242050" cy="3511550"/>
          </a:xfrm>
          <a:prstGeom prst="rect">
            <a:avLst/>
          </a:prstGeom>
          <a:noFill/>
          <a:ln w="12700">
            <a:solidFill>
              <a:prstClr val="black"/>
            </a:solidFill>
          </a:ln>
        </p:spPr>
        <p:txBody>
          <a:bodyPr vert="horz" lIns="92976" tIns="46488" rIns="92976" bIns="46488" rtlCol="0" anchor="ctr"/>
          <a:lstStyle/>
          <a:p>
            <a:pPr lvl="0"/>
            <a:endParaRPr lang="en-US" noProof="0"/>
          </a:p>
        </p:txBody>
      </p:sp>
      <p:sp>
        <p:nvSpPr>
          <p:cNvPr id="5" name="Notes Placeholder 4">
            <a:extLst>
              <a:ext uri="{FF2B5EF4-FFF2-40B4-BE49-F238E27FC236}">
                <a16:creationId xmlns:a16="http://schemas.microsoft.com/office/drawing/2014/main" id="{B08DAA2C-798C-426B-A0AF-F2C755E8A0A9}"/>
              </a:ext>
            </a:extLst>
          </p:cNvPr>
          <p:cNvSpPr>
            <a:spLocks noGrp="1"/>
          </p:cNvSpPr>
          <p:nvPr>
            <p:ph type="body" sz="quarter" idx="3"/>
          </p:nvPr>
        </p:nvSpPr>
        <p:spPr>
          <a:xfrm>
            <a:off x="708033" y="4448106"/>
            <a:ext cx="5661012" cy="4213061"/>
          </a:xfrm>
          <a:prstGeom prst="rect">
            <a:avLst/>
          </a:prstGeom>
        </p:spPr>
        <p:txBody>
          <a:bodyPr vert="horz" lIns="92976" tIns="46488" rIns="92976" bIns="46488"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512ADC1-1FCC-4909-BF50-C635CDFBE8F4}"/>
              </a:ext>
            </a:extLst>
          </p:cNvPr>
          <p:cNvSpPr>
            <a:spLocks noGrp="1"/>
          </p:cNvSpPr>
          <p:nvPr>
            <p:ph type="ftr" sz="quarter" idx="4"/>
          </p:nvPr>
        </p:nvSpPr>
        <p:spPr>
          <a:xfrm>
            <a:off x="0" y="8892990"/>
            <a:ext cx="3067057" cy="468476"/>
          </a:xfrm>
          <a:prstGeom prst="rect">
            <a:avLst/>
          </a:prstGeom>
        </p:spPr>
        <p:txBody>
          <a:bodyPr vert="horz" lIns="92976" tIns="46488" rIns="92976" bIns="46488" rtlCol="0" anchor="b"/>
          <a:lstStyle>
            <a:lvl1pPr algn="l" eaLnBrk="1" hangingPunct="1">
              <a:defRPr sz="1200">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71E1910B-F879-4AFC-9BB8-DE4724E120DF}"/>
              </a:ext>
            </a:extLst>
          </p:cNvPr>
          <p:cNvSpPr>
            <a:spLocks noGrp="1"/>
          </p:cNvSpPr>
          <p:nvPr>
            <p:ph type="sldNum" sz="quarter" idx="5"/>
          </p:nvPr>
        </p:nvSpPr>
        <p:spPr>
          <a:xfrm>
            <a:off x="4008398" y="8892990"/>
            <a:ext cx="3067057" cy="468476"/>
          </a:xfrm>
          <a:prstGeom prst="rect">
            <a:avLst/>
          </a:prstGeom>
        </p:spPr>
        <p:txBody>
          <a:bodyPr vert="horz" wrap="square" lIns="92976" tIns="46488" rIns="92976" bIns="46488" numCol="1" anchor="b" anchorCtr="0" compatLnSpc="1">
            <a:prstTxWarp prst="textNoShape">
              <a:avLst/>
            </a:prstTxWarp>
          </a:bodyPr>
          <a:lstStyle>
            <a:lvl1pPr algn="r" eaLnBrk="1" hangingPunct="1">
              <a:defRPr sz="1200"/>
            </a:lvl1pPr>
          </a:lstStyle>
          <a:p>
            <a:pPr>
              <a:defRPr/>
            </a:pPr>
            <a:fld id="{79388411-CC68-410F-96BB-8A232BC3A30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700" kern="1200">
        <a:solidFill>
          <a:schemeClr val="tx1"/>
        </a:solidFill>
        <a:latin typeface="+mn-lt"/>
        <a:ea typeface="+mn-ea"/>
        <a:cs typeface="+mn-cs"/>
      </a:defRPr>
    </a:lvl1pPr>
    <a:lvl2pPr marL="652463" algn="l" rtl="0" eaLnBrk="0" fontAlgn="base" hangingPunct="0">
      <a:spcBef>
        <a:spcPct val="30000"/>
      </a:spcBef>
      <a:spcAft>
        <a:spcPct val="0"/>
      </a:spcAft>
      <a:defRPr sz="1700" kern="1200">
        <a:solidFill>
          <a:schemeClr val="tx1"/>
        </a:solidFill>
        <a:latin typeface="+mn-lt"/>
        <a:ea typeface="+mn-ea"/>
        <a:cs typeface="+mn-cs"/>
      </a:defRPr>
    </a:lvl2pPr>
    <a:lvl3pPr marL="1304925" algn="l" rtl="0" eaLnBrk="0" fontAlgn="base" hangingPunct="0">
      <a:spcBef>
        <a:spcPct val="30000"/>
      </a:spcBef>
      <a:spcAft>
        <a:spcPct val="0"/>
      </a:spcAft>
      <a:defRPr sz="1700" kern="1200">
        <a:solidFill>
          <a:schemeClr val="tx1"/>
        </a:solidFill>
        <a:latin typeface="+mn-lt"/>
        <a:ea typeface="+mn-ea"/>
        <a:cs typeface="+mn-cs"/>
      </a:defRPr>
    </a:lvl3pPr>
    <a:lvl4pPr marL="1958975" algn="l" rtl="0" eaLnBrk="0" fontAlgn="base" hangingPunct="0">
      <a:spcBef>
        <a:spcPct val="30000"/>
      </a:spcBef>
      <a:spcAft>
        <a:spcPct val="0"/>
      </a:spcAft>
      <a:defRPr sz="1700" kern="1200">
        <a:solidFill>
          <a:schemeClr val="tx1"/>
        </a:solidFill>
        <a:latin typeface="+mn-lt"/>
        <a:ea typeface="+mn-ea"/>
        <a:cs typeface="+mn-cs"/>
      </a:defRPr>
    </a:lvl4pPr>
    <a:lvl5pPr marL="2611438" algn="l" rtl="0" eaLnBrk="0" fontAlgn="base" hangingPunct="0">
      <a:spcBef>
        <a:spcPct val="30000"/>
      </a:spcBef>
      <a:spcAft>
        <a:spcPct val="0"/>
      </a:spcAft>
      <a:defRPr sz="1700" kern="1200">
        <a:solidFill>
          <a:schemeClr val="tx1"/>
        </a:solidFill>
        <a:latin typeface="+mn-lt"/>
        <a:ea typeface="+mn-ea"/>
        <a:cs typeface="+mn-cs"/>
      </a:defRPr>
    </a:lvl5pPr>
    <a:lvl6pPr marL="3265551" algn="l" defTabSz="1306220" rtl="0" eaLnBrk="1" latinLnBrk="0" hangingPunct="1">
      <a:defRPr sz="1700" kern="1200">
        <a:solidFill>
          <a:schemeClr val="tx1"/>
        </a:solidFill>
        <a:latin typeface="+mn-lt"/>
        <a:ea typeface="+mn-ea"/>
        <a:cs typeface="+mn-cs"/>
      </a:defRPr>
    </a:lvl6pPr>
    <a:lvl7pPr marL="3918661" algn="l" defTabSz="1306220" rtl="0" eaLnBrk="1" latinLnBrk="0" hangingPunct="1">
      <a:defRPr sz="1700" kern="1200">
        <a:solidFill>
          <a:schemeClr val="tx1"/>
        </a:solidFill>
        <a:latin typeface="+mn-lt"/>
        <a:ea typeface="+mn-ea"/>
        <a:cs typeface="+mn-cs"/>
      </a:defRPr>
    </a:lvl7pPr>
    <a:lvl8pPr marL="4571771" algn="l" defTabSz="1306220" rtl="0" eaLnBrk="1" latinLnBrk="0" hangingPunct="1">
      <a:defRPr sz="1700" kern="1200">
        <a:solidFill>
          <a:schemeClr val="tx1"/>
        </a:solidFill>
        <a:latin typeface="+mn-lt"/>
        <a:ea typeface="+mn-ea"/>
        <a:cs typeface="+mn-cs"/>
      </a:defRPr>
    </a:lvl8pPr>
    <a:lvl9pPr marL="5224882" algn="l" defTabSz="1306220" rtl="0" eaLnBrk="1" latinLnBrk="0" hangingPunct="1">
      <a:defRPr sz="1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wellcertified.com/"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B20FB8-81D2-4E1B-BE04-A042434A7A1E}" type="slidenum">
              <a:rPr lang="en-US" smtClean="0"/>
              <a:t>1</a:t>
            </a:fld>
            <a:endParaRPr lang="en-US" dirty="0"/>
          </a:p>
        </p:txBody>
      </p:sp>
    </p:spTree>
    <p:extLst>
      <p:ext uri="{BB962C8B-B14F-4D97-AF65-F5344CB8AC3E}">
        <p14:creationId xmlns:p14="http://schemas.microsoft.com/office/powerpoint/2010/main" val="3246703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dirty="0">
                <a:cs typeface="Arial" charset="0"/>
              </a:rPr>
              <a:t>There are a few different fiber optic cable types but their construction is very similar as a fiber optic cable core is glass and has a protective coating called cladding that guides the light through the core and then there is another hard plastic coating called Acrylate which protects the glass from physical damage and also helps the fiber to bend.</a:t>
            </a:r>
          </a:p>
          <a:p>
            <a:endParaRPr lang="en-US" sz="1100" b="0" dirty="0">
              <a:cs typeface="Arial" charset="0"/>
            </a:endParaRPr>
          </a:p>
          <a:p>
            <a:r>
              <a:rPr lang="en-US" sz="1100" b="0" dirty="0">
                <a:cs typeface="Arial" charset="0"/>
              </a:rPr>
              <a:t>OM1, 2, 3 and 4 are Multimode cables where the light travels down the cable in many modes.  These cables are mainly used for indoor premise application as it is limited in distance.  OM1 and @ with a large core of 62.5 micron are rarely used for newer applications.  OM3 and OM4 with a 50 micron core and with the use of laser-optimized transceiver technology is used for both backbone and horizontal applications.</a:t>
            </a:r>
          </a:p>
          <a:p>
            <a:endParaRPr lang="en-US" sz="1100" b="0" dirty="0">
              <a:cs typeface="Arial" charset="0"/>
            </a:endParaRPr>
          </a:p>
          <a:p>
            <a:r>
              <a:rPr lang="en-US" sz="1100" b="0" dirty="0" err="1">
                <a:cs typeface="Arial" charset="0"/>
              </a:rPr>
              <a:t>Singlemode</a:t>
            </a:r>
            <a:r>
              <a:rPr lang="en-US" sz="1100" b="0" dirty="0">
                <a:cs typeface="Arial" charset="0"/>
              </a:rPr>
              <a:t> fiber is used as long haul fiber and also for high bandwidth. And due to the small core of 9 microns, the signal travels straight through the middle.  This is why it can go further distance, in addition to higher power electronics. Because of the construction, </a:t>
            </a:r>
            <a:r>
              <a:rPr lang="en-US" sz="1100" b="0" dirty="0" err="1">
                <a:cs typeface="Arial" charset="0"/>
              </a:rPr>
              <a:t>singlemode</a:t>
            </a:r>
            <a:r>
              <a:rPr lang="en-US" sz="1100" b="0" dirty="0">
                <a:cs typeface="Arial" charset="0"/>
              </a:rPr>
              <a:t> fiber optic cable is actually less expensive than multimode.  It’s the electronics that are expensive.  So the network designer really has to take a look at the application and decide which cable is best.  I see </a:t>
            </a:r>
            <a:r>
              <a:rPr lang="en-US" sz="1100" b="0" dirty="0" err="1">
                <a:cs typeface="Arial" charset="0"/>
              </a:rPr>
              <a:t>singlemode</a:t>
            </a:r>
            <a:r>
              <a:rPr lang="en-US" sz="1100" b="0" dirty="0">
                <a:cs typeface="Arial" charset="0"/>
              </a:rPr>
              <a:t> now being used for high bandwidth applications such as video and also for healthcare. </a:t>
            </a:r>
          </a:p>
        </p:txBody>
      </p:sp>
      <p:sp>
        <p:nvSpPr>
          <p:cNvPr id="4" name="Slide Number Placeholder 3"/>
          <p:cNvSpPr>
            <a:spLocks noGrp="1"/>
          </p:cNvSpPr>
          <p:nvPr>
            <p:ph type="sldNum" sz="quarter" idx="10"/>
          </p:nvPr>
        </p:nvSpPr>
        <p:spPr/>
        <p:txBody>
          <a:bodyPr/>
          <a:lstStyle/>
          <a:p>
            <a:pPr>
              <a:defRPr/>
            </a:pPr>
            <a:fld id="{79388411-CC68-410F-96BB-8A232BC3A30A}" type="slidenum">
              <a:rPr lang="en-US" altLang="en-US" smtClean="0"/>
              <a:pPr>
                <a:defRPr/>
              </a:pPr>
              <a:t>10</a:t>
            </a:fld>
            <a:endParaRPr lang="en-US" altLang="en-US" dirty="0"/>
          </a:p>
        </p:txBody>
      </p:sp>
    </p:spTree>
    <p:extLst>
      <p:ext uri="{BB962C8B-B14F-4D97-AF65-F5344CB8AC3E}">
        <p14:creationId xmlns:p14="http://schemas.microsoft.com/office/powerpoint/2010/main" val="1588239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cs typeface="Calibri"/>
              </a:rPr>
              <a:t>Both copper and fiber have their place and their pros and cons.  Cable selection will get down to bandwidth, distance, application requirements and of course cost!</a:t>
            </a:r>
          </a:p>
          <a:p>
            <a:endParaRPr lang="en-US" sz="1100" dirty="0">
              <a:cs typeface="Calibri"/>
            </a:endParaRPr>
          </a:p>
          <a:p>
            <a:r>
              <a:rPr lang="en-US" sz="1100" dirty="0">
                <a:cs typeface="Calibri"/>
              </a:rPr>
              <a:t>Obviously copper bandwidth is less than fiber and distance is limited to a total of 100 meters, including the patch cables, but then copper is less expensive and easier to terminate.  Copper can also transmit data and power (PoE) over the same 4-pair cable.</a:t>
            </a:r>
          </a:p>
          <a:p>
            <a:endParaRPr lang="en-US" sz="1100" dirty="0">
              <a:cs typeface="Calibri"/>
            </a:endParaRPr>
          </a:p>
          <a:p>
            <a:r>
              <a:rPr lang="en-US" sz="1100" dirty="0">
                <a:cs typeface="Calibri"/>
              </a:rPr>
              <a:t>Fiber has its benefits but it is more costly to install and more difficult to terminate.  Only data can be transmitted through fiber because glass is non conductive and can not be used for power.  However, there are hybrid cables on the market that include a copper conductor running alongside a fiber cable within the same jacket that can transmit the power.  But within this hybrid cable, the copper conductor can vary in diameter (or AWG size) depending on the distance and power draw as the power will drop the longer the cable.  And there will need to be a media converter at the end of the cable to convert it to an Ethernet signal through the RJ-45 terminated cable or patch cord</a:t>
            </a:r>
          </a:p>
          <a:p>
            <a:endParaRPr lang="en-US" sz="1100" dirty="0">
              <a:cs typeface="Calibri"/>
            </a:endParaRP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79388411-CC68-410F-96BB-8A232BC3A30A}" type="slidenum">
              <a:rPr lang="en-US" altLang="en-US" smtClean="0"/>
              <a:pPr>
                <a:defRPr/>
              </a:pPr>
              <a:t>11</a:t>
            </a:fld>
            <a:endParaRPr lang="en-US" altLang="en-US" dirty="0"/>
          </a:p>
        </p:txBody>
      </p:sp>
    </p:spTree>
    <p:extLst>
      <p:ext uri="{BB962C8B-B14F-4D97-AF65-F5344CB8AC3E}">
        <p14:creationId xmlns:p14="http://schemas.microsoft.com/office/powerpoint/2010/main" val="256877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some of the resources out there to help guide the design and installation.</a:t>
            </a:r>
          </a:p>
        </p:txBody>
      </p:sp>
      <p:sp>
        <p:nvSpPr>
          <p:cNvPr id="4" name="Slide Number Placeholder 3"/>
          <p:cNvSpPr>
            <a:spLocks noGrp="1"/>
          </p:cNvSpPr>
          <p:nvPr>
            <p:ph type="sldNum" sz="quarter" idx="5"/>
          </p:nvPr>
        </p:nvSpPr>
        <p:spPr/>
        <p:txBody>
          <a:bodyPr/>
          <a:lstStyle/>
          <a:p>
            <a:fld id="{ABB20FB8-81D2-4E1B-BE04-A042434A7A1E}" type="slidenum">
              <a:rPr lang="en-US" smtClean="0"/>
              <a:t>12</a:t>
            </a:fld>
            <a:endParaRPr lang="en-US"/>
          </a:p>
        </p:txBody>
      </p:sp>
    </p:spTree>
    <p:extLst>
      <p:ext uri="{BB962C8B-B14F-4D97-AF65-F5344CB8AC3E}">
        <p14:creationId xmlns:p14="http://schemas.microsoft.com/office/powerpoint/2010/main" val="3117238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Standards are created for system reliability and interoperability and define applications and which media to use.  The code is written for safety and safety trumps everything.  Here are some codes and standards to adhere to – ANSI TIA 862B addresses a structured cabling layout for intelligent buildings and lists the recommended cable, connectivity, distances, telecom spaces, pathways and testing  ISO/IEC is the European version.</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BICSI has published a design and installation guide for cable designers and contractors that actually provides layouts for the different systems and applications.</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And, of course, the NEC Code, which is updated every three years.  The additions to the 2017 version is now addressing power over ethernet and cable bundles.  Electrical contractors live and breathe the NEC Codes.</a:t>
            </a:r>
          </a:p>
        </p:txBody>
      </p:sp>
      <p:sp>
        <p:nvSpPr>
          <p:cNvPr id="4" name="Slide Number Placeholder 3"/>
          <p:cNvSpPr>
            <a:spLocks noGrp="1"/>
          </p:cNvSpPr>
          <p:nvPr>
            <p:ph type="sldNum" sz="quarter" idx="10"/>
          </p:nvPr>
        </p:nvSpPr>
        <p:spPr/>
        <p:txBody>
          <a:bodyPr/>
          <a:lstStyle/>
          <a:p>
            <a:pPr>
              <a:defRPr/>
            </a:pPr>
            <a:fld id="{79388411-CC68-410F-96BB-8A232BC3A30A}" type="slidenum">
              <a:rPr lang="en-US" altLang="en-US" smtClean="0"/>
              <a:pPr>
                <a:defRPr/>
              </a:pPr>
              <a:t>13</a:t>
            </a:fld>
            <a:endParaRPr lang="en-US" altLang="en-US" dirty="0"/>
          </a:p>
        </p:txBody>
      </p:sp>
    </p:spTree>
    <p:extLst>
      <p:ext uri="{BB962C8B-B14F-4D97-AF65-F5344CB8AC3E}">
        <p14:creationId xmlns:p14="http://schemas.microsoft.com/office/powerpoint/2010/main" val="3894952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211">
              <a:defRPr/>
            </a:pPr>
            <a:r>
              <a:rPr lang="en-US" sz="1000" dirty="0">
                <a:latin typeface="Calibri" panose="020F0502020204030204" pitchFamily="34" charset="0"/>
              </a:rPr>
              <a:t>All industry standards documents are now recommending Category 6A as the preferred cable for all new installations especially for high bandwidth or high power applications</a:t>
            </a:r>
          </a:p>
        </p:txBody>
      </p:sp>
      <p:sp>
        <p:nvSpPr>
          <p:cNvPr id="4" name="Slide Number Placeholder 3"/>
          <p:cNvSpPr>
            <a:spLocks noGrp="1"/>
          </p:cNvSpPr>
          <p:nvPr>
            <p:ph type="sldNum" sz="quarter" idx="10"/>
          </p:nvPr>
        </p:nvSpPr>
        <p:spPr/>
        <p:txBody>
          <a:bodyPr/>
          <a:lstStyle/>
          <a:p>
            <a:pPr>
              <a:defRPr/>
            </a:pPr>
            <a:fld id="{0E66E73C-E82E-47E2-A70D-2356CB0CD0D2}" type="slidenum">
              <a:rPr lang="en-US" smtClean="0"/>
              <a:pPr>
                <a:defRPr/>
              </a:pPr>
              <a:t>14</a:t>
            </a:fld>
            <a:endParaRPr lang="en-US"/>
          </a:p>
        </p:txBody>
      </p:sp>
    </p:spTree>
    <p:extLst>
      <p:ext uri="{BB962C8B-B14F-4D97-AF65-F5344CB8AC3E}">
        <p14:creationId xmlns:p14="http://schemas.microsoft.com/office/powerpoint/2010/main" val="10384031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The TIA 862 B changed its name from the A version from Building Automation Systems to Intelligent Building – it’s not just the addition of applications, but it is also the relationship between applications and the advantages to having a converged network.</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In addition to cabling there are sections that look at wireless systems, remote powering and smart DC lighting.</a:t>
            </a:r>
          </a:p>
        </p:txBody>
      </p:sp>
      <p:sp>
        <p:nvSpPr>
          <p:cNvPr id="4" name="Slide Number Placeholder 3"/>
          <p:cNvSpPr>
            <a:spLocks noGrp="1"/>
          </p:cNvSpPr>
          <p:nvPr>
            <p:ph type="sldNum" sz="quarter" idx="10"/>
          </p:nvPr>
        </p:nvSpPr>
        <p:spPr/>
        <p:txBody>
          <a:bodyPr/>
          <a:lstStyle/>
          <a:p>
            <a:pPr>
              <a:defRPr/>
            </a:pPr>
            <a:fld id="{79388411-CC68-410F-96BB-8A232BC3A30A}" type="slidenum">
              <a:rPr lang="en-US" altLang="en-US" smtClean="0"/>
              <a:pPr>
                <a:defRPr/>
              </a:pPr>
              <a:t>15</a:t>
            </a:fld>
            <a:endParaRPr lang="en-US" altLang="en-US" dirty="0"/>
          </a:p>
        </p:txBody>
      </p:sp>
    </p:spTree>
    <p:extLst>
      <p:ext uri="{BB962C8B-B14F-4D97-AF65-F5344CB8AC3E}">
        <p14:creationId xmlns:p14="http://schemas.microsoft.com/office/powerpoint/2010/main" val="2893379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dirty="0">
                <a:latin typeface="Arial" panose="020B0604020202020204" pitchFamily="34" charset="0"/>
                <a:cs typeface="Arial" panose="020B0604020202020204" pitchFamily="34" charset="0"/>
              </a:rPr>
              <a:t>This schematic shows the different ways to cable the horizontal from the distributor to the device.  Showing different ways to utilize the zone enclosure – as a midpoint for de-centralized cabling or as a cross connect to the active equipment or other controllers before directly attaching to the device.  I will show examples later</a:t>
            </a: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79388411-CC68-410F-96BB-8A232BC3A30A}" type="slidenum">
              <a:rPr lang="en-US" altLang="en-US" smtClean="0"/>
              <a:pPr>
                <a:defRPr/>
              </a:pPr>
              <a:t>16</a:t>
            </a:fld>
            <a:endParaRPr lang="en-US" altLang="en-US" dirty="0"/>
          </a:p>
        </p:txBody>
      </p:sp>
    </p:spTree>
    <p:extLst>
      <p:ext uri="{BB962C8B-B14F-4D97-AF65-F5344CB8AC3E}">
        <p14:creationId xmlns:p14="http://schemas.microsoft.com/office/powerpoint/2010/main" val="11645802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09553">
              <a:defRPr/>
            </a:pPr>
            <a:r>
              <a:rPr lang="en-US" sz="1100" dirty="0">
                <a:latin typeface="Arial" panose="020B0604020202020204" pitchFamily="34" charset="0"/>
                <a:cs typeface="Arial" panose="020B0604020202020204" pitchFamily="34" charset="0"/>
              </a:rPr>
              <a:t>BICSI 007 – published in 2017 and currently being revised – is a compliment to the TIA standards but gets a little more granular</a:t>
            </a:r>
            <a:endParaRPr lang="en-US" sz="1100" dirty="0">
              <a:latin typeface="Arial" panose="020B0604020202020204" pitchFamily="34" charset="0"/>
              <a:ea typeface="ＭＳ Ｐゴシック" pitchFamily="34" charset="-128"/>
              <a:cs typeface="Arial" panose="020B0604020202020204" pitchFamily="34" charset="0"/>
            </a:endParaRPr>
          </a:p>
          <a:p>
            <a:pPr eaLnBrk="1" hangingPunct="1">
              <a:lnSpc>
                <a:spcPct val="80000"/>
              </a:lnSpc>
              <a:spcBef>
                <a:spcPct val="0"/>
              </a:spcBef>
            </a:pPr>
            <a:endParaRPr lang="en-US" sz="1100" dirty="0">
              <a:latin typeface="Arial" panose="020B0604020202020204" pitchFamily="34" charset="0"/>
              <a:ea typeface="ＭＳ Ｐゴシック" pitchFamily="34" charset="-128"/>
              <a:cs typeface="Arial" panose="020B0604020202020204" pitchFamily="34" charset="0"/>
            </a:endParaRPr>
          </a:p>
          <a:p>
            <a:pPr eaLnBrk="1" hangingPunct="1">
              <a:lnSpc>
                <a:spcPct val="80000"/>
              </a:lnSpc>
              <a:spcBef>
                <a:spcPct val="0"/>
              </a:spcBef>
            </a:pPr>
            <a:r>
              <a:rPr lang="en-US" sz="1100" dirty="0">
                <a:latin typeface="Arial" panose="020B0604020202020204" pitchFamily="34" charset="0"/>
                <a:ea typeface="ＭＳ Ｐゴシック" pitchFamily="34" charset="-128"/>
                <a:cs typeface="Arial" panose="020B0604020202020204" pitchFamily="34" charset="0"/>
              </a:rPr>
              <a:t>It contains layouts of unique systems such as LED lighting and even zone cabling.</a:t>
            </a:r>
          </a:p>
          <a:p>
            <a:pPr eaLnBrk="1" hangingPunct="1">
              <a:lnSpc>
                <a:spcPct val="80000"/>
              </a:lnSpc>
              <a:spcBef>
                <a:spcPct val="0"/>
              </a:spcBef>
            </a:pPr>
            <a:endParaRPr lang="en-US" sz="1100" dirty="0">
              <a:latin typeface="Arial" panose="020B0604020202020204" pitchFamily="34" charset="0"/>
              <a:ea typeface="ＭＳ Ｐゴシック" pitchFamily="34" charset="-128"/>
              <a:cs typeface="Arial" panose="020B0604020202020204" pitchFamily="34" charset="0"/>
            </a:endParaRPr>
          </a:p>
          <a:p>
            <a:r>
              <a:rPr lang="en-US" sz="1100" dirty="0">
                <a:latin typeface="Arial" panose="020B0604020202020204" pitchFamily="34" charset="0"/>
                <a:cs typeface="Arial" panose="020B0604020202020204" pitchFamily="34" charset="0"/>
              </a:rPr>
              <a:t>Currently, these are the systems and chapters that are being addressed in the BICSI standard.  </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In addition sample matrixes are provided to help the ICT professional map out which devices will interact with each other and how to integrate these into a converged network layout</a:t>
            </a:r>
          </a:p>
          <a:p>
            <a:endParaRPr lang="en-US" sz="1100" dirty="0">
              <a:latin typeface="Arial" panose="020B0604020202020204" pitchFamily="34" charset="0"/>
              <a:cs typeface="Arial" panose="020B0604020202020204" pitchFamily="34" charset="0"/>
            </a:endParaRPr>
          </a:p>
          <a:p>
            <a:pPr eaLnBrk="1" hangingPunct="1">
              <a:lnSpc>
                <a:spcPct val="80000"/>
              </a:lnSpc>
              <a:spcBef>
                <a:spcPct val="0"/>
              </a:spcBef>
            </a:pPr>
            <a:endParaRPr lang="en-US" sz="1100" dirty="0">
              <a:latin typeface="Arial" panose="020B0604020202020204" pitchFamily="34" charset="0"/>
              <a:ea typeface="ＭＳ Ｐゴシック" pitchFamily="34" charset="-128"/>
              <a:cs typeface="Arial" panose="020B0604020202020204" pitchFamily="34" charset="0"/>
            </a:endParaRPr>
          </a:p>
          <a:p>
            <a:pPr eaLnBrk="1" hangingPunct="1">
              <a:lnSpc>
                <a:spcPct val="80000"/>
              </a:lnSpc>
              <a:spcBef>
                <a:spcPct val="0"/>
              </a:spcBef>
            </a:pPr>
            <a:endParaRPr lang="en-US" sz="1100" dirty="0">
              <a:latin typeface="Arial" panose="020B0604020202020204" pitchFamily="34" charset="0"/>
              <a:ea typeface="ＭＳ Ｐゴシック" pitchFamily="34" charset="-128"/>
              <a:cs typeface="Arial" panose="020B0604020202020204" pitchFamily="34" charset="0"/>
            </a:endParaRPr>
          </a:p>
          <a:p>
            <a:pPr defTabSz="1009553">
              <a:defRPr/>
            </a:pPr>
            <a:endParaRPr lang="en-GB"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79388411-CC68-410F-96BB-8A232BC3A30A}" type="slidenum">
              <a:rPr lang="en-US" altLang="en-US" smtClean="0"/>
              <a:pPr>
                <a:defRPr/>
              </a:pPr>
              <a:t>17</a:t>
            </a:fld>
            <a:endParaRPr lang="en-US" altLang="en-US" dirty="0"/>
          </a:p>
        </p:txBody>
      </p:sp>
    </p:spTree>
    <p:extLst>
      <p:ext uri="{BB962C8B-B14F-4D97-AF65-F5344CB8AC3E}">
        <p14:creationId xmlns:p14="http://schemas.microsoft.com/office/powerpoint/2010/main" val="41592379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716358">
              <a:defRPr/>
            </a:pPr>
            <a:r>
              <a:rPr lang="en-US" sz="1100" dirty="0">
                <a:latin typeface="Arial" panose="020B0604020202020204" pitchFamily="34" charset="0"/>
                <a:cs typeface="Arial" panose="020B0604020202020204" pitchFamily="34" charset="0"/>
              </a:rPr>
              <a:t>Adding more applications to the data network will mean that the Telecom room or IT closet as many refer to it will change to accommodate more devices.  Here is an example as a single room layout. </a:t>
            </a:r>
          </a:p>
        </p:txBody>
      </p:sp>
      <p:sp>
        <p:nvSpPr>
          <p:cNvPr id="4" name="Slide Number Placeholder 3"/>
          <p:cNvSpPr>
            <a:spLocks noGrp="1"/>
          </p:cNvSpPr>
          <p:nvPr>
            <p:ph type="sldNum" sz="quarter" idx="10"/>
          </p:nvPr>
        </p:nvSpPr>
        <p:spPr/>
        <p:txBody>
          <a:bodyPr/>
          <a:lstStyle/>
          <a:p>
            <a:pPr>
              <a:defRPr/>
            </a:pPr>
            <a:fld id="{79388411-CC68-410F-96BB-8A232BC3A30A}" type="slidenum">
              <a:rPr lang="en-US" altLang="en-US" smtClean="0"/>
              <a:pPr>
                <a:defRPr/>
              </a:pPr>
              <a:t>18</a:t>
            </a:fld>
            <a:endParaRPr lang="en-US" altLang="en-US" dirty="0"/>
          </a:p>
        </p:txBody>
      </p:sp>
    </p:spTree>
    <p:extLst>
      <p:ext uri="{BB962C8B-B14F-4D97-AF65-F5344CB8AC3E}">
        <p14:creationId xmlns:p14="http://schemas.microsoft.com/office/powerpoint/2010/main" val="18876827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716358">
              <a:defRPr/>
            </a:pPr>
            <a:r>
              <a:rPr lang="en-US" sz="1100" dirty="0">
                <a:latin typeface="Arial" panose="020B0604020202020204" pitchFamily="34" charset="0"/>
                <a:cs typeface="Arial" panose="020B0604020202020204" pitchFamily="34" charset="0"/>
              </a:rPr>
              <a:t>The BICSI standard also provides a layout separating the core network from the ancillary systems.  This is much more secure and provides restricted access to the core network for only approved IT managers or contractors to access.  </a:t>
            </a:r>
          </a:p>
          <a:p>
            <a:pPr defTabSz="716358">
              <a:defRPr/>
            </a:pPr>
            <a:endParaRPr lang="en-US" sz="1100" dirty="0">
              <a:latin typeface="Arial" panose="020B0604020202020204" pitchFamily="34" charset="0"/>
              <a:cs typeface="Arial" panose="020B0604020202020204" pitchFamily="34" charset="0"/>
            </a:endParaRPr>
          </a:p>
          <a:p>
            <a:r>
              <a:rPr lang="en-US" sz="1100" i="1" dirty="0">
                <a:latin typeface="Arial" panose="020B0604020202020204" pitchFamily="34" charset="0"/>
                <a:cs typeface="Arial" panose="020B0604020202020204" pitchFamily="34" charset="0"/>
              </a:rPr>
              <a:t>Restricted area is given the same consideration as the non-critical:</a:t>
            </a:r>
          </a:p>
          <a:p>
            <a:pPr marL="179089" indent="-179089">
              <a:buFont typeface="Arial" panose="020B0604020202020204" pitchFamily="34" charset="0"/>
              <a:buChar char="•"/>
            </a:pPr>
            <a:r>
              <a:rPr lang="en-US" sz="1100" i="1" dirty="0">
                <a:latin typeface="Arial" panose="020B0604020202020204" pitchFamily="34" charset="0"/>
                <a:cs typeface="Arial" panose="020B0604020202020204" pitchFamily="34" charset="0"/>
              </a:rPr>
              <a:t>They each have room for growth.</a:t>
            </a:r>
          </a:p>
          <a:p>
            <a:pPr marL="179089" indent="-179089">
              <a:buFont typeface="Arial" panose="020B0604020202020204" pitchFamily="34" charset="0"/>
              <a:buChar char="•"/>
            </a:pPr>
            <a:r>
              <a:rPr lang="en-US" sz="1100" i="1" dirty="0">
                <a:latin typeface="Arial" panose="020B0604020202020204" pitchFamily="34" charset="0"/>
                <a:cs typeface="Arial" panose="020B0604020202020204" pitchFamily="34" charset="0"/>
              </a:rPr>
              <a:t>Each room has a separate electrical panel and conduit riser system.</a:t>
            </a:r>
          </a:p>
          <a:p>
            <a:pPr marL="179089" indent="-179089">
              <a:buFont typeface="Arial" panose="020B0604020202020204" pitchFamily="34" charset="0"/>
              <a:buChar char="•"/>
            </a:pPr>
            <a:endParaRPr lang="en-US" sz="1100" i="1"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79388411-CC68-410F-96BB-8A232BC3A30A}" type="slidenum">
              <a:rPr lang="en-US" altLang="en-US" smtClean="0"/>
              <a:pPr>
                <a:defRPr/>
              </a:pPr>
              <a:t>19</a:t>
            </a:fld>
            <a:endParaRPr lang="en-US" altLang="en-US" dirty="0"/>
          </a:p>
        </p:txBody>
      </p:sp>
    </p:spTree>
    <p:extLst>
      <p:ext uri="{BB962C8B-B14F-4D97-AF65-F5344CB8AC3E}">
        <p14:creationId xmlns:p14="http://schemas.microsoft.com/office/powerpoint/2010/main" val="191179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We know there is a revolution going on.  A traditional has many systems in addition to data that are running on proprietary software and cabling types.  Many different trades are involved such as MEPs and security integrators and installers.  In the future we will see more and more of these applications with IP addresses and can co-exist on the same network and be cabled with structured cabling systems.  Some of these systems include lighting, security, AV and event HVAC and fire alarm.  However, it will take time as it is still a wild west out there and there are only a few early adopters that have taken a hold of this revolution and have realized significant savings in operating and capital expenditures.</a:t>
            </a:r>
          </a:p>
        </p:txBody>
      </p:sp>
      <p:sp>
        <p:nvSpPr>
          <p:cNvPr id="4" name="Slide Number Placeholder 3"/>
          <p:cNvSpPr>
            <a:spLocks noGrp="1"/>
          </p:cNvSpPr>
          <p:nvPr>
            <p:ph type="sldNum" sz="quarter" idx="10"/>
          </p:nvPr>
        </p:nvSpPr>
        <p:spPr/>
        <p:txBody>
          <a:bodyPr/>
          <a:lstStyle/>
          <a:p>
            <a:pPr>
              <a:defRPr/>
            </a:pPr>
            <a:fld id="{79388411-CC68-410F-96BB-8A232BC3A30A}" type="slidenum">
              <a:rPr lang="en-US" altLang="en-US" smtClean="0"/>
              <a:pPr>
                <a:defRPr/>
              </a:pPr>
              <a:t>2</a:t>
            </a:fld>
            <a:endParaRPr lang="en-US" altLang="en-US" dirty="0"/>
          </a:p>
        </p:txBody>
      </p:sp>
    </p:spTree>
    <p:extLst>
      <p:ext uri="{BB962C8B-B14F-4D97-AF65-F5344CB8AC3E}">
        <p14:creationId xmlns:p14="http://schemas.microsoft.com/office/powerpoint/2010/main" val="390147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This diagram from the BICSI standard demonstrates similarities with TIA but also recognizes the direct connection method – basically putting a plug on the end of a horizontal cable which has been done by security integrators for years but has not followed structured cabling guidelines.</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In applications that extend outside traditional voice and data applications, there are circumstances that do not allow a jack to outlet scenario on the device end.  The standard recognizes these circumstances and allow for the horizontal cable to directly connect to a device.  </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And think about what it is being attached to now – security cameras, wireless access points and LED lighting. </a:t>
            </a:r>
            <a:endParaRPr lang="en-US" sz="1100" dirty="0"/>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79388411-CC68-410F-96BB-8A232BC3A30A}" type="slidenum">
              <a:rPr lang="en-US" altLang="en-US" smtClean="0"/>
              <a:pPr>
                <a:defRPr/>
              </a:pPr>
              <a:t>20</a:t>
            </a:fld>
            <a:endParaRPr lang="en-US" altLang="en-US" dirty="0"/>
          </a:p>
        </p:txBody>
      </p:sp>
    </p:spTree>
    <p:extLst>
      <p:ext uri="{BB962C8B-B14F-4D97-AF65-F5344CB8AC3E}">
        <p14:creationId xmlns:p14="http://schemas.microsoft.com/office/powerpoint/2010/main" val="10555387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5145">
              <a:defRPr/>
            </a:pPr>
            <a:r>
              <a:rPr lang="en-US" sz="1100" dirty="0">
                <a:solidFill>
                  <a:schemeClr val="bg1"/>
                </a:solidFill>
                <a:latin typeface="Arial"/>
                <a:cs typeface="Arial"/>
              </a:rPr>
              <a:t>So this is a simplified layout from the telecom room to the device either using a workstation outlet or a direct connection. From the zone enclosure, you can either run a patch cord or a plug terminated horizontal cable. </a:t>
            </a:r>
          </a:p>
          <a:p>
            <a:pPr defTabSz="955145">
              <a:defRPr/>
            </a:pPr>
            <a:endParaRPr lang="en-US" sz="1100" dirty="0">
              <a:solidFill>
                <a:schemeClr val="bg1"/>
              </a:solidFill>
              <a:latin typeface="Arial"/>
              <a:cs typeface="Arial"/>
            </a:endParaRPr>
          </a:p>
          <a:p>
            <a:pPr defTabSz="955145">
              <a:defRPr/>
            </a:pPr>
            <a:r>
              <a:rPr lang="en-US" sz="1100" dirty="0">
                <a:solidFill>
                  <a:schemeClr val="bg1"/>
                </a:solidFill>
                <a:latin typeface="Arial"/>
                <a:cs typeface="Arial"/>
              </a:rPr>
              <a:t>Both BICSI and TIA recognize this termination style.  TIA has introduced in the TIA-568.2-E an alternate topology entitled the Modular Plug Terminated Link (MPTL) to address this environment but recommends that you run the cable from a zone enclosure also known as a consolidation or a horizontal connection point.  .  BICSI 007 recognizes this either from a consolidation point or directly from the telecommunications room and refers to it as direct connect as we saw previously</a:t>
            </a: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79388411-CC68-410F-96BB-8A232BC3A30A}" type="slidenum">
              <a:rPr lang="en-US" altLang="en-US" smtClean="0"/>
              <a:pPr>
                <a:defRPr/>
              </a:pPr>
              <a:t>21</a:t>
            </a:fld>
            <a:endParaRPr lang="en-US" altLang="en-US" dirty="0"/>
          </a:p>
        </p:txBody>
      </p:sp>
    </p:spTree>
    <p:extLst>
      <p:ext uri="{BB962C8B-B14F-4D97-AF65-F5344CB8AC3E}">
        <p14:creationId xmlns:p14="http://schemas.microsoft.com/office/powerpoint/2010/main" val="9809471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t>Here you can see the applications for the MPTL direct connection.</a:t>
            </a:r>
          </a:p>
          <a:p>
            <a:endParaRPr lang="en-US" sz="1100" dirty="0">
              <a:latin typeface="Arial" charset="0"/>
              <a:ea typeface="ＭＳ Ｐゴシック" charset="0"/>
              <a:cs typeface="ＭＳ Ｐゴシック" charset="0"/>
            </a:endParaRP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79388411-CC68-410F-96BB-8A232BC3A30A}" type="slidenum">
              <a:rPr lang="en-US" altLang="en-US" smtClean="0"/>
              <a:pPr>
                <a:defRPr/>
              </a:pPr>
              <a:t>22</a:t>
            </a:fld>
            <a:endParaRPr lang="en-US" altLang="en-US" dirty="0"/>
          </a:p>
        </p:txBody>
      </p:sp>
    </p:spTree>
    <p:extLst>
      <p:ext uri="{BB962C8B-B14F-4D97-AF65-F5344CB8AC3E}">
        <p14:creationId xmlns:p14="http://schemas.microsoft.com/office/powerpoint/2010/main" val="38002944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723755">
              <a:buFont typeface="Arial" panose="020B0604020202020204" pitchFamily="34" charset="0"/>
              <a:buNone/>
              <a:defRPr/>
            </a:pPr>
            <a:r>
              <a:rPr lang="en-US" sz="1100" i="0" dirty="0">
                <a:solidFill>
                  <a:srgbClr val="000000"/>
                </a:solidFill>
                <a:cs typeface="Open Sans"/>
              </a:rPr>
              <a:t>Zone cabling, which has been great for open office architectures because it provides flexibility to have a patch panel in the ceiling and then easily have cables directly terminated into the zone box is now being deployed for intelligent building applications.  This allows cable runs to the devices from the zone enclosure instead of having to add another run to the telecom room.  This means that reorganization or deployment of new devices only need to run from that zone box out to the outlet or device.  This makes it easier as the runs can be exactly measure and a plug can be attached at the end of the run.</a:t>
            </a:r>
            <a:r>
              <a:rPr lang="en-US" sz="1100" i="1" dirty="0">
                <a:solidFill>
                  <a:srgbClr val="000000"/>
                </a:solidFill>
                <a:cs typeface="Open Sans"/>
              </a:rPr>
              <a:t> </a:t>
            </a: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79388411-CC68-410F-96BB-8A232BC3A30A}" type="slidenum">
              <a:rPr lang="en-US" altLang="en-US" smtClean="0"/>
              <a:pPr>
                <a:defRPr/>
              </a:pPr>
              <a:t>23</a:t>
            </a:fld>
            <a:endParaRPr lang="en-US" altLang="en-US" dirty="0"/>
          </a:p>
        </p:txBody>
      </p:sp>
    </p:spTree>
    <p:extLst>
      <p:ext uri="{BB962C8B-B14F-4D97-AF65-F5344CB8AC3E}">
        <p14:creationId xmlns:p14="http://schemas.microsoft.com/office/powerpoint/2010/main" val="27079553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PoE – the requirements and the challenges of running power over data cabling</a:t>
            </a:r>
          </a:p>
        </p:txBody>
      </p:sp>
      <p:sp>
        <p:nvSpPr>
          <p:cNvPr id="4" name="Slide Number Placeholder 3"/>
          <p:cNvSpPr>
            <a:spLocks noGrp="1"/>
          </p:cNvSpPr>
          <p:nvPr>
            <p:ph type="sldNum" sz="quarter" idx="5"/>
          </p:nvPr>
        </p:nvSpPr>
        <p:spPr/>
        <p:txBody>
          <a:bodyPr/>
          <a:lstStyle/>
          <a:p>
            <a:fld id="{ABB20FB8-81D2-4E1B-BE04-A042434A7A1E}" type="slidenum">
              <a:rPr lang="en-US" smtClean="0"/>
              <a:t>24</a:t>
            </a:fld>
            <a:endParaRPr lang="en-US"/>
          </a:p>
        </p:txBody>
      </p:sp>
    </p:spTree>
    <p:extLst>
      <p:ext uri="{BB962C8B-B14F-4D97-AF65-F5344CB8AC3E}">
        <p14:creationId xmlns:p14="http://schemas.microsoft.com/office/powerpoint/2010/main" val="29080787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064">
              <a:defRPr/>
            </a:pPr>
            <a:r>
              <a:rPr lang="en-US" sz="1100" dirty="0">
                <a:latin typeface="Arial" panose="020B0604020202020204" pitchFamily="34" charset="0"/>
                <a:cs typeface="Arial" panose="020B0604020202020204" pitchFamily="34" charset="0"/>
              </a:rPr>
              <a:t>Here are the current standards and power for PoE</a:t>
            </a:r>
          </a:p>
          <a:p>
            <a:pPr defTabSz="947064">
              <a:defRPr/>
            </a:pPr>
            <a:endParaRPr lang="en-US" sz="1100" dirty="0">
              <a:latin typeface="Arial" panose="020B0604020202020204" pitchFamily="34" charset="0"/>
              <a:cs typeface="Arial" panose="020B0604020202020204" pitchFamily="34" charset="0"/>
            </a:endParaRPr>
          </a:p>
          <a:p>
            <a:pPr defTabSz="947064">
              <a:defRPr/>
            </a:pPr>
            <a:r>
              <a:rPr lang="en-US" sz="1100" dirty="0">
                <a:latin typeface="Arial" panose="020B0604020202020204" pitchFamily="34" charset="0"/>
                <a:cs typeface="Arial" panose="020B0604020202020204" pitchFamily="34" charset="0"/>
              </a:rPr>
              <a:t>Type 1 &amp; 2 PoE run over the two spare pairs. Type 3 &amp; 4, which was ratified last year run simultaneously over the four-pair with the data.  Note how many amps are allowed PER Pair and per conductor as this will become important when looking at the NEC code and the standards</a:t>
            </a:r>
          </a:p>
          <a:p>
            <a:endParaRPr lang="en-US" sz="1100" dirty="0">
              <a:latin typeface="Arial" panose="020B0604020202020204" pitchFamily="34" charset="0"/>
              <a:cs typeface="Arial" panose="020B0604020202020204" pitchFamily="34" charset="0"/>
            </a:endParaRPr>
          </a:p>
          <a:p>
            <a:pPr defTabSz="947064">
              <a:defRPr/>
            </a:pPr>
            <a:r>
              <a:rPr lang="en-US" sz="1100" dirty="0">
                <a:latin typeface="Arial" panose="020B0604020202020204" pitchFamily="34" charset="0"/>
                <a:cs typeface="Arial" panose="020B0604020202020204" pitchFamily="34" charset="0"/>
              </a:rPr>
              <a:t>Power over </a:t>
            </a:r>
            <a:r>
              <a:rPr lang="en-US" sz="1100" dirty="0" err="1">
                <a:latin typeface="Arial" panose="020B0604020202020204" pitchFamily="34" charset="0"/>
                <a:cs typeface="Arial" panose="020B0604020202020204" pitchFamily="34" charset="0"/>
              </a:rPr>
              <a:t>HDBaseT</a:t>
            </a:r>
            <a:r>
              <a:rPr lang="en-US" sz="1100" dirty="0">
                <a:latin typeface="Arial" panose="020B0604020202020204" pitchFamily="34" charset="0"/>
                <a:cs typeface="Arial" panose="020B0604020202020204" pitchFamily="34" charset="0"/>
              </a:rPr>
              <a:t> (POH) enables the transmission of DC power in conjunction with data signals over a single balanced twisted-pair cable to a distance of up to 100 meters/328 feet. The POH standard is based on Type 2 PoE, with the appropriate modifications to enable safe delivery of up to 100 watts (W) over the four-pairs of the cable, as necessary.</a:t>
            </a:r>
          </a:p>
          <a:p>
            <a:pPr defTabSz="947064">
              <a:defRPr/>
            </a:pPr>
            <a:endParaRPr lang="en-US" sz="1100" dirty="0">
              <a:latin typeface="Arial" panose="020B0604020202020204" pitchFamily="34" charset="0"/>
              <a:cs typeface="Arial" panose="020B0604020202020204" pitchFamily="34" charset="0"/>
            </a:endParaRPr>
          </a:p>
          <a:p>
            <a:pPr defTabSz="947064">
              <a:defRPr/>
            </a:pPr>
            <a:r>
              <a:rPr lang="en-US" sz="1100" dirty="0">
                <a:latin typeface="Arial" panose="020B0604020202020204" pitchFamily="34" charset="0"/>
                <a:cs typeface="Arial" panose="020B0604020202020204" pitchFamily="34" charset="0"/>
              </a:rPr>
              <a:t>In a typical POH implementation, the power source equipment (PSE) is installed and powered by a 50- to 57-volt DC power supply, and all powered devices (PDs) then receive power directly over the </a:t>
            </a:r>
            <a:r>
              <a:rPr lang="en-US" sz="1100" dirty="0" err="1">
                <a:latin typeface="Arial" panose="020B0604020202020204" pitchFamily="34" charset="0"/>
                <a:cs typeface="Arial" panose="020B0604020202020204" pitchFamily="34" charset="0"/>
              </a:rPr>
              <a:t>HDBaseT</a:t>
            </a:r>
            <a:r>
              <a:rPr lang="en-US" sz="1100" dirty="0">
                <a:latin typeface="Arial" panose="020B0604020202020204" pitchFamily="34" charset="0"/>
                <a:cs typeface="Arial" panose="020B0604020202020204" pitchFamily="34" charset="0"/>
              </a:rPr>
              <a:t> link. </a:t>
            </a:r>
          </a:p>
          <a:p>
            <a:pPr defTabSz="947064">
              <a:defRPr/>
            </a:pPr>
            <a:endParaRPr lang="en-US" sz="1100" dirty="0">
              <a:latin typeface="Arial" panose="020B0604020202020204" pitchFamily="34" charset="0"/>
              <a:cs typeface="Arial" panose="020B0604020202020204" pitchFamily="34" charset="0"/>
            </a:endParaRPr>
          </a:p>
          <a:p>
            <a:pPr defTabSz="947064">
              <a:defRPr/>
            </a:pPr>
            <a:r>
              <a:rPr lang="en-US" sz="1100" dirty="0">
                <a:latin typeface="Arial" panose="020B0604020202020204" pitchFamily="34" charset="0"/>
                <a:cs typeface="Arial" panose="020B0604020202020204" pitchFamily="34" charset="0"/>
              </a:rPr>
              <a:t>IEEE 802.3bt Type 3 and Type 4 is on track to publish in April 2017. DTE powering is intended to provide a 10BASE-T, 100BASE-TX, 1000BASE-T, 2.5GBASE-T, 5GBASE-T, or 10GBASE-T device with a single interface to both the data it requires and the power to process this data.</a:t>
            </a: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79388411-CC68-410F-96BB-8A232BC3A30A}" type="slidenum">
              <a:rPr lang="en-US" altLang="en-US" smtClean="0"/>
              <a:pPr>
                <a:defRPr/>
              </a:pPr>
              <a:t>25</a:t>
            </a:fld>
            <a:endParaRPr lang="en-US" altLang="en-US" dirty="0"/>
          </a:p>
        </p:txBody>
      </p:sp>
    </p:spTree>
    <p:extLst>
      <p:ext uri="{BB962C8B-B14F-4D97-AF65-F5344CB8AC3E}">
        <p14:creationId xmlns:p14="http://schemas.microsoft.com/office/powerpoint/2010/main" val="9802687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064">
              <a:defRPr/>
            </a:pPr>
            <a:r>
              <a:rPr lang="en-US" sz="1100" dirty="0">
                <a:latin typeface="Arial" panose="020B0604020202020204" pitchFamily="34" charset="0"/>
                <a:cs typeface="Arial" panose="020B0604020202020204" pitchFamily="34" charset="0"/>
              </a:rPr>
              <a:t>When twisted pair cabling is used to remotely power a device, the majority of the power entering the cable is successfully delivered to the device being powered; only a small percentage dissipated as heat in the cabling. This dissipation of power can cause the cabling to increase in temperature above the ambient temperature of the environment in which the cabling is installed. It is recommended to minimize cable temperature rise to reduce long term cable degradation, to minimize negative effect on transmission performance, to reduce the amount of heat added to the surrounding environment. This TSB describes methods to help manage temperature rise and keep cables below their maximum temperature ratings.</a:t>
            </a: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79388411-CC68-410F-96BB-8A232BC3A30A}" type="slidenum">
              <a:rPr lang="en-US" altLang="en-US" smtClean="0"/>
              <a:pPr>
                <a:defRPr/>
              </a:pPr>
              <a:t>26</a:t>
            </a:fld>
            <a:endParaRPr lang="en-US" altLang="en-US" dirty="0"/>
          </a:p>
        </p:txBody>
      </p:sp>
    </p:spTree>
    <p:extLst>
      <p:ext uri="{BB962C8B-B14F-4D97-AF65-F5344CB8AC3E}">
        <p14:creationId xmlns:p14="http://schemas.microsoft.com/office/powerpoint/2010/main" val="17067614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When cable are bundled, care has to be taken in making sure the heat within the cable is kept at a  minimum.  Cable tray fill ratio is 50%.  Conduit is 40%.  It will always look full and a lesser fill is recommended.  But what happens when the cable pathways are full of powered cables in large bundles</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79388411-CC68-410F-96BB-8A232BC3A30A}" type="slidenum">
              <a:rPr lang="en-US" altLang="en-US" smtClean="0"/>
              <a:pPr>
                <a:defRPr/>
              </a:pPr>
              <a:t>27</a:t>
            </a:fld>
            <a:endParaRPr lang="en-US" altLang="en-US" dirty="0"/>
          </a:p>
        </p:txBody>
      </p:sp>
    </p:spTree>
    <p:extLst>
      <p:ext uri="{BB962C8B-B14F-4D97-AF65-F5344CB8AC3E}">
        <p14:creationId xmlns:p14="http://schemas.microsoft.com/office/powerpoint/2010/main" val="26778213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100" dirty="0">
                <a:latin typeface="Arial" panose="020B0604020202020204" pitchFamily="34" charset="0"/>
                <a:cs typeface="Arial" panose="020B0604020202020204" pitchFamily="34" charset="0"/>
              </a:rPr>
              <a:t>You have to be concerned with the bundle size AND the cable type. You can see what happens to the cable and temperature rise between Category 5E, 6, 6A and shielded cable</a:t>
            </a:r>
            <a:r>
              <a:rPr lang="en-US" sz="1100" baseline="0" dirty="0">
                <a:latin typeface="Arial" panose="020B0604020202020204" pitchFamily="34" charset="0"/>
                <a:cs typeface="Arial" panose="020B0604020202020204" pitchFamily="34" charset="0"/>
              </a:rPr>
              <a:t>.</a:t>
            </a:r>
          </a:p>
          <a:p>
            <a:pPr eaLnBrk="1" hangingPunct="1"/>
            <a:endParaRPr lang="en-US" sz="1100" baseline="0" dirty="0">
              <a:latin typeface="Arial" panose="020B0604020202020204" pitchFamily="34" charset="0"/>
              <a:cs typeface="Arial" panose="020B0604020202020204" pitchFamily="34" charset="0"/>
            </a:endParaRPr>
          </a:p>
          <a:p>
            <a:pPr eaLnBrk="1" hangingPunct="1"/>
            <a:endParaRPr lang="en-US" sz="1100" dirty="0">
              <a:latin typeface="Arial" panose="020B0604020202020204" pitchFamily="34" charset="0"/>
              <a:cs typeface="Arial" panose="020B0604020202020204" pitchFamily="34" charset="0"/>
            </a:endParaRPr>
          </a:p>
          <a:p>
            <a:pPr eaLnBrk="1" hangingPunct="1"/>
            <a:r>
              <a:rPr lang="en-US" sz="1100" dirty="0">
                <a:latin typeface="Arial" panose="020B0604020202020204" pitchFamily="34" charset="0"/>
                <a:cs typeface="Arial" panose="020B0604020202020204" pitchFamily="34" charset="0"/>
              </a:rPr>
              <a:t>Here is a chart to show you the temperature rise of the different Category cables. The red arrow highlights the IEEE 802.3 Type 1 at 360 mA, 2 &amp; 3 at 600 mA and type 4 at almost 1000 mA or 1Amp</a:t>
            </a:r>
          </a:p>
          <a:p>
            <a:pPr eaLnBrk="1" hangingPunct="1"/>
            <a:endParaRPr lang="en-US" sz="1100" dirty="0">
              <a:latin typeface="Arial" panose="020B0604020202020204" pitchFamily="34" charset="0"/>
              <a:cs typeface="Arial" panose="020B0604020202020204" pitchFamily="34" charset="0"/>
            </a:endParaRPr>
          </a:p>
          <a:p>
            <a:pPr eaLnBrk="1" hangingPunct="1"/>
            <a:endParaRPr lang="en-US" sz="1100" baseline="0" dirty="0">
              <a:latin typeface="Arial" panose="020B0604020202020204" pitchFamily="34" charset="0"/>
              <a:cs typeface="Arial" panose="020B0604020202020204" pitchFamily="34" charset="0"/>
            </a:endParaRPr>
          </a:p>
          <a:p>
            <a:pPr eaLnBrk="1" hangingPunct="1"/>
            <a:r>
              <a:rPr lang="en-US" sz="1100" dirty="0">
                <a:latin typeface="Arial" panose="020B0604020202020204" pitchFamily="34" charset="0"/>
                <a:cs typeface="Arial" panose="020B0604020202020204" pitchFamily="34" charset="0"/>
              </a:rPr>
              <a:t>You have to look at the maximum operating temperature of the cable, which is usually 60 ºC   There is great concern for both data and power at these high temperatures which also leads to signal loss</a:t>
            </a: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79388411-CC68-410F-96BB-8A232BC3A30A}" type="slidenum">
              <a:rPr lang="en-US" altLang="en-US" smtClean="0"/>
              <a:pPr>
                <a:defRPr/>
              </a:pPr>
              <a:t>28</a:t>
            </a:fld>
            <a:endParaRPr lang="en-US" altLang="en-US" dirty="0"/>
          </a:p>
        </p:txBody>
      </p:sp>
    </p:spTree>
    <p:extLst>
      <p:ext uri="{BB962C8B-B14F-4D97-AF65-F5344CB8AC3E}">
        <p14:creationId xmlns:p14="http://schemas.microsoft.com/office/powerpoint/2010/main" val="6872256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r>
              <a:rPr lang="en-US" dirty="0"/>
              <a:t>Standards bodies are providing guidelines for powered cables in bundles. </a:t>
            </a:r>
          </a:p>
          <a:p>
            <a:endParaRPr lang="en-US" dirty="0"/>
          </a:p>
          <a:p>
            <a:r>
              <a:rPr lang="en-US" b="1" dirty="0"/>
              <a:t>NEC</a:t>
            </a:r>
            <a:r>
              <a:rPr lang="en-US" dirty="0"/>
              <a:t> (NFPA 70) is the benchmark for safe electrical design installation and inspection to protect people and property from electrical hazards.</a:t>
            </a:r>
          </a:p>
          <a:p>
            <a:endParaRPr lang="en-US" dirty="0"/>
          </a:p>
          <a:p>
            <a:endParaRPr lang="en-US" dirty="0"/>
          </a:p>
          <a:p>
            <a:r>
              <a:rPr lang="en-US" dirty="0"/>
              <a:t>725.144 – Ampacity table of each conductor (in Amps) in a 4-pair Class 2 or Class 3 data cables, based on copper conductors at ambient temperatures of 30 degrees C (86 degrees F) with all conductors in all cables carrying currents – 60°C (140°F); 75°C (167°F) and 90°C (194°F) rated cables</a:t>
            </a:r>
          </a:p>
          <a:p>
            <a:endParaRPr lang="en-GB" dirty="0"/>
          </a:p>
          <a:p>
            <a:r>
              <a:rPr lang="en-US" b="1" dirty="0"/>
              <a:t>TIA</a:t>
            </a:r>
            <a:r>
              <a:rPr lang="en-US" dirty="0"/>
              <a:t> also provides maximum current capacity guidelines to insure that the balanced twisted pair cable installations meet the installation requirements of</a:t>
            </a:r>
          </a:p>
          <a:p>
            <a:r>
              <a:rPr lang="en-US" dirty="0"/>
              <a:t>Defines bundle sizes for Cat 5e, 6, 6a and 8 and includes cable with conductor size of 26 AWG.  </a:t>
            </a:r>
          </a:p>
          <a:p>
            <a:endParaRPr lang="en-US" dirty="0"/>
          </a:p>
          <a:p>
            <a:r>
              <a:rPr lang="en-US" dirty="0"/>
              <a:t>The standard presumes a maximum ambient temperature of 45°C in conjunction with cabling with a maximum rating of 60°C, thus allowing a maximum temperature rise of 15 °C on any cable within the bundle due to dc powering</a:t>
            </a:r>
          </a:p>
          <a:p>
            <a:endParaRPr lang="en-US" dirty="0"/>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79388411-CC68-410F-96BB-8A232BC3A30A}" type="slidenum">
              <a:rPr lang="en-US" altLang="en-US" smtClean="0"/>
              <a:pPr>
                <a:defRPr/>
              </a:pPr>
              <a:t>29</a:t>
            </a:fld>
            <a:endParaRPr lang="en-US" altLang="en-US" dirty="0"/>
          </a:p>
        </p:txBody>
      </p:sp>
    </p:spTree>
    <p:extLst>
      <p:ext uri="{BB962C8B-B14F-4D97-AF65-F5344CB8AC3E}">
        <p14:creationId xmlns:p14="http://schemas.microsoft.com/office/powerpoint/2010/main" val="3657421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100" dirty="0"/>
              <a:t>Today I am going to address changes in the infrastructure for intelligent buildings but will focus on LED lighting as that currently is a target for many low voltage and electrical engineers.  And guess what – there are benefits for everyone and there are advantages for building owners to use low-voltage cabling but to employ both the low voltage and the electrical installers for lighting installations.</a:t>
            </a:r>
          </a:p>
          <a:p>
            <a:endParaRPr lang="en-US" sz="11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dirty="0"/>
              <a:t>LED lighting may still be more costly to install than conventional lighting but in the long run it has proven to be more cost effective due to the energy savings. When areas are not in use the lighting is off which saves money.  Programmable lighting can also adjust to daylight harvesting and occupancy.</a:t>
            </a:r>
          </a:p>
          <a:p>
            <a:endParaRPr lang="en-US" sz="1100" dirty="0"/>
          </a:p>
          <a:p>
            <a:r>
              <a:rPr lang="en-US" sz="1100" u="none" dirty="0">
                <a:solidFill>
                  <a:schemeClr val="tx1"/>
                </a:solidFill>
              </a:rPr>
              <a:t>Also, by being able to control the lighting it has been proven that it is better for people’s well-being and circadian rhythm. Controlled lighting Some people might light low lighting, some people may prefer cool versus warm lighting and all this can be controlled.  </a:t>
            </a:r>
          </a:p>
          <a:p>
            <a:endParaRPr lang="en-US" sz="1100" u="none" dirty="0">
              <a:solidFill>
                <a:schemeClr val="tx1"/>
              </a:solidFill>
            </a:endParaRPr>
          </a:p>
          <a:p>
            <a:r>
              <a:rPr lang="en-US" sz="1100" u="none" dirty="0">
                <a:solidFill>
                  <a:schemeClr val="tx1"/>
                </a:solidFill>
              </a:rPr>
              <a:t>Facility managers focus on the 3-30-300 rule which is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0" i="0" kern="1200" dirty="0">
                <a:solidFill>
                  <a:schemeClr val="tx1"/>
                </a:solidFill>
                <a:effectLst/>
                <a:latin typeface="+mn-lt"/>
                <a:ea typeface="+mn-ea"/>
                <a:cs typeface="+mn-cs"/>
              </a:rPr>
              <a:t>$3 for utilities, $30 for rent and $300 for their employee costs (salaries, benefits, etc.). </a:t>
            </a:r>
            <a:r>
              <a:rPr lang="en-US" sz="1100" b="0" i="0" u="none" kern="1200" dirty="0">
                <a:solidFill>
                  <a:schemeClr val="tx1"/>
                </a:solidFill>
                <a:effectLst/>
                <a:latin typeface="+mn-lt"/>
                <a:ea typeface="+mn-ea"/>
                <a:cs typeface="+mn-cs"/>
              </a:rPr>
              <a:t>The focus on people is one of the reasons that the </a:t>
            </a:r>
            <a:r>
              <a:rPr lang="en-US" sz="1100" b="0" i="0" u="none" strike="noStrike"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WELL Building Standard</a:t>
            </a:r>
            <a:r>
              <a:rPr lang="en-US" sz="1100" b="0" i="0" u="none" kern="1200" dirty="0">
                <a:solidFill>
                  <a:schemeClr val="tx1"/>
                </a:solidFill>
                <a:effectLst/>
                <a:latin typeface="+mn-lt"/>
                <a:ea typeface="+mn-ea"/>
                <a:cs typeface="+mn-cs"/>
              </a:rPr>
              <a:t> has been rolled out. While the costs can be significant, organizations that implement it understand the human impacts that it has.</a:t>
            </a:r>
            <a:r>
              <a:rPr lang="en-US" sz="1100" b="0" i="0" kern="1200" dirty="0">
                <a:solidFill>
                  <a:schemeClr val="tx1"/>
                </a:solidFill>
                <a:effectLst/>
                <a:latin typeface="+mn-lt"/>
                <a:ea typeface="+mn-ea"/>
                <a:cs typeface="+mn-cs"/>
              </a:rPr>
              <a:t> The resulting increased of better lighting has been shown to have positive effects on the health of employees, increasing mood and workplace satisfaction. </a:t>
            </a:r>
            <a:r>
              <a:rPr lang="en-US" sz="1100" b="0" i="0" u="none" kern="1200" dirty="0">
                <a:solidFill>
                  <a:schemeClr val="tx1"/>
                </a:solidFill>
                <a:effectLst/>
                <a:latin typeface="+mn-lt"/>
                <a:ea typeface="+mn-ea"/>
                <a:cs typeface="+mn-cs"/>
              </a:rPr>
              <a:t> Controlled LED lighting just makes sense</a:t>
            </a:r>
            <a:endParaRPr lang="en-US" sz="1100" u="none" dirty="0">
              <a:solidFill>
                <a:schemeClr val="tx1"/>
              </a:solidFill>
            </a:endParaRPr>
          </a:p>
          <a:p>
            <a:endParaRPr lang="en-US" sz="1200" dirty="0"/>
          </a:p>
        </p:txBody>
      </p:sp>
      <p:sp>
        <p:nvSpPr>
          <p:cNvPr id="4" name="Slide Number Placeholder 3"/>
          <p:cNvSpPr>
            <a:spLocks noGrp="1"/>
          </p:cNvSpPr>
          <p:nvPr>
            <p:ph type="sldNum" sz="quarter" idx="5"/>
          </p:nvPr>
        </p:nvSpPr>
        <p:spPr/>
        <p:txBody>
          <a:bodyPr/>
          <a:lstStyle/>
          <a:p>
            <a:pPr>
              <a:defRPr/>
            </a:pPr>
            <a:fld id="{79388411-CC68-410F-96BB-8A232BC3A30A}" type="slidenum">
              <a:rPr lang="en-US" altLang="en-US" smtClean="0"/>
              <a:pPr>
                <a:defRPr/>
              </a:pPr>
              <a:t>3</a:t>
            </a:fld>
            <a:endParaRPr lang="en-US" altLang="en-US"/>
          </a:p>
        </p:txBody>
      </p:sp>
    </p:spTree>
    <p:extLst>
      <p:ext uri="{BB962C8B-B14F-4D97-AF65-F5344CB8AC3E}">
        <p14:creationId xmlns:p14="http://schemas.microsoft.com/office/powerpoint/2010/main" val="13252411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Times New Roman" pitchFamily="18" charset="0"/>
              </a:rPr>
              <a:t>The rapid expansion and adoption of remote powering led to many contentious discussions within the National Fire Protection Agency in the development of the 2017 edition of the NFPA 70® National Electrical Code® (NEC).  The end result was a new Article 840, Part VI requirement addressing premise powering of communications equipment over communications cable.</a:t>
            </a:r>
          </a:p>
          <a:p>
            <a:endParaRPr lang="en-US" sz="1100" dirty="0">
              <a:latin typeface="Times New Roman" pitchFamily="18" charset="0"/>
            </a:endParaRPr>
          </a:p>
          <a:p>
            <a:r>
              <a:rPr lang="en-US" sz="1100" dirty="0">
                <a:latin typeface="Times New Roman" pitchFamily="18" charset="0"/>
              </a:rPr>
              <a:t>The text highlighted in red is important – this article only applies when the power supplied is greater than 60W, so let’s quickly review what this will apply to.</a:t>
            </a:r>
            <a:endParaRPr lang="en-US" sz="1100" dirty="0"/>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79388411-CC68-410F-96BB-8A232BC3A30A}" type="slidenum">
              <a:rPr lang="en-US" altLang="en-US" smtClean="0"/>
              <a:pPr>
                <a:defRPr/>
              </a:pPr>
              <a:t>30</a:t>
            </a:fld>
            <a:endParaRPr lang="en-US" altLang="en-US" dirty="0"/>
          </a:p>
        </p:txBody>
      </p:sp>
    </p:spTree>
    <p:extLst>
      <p:ext uri="{BB962C8B-B14F-4D97-AF65-F5344CB8AC3E}">
        <p14:creationId xmlns:p14="http://schemas.microsoft.com/office/powerpoint/2010/main" val="10893450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NEC provides an ampacity chart in section 725 as shown. The maximum ampacity that may be carried by a cable conductor is determined by the conductor gage (AWG) size, number of 4-pair cables in a bundle, and the mechanical temperature rating of the cable A couple items to</a:t>
            </a:r>
            <a:r>
              <a:rPr lang="en-US" baseline="0" dirty="0"/>
              <a:t> note:</a:t>
            </a:r>
          </a:p>
          <a:p>
            <a:pPr marL="361878" indent="-361878">
              <a:buAutoNum type="arabicPeriod"/>
            </a:pPr>
            <a:r>
              <a:rPr lang="en-US" dirty="0"/>
              <a:t>This table is based on an ambient temperature of 30° C (86° F)</a:t>
            </a:r>
          </a:p>
          <a:p>
            <a:pPr marL="361878" indent="-361878" defTabSz="965008" eaLnBrk="0" fontAlgn="base" hangingPunct="0">
              <a:spcBef>
                <a:spcPct val="30000"/>
              </a:spcBef>
              <a:spcAft>
                <a:spcPct val="0"/>
              </a:spcAft>
              <a:buFontTx/>
              <a:buAutoNum type="arabicPeriod"/>
              <a:defRPr/>
            </a:pPr>
            <a:r>
              <a:rPr lang="en-US" dirty="0"/>
              <a:t>It is not specified whether this applies to free-air</a:t>
            </a:r>
            <a:r>
              <a:rPr lang="en-US" baseline="0" dirty="0"/>
              <a:t> or conduit</a:t>
            </a:r>
          </a:p>
        </p:txBody>
      </p:sp>
      <p:sp>
        <p:nvSpPr>
          <p:cNvPr id="4" name="Slide Number Placeholder 3"/>
          <p:cNvSpPr>
            <a:spLocks noGrp="1"/>
          </p:cNvSpPr>
          <p:nvPr>
            <p:ph type="sldNum" sz="quarter" idx="10"/>
          </p:nvPr>
        </p:nvSpPr>
        <p:spPr/>
        <p:txBody>
          <a:bodyPr/>
          <a:lstStyle/>
          <a:p>
            <a:pPr defTabSz="965008">
              <a:defRPr/>
            </a:pPr>
            <a:fld id="{F38C4115-A8AB-4E04-AF2F-96F361825BD4}" type="slidenum">
              <a:rPr lang="en-US">
                <a:solidFill>
                  <a:prstClr val="black"/>
                </a:solidFill>
                <a:latin typeface="Calibri" panose="020F0502020204030204"/>
              </a:rPr>
              <a:pPr defTabSz="965008">
                <a:defRPr/>
              </a:pPr>
              <a:t>31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5116771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does this</a:t>
            </a:r>
            <a:r>
              <a:rPr lang="en-US" baseline="0" dirty="0"/>
              <a:t> table work?  Let’s use an example.  T</a:t>
            </a:r>
            <a:r>
              <a:rPr lang="en-US" dirty="0"/>
              <a:t>he maximum ampacity of one 24 AWG category 5e conductor, contained within a bundle of 62-91 cables</a:t>
            </a:r>
            <a:r>
              <a:rPr lang="en-US" baseline="0" dirty="0"/>
              <a:t> and </a:t>
            </a:r>
            <a:r>
              <a:rPr lang="en-US" dirty="0"/>
              <a:t>mechanically rated to 60° C,</a:t>
            </a:r>
            <a:r>
              <a:rPr lang="en-US" baseline="0" dirty="0"/>
              <a:t> </a:t>
            </a:r>
            <a:r>
              <a:rPr lang="en-US" dirty="0"/>
              <a:t>is 400 mA or</a:t>
            </a:r>
            <a:r>
              <a:rPr lang="en-US" baseline="0" dirty="0"/>
              <a:t> </a:t>
            </a:r>
            <a:r>
              <a:rPr lang="en-US" dirty="0"/>
              <a:t>800 mA per pair. Since Type 4 90W application targets an operating current of 960mA per pair, this example product and installation configuration would not be compliant to the NEC requirements for support of this application.</a:t>
            </a:r>
            <a:endParaRPr lang="en-US" baseline="0" dirty="0"/>
          </a:p>
        </p:txBody>
      </p:sp>
      <p:sp>
        <p:nvSpPr>
          <p:cNvPr id="4" name="Slide Number Placeholder 3"/>
          <p:cNvSpPr>
            <a:spLocks noGrp="1"/>
          </p:cNvSpPr>
          <p:nvPr>
            <p:ph type="sldNum" sz="quarter" idx="10"/>
          </p:nvPr>
        </p:nvSpPr>
        <p:spPr/>
        <p:txBody>
          <a:bodyPr/>
          <a:lstStyle/>
          <a:p>
            <a:pPr defTabSz="965008">
              <a:defRPr/>
            </a:pPr>
            <a:fld id="{F38C4115-A8AB-4E04-AF2F-96F361825BD4}" type="slidenum">
              <a:rPr lang="en-US">
                <a:solidFill>
                  <a:prstClr val="black"/>
                </a:solidFill>
                <a:latin typeface="Calibri" panose="020F0502020204030204"/>
              </a:rPr>
              <a:pPr defTabSz="965008">
                <a:defRPr/>
              </a:pPr>
              <a:t>32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424435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TIA-569 addresses pathways and spaces.  The newest revision of this standard looks at space considerations for pathways when running cable for data and power and provides general guidelines on heat </a:t>
            </a:r>
            <a:r>
              <a:rPr lang="en-US" dirty="0" err="1"/>
              <a:t>disspation</a:t>
            </a:r>
            <a:r>
              <a:rPr lang="en-US" dirty="0"/>
              <a:t> when the cable and bundles are affected.  This standard addresses all the different types of pathways.</a:t>
            </a:r>
          </a:p>
        </p:txBody>
      </p:sp>
      <p:sp>
        <p:nvSpPr>
          <p:cNvPr id="4" name="Slide Number Placeholder 3"/>
          <p:cNvSpPr>
            <a:spLocks noGrp="1"/>
          </p:cNvSpPr>
          <p:nvPr>
            <p:ph type="sldNum" sz="quarter" idx="10"/>
          </p:nvPr>
        </p:nvSpPr>
        <p:spPr/>
        <p:txBody>
          <a:bodyPr/>
          <a:lstStyle/>
          <a:p>
            <a:pPr defTabSz="965008">
              <a:defRPr/>
            </a:pPr>
            <a:fld id="{10A4F7DD-30F5-48D6-A4B8-94E3314D9BE1}" type="slidenum">
              <a:rPr lang="en-US">
                <a:solidFill>
                  <a:prstClr val="black"/>
                </a:solidFill>
                <a:latin typeface="Calibri" panose="020F0502020204030204"/>
              </a:rPr>
              <a:pPr defTabSz="965008">
                <a:defRPr/>
              </a:pPr>
              <a:t>33</a:t>
            </a:fld>
            <a:endParaRPr lang="en-US">
              <a:solidFill>
                <a:prstClr val="black"/>
              </a:solidFill>
              <a:latin typeface="Calibri" panose="020F0502020204030204"/>
            </a:endParaRPr>
          </a:p>
        </p:txBody>
      </p:sp>
    </p:spTree>
    <p:extLst>
      <p:ext uri="{BB962C8B-B14F-4D97-AF65-F5344CB8AC3E}">
        <p14:creationId xmlns:p14="http://schemas.microsoft.com/office/powerpoint/2010/main" val="36549348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endParaRPr lang="en-US" dirty="0"/>
          </a:p>
          <a:p>
            <a:pPr defTabSz="939363">
              <a:defRPr/>
            </a:pPr>
            <a:r>
              <a:rPr lang="en-US" dirty="0"/>
              <a:t>This standard takes a look at the individual pathways and based on the bundle size it shows whether it is rated high, which is good, for heat dissipating.  Here you can see that it is better to have the cable in an open j-hook versus a conduit. </a:t>
            </a:r>
          </a:p>
          <a:p>
            <a:pPr defTabSz="939363">
              <a:defRPr/>
            </a:pPr>
            <a:endParaRPr lang="en-US" dirty="0"/>
          </a:p>
          <a:p>
            <a:pPr defTabSz="939363">
              <a:defRPr/>
            </a:pPr>
            <a:r>
              <a:rPr lang="en-US" dirty="0"/>
              <a:t> </a:t>
            </a:r>
          </a:p>
        </p:txBody>
      </p:sp>
      <p:sp>
        <p:nvSpPr>
          <p:cNvPr id="4" name="Slide Number Placeholder 3"/>
          <p:cNvSpPr>
            <a:spLocks noGrp="1"/>
          </p:cNvSpPr>
          <p:nvPr>
            <p:ph type="sldNum" sz="quarter" idx="10"/>
          </p:nvPr>
        </p:nvSpPr>
        <p:spPr/>
        <p:txBody>
          <a:bodyPr/>
          <a:lstStyle/>
          <a:p>
            <a:pPr defTabSz="939363">
              <a:defRPr/>
            </a:pPr>
            <a:fld id="{623FE926-E434-4E69-8AB9-940A4BEF2D4B}" type="slidenum">
              <a:rPr lang="en-US">
                <a:solidFill>
                  <a:prstClr val="black"/>
                </a:solidFill>
                <a:latin typeface="Calibri" panose="020F0502020204030204"/>
              </a:rPr>
              <a:pPr defTabSz="939363">
                <a:defRPr/>
              </a:pPr>
              <a:t>34</a:t>
            </a:fld>
            <a:endParaRPr lang="en-US">
              <a:solidFill>
                <a:prstClr val="black"/>
              </a:solidFill>
              <a:latin typeface="Calibri" panose="020F0502020204030204"/>
            </a:endParaRPr>
          </a:p>
        </p:txBody>
      </p:sp>
    </p:spTree>
    <p:extLst>
      <p:ext uri="{BB962C8B-B14F-4D97-AF65-F5344CB8AC3E}">
        <p14:creationId xmlns:p14="http://schemas.microsoft.com/office/powerpoint/2010/main" val="40095427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a:t>Let’s take a look at cable tray.  There are different kinds of cable trays – wire mesh, ladder racking, ventilated and unventilated.   high is good.  It’s the ability of the pathway to dissipate heat</a:t>
            </a:r>
          </a:p>
        </p:txBody>
      </p:sp>
      <p:sp>
        <p:nvSpPr>
          <p:cNvPr id="4" name="Slide Number Placeholder 3"/>
          <p:cNvSpPr>
            <a:spLocks noGrp="1"/>
          </p:cNvSpPr>
          <p:nvPr>
            <p:ph type="sldNum" sz="quarter" idx="10"/>
          </p:nvPr>
        </p:nvSpPr>
        <p:spPr/>
        <p:txBody>
          <a:bodyPr/>
          <a:lstStyle/>
          <a:p>
            <a:pPr defTabSz="939363">
              <a:defRPr/>
            </a:pPr>
            <a:fld id="{623FE926-E434-4E69-8AB9-940A4BEF2D4B}" type="slidenum">
              <a:rPr lang="en-US">
                <a:solidFill>
                  <a:prstClr val="black"/>
                </a:solidFill>
                <a:latin typeface="Calibri" panose="020F0502020204030204"/>
              </a:rPr>
              <a:pPr defTabSz="939363">
                <a:defRPr/>
              </a:pPr>
              <a:t>35</a:t>
            </a:fld>
            <a:endParaRPr lang="en-US">
              <a:solidFill>
                <a:prstClr val="black"/>
              </a:solidFill>
              <a:latin typeface="Calibri" panose="020F0502020204030204"/>
            </a:endParaRPr>
          </a:p>
        </p:txBody>
      </p:sp>
    </p:spTree>
    <p:extLst>
      <p:ext uri="{BB962C8B-B14F-4D97-AF65-F5344CB8AC3E}">
        <p14:creationId xmlns:p14="http://schemas.microsoft.com/office/powerpoint/2010/main" val="26506908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standards also provides recommendations to mitigate the heat:</a:t>
            </a:r>
          </a:p>
          <a:p>
            <a:pPr marL="176131" indent="-176131">
              <a:buFont typeface="Arial" panose="020B0604020202020204" pitchFamily="34" charset="0"/>
              <a:buChar char="•"/>
            </a:pPr>
            <a:r>
              <a:rPr lang="en-US" dirty="0"/>
              <a:t>Use a higher performing cable or a shielded cable as they can operate at higher temperatures</a:t>
            </a:r>
          </a:p>
          <a:p>
            <a:pPr marL="176131" indent="-176131">
              <a:buFont typeface="Arial" panose="020B0604020202020204" pitchFamily="34" charset="0"/>
              <a:buChar char="•"/>
            </a:pPr>
            <a:r>
              <a:rPr lang="en-US" dirty="0"/>
              <a:t>Reduce (or </a:t>
            </a:r>
            <a:r>
              <a:rPr lang="en-US" dirty="0" err="1"/>
              <a:t>derate</a:t>
            </a:r>
            <a:r>
              <a:rPr lang="en-US" dirty="0"/>
              <a:t>) the length of the cable</a:t>
            </a:r>
          </a:p>
          <a:p>
            <a:pPr marL="176131" indent="-176131">
              <a:buFont typeface="Arial" panose="020B0604020202020204" pitchFamily="34" charset="0"/>
              <a:buChar char="•"/>
            </a:pPr>
            <a:r>
              <a:rPr lang="en-US" dirty="0"/>
              <a:t>Select the right  pathway type – an open tray is the best to provide unrestricted airflow. </a:t>
            </a:r>
          </a:p>
          <a:p>
            <a:pPr marL="176131" indent="-176131">
              <a:buFont typeface="Arial" panose="020B0604020202020204" pitchFamily="34" charset="0"/>
              <a:buChar char="•"/>
            </a:pPr>
            <a:r>
              <a:rPr lang="en-US" dirty="0"/>
              <a:t>Mix powered cables with powered cables in the same pathway.  Chances are that not ALL cables will be powered.</a:t>
            </a:r>
          </a:p>
          <a:p>
            <a:pPr marL="176131" indent="-176131">
              <a:buFont typeface="Arial" panose="020B0604020202020204" pitchFamily="34" charset="0"/>
              <a:buChar char="•"/>
            </a:pPr>
            <a:r>
              <a:rPr lang="en-US" dirty="0"/>
              <a:t>And reduce the bundle size to no more than 24 cables and spread the bundles out to allow airflow</a:t>
            </a:r>
          </a:p>
        </p:txBody>
      </p:sp>
      <p:sp>
        <p:nvSpPr>
          <p:cNvPr id="4" name="Slide Number Placeholder 3"/>
          <p:cNvSpPr>
            <a:spLocks noGrp="1"/>
          </p:cNvSpPr>
          <p:nvPr>
            <p:ph type="sldNum" sz="quarter" idx="10"/>
          </p:nvPr>
        </p:nvSpPr>
        <p:spPr/>
        <p:txBody>
          <a:bodyPr/>
          <a:lstStyle/>
          <a:p>
            <a:pPr defTabSz="965008">
              <a:defRPr/>
            </a:pPr>
            <a:fld id="{623FE926-E434-4E69-8AB9-940A4BEF2D4B}" type="slidenum">
              <a:rPr lang="en-US">
                <a:solidFill>
                  <a:prstClr val="black"/>
                </a:solidFill>
                <a:latin typeface="Calibri" panose="020F0502020204030204"/>
              </a:rPr>
              <a:pPr defTabSz="965008">
                <a:defRPr/>
              </a:pPr>
              <a:t>36</a:t>
            </a:fld>
            <a:endParaRPr lang="en-US">
              <a:solidFill>
                <a:prstClr val="black"/>
              </a:solidFill>
              <a:latin typeface="Calibri" panose="020F0502020204030204"/>
            </a:endParaRPr>
          </a:p>
        </p:txBody>
      </p:sp>
    </p:spTree>
    <p:extLst>
      <p:ext uri="{BB962C8B-B14F-4D97-AF65-F5344CB8AC3E}">
        <p14:creationId xmlns:p14="http://schemas.microsoft.com/office/powerpoint/2010/main" val="22271767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What about the effects of heat on the connector?</a:t>
            </a:r>
          </a:p>
          <a:p>
            <a:r>
              <a:rPr lang="en-US" sz="1100" dirty="0"/>
              <a:t>The modular plug and jack contacts are carefully engineered and plated (typically with gold or palladium) to ensure a reliable, low resistance mating surface.  Today’s remote powering applications offer some protection to these critical connection points by ensuring that dc power is not applied over the structured cabling plant until a remotely powered device (PD) is sensed by the power sourcing equipment (PSE).  Unfortunately, unless the PD is shut off beforehand, the PSE will not discontinue power delivery if the modular plug-jack connection is disengaged.  This condition, commonly referred to as, “</a:t>
            </a:r>
            <a:r>
              <a:rPr lang="en-US" sz="1100" dirty="0" err="1"/>
              <a:t>unmating</a:t>
            </a:r>
            <a:r>
              <a:rPr lang="en-US" sz="1100" dirty="0"/>
              <a:t> under load”, produces an arc as the applied current transitions from flowing through conductive metal to air before becoming an open circuit.  While the current level associated with this arc poses no risk to humans, arcing creates an electrical breakdown of gases in the surrounding environment that results in corrosion and pitting damage on the plated contact surface at the arcing location.</a:t>
            </a: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79388411-CC68-410F-96BB-8A232BC3A30A}" type="slidenum">
              <a:rPr lang="en-US" altLang="en-US" smtClean="0"/>
              <a:pPr>
                <a:defRPr/>
              </a:pPr>
              <a:t>37</a:t>
            </a:fld>
            <a:endParaRPr lang="en-US" altLang="en-US" dirty="0"/>
          </a:p>
        </p:txBody>
      </p:sp>
    </p:spTree>
    <p:extLst>
      <p:ext uri="{BB962C8B-B14F-4D97-AF65-F5344CB8AC3E}">
        <p14:creationId xmlns:p14="http://schemas.microsoft.com/office/powerpoint/2010/main" val="34981343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not one vanilla solution that can apply to LED lighting and the cable layouts and I will show you some examples.</a:t>
            </a:r>
          </a:p>
        </p:txBody>
      </p:sp>
      <p:sp>
        <p:nvSpPr>
          <p:cNvPr id="4" name="Slide Number Placeholder 3"/>
          <p:cNvSpPr>
            <a:spLocks noGrp="1"/>
          </p:cNvSpPr>
          <p:nvPr>
            <p:ph type="sldNum" sz="quarter" idx="5"/>
          </p:nvPr>
        </p:nvSpPr>
        <p:spPr/>
        <p:txBody>
          <a:bodyPr/>
          <a:lstStyle/>
          <a:p>
            <a:fld id="{ABB20FB8-81D2-4E1B-BE04-A042434A7A1E}" type="slidenum">
              <a:rPr lang="en-US" smtClean="0"/>
              <a:t>38</a:t>
            </a:fld>
            <a:endParaRPr lang="en-US"/>
          </a:p>
        </p:txBody>
      </p:sp>
    </p:spTree>
    <p:extLst>
      <p:ext uri="{BB962C8B-B14F-4D97-AF65-F5344CB8AC3E}">
        <p14:creationId xmlns:p14="http://schemas.microsoft.com/office/powerpoint/2010/main" val="4133233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dirty="0">
                <a:latin typeface="Arial" panose="020B0604020202020204" pitchFamily="34" charset="0"/>
                <a:cs typeface="Arial" panose="020B0604020202020204" pitchFamily="34" charset="0"/>
              </a:rPr>
              <a:t>Some of the infrastructure challenges will be the basic network design layout.  Centralized versus de-centralized for the processing power.  Everything is getting closer to the “edge” to eliminate latency.  Also how are you going to design the horizontal cable – point to point or the use of zone cabling.  I will discuss this in further detail.</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Also, we are used to a data port being a data port and NOT application dependent.  For now, the application will determine if there will be four-pair cable to the end device or whether you will still need to run an 18/2.  This is determined by the device manufacturers.  The cable type will be determined by the application as well – distance, bandwidth and remote power</a:t>
            </a: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79388411-CC68-410F-96BB-8A232BC3A30A}" type="slidenum">
              <a:rPr lang="en-US" altLang="en-US" smtClean="0"/>
              <a:pPr>
                <a:defRPr/>
              </a:pPr>
              <a:t>39</a:t>
            </a:fld>
            <a:endParaRPr lang="en-US" altLang="en-US"/>
          </a:p>
        </p:txBody>
      </p:sp>
    </p:spTree>
    <p:extLst>
      <p:ext uri="{BB962C8B-B14F-4D97-AF65-F5344CB8AC3E}">
        <p14:creationId xmlns:p14="http://schemas.microsoft.com/office/powerpoint/2010/main" val="702018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dirty="0"/>
              <a:t>Planning an intelligent building infrastructure will change the way GCs, architects and building owners will plan a building because now it’s not just data, it’s power too.</a:t>
            </a:r>
          </a:p>
          <a:p>
            <a:endParaRPr lang="en-US" sz="1100" dirty="0"/>
          </a:p>
          <a:p>
            <a:pPr defTabSz="955145">
              <a:defRPr/>
            </a:pPr>
            <a:r>
              <a:rPr lang="en-US" sz="1100" dirty="0"/>
              <a:t>Planning the infrastructure means getting educated on the codes and standards that are constantly being developed to address this. </a:t>
            </a:r>
            <a:r>
              <a:rPr lang="en-US" sz="1100" i="1" dirty="0"/>
              <a:t>While every building is different in terms of security, planning the spaces should always follow basic guidelines and best practices:</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Some of the infrastructure challenges will be the basic network design layout.  Centralized versus de-centralized for the processing power.  Everything is getting closer to the “edge” to eliminate latency.  Also how are you going to design the horizontal cable – point to point or the use of zone cabling.  I will discuss this in further detail.</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Also, we are used to a data port being a data port and NOT application dependent.  For now, the application will determine if there will be four-pair cable to the end device or whether you will still need to run an 18/2.  This is determined by the device manufacturers.  The cable type will be determined by the application as well – distance, bandwidth and remote power</a:t>
            </a: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79388411-CC68-410F-96BB-8A232BC3A30A}" type="slidenum">
              <a:rPr lang="en-US" altLang="en-US" smtClean="0"/>
              <a:pPr>
                <a:defRPr/>
              </a:pPr>
              <a:t>4</a:t>
            </a:fld>
            <a:endParaRPr lang="en-US" altLang="en-US" dirty="0"/>
          </a:p>
        </p:txBody>
      </p:sp>
    </p:spTree>
    <p:extLst>
      <p:ext uri="{BB962C8B-B14F-4D97-AF65-F5344CB8AC3E}">
        <p14:creationId xmlns:p14="http://schemas.microsoft.com/office/powerpoint/2010/main" val="18260352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when employing devices, such as lighting, there are different  methods depending on the application and device itself.  For example, a fixture centric would be a one to one cable.  Some devices employee a node where a category or network cable is connected to the node and then from there, depending on the requirements of the devices, several devices can be attached to the node.  Note than when PoE is employed, the number of devices will rely on how much power will need to be supplied to each device.</a:t>
            </a:r>
          </a:p>
          <a:p>
            <a:endParaRPr lang="en-US" dirty="0"/>
          </a:p>
          <a:p>
            <a:r>
              <a:rPr lang="en-US" dirty="0"/>
              <a:t>Let’s take a look at some fixture and node centric layouts as well as centralized vs. decentralized</a:t>
            </a:r>
          </a:p>
        </p:txBody>
      </p:sp>
      <p:sp>
        <p:nvSpPr>
          <p:cNvPr id="4" name="Slide Number Placeholder 3"/>
          <p:cNvSpPr>
            <a:spLocks noGrp="1"/>
          </p:cNvSpPr>
          <p:nvPr>
            <p:ph type="sldNum" sz="quarter" idx="5"/>
          </p:nvPr>
        </p:nvSpPr>
        <p:spPr/>
        <p:txBody>
          <a:bodyPr/>
          <a:lstStyle/>
          <a:p>
            <a:fld id="{47E309E7-283E-4E1A-9EA4-74BE9F89FDCA}" type="slidenum">
              <a:rPr lang="en-US" smtClean="0"/>
              <a:t>40</a:t>
            </a:fld>
            <a:endParaRPr lang="en-US" dirty="0"/>
          </a:p>
        </p:txBody>
      </p:sp>
    </p:spTree>
    <p:extLst>
      <p:ext uri="{BB962C8B-B14F-4D97-AF65-F5344CB8AC3E}">
        <p14:creationId xmlns:p14="http://schemas.microsoft.com/office/powerpoint/2010/main" val="4977521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This is from the BICSI 007 standard which maps out a PoE-enabled lighting system.  Some connectivity goes directly from the lighting and some go to a node.   What is also important with this layout is to see that there are many controls – either software or hardware – that allows the lighting to be programmed and controlled.</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I am going to show you examples of cabling options depending on whether the processing power (which is the switch) is centralized or de-centralized and whether the lights are node centric, which is a one to one ratio, or connected through a node, which then allows many lights to be connected in a row.</a:t>
            </a:r>
          </a:p>
        </p:txBody>
      </p:sp>
      <p:sp>
        <p:nvSpPr>
          <p:cNvPr id="4" name="Slide Number Placeholder 3"/>
          <p:cNvSpPr>
            <a:spLocks noGrp="1"/>
          </p:cNvSpPr>
          <p:nvPr>
            <p:ph type="sldNum" sz="quarter" idx="10"/>
          </p:nvPr>
        </p:nvSpPr>
        <p:spPr/>
        <p:txBody>
          <a:bodyPr/>
          <a:lstStyle/>
          <a:p>
            <a:pPr>
              <a:defRPr/>
            </a:pPr>
            <a:fld id="{79388411-CC68-410F-96BB-8A232BC3A30A}" type="slidenum">
              <a:rPr lang="en-US" altLang="en-US" smtClean="0"/>
              <a:pPr>
                <a:defRPr/>
              </a:pPr>
              <a:t>41</a:t>
            </a:fld>
            <a:endParaRPr lang="en-US" altLang="en-US" dirty="0"/>
          </a:p>
        </p:txBody>
      </p:sp>
    </p:spTree>
    <p:extLst>
      <p:ext uri="{BB962C8B-B14F-4D97-AF65-F5344CB8AC3E}">
        <p14:creationId xmlns:p14="http://schemas.microsoft.com/office/powerpoint/2010/main" val="4896861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Centralized cabling that is fixture centric means that the computing power for both data and power comes from the switch that is located in the Telecom Room.  It’s a one-to-one or point-to-point ratio where the cable is terminated into a patch panel in the rack in the TR and then cabled out to each devices – whether be a light, or access point or sensor.  In this case, an AC outlet is not needed at the device end, but because this is running over a Category cable, the 100 meter distance limitation applies</a:t>
            </a:r>
            <a:endParaRPr lang="en-US" sz="1700" dirty="0"/>
          </a:p>
          <a:p>
            <a:endParaRPr lang="en-US" dirty="0"/>
          </a:p>
        </p:txBody>
      </p:sp>
      <p:sp>
        <p:nvSpPr>
          <p:cNvPr id="4" name="Slide Number Placeholder 3"/>
          <p:cNvSpPr>
            <a:spLocks noGrp="1"/>
          </p:cNvSpPr>
          <p:nvPr>
            <p:ph type="sldNum" sz="quarter" idx="10"/>
          </p:nvPr>
        </p:nvSpPr>
        <p:spPr/>
        <p:txBody>
          <a:bodyPr/>
          <a:lstStyle/>
          <a:p>
            <a:pPr>
              <a:defRPr/>
            </a:pPr>
            <a:fld id="{79388411-CC68-410F-96BB-8A232BC3A30A}" type="slidenum">
              <a:rPr lang="en-US" altLang="en-US" smtClean="0"/>
              <a:pPr>
                <a:defRPr/>
              </a:pPr>
              <a:t>42</a:t>
            </a:fld>
            <a:endParaRPr lang="en-US" altLang="en-US"/>
          </a:p>
        </p:txBody>
      </p:sp>
    </p:spTree>
    <p:extLst>
      <p:ext uri="{BB962C8B-B14F-4D97-AF65-F5344CB8AC3E}">
        <p14:creationId xmlns:p14="http://schemas.microsoft.com/office/powerpoint/2010/main" val="40836216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Here is </a:t>
            </a:r>
            <a:r>
              <a:rPr lang="en-US" dirty="0" err="1"/>
              <a:t>thecentralized</a:t>
            </a:r>
            <a:r>
              <a:rPr lang="en-US" dirty="0"/>
              <a:t> fixture centric layout but this examples shows the horizontal connection point, or a zone box between the TR and the fixtures.  The zone boxes can be fully populated with the horizontal cable to the zone box, which contains a patch panel but no active equipment because at this point the power for both data and PoE is being drawn from the powered PoE switch in the telecom room.  You can see that there is a lot of cable from the TR to the zone box.  This scenario allows flexibility as more devices can be added later as needed and only cable from the zone box to the devices would be needed versus pulling a cable all the way from the TR to the device.</a:t>
            </a:r>
          </a:p>
        </p:txBody>
      </p:sp>
      <p:sp>
        <p:nvSpPr>
          <p:cNvPr id="4" name="Slide Number Placeholder 3"/>
          <p:cNvSpPr>
            <a:spLocks noGrp="1"/>
          </p:cNvSpPr>
          <p:nvPr>
            <p:ph type="sldNum" sz="quarter" idx="10"/>
          </p:nvPr>
        </p:nvSpPr>
        <p:spPr/>
        <p:txBody>
          <a:bodyPr/>
          <a:lstStyle/>
          <a:p>
            <a:pPr>
              <a:defRPr/>
            </a:pPr>
            <a:fld id="{79388411-CC68-410F-96BB-8A232BC3A30A}" type="slidenum">
              <a:rPr lang="en-US" altLang="en-US" smtClean="0"/>
              <a:pPr>
                <a:defRPr/>
              </a:pPr>
              <a:t>43</a:t>
            </a:fld>
            <a:endParaRPr lang="en-US" altLang="en-US"/>
          </a:p>
        </p:txBody>
      </p:sp>
    </p:spTree>
    <p:extLst>
      <p:ext uri="{BB962C8B-B14F-4D97-AF65-F5344CB8AC3E}">
        <p14:creationId xmlns:p14="http://schemas.microsoft.com/office/powerpoint/2010/main" val="38122349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a:t>Many lighting manufacturers have a node, or a SPICE point or a driver.  The cable runs from the TR to the driver/controller/or node and from there the cabling, which in most cases is NOT a four pair but usually an 18/2 runs to the device and you can run more than one device daisy chained from the node.</a:t>
            </a:r>
          </a:p>
          <a:p>
            <a:endParaRPr lang="en-US" dirty="0"/>
          </a:p>
          <a:p>
            <a:r>
              <a:rPr lang="en-US" sz="1700" b="1" dirty="0"/>
              <a:t>Centralized Node Centric</a:t>
            </a:r>
            <a:endParaRPr lang="en-US" sz="1700" dirty="0"/>
          </a:p>
          <a:p>
            <a:r>
              <a:rPr lang="en-US" sz="1700" dirty="0"/>
              <a:t>Pros</a:t>
            </a:r>
          </a:p>
          <a:p>
            <a:pPr lvl="0"/>
            <a:r>
              <a:rPr lang="en-US" sz="1700" dirty="0"/>
              <a:t>Can employ structured cabling</a:t>
            </a:r>
          </a:p>
          <a:p>
            <a:pPr lvl="0"/>
            <a:r>
              <a:rPr lang="en-US" sz="1700" dirty="0"/>
              <a:t>Relatively easy administration</a:t>
            </a:r>
          </a:p>
          <a:p>
            <a:pPr lvl="0"/>
            <a:r>
              <a:rPr lang="en-US" sz="1700" dirty="0"/>
              <a:t>Minimal connections</a:t>
            </a:r>
          </a:p>
          <a:p>
            <a:pPr lvl="0"/>
            <a:r>
              <a:rPr lang="en-US" sz="1700" dirty="0"/>
              <a:t>Only requires centralized power in TR</a:t>
            </a:r>
          </a:p>
          <a:p>
            <a:pPr lvl="0"/>
            <a:r>
              <a:rPr lang="en-US" sz="1700" dirty="0"/>
              <a:t>Optimizes use of </a:t>
            </a:r>
            <a:r>
              <a:rPr lang="en-US" sz="1700" dirty="0" err="1"/>
              <a:t>PoE</a:t>
            </a:r>
            <a:r>
              <a:rPr lang="en-US" sz="1700" dirty="0"/>
              <a:t> power</a:t>
            </a:r>
          </a:p>
          <a:p>
            <a:pPr lvl="0"/>
            <a:r>
              <a:rPr lang="en-US" sz="1700" dirty="0"/>
              <a:t>Reduces cabling from nodes to fixtures</a:t>
            </a:r>
          </a:p>
          <a:p>
            <a:pPr lvl="0"/>
            <a:r>
              <a:rPr lang="en-US" sz="1700" dirty="0"/>
              <a:t>Supports all IB applications speeds</a:t>
            </a:r>
          </a:p>
          <a:p>
            <a:r>
              <a:rPr lang="en-US" sz="1700" dirty="0"/>
              <a:t> </a:t>
            </a:r>
          </a:p>
          <a:p>
            <a:pPr lvl="0"/>
            <a:r>
              <a:rPr lang="en-US" sz="1700" dirty="0"/>
              <a:t>Cons</a:t>
            </a:r>
          </a:p>
          <a:p>
            <a:pPr lvl="0"/>
            <a:r>
              <a:rPr lang="en-US" sz="1700" dirty="0"/>
              <a:t>Limited flexibility to support MAC activity</a:t>
            </a:r>
          </a:p>
          <a:p>
            <a:pPr lvl="0"/>
            <a:r>
              <a:rPr lang="en-US" sz="1700" dirty="0"/>
              <a:t>High volume of cable</a:t>
            </a:r>
          </a:p>
          <a:p>
            <a:pPr lvl="0"/>
            <a:r>
              <a:rPr lang="en-US" sz="1700" dirty="0"/>
              <a:t>Additional connection point</a:t>
            </a:r>
          </a:p>
          <a:p>
            <a:r>
              <a:rPr lang="en-US" sz="1700" dirty="0"/>
              <a:t> </a:t>
            </a:r>
          </a:p>
          <a:p>
            <a:endParaRPr lang="en-US" dirty="0"/>
          </a:p>
        </p:txBody>
      </p:sp>
      <p:sp>
        <p:nvSpPr>
          <p:cNvPr id="4" name="Slide Number Placeholder 3"/>
          <p:cNvSpPr>
            <a:spLocks noGrp="1"/>
          </p:cNvSpPr>
          <p:nvPr>
            <p:ph type="sldNum" sz="quarter" idx="10"/>
          </p:nvPr>
        </p:nvSpPr>
        <p:spPr/>
        <p:txBody>
          <a:bodyPr/>
          <a:lstStyle/>
          <a:p>
            <a:pPr>
              <a:defRPr/>
            </a:pPr>
            <a:fld id="{79388411-CC68-410F-96BB-8A232BC3A30A}" type="slidenum">
              <a:rPr lang="en-US" altLang="en-US" smtClean="0"/>
              <a:pPr>
                <a:defRPr/>
              </a:pPr>
              <a:t>44</a:t>
            </a:fld>
            <a:endParaRPr lang="en-US" altLang="en-US"/>
          </a:p>
        </p:txBody>
      </p:sp>
    </p:spTree>
    <p:extLst>
      <p:ext uri="{BB962C8B-B14F-4D97-AF65-F5344CB8AC3E}">
        <p14:creationId xmlns:p14="http://schemas.microsoft.com/office/powerpoint/2010/main" val="24376220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Decentralized means putting the computing power closer to the device itself.  Here is a de-centralized and zone topology.  The cabling runs from the TR to the zone box and is terminated there.  Then it runs through the digital building switch (in this scenario an 8 port Cisco digital building switch is shown) and then from there to the node and then to several devices that can get daisy chained or point to point from the node.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advantage of a zone cabling environment as I explained previously is that the cable can be terminated to the zone box and then horizontal cable OR a patch cord can run to the device or the node on an as needed basis.  But one issue of being de centralized is that you will need AC power for the edge switches.</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79388411-CC68-410F-96BB-8A232BC3A30A}" type="slidenum">
              <a:rPr lang="en-US" altLang="en-US" smtClean="0"/>
              <a:pPr>
                <a:defRPr/>
              </a:pPr>
              <a:t>45</a:t>
            </a:fld>
            <a:endParaRPr lang="en-US" altLang="en-US"/>
          </a:p>
        </p:txBody>
      </p:sp>
    </p:spTree>
    <p:extLst>
      <p:ext uri="{BB962C8B-B14F-4D97-AF65-F5344CB8AC3E}">
        <p14:creationId xmlns:p14="http://schemas.microsoft.com/office/powerpoint/2010/main" val="12033394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100" dirty="0">
                <a:latin typeface="Arial" panose="020B0604020202020204" pitchFamily="34" charset="0"/>
                <a:cs typeface="Arial" panose="020B0604020202020204" pitchFamily="34" charset="0"/>
              </a:rPr>
              <a:t>In summary, we are really at the tip of the iceberg in realizing how much technology can save in costs  in many ways and be more efficient in the </a:t>
            </a:r>
            <a:r>
              <a:rPr lang="en-GB" sz="1100" dirty="0" err="1">
                <a:latin typeface="Arial" panose="020B0604020202020204" pitchFamily="34" charset="0"/>
                <a:cs typeface="Arial" panose="020B0604020202020204" pitchFamily="34" charset="0"/>
              </a:rPr>
              <a:t>longrun</a:t>
            </a:r>
            <a:r>
              <a:rPr lang="en-GB" sz="1100" dirty="0">
                <a:latin typeface="Arial" panose="020B0604020202020204" pitchFamily="34" charset="0"/>
                <a:cs typeface="Arial" panose="020B0604020202020204" pitchFamily="34" charset="0"/>
              </a:rPr>
              <a:t>.  But the infrastructure needs to be planned at the beginning of the planning stages with the architects, end users and GCs.  </a:t>
            </a:r>
          </a:p>
          <a:p>
            <a:r>
              <a:rPr lang="en-GB" sz="1100" dirty="0">
                <a:latin typeface="Arial" panose="020B0604020202020204" pitchFamily="34" charset="0"/>
                <a:cs typeface="Arial" panose="020B0604020202020204" pitchFamily="34" charset="0"/>
              </a:rPr>
              <a:t>Realizing that power and data will co-exist on the same cable but also get educated on the bundle sizes and heat rise which will need to be carefully planned with proper pathway design.</a:t>
            </a:r>
          </a:p>
          <a:p>
            <a:r>
              <a:rPr lang="en-GB" sz="1100" dirty="0">
                <a:latin typeface="Arial" panose="020B0604020202020204" pitchFamily="34" charset="0"/>
                <a:cs typeface="Arial" panose="020B0604020202020204" pitchFamily="34" charset="0"/>
              </a:rPr>
              <a:t>Zone cabling will allow flexibility as you can add devices later and add the cable to the patch panel in the zone enclosure and also aid in cable management.</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But most importantly is the education of all of this technology – talk to the manufacturers as each lighting manufacturer has their own unique operating system and layout – this is still non-standardized.  But for the low voltage system designer and contractor, there are standards and codes to aid in the design and installation.  Get familiar with these.  Get educated and get a seat at the architects table from the onset.</a:t>
            </a:r>
          </a:p>
        </p:txBody>
      </p:sp>
      <p:sp>
        <p:nvSpPr>
          <p:cNvPr id="4" name="Slide Number Placeholder 3"/>
          <p:cNvSpPr>
            <a:spLocks noGrp="1"/>
          </p:cNvSpPr>
          <p:nvPr>
            <p:ph type="sldNum" sz="quarter" idx="10"/>
          </p:nvPr>
        </p:nvSpPr>
        <p:spPr/>
        <p:txBody>
          <a:bodyPr/>
          <a:lstStyle/>
          <a:p>
            <a:fld id="{DACDC200-D770-4AF6-8971-F845EC3D7FD4}" type="slidenum">
              <a:rPr lang="en-GB" smtClean="0"/>
              <a:pPr/>
              <a:t>46</a:t>
            </a:fld>
            <a:endParaRPr lang="en-GB"/>
          </a:p>
        </p:txBody>
      </p:sp>
    </p:spTree>
    <p:extLst>
      <p:ext uri="{BB962C8B-B14F-4D97-AF65-F5344CB8AC3E}">
        <p14:creationId xmlns:p14="http://schemas.microsoft.com/office/powerpoint/2010/main" val="40356676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BB20FB8-81D2-4E1B-BE04-A042434A7A1E}" type="slidenum">
              <a:rPr lang="en-US" smtClean="0"/>
              <a:t>47</a:t>
            </a:fld>
            <a:endParaRPr lang="en-US"/>
          </a:p>
        </p:txBody>
      </p:sp>
    </p:spTree>
    <p:extLst>
      <p:ext uri="{BB962C8B-B14F-4D97-AF65-F5344CB8AC3E}">
        <p14:creationId xmlns:p14="http://schemas.microsoft.com/office/powerpoint/2010/main" val="2139362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the cabling selection for IP applications, such as PoE LED lighting</a:t>
            </a:r>
          </a:p>
        </p:txBody>
      </p:sp>
      <p:sp>
        <p:nvSpPr>
          <p:cNvPr id="4" name="Slide Number Placeholder 3"/>
          <p:cNvSpPr>
            <a:spLocks noGrp="1"/>
          </p:cNvSpPr>
          <p:nvPr>
            <p:ph type="sldNum" sz="quarter" idx="5"/>
          </p:nvPr>
        </p:nvSpPr>
        <p:spPr/>
        <p:txBody>
          <a:bodyPr/>
          <a:lstStyle/>
          <a:p>
            <a:fld id="{ABB20FB8-81D2-4E1B-BE04-A042434A7A1E}" type="slidenum">
              <a:rPr lang="en-US" smtClean="0"/>
              <a:t>5</a:t>
            </a:fld>
            <a:endParaRPr lang="en-US" dirty="0"/>
          </a:p>
        </p:txBody>
      </p:sp>
    </p:spTree>
    <p:extLst>
      <p:ext uri="{BB962C8B-B14F-4D97-AF65-F5344CB8AC3E}">
        <p14:creationId xmlns:p14="http://schemas.microsoft.com/office/powerpoint/2010/main" val="1795422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We know there is a revolution going on.  A traditional has many systems in addition to data that are running on proprietary software and cabling types. In the future we will see more and more of these applications with IP addresses and can co-exist on the same network and be cabled with structured cabling systems.  Some of these systems include lighting, security, AV and event HVAC and fire alarm.  However, it will take time as it is still a wild west out there and there are only a few early adopters that have taken a hold of this revolution and have realized significant savings in operating and capital expenditures.</a:t>
            </a:r>
          </a:p>
        </p:txBody>
      </p:sp>
      <p:sp>
        <p:nvSpPr>
          <p:cNvPr id="4" name="Slide Number Placeholder 3"/>
          <p:cNvSpPr>
            <a:spLocks noGrp="1"/>
          </p:cNvSpPr>
          <p:nvPr>
            <p:ph type="sldNum" sz="quarter" idx="10"/>
          </p:nvPr>
        </p:nvSpPr>
        <p:spPr/>
        <p:txBody>
          <a:bodyPr/>
          <a:lstStyle/>
          <a:p>
            <a:pPr>
              <a:defRPr/>
            </a:pPr>
            <a:fld id="{79388411-CC68-410F-96BB-8A232BC3A30A}" type="slidenum">
              <a:rPr lang="en-US" altLang="en-US" smtClean="0"/>
              <a:pPr>
                <a:defRPr/>
              </a:pPr>
              <a:t>6</a:t>
            </a:fld>
            <a:endParaRPr lang="en-US" altLang="en-US" dirty="0"/>
          </a:p>
        </p:txBody>
      </p:sp>
    </p:spTree>
    <p:extLst>
      <p:ext uri="{BB962C8B-B14F-4D97-AF65-F5344CB8AC3E}">
        <p14:creationId xmlns:p14="http://schemas.microsoft.com/office/powerpoint/2010/main" val="1103162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IP cables are four pair balanced twisted pair and at least two strands of either multimode or </a:t>
            </a:r>
            <a:r>
              <a:rPr lang="en-US" dirty="0" err="1"/>
              <a:t>singlemode</a:t>
            </a:r>
            <a:r>
              <a:rPr lang="en-US" dirty="0"/>
              <a:t> fiber (one to transmit and one to receive) </a:t>
            </a:r>
          </a:p>
        </p:txBody>
      </p:sp>
      <p:sp>
        <p:nvSpPr>
          <p:cNvPr id="4" name="Slide Number Placeholder 3"/>
          <p:cNvSpPr>
            <a:spLocks noGrp="1"/>
          </p:cNvSpPr>
          <p:nvPr>
            <p:ph type="sldNum" sz="quarter" idx="10"/>
          </p:nvPr>
        </p:nvSpPr>
        <p:spPr/>
        <p:txBody>
          <a:bodyPr/>
          <a:lstStyle/>
          <a:p>
            <a:fld id="{CA8D1F49-52F9-42D5-BD99-5A6AD379B089}"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cs typeface="Calibri"/>
              </a:rPr>
              <a:t>The lowest recognized cable is Category 3 which is only  used for voice.  Category 5e and 6 are the most installed base today.  Category 5e, 6 and 6A are also available as shielded versions for better signal protection.  Category 7 and 7A are recognized through international standards but are being deployed today, mainly in government installation because of the Tempest rating which is due to pair separation and isolation.  Category 8 was recently ratified to run 2 Gigahertz but the  distance is limited to 30 meters, so most likely will be for data centers). </a:t>
            </a:r>
          </a:p>
          <a:p>
            <a:endParaRPr lang="en-US" sz="1100" dirty="0">
              <a:cs typeface="Calibri"/>
            </a:endParaRPr>
          </a:p>
          <a:p>
            <a:r>
              <a:rPr lang="en-US" sz="1100" dirty="0">
                <a:cs typeface="Calibri"/>
              </a:rPr>
              <a:t>Here you can see the difference between the type of unshielded and shielded constructions.  The S/FTP is pairs with a metal shield and an overall shield.  Shielded cables have a drain wire and It's important that the drain wire stays in contact with the conductive side of the shield.  We are seeing more installations with shielded cable because of its better performance against noise.</a:t>
            </a:r>
          </a:p>
          <a:p>
            <a:endParaRPr lang="en-US" sz="1100" dirty="0">
              <a:cs typeface="Calibri"/>
            </a:endParaRPr>
          </a:p>
          <a:p>
            <a:r>
              <a:rPr lang="en-US" sz="1100" dirty="0">
                <a:cs typeface="Calibri"/>
              </a:rPr>
              <a:t> </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79388411-CC68-410F-96BB-8A232BC3A30A}" type="slidenum">
              <a:rPr lang="en-US" altLang="en-US" smtClean="0"/>
              <a:pPr>
                <a:defRPr/>
              </a:pPr>
              <a:t>8</a:t>
            </a:fld>
            <a:endParaRPr lang="en-US" altLang="en-US" dirty="0"/>
          </a:p>
        </p:txBody>
      </p:sp>
    </p:spTree>
    <p:extLst>
      <p:ext uri="{BB962C8B-B14F-4D97-AF65-F5344CB8AC3E}">
        <p14:creationId xmlns:p14="http://schemas.microsoft.com/office/powerpoint/2010/main" val="1001612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cs typeface="Calibri"/>
              </a:rPr>
              <a:t>You can see that these class and category systems are defined by the applications and bandwidth.  One thing to remember is that there are distance limitations for twisted pair cable which is 90 meters between the telecom room and the work area outlet for the permanent link and 100 meters for the channel which includes the patch cords.  However, Category 8 is limited to 30 meters.</a:t>
            </a:r>
          </a:p>
        </p:txBody>
      </p:sp>
      <p:sp>
        <p:nvSpPr>
          <p:cNvPr id="4" name="Slide Number Placeholder 3"/>
          <p:cNvSpPr>
            <a:spLocks noGrp="1"/>
          </p:cNvSpPr>
          <p:nvPr>
            <p:ph type="sldNum" sz="quarter" idx="10"/>
          </p:nvPr>
        </p:nvSpPr>
        <p:spPr/>
        <p:txBody>
          <a:bodyPr/>
          <a:lstStyle/>
          <a:p>
            <a:fld id="{4857E6E9-70CD-472D-ACC6-72FD5E25BCBD}" type="slidenum">
              <a:rPr lang="en-US" smtClean="0"/>
              <a:t>9</a:t>
            </a:fld>
            <a:endParaRPr lang="en-US" dirty="0"/>
          </a:p>
        </p:txBody>
      </p:sp>
    </p:spTree>
    <p:extLst>
      <p:ext uri="{BB962C8B-B14F-4D97-AF65-F5344CB8AC3E}">
        <p14:creationId xmlns:p14="http://schemas.microsoft.com/office/powerpoint/2010/main" val="1092863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556511"/>
            <a:ext cx="12435840" cy="1764030"/>
          </a:xfrm>
        </p:spPr>
        <p:txBody>
          <a:bodyPr/>
          <a:lstStyle>
            <a:lvl1pP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2194560" y="4663440"/>
            <a:ext cx="10241280" cy="2103120"/>
          </a:xfrm>
        </p:spPr>
        <p:txBody>
          <a:bodyPr/>
          <a:lstStyle>
            <a:lvl1pPr marL="0" indent="0" algn="ctr">
              <a:buNone/>
              <a:defRPr>
                <a:solidFill>
                  <a:schemeClr val="tx1">
                    <a:tint val="75000"/>
                  </a:schemeClr>
                </a:solidFill>
              </a:defRPr>
            </a:lvl1pPr>
            <a:lvl2pPr marL="653110" indent="0" algn="ctr">
              <a:buNone/>
              <a:defRPr>
                <a:solidFill>
                  <a:schemeClr val="tx1">
                    <a:tint val="75000"/>
                  </a:schemeClr>
                </a:solidFill>
              </a:defRPr>
            </a:lvl2pPr>
            <a:lvl3pPr marL="1306220" indent="0" algn="ctr">
              <a:buNone/>
              <a:defRPr>
                <a:solidFill>
                  <a:schemeClr val="tx1">
                    <a:tint val="75000"/>
                  </a:schemeClr>
                </a:solidFill>
              </a:defRPr>
            </a:lvl3pPr>
            <a:lvl4pPr marL="1959331" indent="0" algn="ctr">
              <a:buNone/>
              <a:defRPr>
                <a:solidFill>
                  <a:schemeClr val="tx1">
                    <a:tint val="75000"/>
                  </a:schemeClr>
                </a:solidFill>
              </a:defRPr>
            </a:lvl4pPr>
            <a:lvl5pPr marL="2612441" indent="0" algn="ctr">
              <a:buNone/>
              <a:defRPr>
                <a:solidFill>
                  <a:schemeClr val="tx1">
                    <a:tint val="75000"/>
                  </a:schemeClr>
                </a:solidFill>
              </a:defRPr>
            </a:lvl5pPr>
            <a:lvl6pPr marL="3265551" indent="0" algn="ctr">
              <a:buNone/>
              <a:defRPr>
                <a:solidFill>
                  <a:schemeClr val="tx1">
                    <a:tint val="75000"/>
                  </a:schemeClr>
                </a:solidFill>
              </a:defRPr>
            </a:lvl6pPr>
            <a:lvl7pPr marL="3918661" indent="0" algn="ctr">
              <a:buNone/>
              <a:defRPr>
                <a:solidFill>
                  <a:schemeClr val="tx1">
                    <a:tint val="75000"/>
                  </a:schemeClr>
                </a:solidFill>
              </a:defRPr>
            </a:lvl7pPr>
            <a:lvl8pPr marL="4571771" indent="0" algn="ctr">
              <a:buNone/>
              <a:defRPr>
                <a:solidFill>
                  <a:schemeClr val="tx1">
                    <a:tint val="75000"/>
                  </a:schemeClr>
                </a:solidFill>
              </a:defRPr>
            </a:lvl8pPr>
            <a:lvl9pPr marL="5224882"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C3546DF-3183-490A-A0D0-6B3C1A48915C}"/>
              </a:ext>
            </a:extLst>
          </p:cNvPr>
          <p:cNvSpPr>
            <a:spLocks noGrp="1"/>
          </p:cNvSpPr>
          <p:nvPr>
            <p:ph type="dt" sz="half" idx="10"/>
          </p:nvPr>
        </p:nvSpPr>
        <p:spPr/>
        <p:txBody>
          <a:bodyPr/>
          <a:lstStyle>
            <a:lvl1pPr>
              <a:defRPr/>
            </a:lvl1pPr>
          </a:lstStyle>
          <a:p>
            <a:pPr>
              <a:defRPr/>
            </a:pPr>
            <a:fld id="{437B0B75-BA70-4BEE-A2D4-09146898C056}" type="datetimeFigureOut">
              <a:rPr lang="en-US"/>
              <a:pPr>
                <a:defRPr/>
              </a:pPr>
              <a:t>7/8/2019</a:t>
            </a:fld>
            <a:endParaRPr lang="en-US"/>
          </a:p>
        </p:txBody>
      </p:sp>
      <p:sp>
        <p:nvSpPr>
          <p:cNvPr id="5" name="Footer Placeholder 4">
            <a:extLst>
              <a:ext uri="{FF2B5EF4-FFF2-40B4-BE49-F238E27FC236}">
                <a16:creationId xmlns:a16="http://schemas.microsoft.com/office/drawing/2014/main" id="{0A2C9A0D-321B-4D5F-8B46-8D7C47C9DA4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A59A242-23E0-427A-81FC-49316EE987CB}"/>
              </a:ext>
            </a:extLst>
          </p:cNvPr>
          <p:cNvSpPr>
            <a:spLocks noGrp="1"/>
          </p:cNvSpPr>
          <p:nvPr>
            <p:ph type="sldNum" sz="quarter" idx="12"/>
          </p:nvPr>
        </p:nvSpPr>
        <p:spPr/>
        <p:txBody>
          <a:bodyPr/>
          <a:lstStyle>
            <a:lvl1pPr>
              <a:defRPr/>
            </a:lvl1pPr>
          </a:lstStyle>
          <a:p>
            <a:pPr>
              <a:defRPr/>
            </a:pPr>
            <a:fld id="{0C9828D0-5055-4823-9786-EB4F3A42E3C9}" type="slidenum">
              <a:rPr lang="en-US" altLang="en-US"/>
              <a:pPr>
                <a:defRPr/>
              </a:pPr>
              <a:t>‹#›</a:t>
            </a:fld>
            <a:endParaRPr lang="en-US" altLang="en-US"/>
          </a:p>
        </p:txBody>
      </p:sp>
    </p:spTree>
    <p:extLst>
      <p:ext uri="{BB962C8B-B14F-4D97-AF65-F5344CB8AC3E}">
        <p14:creationId xmlns:p14="http://schemas.microsoft.com/office/powerpoint/2010/main" val="546433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3198FC-50B7-4E72-86CA-9312EAE249CA}"/>
              </a:ext>
            </a:extLst>
          </p:cNvPr>
          <p:cNvSpPr>
            <a:spLocks noGrp="1"/>
          </p:cNvSpPr>
          <p:nvPr>
            <p:ph type="dt" sz="half" idx="10"/>
          </p:nvPr>
        </p:nvSpPr>
        <p:spPr/>
        <p:txBody>
          <a:bodyPr/>
          <a:lstStyle>
            <a:lvl1pPr>
              <a:defRPr/>
            </a:lvl1pPr>
          </a:lstStyle>
          <a:p>
            <a:pPr>
              <a:defRPr/>
            </a:pPr>
            <a:fld id="{3951BC7C-DE4A-45B7-A048-DD34AEE486B5}" type="datetimeFigureOut">
              <a:rPr lang="en-US"/>
              <a:pPr>
                <a:defRPr/>
              </a:pPr>
              <a:t>7/8/2019</a:t>
            </a:fld>
            <a:endParaRPr lang="en-US"/>
          </a:p>
        </p:txBody>
      </p:sp>
      <p:sp>
        <p:nvSpPr>
          <p:cNvPr id="5" name="Footer Placeholder 4">
            <a:extLst>
              <a:ext uri="{FF2B5EF4-FFF2-40B4-BE49-F238E27FC236}">
                <a16:creationId xmlns:a16="http://schemas.microsoft.com/office/drawing/2014/main" id="{A026709D-4C0F-4B0D-9210-119D2FA7605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8A6EBE1-009F-47A4-B99F-D36E2883409C}"/>
              </a:ext>
            </a:extLst>
          </p:cNvPr>
          <p:cNvSpPr>
            <a:spLocks noGrp="1"/>
          </p:cNvSpPr>
          <p:nvPr>
            <p:ph type="sldNum" sz="quarter" idx="12"/>
          </p:nvPr>
        </p:nvSpPr>
        <p:spPr/>
        <p:txBody>
          <a:bodyPr/>
          <a:lstStyle>
            <a:lvl1pPr>
              <a:defRPr/>
            </a:lvl1pPr>
          </a:lstStyle>
          <a:p>
            <a:pPr>
              <a:defRPr/>
            </a:pPr>
            <a:fld id="{D961F496-3383-4452-B9E3-798743FAB87C}" type="slidenum">
              <a:rPr lang="en-US" altLang="en-US"/>
              <a:pPr>
                <a:defRPr/>
              </a:pPr>
              <a:t>‹#›</a:t>
            </a:fld>
            <a:endParaRPr lang="en-US" altLang="en-US"/>
          </a:p>
        </p:txBody>
      </p:sp>
    </p:spTree>
    <p:extLst>
      <p:ext uri="{BB962C8B-B14F-4D97-AF65-F5344CB8AC3E}">
        <p14:creationId xmlns:p14="http://schemas.microsoft.com/office/powerpoint/2010/main" val="3275063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040" y="1463040"/>
            <a:ext cx="3291840" cy="5888356"/>
          </a:xfrm>
        </p:spPr>
        <p:txBody>
          <a:bodyPr vert="eaVert"/>
          <a:lstStyle>
            <a:lvl1pPr>
              <a:defRPr>
                <a:solidFill>
                  <a:schemeClr val="tx1"/>
                </a:solidFill>
              </a:defRPr>
            </a:lvl1pPr>
          </a:lstStyle>
          <a:p>
            <a:r>
              <a:rPr lang="en-US" dirty="0"/>
              <a:t>Click to edit Master title style</a:t>
            </a:r>
          </a:p>
        </p:txBody>
      </p:sp>
      <p:sp>
        <p:nvSpPr>
          <p:cNvPr id="3" name="Vertical Text Placeholder 2"/>
          <p:cNvSpPr>
            <a:spLocks noGrp="1"/>
          </p:cNvSpPr>
          <p:nvPr>
            <p:ph type="body" orient="vert" idx="1"/>
          </p:nvPr>
        </p:nvSpPr>
        <p:spPr>
          <a:xfrm>
            <a:off x="731520" y="1463040"/>
            <a:ext cx="9631680" cy="58883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BDB48B-1185-44CD-9309-F89002169879}"/>
              </a:ext>
            </a:extLst>
          </p:cNvPr>
          <p:cNvSpPr>
            <a:spLocks noGrp="1"/>
          </p:cNvSpPr>
          <p:nvPr>
            <p:ph type="dt" sz="half" idx="10"/>
          </p:nvPr>
        </p:nvSpPr>
        <p:spPr/>
        <p:txBody>
          <a:bodyPr/>
          <a:lstStyle>
            <a:lvl1pPr>
              <a:defRPr/>
            </a:lvl1pPr>
          </a:lstStyle>
          <a:p>
            <a:pPr>
              <a:defRPr/>
            </a:pPr>
            <a:fld id="{F2CECBD3-F754-4861-8FE2-182CBD6493E1}" type="datetimeFigureOut">
              <a:rPr lang="en-US"/>
              <a:pPr>
                <a:defRPr/>
              </a:pPr>
              <a:t>7/8/2019</a:t>
            </a:fld>
            <a:endParaRPr lang="en-US"/>
          </a:p>
        </p:txBody>
      </p:sp>
      <p:sp>
        <p:nvSpPr>
          <p:cNvPr id="5" name="Footer Placeholder 4">
            <a:extLst>
              <a:ext uri="{FF2B5EF4-FFF2-40B4-BE49-F238E27FC236}">
                <a16:creationId xmlns:a16="http://schemas.microsoft.com/office/drawing/2014/main" id="{A42C2924-EEC3-4E1C-A762-6A812FD5DE9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0BA852D-0DAC-4C8B-A0C9-51E706BF6962}"/>
              </a:ext>
            </a:extLst>
          </p:cNvPr>
          <p:cNvSpPr>
            <a:spLocks noGrp="1"/>
          </p:cNvSpPr>
          <p:nvPr>
            <p:ph type="sldNum" sz="quarter" idx="12"/>
          </p:nvPr>
        </p:nvSpPr>
        <p:spPr/>
        <p:txBody>
          <a:bodyPr/>
          <a:lstStyle>
            <a:lvl1pPr>
              <a:defRPr/>
            </a:lvl1pPr>
          </a:lstStyle>
          <a:p>
            <a:pPr>
              <a:defRPr/>
            </a:pPr>
            <a:fld id="{A8D73335-D223-4241-AE70-7C1331C1A569}" type="slidenum">
              <a:rPr lang="en-US" altLang="en-US"/>
              <a:pPr>
                <a:defRPr/>
              </a:pPr>
              <a:t>‹#›</a:t>
            </a:fld>
            <a:endParaRPr lang="en-US" altLang="en-US"/>
          </a:p>
        </p:txBody>
      </p:sp>
    </p:spTree>
    <p:extLst>
      <p:ext uri="{BB962C8B-B14F-4D97-AF65-F5344CB8AC3E}">
        <p14:creationId xmlns:p14="http://schemas.microsoft.com/office/powerpoint/2010/main" val="9112236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5591079-5E59-4874-AB39-847CB0E3A0F6}"/>
              </a:ext>
            </a:extLst>
          </p:cNvPr>
          <p:cNvSpPr>
            <a:spLocks noGrp="1"/>
          </p:cNvSpPr>
          <p:nvPr>
            <p:ph idx="1"/>
          </p:nvPr>
        </p:nvSpPr>
        <p:spPr>
          <a:xfrm>
            <a:off x="607807" y="1104227"/>
            <a:ext cx="13579803" cy="6081882"/>
          </a:xfrm>
        </p:spPr>
        <p:txBody>
          <a:bodyPr/>
          <a:lstStyle>
            <a:lvl1pPr>
              <a:defRPr>
                <a:latin typeface="+mn-lt"/>
              </a:defRPr>
            </a:lvl1pPr>
          </a:lstStyle>
          <a:p>
            <a:endParaRPr lang="en-US"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03A91B9B-D682-435A-A8A9-C015E0071DF8}"/>
              </a:ext>
            </a:extLst>
          </p:cNvPr>
          <p:cNvSpPr>
            <a:spLocks noGrp="1"/>
          </p:cNvSpPr>
          <p:nvPr>
            <p:ph type="sldNum" sz="quarter" idx="4294967295"/>
          </p:nvPr>
        </p:nvSpPr>
        <p:spPr>
          <a:xfrm>
            <a:off x="13682982" y="7627622"/>
            <a:ext cx="947419" cy="439419"/>
          </a:xfrm>
          <a:prstGeom prst="rect">
            <a:avLst/>
          </a:prstGeom>
        </p:spPr>
        <p:txBody>
          <a:bodyPr/>
          <a:lstStyle>
            <a:lvl1pPr algn="ctr">
              <a:defRPr>
                <a:solidFill>
                  <a:schemeClr val="bg1"/>
                </a:solidFill>
              </a:defRPr>
            </a:lvl1pPr>
          </a:lstStyle>
          <a:p>
            <a:fld id="{ED4B66E5-1AC5-4F09-8C02-5263A4AD3DF3}" type="slidenum">
              <a:rPr lang="en-US" smtClean="0"/>
              <a:pPr/>
              <a:t>‹#›</a:t>
            </a:fld>
            <a:endParaRPr lang="en-US" dirty="0"/>
          </a:p>
        </p:txBody>
      </p:sp>
      <p:sp>
        <p:nvSpPr>
          <p:cNvPr id="11" name="Title 10">
            <a:extLst>
              <a:ext uri="{FF2B5EF4-FFF2-40B4-BE49-F238E27FC236}">
                <a16:creationId xmlns:a16="http://schemas.microsoft.com/office/drawing/2014/main" id="{1002378D-3D92-47B9-870B-D5FF4188365B}"/>
              </a:ext>
            </a:extLst>
          </p:cNvPr>
          <p:cNvSpPr>
            <a:spLocks noGrp="1"/>
          </p:cNvSpPr>
          <p:nvPr>
            <p:ph type="title"/>
          </p:nvPr>
        </p:nvSpPr>
        <p:spPr>
          <a:xfrm>
            <a:off x="607807" y="-42586"/>
            <a:ext cx="11374078" cy="762002"/>
          </a:xfrm>
        </p:spPr>
        <p:txBody>
          <a:bodyPr anchor="b"/>
          <a:lstStyle>
            <a:lvl1pPr>
              <a:defRPr sz="3840"/>
            </a:lvl1pPr>
          </a:lstStyle>
          <a:p>
            <a:r>
              <a:rPr lang="en-US"/>
              <a:t>Click to edit Master title style</a:t>
            </a:r>
          </a:p>
        </p:txBody>
      </p:sp>
    </p:spTree>
    <p:custDataLst>
      <p:tags r:id="rId1"/>
    </p:custDataLst>
    <p:extLst>
      <p:ext uri="{BB962C8B-B14F-4D97-AF65-F5344CB8AC3E}">
        <p14:creationId xmlns:p14="http://schemas.microsoft.com/office/powerpoint/2010/main" val="2251514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5591079-5E59-4874-AB39-847CB0E3A0F6}"/>
              </a:ext>
            </a:extLst>
          </p:cNvPr>
          <p:cNvSpPr>
            <a:spLocks noGrp="1"/>
          </p:cNvSpPr>
          <p:nvPr>
            <p:ph idx="1"/>
          </p:nvPr>
        </p:nvSpPr>
        <p:spPr>
          <a:xfrm>
            <a:off x="607807" y="1104227"/>
            <a:ext cx="13579803" cy="6081882"/>
          </a:xfrm>
        </p:spPr>
        <p:txBody>
          <a:bodyPr/>
          <a:lstStyle>
            <a:lvl1pPr>
              <a:defRPr>
                <a:latin typeface="+mn-lt"/>
              </a:defRPr>
            </a:lvl1pPr>
          </a:lstStyle>
          <a:p>
            <a:endParaRPr lang="en-US" dirty="0">
              <a:latin typeface="Arial" panose="020B0604020202020204" pitchFamily="34" charset="0"/>
              <a:cs typeface="Arial" panose="020B0604020202020204" pitchFamily="34" charset="0"/>
            </a:endParaRPr>
          </a:p>
        </p:txBody>
      </p:sp>
      <p:sp>
        <p:nvSpPr>
          <p:cNvPr id="11" name="Title 10">
            <a:extLst>
              <a:ext uri="{FF2B5EF4-FFF2-40B4-BE49-F238E27FC236}">
                <a16:creationId xmlns:a16="http://schemas.microsoft.com/office/drawing/2014/main" id="{1002378D-3D92-47B9-870B-D5FF4188365B}"/>
              </a:ext>
            </a:extLst>
          </p:cNvPr>
          <p:cNvSpPr>
            <a:spLocks noGrp="1"/>
          </p:cNvSpPr>
          <p:nvPr>
            <p:ph type="title"/>
          </p:nvPr>
        </p:nvSpPr>
        <p:spPr>
          <a:xfrm>
            <a:off x="607807" y="15084"/>
            <a:ext cx="11374078" cy="762002"/>
          </a:xfrm>
        </p:spPr>
        <p:txBody>
          <a:bodyPr anchor="b"/>
          <a:lstStyle>
            <a:lvl1pPr>
              <a:defRPr sz="3840"/>
            </a:lvl1pPr>
          </a:lstStyle>
          <a:p>
            <a:r>
              <a:rPr lang="en-US"/>
              <a:t>Click to edit Master title style</a:t>
            </a:r>
          </a:p>
        </p:txBody>
      </p:sp>
      <p:sp>
        <p:nvSpPr>
          <p:cNvPr id="13" name="Text Placeholder 12">
            <a:extLst>
              <a:ext uri="{FF2B5EF4-FFF2-40B4-BE49-F238E27FC236}">
                <a16:creationId xmlns:a16="http://schemas.microsoft.com/office/drawing/2014/main" id="{D70C90C5-37A7-4D86-84D2-030B14BDEE1F}"/>
              </a:ext>
            </a:extLst>
          </p:cNvPr>
          <p:cNvSpPr>
            <a:spLocks noGrp="1"/>
          </p:cNvSpPr>
          <p:nvPr>
            <p:ph type="body" sz="quarter" idx="10" hasCustomPrompt="1"/>
          </p:nvPr>
        </p:nvSpPr>
        <p:spPr>
          <a:xfrm>
            <a:off x="12527958" y="149764"/>
            <a:ext cx="1861144" cy="551179"/>
          </a:xfrm>
        </p:spPr>
        <p:txBody>
          <a:bodyPr/>
          <a:lstStyle>
            <a:lvl1pPr marL="0" indent="0">
              <a:buNone/>
              <a:defRPr sz="2400">
                <a:solidFill>
                  <a:schemeClr val="bg1"/>
                </a:solidFill>
              </a:defRPr>
            </a:lvl1pPr>
          </a:lstStyle>
          <a:p>
            <a:pPr lvl="0"/>
            <a:r>
              <a:rPr lang="en-US" dirty="0"/>
              <a:t>Reference</a:t>
            </a:r>
          </a:p>
        </p:txBody>
      </p:sp>
    </p:spTree>
    <p:custDataLst>
      <p:tags r:id="rId1"/>
    </p:custDataLst>
    <p:extLst>
      <p:ext uri="{BB962C8B-B14F-4D97-AF65-F5344CB8AC3E}">
        <p14:creationId xmlns:p14="http://schemas.microsoft.com/office/powerpoint/2010/main" val="39413104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5591079-5E59-4874-AB39-847CB0E3A0F6}"/>
              </a:ext>
            </a:extLst>
          </p:cNvPr>
          <p:cNvSpPr>
            <a:spLocks noGrp="1"/>
          </p:cNvSpPr>
          <p:nvPr>
            <p:ph idx="1"/>
          </p:nvPr>
        </p:nvSpPr>
        <p:spPr>
          <a:xfrm>
            <a:off x="607807" y="1104227"/>
            <a:ext cx="13579803" cy="6081882"/>
          </a:xfrm>
        </p:spPr>
        <p:txBody>
          <a:bodyPr/>
          <a:lstStyle>
            <a:lvl1pPr>
              <a:defRPr>
                <a:latin typeface="+mn-lt"/>
              </a:defRPr>
            </a:lvl1pPr>
          </a:lstStyle>
          <a:p>
            <a:endParaRPr lang="en-US"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6830840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5591079-5E59-4874-AB39-847CB0E3A0F6}"/>
              </a:ext>
            </a:extLst>
          </p:cNvPr>
          <p:cNvSpPr>
            <a:spLocks noGrp="1"/>
          </p:cNvSpPr>
          <p:nvPr>
            <p:ph idx="1"/>
          </p:nvPr>
        </p:nvSpPr>
        <p:spPr>
          <a:xfrm>
            <a:off x="607807" y="1104227"/>
            <a:ext cx="13579803" cy="6081882"/>
          </a:xfrm>
        </p:spPr>
        <p:txBody>
          <a:bodyPr/>
          <a:lstStyle>
            <a:lvl1pPr>
              <a:defRPr>
                <a:latin typeface="+mn-lt"/>
              </a:defRPr>
            </a:lvl1pPr>
          </a:lstStyle>
          <a:p>
            <a:endParaRPr lang="en-US"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0048619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2_Title and Content only">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buClr>
                <a:srgbClr val="FF0000"/>
              </a:buClr>
              <a:defRPr sz="2880" baseline="0"/>
            </a:lvl1pPr>
            <a:lvl2pPr>
              <a:buClrTx/>
              <a:defRPr sz="2560" baseline="0"/>
            </a:lvl2pPr>
            <a:lvl3pPr>
              <a:buClrTx/>
              <a:defRPr sz="2560" baseline="0"/>
            </a:lvl3pPr>
            <a:lvl4pPr>
              <a:buClrTx/>
              <a:defRPr sz="2240" baseline="0"/>
            </a:lvl4pPr>
            <a:lvl5pPr>
              <a:buClrTx/>
              <a:defRPr sz="224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1013981" y="464397"/>
            <a:ext cx="13242650" cy="582930"/>
          </a:xfrm>
          <a:prstGeom prst="rect">
            <a:avLst/>
          </a:prstGeom>
        </p:spPr>
        <p:txBody>
          <a:bodyPr/>
          <a:lstStyle>
            <a:lvl1pPr>
              <a:defRPr sz="3200">
                <a:latin typeface="Arial"/>
                <a:cs typeface="Arial"/>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517813954"/>
      </p:ext>
    </p:extLst>
  </p:cSld>
  <p:clrMapOvr>
    <a:masterClrMapping/>
  </p:clrMapOvr>
  <p:transition spd="med">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Pictur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4630400" cy="8229600"/>
          </a:xfrm>
          <a:prstGeom prst="rect">
            <a:avLst/>
          </a:prstGeom>
        </p:spPr>
        <p:txBody>
          <a:bodyPr lIns="121954" tIns="60977" rIns="121954" bIns="60977"/>
          <a:lstStyle>
            <a:lvl1pPr>
              <a:defRPr>
                <a:latin typeface="Open Sans"/>
                <a:cs typeface="Open Sans"/>
              </a:defRPr>
            </a:lvl1pPr>
          </a:lstStyle>
          <a:p>
            <a:r>
              <a:rPr lang="en-US" dirty="0"/>
              <a:t>Click icon to add picture</a:t>
            </a:r>
          </a:p>
        </p:txBody>
      </p:sp>
      <p:sp>
        <p:nvSpPr>
          <p:cNvPr id="6" name="Title 1"/>
          <p:cNvSpPr>
            <a:spLocks noGrp="1"/>
          </p:cNvSpPr>
          <p:nvPr>
            <p:ph type="title" hasCustomPrompt="1"/>
          </p:nvPr>
        </p:nvSpPr>
        <p:spPr>
          <a:xfrm>
            <a:off x="844466" y="264610"/>
            <a:ext cx="12495142" cy="1371600"/>
          </a:xfrm>
        </p:spPr>
        <p:txBody>
          <a:bodyPr/>
          <a:lstStyle>
            <a:lvl1pPr>
              <a:defRPr>
                <a:solidFill>
                  <a:schemeClr val="tx1"/>
                </a:solidFill>
              </a:defRPr>
            </a:lvl1pPr>
          </a:lstStyle>
          <a:p>
            <a:r>
              <a:rPr lang="en-US" dirty="0"/>
              <a:t>CLICK TO EDIT ASTER TITLE STYLE</a:t>
            </a:r>
          </a:p>
        </p:txBody>
      </p:sp>
      <p:sp>
        <p:nvSpPr>
          <p:cNvPr id="8" name="Slide Number Placeholder 1">
            <a:extLst>
              <a:ext uri="{FF2B5EF4-FFF2-40B4-BE49-F238E27FC236}">
                <a16:creationId xmlns:a16="http://schemas.microsoft.com/office/drawing/2014/main" id="{F5956B3C-5A8E-4D02-A1DB-9BFEADB91E8B}"/>
              </a:ext>
            </a:extLst>
          </p:cNvPr>
          <p:cNvSpPr>
            <a:spLocks noGrp="1"/>
          </p:cNvSpPr>
          <p:nvPr>
            <p:ph type="sldNum" sz="quarter" idx="4294967295"/>
          </p:nvPr>
        </p:nvSpPr>
        <p:spPr>
          <a:xfrm>
            <a:off x="13682982" y="7627622"/>
            <a:ext cx="947419" cy="439419"/>
          </a:xfrm>
          <a:prstGeom prst="rect">
            <a:avLst/>
          </a:prstGeom>
        </p:spPr>
        <p:txBody>
          <a:bodyPr/>
          <a:lstStyle>
            <a:lvl1pPr algn="ctr">
              <a:defRPr>
                <a:solidFill>
                  <a:schemeClr val="bg1"/>
                </a:solidFill>
              </a:defRPr>
            </a:lvl1pPr>
          </a:lstStyle>
          <a:p>
            <a:fld id="{ED4B66E5-1AC5-4F09-8C02-5263A4AD3DF3}" type="slidenum">
              <a:rPr lang="en-US" smtClean="0"/>
              <a:pPr/>
              <a:t>‹#›</a:t>
            </a:fld>
            <a:endParaRPr lang="en-US" dirty="0"/>
          </a:p>
        </p:txBody>
      </p:sp>
    </p:spTree>
    <p:custDataLst>
      <p:tags r:id="rId1"/>
    </p:custDataLst>
    <p:extLst>
      <p:ext uri="{BB962C8B-B14F-4D97-AF65-F5344CB8AC3E}">
        <p14:creationId xmlns:p14="http://schemas.microsoft.com/office/powerpoint/2010/main" val="18063172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5591079-5E59-4874-AB39-847CB0E3A0F6}"/>
              </a:ext>
            </a:extLst>
          </p:cNvPr>
          <p:cNvSpPr>
            <a:spLocks noGrp="1"/>
          </p:cNvSpPr>
          <p:nvPr>
            <p:ph idx="1"/>
          </p:nvPr>
        </p:nvSpPr>
        <p:spPr>
          <a:xfrm>
            <a:off x="607807" y="1104227"/>
            <a:ext cx="13579803" cy="6081882"/>
          </a:xfrm>
        </p:spPr>
        <p:txBody>
          <a:bodyPr/>
          <a:lstStyle>
            <a:lvl1pPr>
              <a:defRPr>
                <a:latin typeface="+mn-lt"/>
              </a:defRPr>
            </a:lvl1pPr>
          </a:lstStyle>
          <a:p>
            <a:endParaRPr lang="en-US" dirty="0">
              <a:latin typeface="Arial" panose="020B0604020202020204" pitchFamily="34" charset="0"/>
              <a:cs typeface="Arial" panose="020B0604020202020204" pitchFamily="34" charset="0"/>
            </a:endParaRPr>
          </a:p>
        </p:txBody>
      </p:sp>
      <p:sp>
        <p:nvSpPr>
          <p:cNvPr id="11" name="Title 10">
            <a:extLst>
              <a:ext uri="{FF2B5EF4-FFF2-40B4-BE49-F238E27FC236}">
                <a16:creationId xmlns:a16="http://schemas.microsoft.com/office/drawing/2014/main" id="{1002378D-3D92-47B9-870B-D5FF4188365B}"/>
              </a:ext>
            </a:extLst>
          </p:cNvPr>
          <p:cNvSpPr>
            <a:spLocks noGrp="1"/>
          </p:cNvSpPr>
          <p:nvPr>
            <p:ph type="title"/>
          </p:nvPr>
        </p:nvSpPr>
        <p:spPr>
          <a:xfrm>
            <a:off x="607807" y="15084"/>
            <a:ext cx="11374078" cy="762002"/>
          </a:xfrm>
        </p:spPr>
        <p:txBody>
          <a:bodyPr anchor="b"/>
          <a:lstStyle>
            <a:lvl1pPr>
              <a:defRPr sz="3840"/>
            </a:lvl1pPr>
          </a:lstStyle>
          <a:p>
            <a:r>
              <a:rPr lang="en-US"/>
              <a:t>Click to edit Master title style</a:t>
            </a:r>
          </a:p>
        </p:txBody>
      </p:sp>
      <p:sp>
        <p:nvSpPr>
          <p:cNvPr id="13" name="Text Placeholder 12">
            <a:extLst>
              <a:ext uri="{FF2B5EF4-FFF2-40B4-BE49-F238E27FC236}">
                <a16:creationId xmlns:a16="http://schemas.microsoft.com/office/drawing/2014/main" id="{D70C90C5-37A7-4D86-84D2-030B14BDEE1F}"/>
              </a:ext>
            </a:extLst>
          </p:cNvPr>
          <p:cNvSpPr>
            <a:spLocks noGrp="1"/>
          </p:cNvSpPr>
          <p:nvPr>
            <p:ph type="body" sz="quarter" idx="10" hasCustomPrompt="1"/>
          </p:nvPr>
        </p:nvSpPr>
        <p:spPr>
          <a:xfrm>
            <a:off x="12527958" y="149764"/>
            <a:ext cx="1861144" cy="551179"/>
          </a:xfrm>
        </p:spPr>
        <p:txBody>
          <a:bodyPr/>
          <a:lstStyle>
            <a:lvl1pPr marL="0" indent="0">
              <a:buNone/>
              <a:defRPr sz="2400">
                <a:solidFill>
                  <a:schemeClr val="bg1"/>
                </a:solidFill>
              </a:defRPr>
            </a:lvl1pPr>
          </a:lstStyle>
          <a:p>
            <a:pPr lvl="0"/>
            <a:r>
              <a:rPr lang="en-US" dirty="0"/>
              <a:t>Reference</a:t>
            </a:r>
          </a:p>
        </p:txBody>
      </p:sp>
    </p:spTree>
    <p:custDataLst>
      <p:tags r:id="rId1"/>
    </p:custDataLst>
    <p:extLst>
      <p:ext uri="{BB962C8B-B14F-4D97-AF65-F5344CB8AC3E}">
        <p14:creationId xmlns:p14="http://schemas.microsoft.com/office/powerpoint/2010/main" val="16166900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5591079-5E59-4874-AB39-847CB0E3A0F6}"/>
              </a:ext>
            </a:extLst>
          </p:cNvPr>
          <p:cNvSpPr>
            <a:spLocks noGrp="1"/>
          </p:cNvSpPr>
          <p:nvPr>
            <p:ph idx="1"/>
          </p:nvPr>
        </p:nvSpPr>
        <p:spPr>
          <a:xfrm>
            <a:off x="607807" y="1104227"/>
            <a:ext cx="13579803" cy="6081882"/>
          </a:xfrm>
        </p:spPr>
        <p:txBody>
          <a:bodyPr/>
          <a:lstStyle>
            <a:lvl1pPr>
              <a:defRPr>
                <a:latin typeface="+mn-lt"/>
              </a:defRPr>
            </a:lvl1pPr>
          </a:lstStyle>
          <a:p>
            <a:endParaRPr lang="en-US"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037152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3DFAE0-DBE1-47C3-ADFA-C21829B40988}"/>
              </a:ext>
            </a:extLst>
          </p:cNvPr>
          <p:cNvSpPr>
            <a:spLocks noGrp="1"/>
          </p:cNvSpPr>
          <p:nvPr>
            <p:ph type="dt" sz="half" idx="10"/>
          </p:nvPr>
        </p:nvSpPr>
        <p:spPr/>
        <p:txBody>
          <a:bodyPr/>
          <a:lstStyle>
            <a:lvl1pPr>
              <a:defRPr/>
            </a:lvl1pPr>
          </a:lstStyle>
          <a:p>
            <a:pPr>
              <a:defRPr/>
            </a:pPr>
            <a:fld id="{4F6ACE64-9B9A-4E7F-AB72-957D56EDE588}" type="datetimeFigureOut">
              <a:rPr lang="en-US"/>
              <a:pPr>
                <a:defRPr/>
              </a:pPr>
              <a:t>7/8/2019</a:t>
            </a:fld>
            <a:endParaRPr lang="en-US"/>
          </a:p>
        </p:txBody>
      </p:sp>
      <p:sp>
        <p:nvSpPr>
          <p:cNvPr id="5" name="Footer Placeholder 4">
            <a:extLst>
              <a:ext uri="{FF2B5EF4-FFF2-40B4-BE49-F238E27FC236}">
                <a16:creationId xmlns:a16="http://schemas.microsoft.com/office/drawing/2014/main" id="{E1D7C7D7-0AC4-4A7E-A911-1964A36C60B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47DA559-45D1-4E9E-9F16-E1296033B5BE}"/>
              </a:ext>
            </a:extLst>
          </p:cNvPr>
          <p:cNvSpPr>
            <a:spLocks noGrp="1"/>
          </p:cNvSpPr>
          <p:nvPr>
            <p:ph type="sldNum" sz="quarter" idx="12"/>
          </p:nvPr>
        </p:nvSpPr>
        <p:spPr/>
        <p:txBody>
          <a:bodyPr/>
          <a:lstStyle>
            <a:lvl1pPr>
              <a:defRPr/>
            </a:lvl1pPr>
          </a:lstStyle>
          <a:p>
            <a:pPr>
              <a:defRPr/>
            </a:pPr>
            <a:fld id="{65F5EFCC-4C15-433A-B2B7-E128B915498E}" type="slidenum">
              <a:rPr lang="en-US" altLang="en-US"/>
              <a:pPr>
                <a:defRPr/>
              </a:pPr>
              <a:t>‹#›</a:t>
            </a:fld>
            <a:endParaRPr lang="en-US" altLang="en-US"/>
          </a:p>
        </p:txBody>
      </p:sp>
    </p:spTree>
    <p:extLst>
      <p:ext uri="{BB962C8B-B14F-4D97-AF65-F5344CB8AC3E}">
        <p14:creationId xmlns:p14="http://schemas.microsoft.com/office/powerpoint/2010/main" val="24664956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Pictur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4630400" cy="8229600"/>
          </a:xfrm>
          <a:prstGeom prst="rect">
            <a:avLst/>
          </a:prstGeom>
        </p:spPr>
        <p:txBody>
          <a:bodyPr lIns="121954" tIns="60977" rIns="121954" bIns="60977"/>
          <a:lstStyle>
            <a:lvl1pPr>
              <a:defRPr>
                <a:latin typeface="Open Sans"/>
                <a:cs typeface="Open Sans"/>
              </a:defRPr>
            </a:lvl1pPr>
          </a:lstStyle>
          <a:p>
            <a:r>
              <a:rPr lang="en-US" dirty="0"/>
              <a:t>Click icon to add picture</a:t>
            </a:r>
          </a:p>
        </p:txBody>
      </p:sp>
      <p:sp>
        <p:nvSpPr>
          <p:cNvPr id="6" name="Title 1"/>
          <p:cNvSpPr>
            <a:spLocks noGrp="1"/>
          </p:cNvSpPr>
          <p:nvPr>
            <p:ph type="title" hasCustomPrompt="1"/>
          </p:nvPr>
        </p:nvSpPr>
        <p:spPr>
          <a:xfrm>
            <a:off x="844466" y="264610"/>
            <a:ext cx="12495142" cy="1371600"/>
          </a:xfrm>
        </p:spPr>
        <p:txBody>
          <a:bodyPr/>
          <a:lstStyle>
            <a:lvl1pPr>
              <a:defRPr>
                <a:solidFill>
                  <a:schemeClr val="tx1"/>
                </a:solidFill>
              </a:defRPr>
            </a:lvl1pPr>
          </a:lstStyle>
          <a:p>
            <a:r>
              <a:rPr lang="en-US" dirty="0"/>
              <a:t>CLICK TO EDIT ASTER TITLE STYLE</a:t>
            </a:r>
          </a:p>
        </p:txBody>
      </p:sp>
      <p:sp>
        <p:nvSpPr>
          <p:cNvPr id="8" name="Slide Number Placeholder 1">
            <a:extLst>
              <a:ext uri="{FF2B5EF4-FFF2-40B4-BE49-F238E27FC236}">
                <a16:creationId xmlns:a16="http://schemas.microsoft.com/office/drawing/2014/main" id="{F5956B3C-5A8E-4D02-A1DB-9BFEADB91E8B}"/>
              </a:ext>
            </a:extLst>
          </p:cNvPr>
          <p:cNvSpPr>
            <a:spLocks noGrp="1"/>
          </p:cNvSpPr>
          <p:nvPr>
            <p:ph type="sldNum" sz="quarter" idx="4294967295"/>
          </p:nvPr>
        </p:nvSpPr>
        <p:spPr>
          <a:xfrm>
            <a:off x="13682982" y="7627622"/>
            <a:ext cx="947419" cy="439419"/>
          </a:xfrm>
          <a:prstGeom prst="rect">
            <a:avLst/>
          </a:prstGeom>
        </p:spPr>
        <p:txBody>
          <a:bodyPr/>
          <a:lstStyle>
            <a:lvl1pPr algn="ctr">
              <a:defRPr>
                <a:solidFill>
                  <a:schemeClr val="bg1"/>
                </a:solidFill>
              </a:defRPr>
            </a:lvl1pPr>
          </a:lstStyle>
          <a:p>
            <a:fld id="{ED4B66E5-1AC5-4F09-8C02-5263A4AD3DF3}" type="slidenum">
              <a:rPr lang="en-US" smtClean="0"/>
              <a:pPr/>
              <a:t>‹#›</a:t>
            </a:fld>
            <a:endParaRPr lang="en-US" dirty="0"/>
          </a:p>
        </p:txBody>
      </p:sp>
    </p:spTree>
    <p:custDataLst>
      <p:tags r:id="rId1"/>
    </p:custDataLst>
    <p:extLst>
      <p:ext uri="{BB962C8B-B14F-4D97-AF65-F5344CB8AC3E}">
        <p14:creationId xmlns:p14="http://schemas.microsoft.com/office/powerpoint/2010/main" val="26301079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5591079-5E59-4874-AB39-847CB0E3A0F6}"/>
              </a:ext>
            </a:extLst>
          </p:cNvPr>
          <p:cNvSpPr>
            <a:spLocks noGrp="1"/>
          </p:cNvSpPr>
          <p:nvPr>
            <p:ph idx="1"/>
          </p:nvPr>
        </p:nvSpPr>
        <p:spPr>
          <a:xfrm>
            <a:off x="607807" y="1104227"/>
            <a:ext cx="13579803" cy="6081882"/>
          </a:xfrm>
        </p:spPr>
        <p:txBody>
          <a:bodyPr/>
          <a:lstStyle>
            <a:lvl1pPr>
              <a:defRPr>
                <a:latin typeface="+mn-lt"/>
              </a:defRPr>
            </a:lvl1pPr>
          </a:lstStyle>
          <a:p>
            <a:endParaRPr lang="en-US"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03A91B9B-D682-435A-A8A9-C015E0071DF8}"/>
              </a:ext>
            </a:extLst>
          </p:cNvPr>
          <p:cNvSpPr>
            <a:spLocks noGrp="1"/>
          </p:cNvSpPr>
          <p:nvPr>
            <p:ph type="sldNum" sz="quarter" idx="4294967295"/>
          </p:nvPr>
        </p:nvSpPr>
        <p:spPr>
          <a:xfrm>
            <a:off x="13682982" y="7627622"/>
            <a:ext cx="947419" cy="439419"/>
          </a:xfrm>
          <a:prstGeom prst="rect">
            <a:avLst/>
          </a:prstGeom>
        </p:spPr>
        <p:txBody>
          <a:bodyPr/>
          <a:lstStyle>
            <a:lvl1pPr algn="ctr">
              <a:defRPr>
                <a:solidFill>
                  <a:schemeClr val="bg1"/>
                </a:solidFill>
              </a:defRPr>
            </a:lvl1pPr>
          </a:lstStyle>
          <a:p>
            <a:fld id="{ED4B66E5-1AC5-4F09-8C02-5263A4AD3DF3}" type="slidenum">
              <a:rPr lang="en-US" smtClean="0"/>
              <a:pPr/>
              <a:t>‹#›</a:t>
            </a:fld>
            <a:endParaRPr lang="en-US" dirty="0"/>
          </a:p>
        </p:txBody>
      </p:sp>
      <p:sp>
        <p:nvSpPr>
          <p:cNvPr id="11" name="Title 10">
            <a:extLst>
              <a:ext uri="{FF2B5EF4-FFF2-40B4-BE49-F238E27FC236}">
                <a16:creationId xmlns:a16="http://schemas.microsoft.com/office/drawing/2014/main" id="{1002378D-3D92-47B9-870B-D5FF4188365B}"/>
              </a:ext>
            </a:extLst>
          </p:cNvPr>
          <p:cNvSpPr>
            <a:spLocks noGrp="1"/>
          </p:cNvSpPr>
          <p:nvPr>
            <p:ph type="title"/>
          </p:nvPr>
        </p:nvSpPr>
        <p:spPr>
          <a:xfrm>
            <a:off x="607807" y="-42586"/>
            <a:ext cx="11374078" cy="762002"/>
          </a:xfrm>
        </p:spPr>
        <p:txBody>
          <a:bodyPr anchor="b"/>
          <a:lstStyle>
            <a:lvl1pPr>
              <a:defRPr sz="3840"/>
            </a:lvl1pPr>
          </a:lstStyle>
          <a:p>
            <a:r>
              <a:rPr lang="en-US"/>
              <a:t>Click to edit Master title style</a:t>
            </a:r>
          </a:p>
        </p:txBody>
      </p:sp>
    </p:spTree>
    <p:custDataLst>
      <p:tags r:id="rId1"/>
    </p:custDataLst>
    <p:extLst>
      <p:ext uri="{BB962C8B-B14F-4D97-AF65-F5344CB8AC3E}">
        <p14:creationId xmlns:p14="http://schemas.microsoft.com/office/powerpoint/2010/main" val="22127131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5591079-5E59-4874-AB39-847CB0E3A0F6}"/>
              </a:ext>
            </a:extLst>
          </p:cNvPr>
          <p:cNvSpPr>
            <a:spLocks noGrp="1"/>
          </p:cNvSpPr>
          <p:nvPr>
            <p:ph idx="1"/>
          </p:nvPr>
        </p:nvSpPr>
        <p:spPr>
          <a:xfrm>
            <a:off x="607807" y="1104227"/>
            <a:ext cx="13579803" cy="6081882"/>
          </a:xfrm>
        </p:spPr>
        <p:txBody>
          <a:bodyPr/>
          <a:lstStyle>
            <a:lvl1pPr>
              <a:defRPr>
                <a:latin typeface="+mn-lt"/>
              </a:defRPr>
            </a:lvl1pPr>
          </a:lstStyle>
          <a:p>
            <a:endParaRPr lang="en-US" dirty="0">
              <a:latin typeface="Arial" panose="020B0604020202020204" pitchFamily="34" charset="0"/>
              <a:cs typeface="Arial" panose="020B0604020202020204" pitchFamily="34" charset="0"/>
            </a:endParaRPr>
          </a:p>
        </p:txBody>
      </p:sp>
      <p:sp>
        <p:nvSpPr>
          <p:cNvPr id="11" name="Title 10">
            <a:extLst>
              <a:ext uri="{FF2B5EF4-FFF2-40B4-BE49-F238E27FC236}">
                <a16:creationId xmlns:a16="http://schemas.microsoft.com/office/drawing/2014/main" id="{1002378D-3D92-47B9-870B-D5FF4188365B}"/>
              </a:ext>
            </a:extLst>
          </p:cNvPr>
          <p:cNvSpPr>
            <a:spLocks noGrp="1"/>
          </p:cNvSpPr>
          <p:nvPr>
            <p:ph type="title"/>
          </p:nvPr>
        </p:nvSpPr>
        <p:spPr>
          <a:xfrm>
            <a:off x="607807" y="15084"/>
            <a:ext cx="11374078" cy="762002"/>
          </a:xfrm>
        </p:spPr>
        <p:txBody>
          <a:bodyPr anchor="b"/>
          <a:lstStyle>
            <a:lvl1pPr>
              <a:defRPr sz="3840"/>
            </a:lvl1pPr>
          </a:lstStyle>
          <a:p>
            <a:r>
              <a:rPr lang="en-US"/>
              <a:t>Click to edit Master title style</a:t>
            </a:r>
          </a:p>
        </p:txBody>
      </p:sp>
      <p:sp>
        <p:nvSpPr>
          <p:cNvPr id="13" name="Text Placeholder 12">
            <a:extLst>
              <a:ext uri="{FF2B5EF4-FFF2-40B4-BE49-F238E27FC236}">
                <a16:creationId xmlns:a16="http://schemas.microsoft.com/office/drawing/2014/main" id="{D70C90C5-37A7-4D86-84D2-030B14BDEE1F}"/>
              </a:ext>
            </a:extLst>
          </p:cNvPr>
          <p:cNvSpPr>
            <a:spLocks noGrp="1"/>
          </p:cNvSpPr>
          <p:nvPr>
            <p:ph type="body" sz="quarter" idx="10" hasCustomPrompt="1"/>
          </p:nvPr>
        </p:nvSpPr>
        <p:spPr>
          <a:xfrm>
            <a:off x="12527958" y="149764"/>
            <a:ext cx="1861144" cy="551179"/>
          </a:xfrm>
        </p:spPr>
        <p:txBody>
          <a:bodyPr/>
          <a:lstStyle>
            <a:lvl1pPr marL="0" indent="0">
              <a:buNone/>
              <a:defRPr sz="2400">
                <a:solidFill>
                  <a:schemeClr val="bg1"/>
                </a:solidFill>
              </a:defRPr>
            </a:lvl1pPr>
          </a:lstStyle>
          <a:p>
            <a:pPr lvl="0"/>
            <a:r>
              <a:rPr lang="en-US" dirty="0"/>
              <a:t>Reference</a:t>
            </a:r>
          </a:p>
        </p:txBody>
      </p:sp>
    </p:spTree>
    <p:custDataLst>
      <p:tags r:id="rId1"/>
    </p:custDataLst>
    <p:extLst>
      <p:ext uri="{BB962C8B-B14F-4D97-AF65-F5344CB8AC3E}">
        <p14:creationId xmlns:p14="http://schemas.microsoft.com/office/powerpoint/2010/main" val="17213435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5591079-5E59-4874-AB39-847CB0E3A0F6}"/>
              </a:ext>
            </a:extLst>
          </p:cNvPr>
          <p:cNvSpPr>
            <a:spLocks noGrp="1"/>
          </p:cNvSpPr>
          <p:nvPr>
            <p:ph idx="1"/>
          </p:nvPr>
        </p:nvSpPr>
        <p:spPr>
          <a:xfrm>
            <a:off x="607807" y="1104227"/>
            <a:ext cx="13579803" cy="6081882"/>
          </a:xfrm>
        </p:spPr>
        <p:txBody>
          <a:bodyPr/>
          <a:lstStyle>
            <a:lvl1pPr>
              <a:defRPr>
                <a:latin typeface="+mn-lt"/>
              </a:defRPr>
            </a:lvl1pPr>
          </a:lstStyle>
          <a:p>
            <a:endParaRPr lang="en-US"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8412764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Pictur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4630400" cy="8229600"/>
          </a:xfrm>
          <a:prstGeom prst="rect">
            <a:avLst/>
          </a:prstGeom>
        </p:spPr>
        <p:txBody>
          <a:bodyPr lIns="121954" tIns="60977" rIns="121954" bIns="60977"/>
          <a:lstStyle>
            <a:lvl1pPr>
              <a:defRPr>
                <a:latin typeface="Open Sans"/>
                <a:cs typeface="Open Sans"/>
              </a:defRPr>
            </a:lvl1pPr>
          </a:lstStyle>
          <a:p>
            <a:r>
              <a:rPr lang="en-US" dirty="0"/>
              <a:t>Click icon to add picture</a:t>
            </a:r>
          </a:p>
        </p:txBody>
      </p:sp>
      <p:sp>
        <p:nvSpPr>
          <p:cNvPr id="6" name="Title 1"/>
          <p:cNvSpPr>
            <a:spLocks noGrp="1"/>
          </p:cNvSpPr>
          <p:nvPr>
            <p:ph type="title" hasCustomPrompt="1"/>
          </p:nvPr>
        </p:nvSpPr>
        <p:spPr>
          <a:xfrm>
            <a:off x="844466" y="264610"/>
            <a:ext cx="12495142" cy="1371600"/>
          </a:xfrm>
        </p:spPr>
        <p:txBody>
          <a:bodyPr/>
          <a:lstStyle>
            <a:lvl1pPr>
              <a:defRPr>
                <a:solidFill>
                  <a:schemeClr val="tx1"/>
                </a:solidFill>
              </a:defRPr>
            </a:lvl1pPr>
          </a:lstStyle>
          <a:p>
            <a:r>
              <a:rPr lang="en-US" dirty="0"/>
              <a:t>CLICK TO EDIT ASTER TITLE STYLE</a:t>
            </a:r>
          </a:p>
        </p:txBody>
      </p:sp>
      <p:sp>
        <p:nvSpPr>
          <p:cNvPr id="8" name="Slide Number Placeholder 1">
            <a:extLst>
              <a:ext uri="{FF2B5EF4-FFF2-40B4-BE49-F238E27FC236}">
                <a16:creationId xmlns:a16="http://schemas.microsoft.com/office/drawing/2014/main" id="{F5956B3C-5A8E-4D02-A1DB-9BFEADB91E8B}"/>
              </a:ext>
            </a:extLst>
          </p:cNvPr>
          <p:cNvSpPr>
            <a:spLocks noGrp="1"/>
          </p:cNvSpPr>
          <p:nvPr>
            <p:ph type="sldNum" sz="quarter" idx="4294967295"/>
          </p:nvPr>
        </p:nvSpPr>
        <p:spPr>
          <a:xfrm>
            <a:off x="13682982" y="7627622"/>
            <a:ext cx="947419" cy="439419"/>
          </a:xfrm>
          <a:prstGeom prst="rect">
            <a:avLst/>
          </a:prstGeom>
        </p:spPr>
        <p:txBody>
          <a:bodyPr/>
          <a:lstStyle>
            <a:lvl1pPr algn="ctr">
              <a:defRPr>
                <a:solidFill>
                  <a:schemeClr val="bg1"/>
                </a:solidFill>
              </a:defRPr>
            </a:lvl1pPr>
          </a:lstStyle>
          <a:p>
            <a:fld id="{ED4B66E5-1AC5-4F09-8C02-5263A4AD3DF3}" type="slidenum">
              <a:rPr lang="en-US" smtClean="0"/>
              <a:pPr/>
              <a:t>‹#›</a:t>
            </a:fld>
            <a:endParaRPr lang="en-US" dirty="0"/>
          </a:p>
        </p:txBody>
      </p:sp>
    </p:spTree>
    <p:custDataLst>
      <p:tags r:id="rId1"/>
    </p:custDataLst>
    <p:extLst>
      <p:ext uri="{BB962C8B-B14F-4D97-AF65-F5344CB8AC3E}">
        <p14:creationId xmlns:p14="http://schemas.microsoft.com/office/powerpoint/2010/main" val="38116829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5591079-5E59-4874-AB39-847CB0E3A0F6}"/>
              </a:ext>
            </a:extLst>
          </p:cNvPr>
          <p:cNvSpPr>
            <a:spLocks noGrp="1"/>
          </p:cNvSpPr>
          <p:nvPr>
            <p:ph idx="1"/>
          </p:nvPr>
        </p:nvSpPr>
        <p:spPr>
          <a:xfrm>
            <a:off x="607807" y="1104227"/>
            <a:ext cx="13579803" cy="6081882"/>
          </a:xfrm>
        </p:spPr>
        <p:txBody>
          <a:bodyPr/>
          <a:lstStyle>
            <a:lvl1pPr>
              <a:defRPr>
                <a:latin typeface="+mn-lt"/>
              </a:defRPr>
            </a:lvl1pPr>
          </a:lstStyle>
          <a:p>
            <a:endParaRPr lang="en-US"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03A91B9B-D682-435A-A8A9-C015E0071DF8}"/>
              </a:ext>
            </a:extLst>
          </p:cNvPr>
          <p:cNvSpPr>
            <a:spLocks noGrp="1"/>
          </p:cNvSpPr>
          <p:nvPr>
            <p:ph type="sldNum" sz="quarter" idx="4294967295"/>
          </p:nvPr>
        </p:nvSpPr>
        <p:spPr>
          <a:xfrm>
            <a:off x="13682982" y="7627622"/>
            <a:ext cx="947419" cy="439419"/>
          </a:xfrm>
          <a:prstGeom prst="rect">
            <a:avLst/>
          </a:prstGeom>
        </p:spPr>
        <p:txBody>
          <a:bodyPr/>
          <a:lstStyle>
            <a:lvl1pPr algn="ctr">
              <a:defRPr>
                <a:solidFill>
                  <a:schemeClr val="bg1"/>
                </a:solidFill>
              </a:defRPr>
            </a:lvl1pPr>
          </a:lstStyle>
          <a:p>
            <a:fld id="{ED4B66E5-1AC5-4F09-8C02-5263A4AD3DF3}" type="slidenum">
              <a:rPr lang="en-US" smtClean="0"/>
              <a:pPr/>
              <a:t>‹#›</a:t>
            </a:fld>
            <a:endParaRPr lang="en-US" dirty="0"/>
          </a:p>
        </p:txBody>
      </p:sp>
      <p:sp>
        <p:nvSpPr>
          <p:cNvPr id="11" name="Title 10">
            <a:extLst>
              <a:ext uri="{FF2B5EF4-FFF2-40B4-BE49-F238E27FC236}">
                <a16:creationId xmlns:a16="http://schemas.microsoft.com/office/drawing/2014/main" id="{1002378D-3D92-47B9-870B-D5FF4188365B}"/>
              </a:ext>
            </a:extLst>
          </p:cNvPr>
          <p:cNvSpPr>
            <a:spLocks noGrp="1"/>
          </p:cNvSpPr>
          <p:nvPr>
            <p:ph type="title"/>
          </p:nvPr>
        </p:nvSpPr>
        <p:spPr>
          <a:xfrm>
            <a:off x="607807" y="-42586"/>
            <a:ext cx="11374078" cy="762002"/>
          </a:xfrm>
        </p:spPr>
        <p:txBody>
          <a:bodyPr anchor="b"/>
          <a:lstStyle>
            <a:lvl1pPr>
              <a:defRPr sz="3840"/>
            </a:lvl1pPr>
          </a:lstStyle>
          <a:p>
            <a:r>
              <a:rPr lang="en-US"/>
              <a:t>Click to edit Master title style</a:t>
            </a:r>
          </a:p>
        </p:txBody>
      </p:sp>
    </p:spTree>
    <p:custDataLst>
      <p:tags r:id="rId1"/>
    </p:custDataLst>
    <p:extLst>
      <p:ext uri="{BB962C8B-B14F-4D97-AF65-F5344CB8AC3E}">
        <p14:creationId xmlns:p14="http://schemas.microsoft.com/office/powerpoint/2010/main" val="15127950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10160"/>
            <a:ext cx="14630400" cy="8239760"/>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808481" y="2885441"/>
            <a:ext cx="9320323" cy="1975562"/>
          </a:xfrm>
        </p:spPr>
        <p:txBody>
          <a:bodyPr anchor="b">
            <a:noAutofit/>
          </a:bodyPr>
          <a:lstStyle>
            <a:lvl1pPr algn="r">
              <a:defRPr sz="648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808481" y="4861000"/>
            <a:ext cx="9320323" cy="1316279"/>
          </a:xfrm>
        </p:spPr>
        <p:txBody>
          <a:bodyPr anchor="t"/>
          <a:lstStyle>
            <a:lvl1pPr marL="0" indent="0" algn="r">
              <a:buNone/>
              <a:defRPr>
                <a:solidFill>
                  <a:schemeClr val="tx1">
                    <a:lumMod val="50000"/>
                    <a:lumOff val="50000"/>
                  </a:schemeClr>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437B0B75-BA70-4BEE-A2D4-09146898C056}" type="datetimeFigureOut">
              <a:rPr lang="en-US" smtClean="0"/>
              <a:pPr>
                <a:defRPr/>
              </a:pPr>
              <a:t>7/8/2019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C9828D0-5055-4823-9786-EB4F3A42E3C9}" type="slidenum">
              <a:rPr lang="en-US" altLang="en-US" smtClean="0"/>
              <a:pPr>
                <a:defRPr/>
              </a:pPr>
              <a:t>‹#›</a:t>
            </a:fld>
            <a:endParaRPr lang="en-US" altLang="en-US"/>
          </a:p>
        </p:txBody>
      </p:sp>
    </p:spTree>
    <p:extLst>
      <p:ext uri="{BB962C8B-B14F-4D97-AF65-F5344CB8AC3E}">
        <p14:creationId xmlns:p14="http://schemas.microsoft.com/office/powerpoint/2010/main" val="2465971963"/>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4F6ACE64-9B9A-4E7F-AB72-957D56EDE588}" type="datetimeFigureOut">
              <a:rPr lang="en-US" smtClean="0"/>
              <a:pPr>
                <a:defRPr/>
              </a:pPr>
              <a:t>7/8/2019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5F5EFCC-4C15-433A-B2B7-E128B915498E}" type="slidenum">
              <a:rPr lang="en-US" altLang="en-US" smtClean="0"/>
              <a:pPr>
                <a:defRPr/>
              </a:pPr>
              <a:t>‹#›</a:t>
            </a:fld>
            <a:endParaRPr lang="en-US" altLang="en-US"/>
          </a:p>
        </p:txBody>
      </p:sp>
    </p:spTree>
    <p:extLst>
      <p:ext uri="{BB962C8B-B14F-4D97-AF65-F5344CB8AC3E}">
        <p14:creationId xmlns:p14="http://schemas.microsoft.com/office/powerpoint/2010/main" val="26339568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2" y="3241041"/>
            <a:ext cx="10316002" cy="2191897"/>
          </a:xfrm>
        </p:spPr>
        <p:txBody>
          <a:bodyPr anchor="b"/>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812802" y="5432938"/>
            <a:ext cx="10316002" cy="1032480"/>
          </a:xfrm>
        </p:spPr>
        <p:txBody>
          <a:bodyPr anchor="t"/>
          <a:lstStyle>
            <a:lvl1pPr marL="0" indent="0" algn="l">
              <a:buNone/>
              <a:defRPr sz="2400">
                <a:solidFill>
                  <a:schemeClr val="tx1">
                    <a:lumMod val="50000"/>
                    <a:lumOff val="50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187F92BF-4CDC-4342-95C7-0DAE7A195BDB}" type="datetimeFigureOut">
              <a:rPr lang="en-US" smtClean="0"/>
              <a:pPr>
                <a:defRPr/>
              </a:pPr>
              <a:t>7/8/2019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9C7C4D3-7DEC-4025-B66B-4C03354C8A75}" type="slidenum">
              <a:rPr lang="en-US" altLang="en-US" smtClean="0"/>
              <a:pPr>
                <a:defRPr/>
              </a:pPr>
              <a:t>‹#›</a:t>
            </a:fld>
            <a:endParaRPr lang="en-US" altLang="en-US"/>
          </a:p>
        </p:txBody>
      </p:sp>
    </p:spTree>
    <p:extLst>
      <p:ext uri="{BB962C8B-B14F-4D97-AF65-F5344CB8AC3E}">
        <p14:creationId xmlns:p14="http://schemas.microsoft.com/office/powerpoint/2010/main" val="1671266827"/>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2801" y="2592707"/>
            <a:ext cx="5020842" cy="46569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07964" y="2592707"/>
            <a:ext cx="5020841" cy="46569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B3CBC8C2-2D4F-4275-8F59-AFB196AF6F36}" type="datetimeFigureOut">
              <a:rPr lang="en-US" smtClean="0"/>
              <a:pPr>
                <a:defRPr/>
              </a:pPr>
              <a:t>7/8/2019</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F38B615-A6F6-46E0-AD81-10F034E80FF8}" type="slidenum">
              <a:rPr lang="en-US" altLang="en-US" smtClean="0"/>
              <a:pPr>
                <a:defRPr/>
              </a:pPr>
              <a:t>‹#›</a:t>
            </a:fld>
            <a:endParaRPr lang="en-US" altLang="en-US"/>
          </a:p>
        </p:txBody>
      </p:sp>
    </p:spTree>
    <p:extLst>
      <p:ext uri="{BB962C8B-B14F-4D97-AF65-F5344CB8AC3E}">
        <p14:creationId xmlns:p14="http://schemas.microsoft.com/office/powerpoint/2010/main" val="2612068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81"/>
            <a:ext cx="12435840" cy="1634490"/>
          </a:xfrm>
        </p:spPr>
        <p:txBody>
          <a:bodyPr anchor="t"/>
          <a:lstStyle>
            <a:lvl1pPr algn="l">
              <a:defRPr sz="5700" b="1" cap="all">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155701" y="3488056"/>
            <a:ext cx="12435840" cy="1800224"/>
          </a:xfrm>
        </p:spPr>
        <p:txBody>
          <a:bodyPr anchor="b"/>
          <a:lstStyle>
            <a:lvl1pPr marL="0" indent="0">
              <a:buNone/>
              <a:defRPr sz="2900">
                <a:solidFill>
                  <a:schemeClr val="tx1">
                    <a:tint val="75000"/>
                  </a:schemeClr>
                </a:solidFill>
              </a:defRPr>
            </a:lvl1pPr>
            <a:lvl2pPr marL="653110" indent="0">
              <a:buNone/>
              <a:defRPr sz="2600">
                <a:solidFill>
                  <a:schemeClr val="tx1">
                    <a:tint val="75000"/>
                  </a:schemeClr>
                </a:solidFill>
              </a:defRPr>
            </a:lvl2pPr>
            <a:lvl3pPr marL="1306220" indent="0">
              <a:buNone/>
              <a:defRPr sz="2300">
                <a:solidFill>
                  <a:schemeClr val="tx1">
                    <a:tint val="75000"/>
                  </a:schemeClr>
                </a:solidFill>
              </a:defRPr>
            </a:lvl3pPr>
            <a:lvl4pPr marL="1959331" indent="0">
              <a:buNone/>
              <a:defRPr sz="2000">
                <a:solidFill>
                  <a:schemeClr val="tx1">
                    <a:tint val="75000"/>
                  </a:schemeClr>
                </a:solidFill>
              </a:defRPr>
            </a:lvl4pPr>
            <a:lvl5pPr marL="2612441" indent="0">
              <a:buNone/>
              <a:defRPr sz="2000">
                <a:solidFill>
                  <a:schemeClr val="tx1">
                    <a:tint val="75000"/>
                  </a:schemeClr>
                </a:solidFill>
              </a:defRPr>
            </a:lvl5pPr>
            <a:lvl6pPr marL="3265551" indent="0">
              <a:buNone/>
              <a:defRPr sz="2000">
                <a:solidFill>
                  <a:schemeClr val="tx1">
                    <a:tint val="75000"/>
                  </a:schemeClr>
                </a:solidFill>
              </a:defRPr>
            </a:lvl6pPr>
            <a:lvl7pPr marL="3918661" indent="0">
              <a:buNone/>
              <a:defRPr sz="2000">
                <a:solidFill>
                  <a:schemeClr val="tx1">
                    <a:tint val="75000"/>
                  </a:schemeClr>
                </a:solidFill>
              </a:defRPr>
            </a:lvl7pPr>
            <a:lvl8pPr marL="4571771" indent="0">
              <a:buNone/>
              <a:defRPr sz="2000">
                <a:solidFill>
                  <a:schemeClr val="tx1">
                    <a:tint val="75000"/>
                  </a:schemeClr>
                </a:solidFill>
              </a:defRPr>
            </a:lvl8pPr>
            <a:lvl9pPr marL="5224882" indent="0">
              <a:buNone/>
              <a:defRPr sz="20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CF6FF2-5524-412E-9E5B-F5AEA00282D1}"/>
              </a:ext>
            </a:extLst>
          </p:cNvPr>
          <p:cNvSpPr>
            <a:spLocks noGrp="1"/>
          </p:cNvSpPr>
          <p:nvPr>
            <p:ph type="dt" sz="half" idx="10"/>
          </p:nvPr>
        </p:nvSpPr>
        <p:spPr/>
        <p:txBody>
          <a:bodyPr/>
          <a:lstStyle>
            <a:lvl1pPr>
              <a:defRPr/>
            </a:lvl1pPr>
          </a:lstStyle>
          <a:p>
            <a:pPr>
              <a:defRPr/>
            </a:pPr>
            <a:fld id="{187F92BF-4CDC-4342-95C7-0DAE7A195BDB}" type="datetimeFigureOut">
              <a:rPr lang="en-US"/>
              <a:pPr>
                <a:defRPr/>
              </a:pPr>
              <a:t>7/8/2019</a:t>
            </a:fld>
            <a:endParaRPr lang="en-US"/>
          </a:p>
        </p:txBody>
      </p:sp>
      <p:sp>
        <p:nvSpPr>
          <p:cNvPr id="5" name="Footer Placeholder 4">
            <a:extLst>
              <a:ext uri="{FF2B5EF4-FFF2-40B4-BE49-F238E27FC236}">
                <a16:creationId xmlns:a16="http://schemas.microsoft.com/office/drawing/2014/main" id="{9B5505D1-CC09-474D-BAD3-76BDB691CC0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B68E993-5EE3-49F5-986C-01A898BC0196}"/>
              </a:ext>
            </a:extLst>
          </p:cNvPr>
          <p:cNvSpPr>
            <a:spLocks noGrp="1"/>
          </p:cNvSpPr>
          <p:nvPr>
            <p:ph type="sldNum" sz="quarter" idx="12"/>
          </p:nvPr>
        </p:nvSpPr>
        <p:spPr/>
        <p:txBody>
          <a:bodyPr/>
          <a:lstStyle>
            <a:lvl1pPr>
              <a:defRPr/>
            </a:lvl1pPr>
          </a:lstStyle>
          <a:p>
            <a:pPr>
              <a:defRPr/>
            </a:pPr>
            <a:fld id="{A9C7C4D3-7DEC-4025-B66B-4C03354C8A75}" type="slidenum">
              <a:rPr lang="en-US" altLang="en-US"/>
              <a:pPr>
                <a:defRPr/>
              </a:pPr>
              <a:t>‹#›</a:t>
            </a:fld>
            <a:endParaRPr lang="en-US" altLang="en-US"/>
          </a:p>
        </p:txBody>
      </p:sp>
    </p:spTree>
    <p:extLst>
      <p:ext uri="{BB962C8B-B14F-4D97-AF65-F5344CB8AC3E}">
        <p14:creationId xmlns:p14="http://schemas.microsoft.com/office/powerpoint/2010/main" val="15043442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0894" y="2593180"/>
            <a:ext cx="5022748" cy="691514"/>
          </a:xfrm>
        </p:spPr>
        <p:txBody>
          <a:bodyPr anchor="b">
            <a:noAutofit/>
          </a:bodyPr>
          <a:lstStyle>
            <a:lvl1pPr marL="0" indent="0">
              <a:buNone/>
              <a:defRPr sz="2880" b="0"/>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Edit Master text styles</a:t>
            </a:r>
          </a:p>
        </p:txBody>
      </p:sp>
      <p:sp>
        <p:nvSpPr>
          <p:cNvPr id="4" name="Content Placeholder 3"/>
          <p:cNvSpPr>
            <a:spLocks noGrp="1"/>
          </p:cNvSpPr>
          <p:nvPr>
            <p:ph sz="half" idx="2"/>
          </p:nvPr>
        </p:nvSpPr>
        <p:spPr>
          <a:xfrm>
            <a:off x="810894" y="3284695"/>
            <a:ext cx="5022748" cy="396494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06059" y="2593180"/>
            <a:ext cx="5022742" cy="691514"/>
          </a:xfrm>
        </p:spPr>
        <p:txBody>
          <a:bodyPr anchor="b">
            <a:noAutofit/>
          </a:bodyPr>
          <a:lstStyle>
            <a:lvl1pPr marL="0" indent="0">
              <a:buNone/>
              <a:defRPr sz="2880" b="0"/>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Edit Master text styles</a:t>
            </a:r>
          </a:p>
        </p:txBody>
      </p:sp>
      <p:sp>
        <p:nvSpPr>
          <p:cNvPr id="6" name="Content Placeholder 5"/>
          <p:cNvSpPr>
            <a:spLocks noGrp="1"/>
          </p:cNvSpPr>
          <p:nvPr>
            <p:ph sz="quarter" idx="4"/>
          </p:nvPr>
        </p:nvSpPr>
        <p:spPr>
          <a:xfrm>
            <a:off x="6106062" y="3284695"/>
            <a:ext cx="5022740" cy="396494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855A3A97-B587-4F07-95C4-54532D4CE483}" type="datetimeFigureOut">
              <a:rPr lang="en-US" smtClean="0"/>
              <a:pPr>
                <a:defRPr/>
              </a:pPr>
              <a:t>7/8/2019</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8E735076-C01F-4462-BE43-749325F89DAC}" type="slidenum">
              <a:rPr lang="en-US" altLang="en-US" smtClean="0"/>
              <a:pPr>
                <a:defRPr/>
              </a:pPr>
              <a:t>‹#›</a:t>
            </a:fld>
            <a:endParaRPr lang="en-US" altLang="en-US"/>
          </a:p>
        </p:txBody>
      </p:sp>
    </p:spTree>
    <p:extLst>
      <p:ext uri="{BB962C8B-B14F-4D97-AF65-F5344CB8AC3E}">
        <p14:creationId xmlns:p14="http://schemas.microsoft.com/office/powerpoint/2010/main" val="29001602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12801" y="731520"/>
            <a:ext cx="10316002" cy="158496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63848DC2-ED6C-47E9-A459-BDD5F7644F69}" type="datetimeFigureOut">
              <a:rPr lang="en-US" smtClean="0"/>
              <a:pPr>
                <a:defRPr/>
              </a:pPr>
              <a:t>7/8/2019</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3B973650-1381-4864-8B31-99A181C753EF}" type="slidenum">
              <a:rPr lang="en-US" altLang="en-US" smtClean="0"/>
              <a:pPr>
                <a:defRPr/>
              </a:pPr>
              <a:t>‹#›</a:t>
            </a:fld>
            <a:endParaRPr lang="en-US" altLang="en-US"/>
          </a:p>
        </p:txBody>
      </p:sp>
    </p:spTree>
    <p:extLst>
      <p:ext uri="{BB962C8B-B14F-4D97-AF65-F5344CB8AC3E}">
        <p14:creationId xmlns:p14="http://schemas.microsoft.com/office/powerpoint/2010/main" val="21986065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F5B31256-B616-4C90-840E-368769A0C136}" type="datetimeFigureOut">
              <a:rPr lang="en-US" smtClean="0"/>
              <a:pPr>
                <a:defRPr/>
              </a:pPr>
              <a:t>7/8/2019</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E256A151-146A-4769-BB80-A80C387444C8}" type="slidenum">
              <a:rPr lang="en-US" altLang="en-US" smtClean="0"/>
              <a:pPr>
                <a:defRPr/>
              </a:pPr>
              <a:t>‹#›</a:t>
            </a:fld>
            <a:endParaRPr lang="en-US" altLang="en-US"/>
          </a:p>
        </p:txBody>
      </p:sp>
    </p:spTree>
    <p:extLst>
      <p:ext uri="{BB962C8B-B14F-4D97-AF65-F5344CB8AC3E}">
        <p14:creationId xmlns:p14="http://schemas.microsoft.com/office/powerpoint/2010/main" val="12081811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1" y="1798325"/>
            <a:ext cx="4625434" cy="1534159"/>
          </a:xfrm>
        </p:spPr>
        <p:txBody>
          <a:bodyPr anchor="b">
            <a:normAutofit/>
          </a:bodyPr>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712554" y="617910"/>
            <a:ext cx="5416249" cy="663172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2801" y="3332483"/>
            <a:ext cx="4625434" cy="3101339"/>
          </a:xfrm>
        </p:spPr>
        <p:txBody>
          <a:bodyPr>
            <a:normAutofit/>
          </a:bodyPr>
          <a:lstStyle>
            <a:lvl1pPr marL="0" indent="0">
              <a:buNone/>
              <a:defRPr sz="1680"/>
            </a:lvl1pPr>
            <a:lvl2pPr marL="548476" indent="0">
              <a:buNone/>
              <a:defRPr sz="1680"/>
            </a:lvl2pPr>
            <a:lvl3pPr marL="1096951" indent="0">
              <a:buNone/>
              <a:defRPr sz="1440"/>
            </a:lvl3pPr>
            <a:lvl4pPr marL="1645427" indent="0">
              <a:buNone/>
              <a:defRPr sz="1200"/>
            </a:lvl4pPr>
            <a:lvl5pPr marL="2193901" indent="0">
              <a:buNone/>
              <a:defRPr sz="1200"/>
            </a:lvl5pPr>
            <a:lvl6pPr marL="2742377" indent="0">
              <a:buNone/>
              <a:defRPr sz="1200"/>
            </a:lvl6pPr>
            <a:lvl7pPr marL="3290852" indent="0">
              <a:buNone/>
              <a:defRPr sz="1200"/>
            </a:lvl7pPr>
            <a:lvl8pPr marL="3839328" indent="0">
              <a:buNone/>
              <a:defRPr sz="1200"/>
            </a:lvl8pPr>
            <a:lvl9pPr marL="4387804" indent="0">
              <a:buNone/>
              <a:defRPr sz="12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347B806E-C15F-4409-8563-BB360C773F59}" type="datetimeFigureOut">
              <a:rPr lang="en-US" smtClean="0"/>
              <a:pPr>
                <a:defRPr/>
              </a:pPr>
              <a:t>7/8/2019</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A1CAE7B-4A6C-44C4-8866-86CFE86C1FAA}" type="slidenum">
              <a:rPr lang="en-US" altLang="en-US" smtClean="0"/>
              <a:pPr>
                <a:defRPr/>
              </a:pPr>
              <a:t>‹#›</a:t>
            </a:fld>
            <a:endParaRPr lang="en-US" altLang="en-US"/>
          </a:p>
        </p:txBody>
      </p:sp>
    </p:spTree>
    <p:extLst>
      <p:ext uri="{BB962C8B-B14F-4D97-AF65-F5344CB8AC3E}">
        <p14:creationId xmlns:p14="http://schemas.microsoft.com/office/powerpoint/2010/main" val="8234566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2" y="5760720"/>
            <a:ext cx="10316000" cy="680086"/>
          </a:xfrm>
        </p:spPr>
        <p:txBody>
          <a:bodyPr anchor="b">
            <a:normAutofit/>
          </a:bodyPr>
          <a:lstStyle>
            <a:lvl1pPr algn="l">
              <a:defRPr sz="288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801" y="731520"/>
            <a:ext cx="10316002" cy="4614862"/>
          </a:xfrm>
        </p:spPr>
        <p:txBody>
          <a:bodyPr anchor="t">
            <a:normAutofit/>
          </a:bodyPr>
          <a:lstStyle>
            <a:lvl1pPr marL="0" indent="0" algn="ctr">
              <a:buNone/>
              <a:defRPr sz="1920"/>
            </a:lvl1pPr>
            <a:lvl2pPr marL="548640" indent="0">
              <a:buNone/>
              <a:defRPr sz="1920"/>
            </a:lvl2pPr>
            <a:lvl3pPr marL="1097280" indent="0">
              <a:buNone/>
              <a:defRPr sz="1920"/>
            </a:lvl3pPr>
            <a:lvl4pPr marL="1645920" indent="0">
              <a:buNone/>
              <a:defRPr sz="1920"/>
            </a:lvl4pPr>
            <a:lvl5pPr marL="2194560" indent="0">
              <a:buNone/>
              <a:defRPr sz="1920"/>
            </a:lvl5pPr>
            <a:lvl6pPr marL="2743200" indent="0">
              <a:buNone/>
              <a:defRPr sz="1920"/>
            </a:lvl6pPr>
            <a:lvl7pPr marL="3291840" indent="0">
              <a:buNone/>
              <a:defRPr sz="1920"/>
            </a:lvl7pPr>
            <a:lvl8pPr marL="3840480" indent="0">
              <a:buNone/>
              <a:defRPr sz="1920"/>
            </a:lvl8pPr>
            <a:lvl9pPr marL="4389120" indent="0">
              <a:buNone/>
              <a:defRPr sz="1920"/>
            </a:lvl9pPr>
          </a:lstStyle>
          <a:p>
            <a:r>
              <a:rPr lang="en-US"/>
              <a:t>Click icon to add picture</a:t>
            </a:r>
            <a:endParaRPr lang="en-US" dirty="0"/>
          </a:p>
        </p:txBody>
      </p:sp>
      <p:sp>
        <p:nvSpPr>
          <p:cNvPr id="4" name="Text Placeholder 3"/>
          <p:cNvSpPr>
            <a:spLocks noGrp="1"/>
          </p:cNvSpPr>
          <p:nvPr>
            <p:ph type="body" sz="half" idx="2"/>
          </p:nvPr>
        </p:nvSpPr>
        <p:spPr>
          <a:xfrm>
            <a:off x="812802" y="6440806"/>
            <a:ext cx="10316000" cy="808829"/>
          </a:xfrm>
        </p:spPr>
        <p:txBody>
          <a:bodyPr>
            <a:normAutofit/>
          </a:bodyPr>
          <a:lstStyle>
            <a:lvl1pPr marL="0" indent="0">
              <a:buNone/>
              <a:defRPr sz="144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Edit Master text styles</a:t>
            </a:r>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CE3CD5E-39BD-4C54-8DC9-E38D36DA55C0}" type="slidenum">
              <a:rPr lang="en-US" altLang="en-US" smtClean="0"/>
              <a:pPr>
                <a:defRPr/>
              </a:pPr>
              <a:t>‹#›</a:t>
            </a:fld>
            <a:endParaRPr lang="en-US" altLang="en-US"/>
          </a:p>
        </p:txBody>
      </p:sp>
      <p:sp>
        <p:nvSpPr>
          <p:cNvPr id="5" name="Date Placeholder 4"/>
          <p:cNvSpPr>
            <a:spLocks noGrp="1"/>
          </p:cNvSpPr>
          <p:nvPr>
            <p:ph type="dt" sz="half" idx="10"/>
          </p:nvPr>
        </p:nvSpPr>
        <p:spPr/>
        <p:txBody>
          <a:bodyPr/>
          <a:lstStyle/>
          <a:p>
            <a:pPr>
              <a:defRPr/>
            </a:pPr>
            <a:fld id="{34630155-A60C-4C4C-A970-8C635EDA0A1D}" type="datetimeFigureOut">
              <a:rPr lang="en-US" smtClean="0"/>
              <a:pPr>
                <a:defRPr/>
              </a:pPr>
              <a:t>7/8/2019</a:t>
            </a:fld>
            <a:endParaRPr lang="en-US"/>
          </a:p>
        </p:txBody>
      </p:sp>
    </p:spTree>
    <p:extLst>
      <p:ext uri="{BB962C8B-B14F-4D97-AF65-F5344CB8AC3E}">
        <p14:creationId xmlns:p14="http://schemas.microsoft.com/office/powerpoint/2010/main" val="27581197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2" y="731520"/>
            <a:ext cx="10316002" cy="4084320"/>
          </a:xfrm>
        </p:spPr>
        <p:txBody>
          <a:bodyPr anchor="ctr">
            <a:normAutofit/>
          </a:bodyPr>
          <a:lstStyle>
            <a:lvl1pPr algn="l">
              <a:defRPr sz="5280" b="0" cap="none"/>
            </a:lvl1pPr>
          </a:lstStyle>
          <a:p>
            <a:r>
              <a:rPr lang="en-US"/>
              <a:t>Click to edit Master title style</a:t>
            </a:r>
            <a:endParaRPr lang="en-US" dirty="0"/>
          </a:p>
        </p:txBody>
      </p:sp>
      <p:sp>
        <p:nvSpPr>
          <p:cNvPr id="3" name="Text Placeholder 2"/>
          <p:cNvSpPr>
            <a:spLocks noGrp="1"/>
          </p:cNvSpPr>
          <p:nvPr>
            <p:ph type="body" idx="1"/>
          </p:nvPr>
        </p:nvSpPr>
        <p:spPr>
          <a:xfrm>
            <a:off x="812802" y="5364480"/>
            <a:ext cx="10316002" cy="1885154"/>
          </a:xfrm>
        </p:spPr>
        <p:txBody>
          <a:bodyPr anchor="ctr">
            <a:normAutofit/>
          </a:bodyPr>
          <a:lstStyle>
            <a:lvl1pPr marL="0" indent="0" algn="l">
              <a:buNone/>
              <a:defRPr sz="2160">
                <a:solidFill>
                  <a:schemeClr val="tx1">
                    <a:lumMod val="75000"/>
                    <a:lumOff val="2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34630155-A60C-4C4C-A970-8C635EDA0A1D}" type="datetimeFigureOut">
              <a:rPr lang="en-US" smtClean="0"/>
              <a:pPr>
                <a:defRPr/>
              </a:pPr>
              <a:t>7/8/2019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CE3CD5E-39BD-4C54-8DC9-E38D36DA55C0}" type="slidenum">
              <a:rPr lang="en-US" altLang="en-US" smtClean="0"/>
              <a:pPr>
                <a:defRPr/>
              </a:pPr>
              <a:t>‹#›</a:t>
            </a:fld>
            <a:endParaRPr lang="en-US" altLang="en-US"/>
          </a:p>
        </p:txBody>
      </p:sp>
    </p:spTree>
    <p:extLst>
      <p:ext uri="{BB962C8B-B14F-4D97-AF65-F5344CB8AC3E}">
        <p14:creationId xmlns:p14="http://schemas.microsoft.com/office/powerpoint/2010/main" val="24934123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7601" y="731520"/>
            <a:ext cx="9712961" cy="3627120"/>
          </a:xfrm>
        </p:spPr>
        <p:txBody>
          <a:bodyPr anchor="ctr">
            <a:normAutofit/>
          </a:bodyPr>
          <a:lstStyle>
            <a:lvl1pPr algn="l">
              <a:defRPr sz="528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639367" y="4358640"/>
            <a:ext cx="8669429" cy="457200"/>
          </a:xfrm>
        </p:spPr>
        <p:txBody>
          <a:bodyPr anchor="ctr">
            <a:noAutofit/>
          </a:bodyPr>
          <a:lstStyle>
            <a:lvl1pPr marL="0" indent="0">
              <a:buFontTx/>
              <a:buNone/>
              <a:defRPr sz="1920">
                <a:solidFill>
                  <a:schemeClr val="tx1">
                    <a:lumMod val="50000"/>
                    <a:lumOff val="50000"/>
                  </a:schemeClr>
                </a:solidFill>
              </a:defRPr>
            </a:lvl1pPr>
            <a:lvl2pPr marL="548640" indent="0">
              <a:buFontTx/>
              <a:buNone/>
              <a:defRPr/>
            </a:lvl2pPr>
            <a:lvl3pPr marL="1097280" indent="0">
              <a:buFontTx/>
              <a:buNone/>
              <a:defRPr/>
            </a:lvl3pPr>
            <a:lvl4pPr marL="1645920" indent="0">
              <a:buFontTx/>
              <a:buNone/>
              <a:defRPr/>
            </a:lvl4pPr>
            <a:lvl5pPr marL="2194560" indent="0">
              <a:buFontTx/>
              <a:buNone/>
              <a:defRPr/>
            </a:lvl5pPr>
          </a:lstStyle>
          <a:p>
            <a:pPr lvl="0"/>
            <a:r>
              <a:rPr lang="en-US"/>
              <a:t>Edit Master text styles</a:t>
            </a:r>
          </a:p>
        </p:txBody>
      </p:sp>
      <p:sp>
        <p:nvSpPr>
          <p:cNvPr id="3" name="Text Placeholder 2"/>
          <p:cNvSpPr>
            <a:spLocks noGrp="1"/>
          </p:cNvSpPr>
          <p:nvPr>
            <p:ph type="body" idx="1"/>
          </p:nvPr>
        </p:nvSpPr>
        <p:spPr>
          <a:xfrm>
            <a:off x="812802" y="5364480"/>
            <a:ext cx="10316002" cy="1885154"/>
          </a:xfrm>
        </p:spPr>
        <p:txBody>
          <a:bodyPr anchor="ctr">
            <a:normAutofit/>
          </a:bodyPr>
          <a:lstStyle>
            <a:lvl1pPr marL="0" indent="0" algn="l">
              <a:buNone/>
              <a:defRPr sz="2160">
                <a:solidFill>
                  <a:schemeClr val="tx1">
                    <a:lumMod val="75000"/>
                    <a:lumOff val="2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34630155-A60C-4C4C-A970-8C635EDA0A1D}" type="datetimeFigureOut">
              <a:rPr lang="en-US" smtClean="0"/>
              <a:pPr>
                <a:defRPr/>
              </a:pPr>
              <a:t>7/8/2019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CE3CD5E-39BD-4C54-8DC9-E38D36DA55C0}" type="slidenum">
              <a:rPr lang="en-US" altLang="en-US" smtClean="0"/>
              <a:pPr>
                <a:defRPr/>
              </a:pPr>
              <a:t>‹#›</a:t>
            </a:fld>
            <a:endParaRPr lang="en-US" altLang="en-US"/>
          </a:p>
        </p:txBody>
      </p:sp>
      <p:sp>
        <p:nvSpPr>
          <p:cNvPr id="24" name="TextBox 23"/>
          <p:cNvSpPr txBox="1"/>
          <p:nvPr/>
        </p:nvSpPr>
        <p:spPr>
          <a:xfrm>
            <a:off x="650244" y="948454"/>
            <a:ext cx="731520" cy="701731"/>
          </a:xfrm>
          <a:prstGeom prst="rect">
            <a:avLst/>
          </a:prstGeom>
        </p:spPr>
        <p:txBody>
          <a:bodyPr vert="horz" lIns="109728" tIns="54864" rIns="109728" bIns="54864" rtlCol="0" anchor="ctr">
            <a:noAutofit/>
          </a:bodyPr>
          <a:lstStyle/>
          <a:p>
            <a:pPr lvl="0"/>
            <a:r>
              <a:rPr lang="en-US" sz="96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10671613" y="3463867"/>
            <a:ext cx="731520" cy="701731"/>
          </a:xfrm>
          <a:prstGeom prst="rect">
            <a:avLst/>
          </a:prstGeom>
        </p:spPr>
        <p:txBody>
          <a:bodyPr vert="horz" lIns="109728" tIns="54864" rIns="109728" bIns="54864" rtlCol="0" anchor="ctr">
            <a:noAutofit/>
          </a:bodyPr>
          <a:lstStyle/>
          <a:p>
            <a:pPr lvl="0"/>
            <a:r>
              <a:rPr lang="en-US" sz="96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0934947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12802" y="2318386"/>
            <a:ext cx="10316002" cy="3114552"/>
          </a:xfrm>
        </p:spPr>
        <p:txBody>
          <a:bodyPr anchor="b">
            <a:normAutofit/>
          </a:bodyPr>
          <a:lstStyle>
            <a:lvl1pPr algn="l">
              <a:defRPr sz="5280" b="0" cap="none"/>
            </a:lvl1pPr>
          </a:lstStyle>
          <a:p>
            <a:r>
              <a:rPr lang="en-US"/>
              <a:t>Click to edit Master title style</a:t>
            </a:r>
            <a:endParaRPr lang="en-US" dirty="0"/>
          </a:p>
        </p:txBody>
      </p:sp>
      <p:sp>
        <p:nvSpPr>
          <p:cNvPr id="3" name="Text Placeholder 2"/>
          <p:cNvSpPr>
            <a:spLocks noGrp="1"/>
          </p:cNvSpPr>
          <p:nvPr>
            <p:ph type="body" idx="1"/>
          </p:nvPr>
        </p:nvSpPr>
        <p:spPr>
          <a:xfrm>
            <a:off x="812802" y="5432938"/>
            <a:ext cx="10316002" cy="1816697"/>
          </a:xfrm>
        </p:spPr>
        <p:txBody>
          <a:bodyPr anchor="t">
            <a:normAutofit/>
          </a:bodyPr>
          <a:lstStyle>
            <a:lvl1pPr marL="0" indent="0" algn="l">
              <a:buNone/>
              <a:defRPr sz="2160">
                <a:solidFill>
                  <a:schemeClr val="tx1">
                    <a:lumMod val="75000"/>
                    <a:lumOff val="2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34630155-A60C-4C4C-A970-8C635EDA0A1D}" type="datetimeFigureOut">
              <a:rPr lang="en-US" smtClean="0"/>
              <a:pPr>
                <a:defRPr/>
              </a:pPr>
              <a:t>7/8/2019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CE3CD5E-39BD-4C54-8DC9-E38D36DA55C0}" type="slidenum">
              <a:rPr lang="en-US" altLang="en-US" smtClean="0"/>
              <a:pPr>
                <a:defRPr/>
              </a:pPr>
              <a:t>‹#›</a:t>
            </a:fld>
            <a:endParaRPr lang="en-US" altLang="en-US"/>
          </a:p>
        </p:txBody>
      </p:sp>
    </p:spTree>
    <p:extLst>
      <p:ext uri="{BB962C8B-B14F-4D97-AF65-F5344CB8AC3E}">
        <p14:creationId xmlns:p14="http://schemas.microsoft.com/office/powerpoint/2010/main" val="34787208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7601" y="731520"/>
            <a:ext cx="9712961" cy="3627120"/>
          </a:xfrm>
        </p:spPr>
        <p:txBody>
          <a:bodyPr anchor="ctr">
            <a:normAutofit/>
          </a:bodyPr>
          <a:lstStyle>
            <a:lvl1pPr algn="l">
              <a:defRPr sz="528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812799" y="4815840"/>
            <a:ext cx="10316003" cy="617098"/>
          </a:xfrm>
        </p:spPr>
        <p:txBody>
          <a:bodyPr anchor="b">
            <a:noAutofit/>
          </a:bodyPr>
          <a:lstStyle>
            <a:lvl1pPr marL="0" indent="0">
              <a:buFontTx/>
              <a:buNone/>
              <a:defRPr sz="2880">
                <a:solidFill>
                  <a:schemeClr val="tx1">
                    <a:lumMod val="75000"/>
                    <a:lumOff val="25000"/>
                  </a:schemeClr>
                </a:solidFill>
              </a:defRPr>
            </a:lvl1pPr>
            <a:lvl2pPr marL="548640" indent="0">
              <a:buFontTx/>
              <a:buNone/>
              <a:defRPr/>
            </a:lvl2pPr>
            <a:lvl3pPr marL="1097280" indent="0">
              <a:buFontTx/>
              <a:buNone/>
              <a:defRPr/>
            </a:lvl3pPr>
            <a:lvl4pPr marL="1645920" indent="0">
              <a:buFontTx/>
              <a:buNone/>
              <a:defRPr/>
            </a:lvl4pPr>
            <a:lvl5pPr marL="2194560" indent="0">
              <a:buFontTx/>
              <a:buNone/>
              <a:defRPr/>
            </a:lvl5pPr>
          </a:lstStyle>
          <a:p>
            <a:pPr lvl="0"/>
            <a:r>
              <a:rPr lang="en-US"/>
              <a:t>Edit Master text styles</a:t>
            </a:r>
          </a:p>
        </p:txBody>
      </p:sp>
      <p:sp>
        <p:nvSpPr>
          <p:cNvPr id="3" name="Text Placeholder 2"/>
          <p:cNvSpPr>
            <a:spLocks noGrp="1"/>
          </p:cNvSpPr>
          <p:nvPr>
            <p:ph type="body" idx="1"/>
          </p:nvPr>
        </p:nvSpPr>
        <p:spPr>
          <a:xfrm>
            <a:off x="812802" y="5432938"/>
            <a:ext cx="10316002" cy="1816697"/>
          </a:xfrm>
        </p:spPr>
        <p:txBody>
          <a:bodyPr anchor="t">
            <a:normAutofit/>
          </a:bodyPr>
          <a:lstStyle>
            <a:lvl1pPr marL="0" indent="0" algn="l">
              <a:buNone/>
              <a:defRPr sz="2160">
                <a:solidFill>
                  <a:schemeClr val="tx1">
                    <a:lumMod val="50000"/>
                    <a:lumOff val="50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34630155-A60C-4C4C-A970-8C635EDA0A1D}" type="datetimeFigureOut">
              <a:rPr lang="en-US" smtClean="0"/>
              <a:pPr>
                <a:defRPr/>
              </a:pPr>
              <a:t>7/8/2019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CE3CD5E-39BD-4C54-8DC9-E38D36DA55C0}" type="slidenum">
              <a:rPr lang="en-US" altLang="en-US" smtClean="0"/>
              <a:pPr>
                <a:defRPr/>
              </a:pPr>
              <a:t>‹#›</a:t>
            </a:fld>
            <a:endParaRPr lang="en-US" altLang="en-US"/>
          </a:p>
        </p:txBody>
      </p:sp>
      <p:sp>
        <p:nvSpPr>
          <p:cNvPr id="24" name="TextBox 23"/>
          <p:cNvSpPr txBox="1"/>
          <p:nvPr/>
        </p:nvSpPr>
        <p:spPr>
          <a:xfrm>
            <a:off x="650244" y="948454"/>
            <a:ext cx="731520" cy="701731"/>
          </a:xfrm>
          <a:prstGeom prst="rect">
            <a:avLst/>
          </a:prstGeom>
        </p:spPr>
        <p:txBody>
          <a:bodyPr vert="horz" lIns="109728" tIns="54864" rIns="109728" bIns="54864" rtlCol="0" anchor="ctr">
            <a:noAutofit/>
          </a:bodyPr>
          <a:lstStyle/>
          <a:p>
            <a:pPr lvl="0"/>
            <a:r>
              <a:rPr lang="en-US" sz="96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10671613" y="3463867"/>
            <a:ext cx="731520" cy="701731"/>
          </a:xfrm>
          <a:prstGeom prst="rect">
            <a:avLst/>
          </a:prstGeom>
        </p:spPr>
        <p:txBody>
          <a:bodyPr vert="horz" lIns="109728" tIns="54864" rIns="109728" bIns="54864" rtlCol="0" anchor="ctr">
            <a:noAutofit/>
          </a:bodyPr>
          <a:lstStyle/>
          <a:p>
            <a:pPr lvl="0"/>
            <a:r>
              <a:rPr lang="en-US" sz="96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766775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822959" y="731520"/>
            <a:ext cx="10305844" cy="3627120"/>
          </a:xfrm>
        </p:spPr>
        <p:txBody>
          <a:bodyPr anchor="ctr">
            <a:normAutofit/>
          </a:bodyPr>
          <a:lstStyle>
            <a:lvl1pPr algn="l">
              <a:defRPr sz="528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812799" y="4815840"/>
            <a:ext cx="10316003" cy="617098"/>
          </a:xfrm>
        </p:spPr>
        <p:txBody>
          <a:bodyPr anchor="b">
            <a:noAutofit/>
          </a:bodyPr>
          <a:lstStyle>
            <a:lvl1pPr marL="0" indent="0">
              <a:buFontTx/>
              <a:buNone/>
              <a:defRPr sz="2880">
                <a:solidFill>
                  <a:schemeClr val="accent1"/>
                </a:solidFill>
              </a:defRPr>
            </a:lvl1pPr>
            <a:lvl2pPr marL="548640" indent="0">
              <a:buFontTx/>
              <a:buNone/>
              <a:defRPr/>
            </a:lvl2pPr>
            <a:lvl3pPr marL="1097280" indent="0">
              <a:buFontTx/>
              <a:buNone/>
              <a:defRPr/>
            </a:lvl3pPr>
            <a:lvl4pPr marL="1645920" indent="0">
              <a:buFontTx/>
              <a:buNone/>
              <a:defRPr/>
            </a:lvl4pPr>
            <a:lvl5pPr marL="2194560" indent="0">
              <a:buFontTx/>
              <a:buNone/>
              <a:defRPr/>
            </a:lvl5pPr>
          </a:lstStyle>
          <a:p>
            <a:pPr lvl="0"/>
            <a:r>
              <a:rPr lang="en-US"/>
              <a:t>Edit Master text styles</a:t>
            </a:r>
          </a:p>
        </p:txBody>
      </p:sp>
      <p:sp>
        <p:nvSpPr>
          <p:cNvPr id="3" name="Text Placeholder 2"/>
          <p:cNvSpPr>
            <a:spLocks noGrp="1"/>
          </p:cNvSpPr>
          <p:nvPr>
            <p:ph type="body" idx="1"/>
          </p:nvPr>
        </p:nvSpPr>
        <p:spPr>
          <a:xfrm>
            <a:off x="812802" y="5432938"/>
            <a:ext cx="10316002" cy="1816697"/>
          </a:xfrm>
        </p:spPr>
        <p:txBody>
          <a:bodyPr anchor="t">
            <a:normAutofit/>
          </a:bodyPr>
          <a:lstStyle>
            <a:lvl1pPr marL="0" indent="0" algn="l">
              <a:buNone/>
              <a:defRPr sz="2160">
                <a:solidFill>
                  <a:schemeClr val="tx1">
                    <a:lumMod val="50000"/>
                    <a:lumOff val="50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34630155-A60C-4C4C-A970-8C635EDA0A1D}" type="datetimeFigureOut">
              <a:rPr lang="en-US" smtClean="0"/>
              <a:pPr>
                <a:defRPr/>
              </a:pPr>
              <a:t>7/8/2019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CE3CD5E-39BD-4C54-8DC9-E38D36DA55C0}" type="slidenum">
              <a:rPr lang="en-US" altLang="en-US" smtClean="0"/>
              <a:pPr>
                <a:defRPr/>
              </a:pPr>
              <a:t>‹#›</a:t>
            </a:fld>
            <a:endParaRPr lang="en-US" altLang="en-US"/>
          </a:p>
        </p:txBody>
      </p:sp>
    </p:spTree>
    <p:extLst>
      <p:ext uri="{BB962C8B-B14F-4D97-AF65-F5344CB8AC3E}">
        <p14:creationId xmlns:p14="http://schemas.microsoft.com/office/powerpoint/2010/main" val="4105289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31520" y="1920240"/>
            <a:ext cx="6461760" cy="543115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37120" y="1920240"/>
            <a:ext cx="6461760" cy="543115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358E7F6-56F2-4A96-9EBE-56A0F52CEF5B}"/>
              </a:ext>
            </a:extLst>
          </p:cNvPr>
          <p:cNvSpPr>
            <a:spLocks noGrp="1"/>
          </p:cNvSpPr>
          <p:nvPr>
            <p:ph type="dt" sz="half" idx="10"/>
          </p:nvPr>
        </p:nvSpPr>
        <p:spPr/>
        <p:txBody>
          <a:bodyPr/>
          <a:lstStyle>
            <a:lvl1pPr>
              <a:defRPr/>
            </a:lvl1pPr>
          </a:lstStyle>
          <a:p>
            <a:pPr>
              <a:defRPr/>
            </a:pPr>
            <a:fld id="{B3CBC8C2-2D4F-4275-8F59-AFB196AF6F36}" type="datetimeFigureOut">
              <a:rPr lang="en-US"/>
              <a:pPr>
                <a:defRPr/>
              </a:pPr>
              <a:t>7/8/2019</a:t>
            </a:fld>
            <a:endParaRPr lang="en-US"/>
          </a:p>
        </p:txBody>
      </p:sp>
      <p:sp>
        <p:nvSpPr>
          <p:cNvPr id="6" name="Footer Placeholder 4">
            <a:extLst>
              <a:ext uri="{FF2B5EF4-FFF2-40B4-BE49-F238E27FC236}">
                <a16:creationId xmlns:a16="http://schemas.microsoft.com/office/drawing/2014/main" id="{1CE7F735-EA83-40E4-B7FF-73CE2204C30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5C951D5-B0C0-4AFE-9E3D-582FAC6845B7}"/>
              </a:ext>
            </a:extLst>
          </p:cNvPr>
          <p:cNvSpPr>
            <a:spLocks noGrp="1"/>
          </p:cNvSpPr>
          <p:nvPr>
            <p:ph type="sldNum" sz="quarter" idx="12"/>
          </p:nvPr>
        </p:nvSpPr>
        <p:spPr/>
        <p:txBody>
          <a:bodyPr/>
          <a:lstStyle>
            <a:lvl1pPr>
              <a:defRPr/>
            </a:lvl1pPr>
          </a:lstStyle>
          <a:p>
            <a:pPr>
              <a:defRPr/>
            </a:pPr>
            <a:fld id="{1F38B615-A6F6-46E0-AD81-10F034E80FF8}" type="slidenum">
              <a:rPr lang="en-US" altLang="en-US"/>
              <a:pPr>
                <a:defRPr/>
              </a:pPr>
              <a:t>‹#›</a:t>
            </a:fld>
            <a:endParaRPr lang="en-US" altLang="en-US"/>
          </a:p>
        </p:txBody>
      </p:sp>
    </p:spTree>
    <p:extLst>
      <p:ext uri="{BB962C8B-B14F-4D97-AF65-F5344CB8AC3E}">
        <p14:creationId xmlns:p14="http://schemas.microsoft.com/office/powerpoint/2010/main" val="3518038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3951BC7C-DE4A-45B7-A048-DD34AEE486B5}" type="datetimeFigureOut">
              <a:rPr lang="en-US" smtClean="0"/>
              <a:pPr>
                <a:defRPr/>
              </a:pPr>
              <a:t>7/8/2019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961F496-3383-4452-B9E3-798743FAB87C}" type="slidenum">
              <a:rPr lang="en-US" altLang="en-US" smtClean="0"/>
              <a:pPr>
                <a:defRPr/>
              </a:pPr>
              <a:t>‹#›</a:t>
            </a:fld>
            <a:endParaRPr lang="en-US" altLang="en-US"/>
          </a:p>
        </p:txBody>
      </p:sp>
    </p:spTree>
    <p:extLst>
      <p:ext uri="{BB962C8B-B14F-4D97-AF65-F5344CB8AC3E}">
        <p14:creationId xmlns:p14="http://schemas.microsoft.com/office/powerpoint/2010/main" val="12219560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61208" y="731520"/>
            <a:ext cx="1565692" cy="630174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812802" y="731520"/>
            <a:ext cx="8472180" cy="630174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F2CECBD3-F754-4861-8FE2-182CBD6493E1}" type="datetimeFigureOut">
              <a:rPr lang="en-US" smtClean="0"/>
              <a:pPr>
                <a:defRPr/>
              </a:pPr>
              <a:t>7/8/2019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8D73335-D223-4241-AE70-7C1331C1A569}" type="slidenum">
              <a:rPr lang="en-US" altLang="en-US" smtClean="0"/>
              <a:pPr>
                <a:defRPr/>
              </a:pPr>
              <a:t>‹#›</a:t>
            </a:fld>
            <a:endParaRPr lang="en-US" altLang="en-US"/>
          </a:p>
        </p:txBody>
      </p:sp>
    </p:spTree>
    <p:extLst>
      <p:ext uri="{BB962C8B-B14F-4D97-AF65-F5344CB8AC3E}">
        <p14:creationId xmlns:p14="http://schemas.microsoft.com/office/powerpoint/2010/main" val="1349312724"/>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5591079-5E59-4874-AB39-847CB0E3A0F6}"/>
              </a:ext>
            </a:extLst>
          </p:cNvPr>
          <p:cNvSpPr>
            <a:spLocks noGrp="1"/>
          </p:cNvSpPr>
          <p:nvPr>
            <p:ph idx="1"/>
          </p:nvPr>
        </p:nvSpPr>
        <p:spPr>
          <a:xfrm>
            <a:off x="607807" y="1104227"/>
            <a:ext cx="13579803" cy="6081882"/>
          </a:xfrm>
        </p:spPr>
        <p:txBody>
          <a:bodyPr/>
          <a:lstStyle>
            <a:lvl1pPr>
              <a:defRPr>
                <a:latin typeface="+mn-lt"/>
              </a:defRPr>
            </a:lvl1pPr>
          </a:lstStyle>
          <a:p>
            <a:endParaRPr lang="en-US"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03A91B9B-D682-435A-A8A9-C015E0071DF8}"/>
              </a:ext>
            </a:extLst>
          </p:cNvPr>
          <p:cNvSpPr>
            <a:spLocks noGrp="1"/>
          </p:cNvSpPr>
          <p:nvPr>
            <p:ph type="sldNum" sz="quarter" idx="4294967295"/>
          </p:nvPr>
        </p:nvSpPr>
        <p:spPr>
          <a:xfrm>
            <a:off x="13682982" y="7627622"/>
            <a:ext cx="947419" cy="439419"/>
          </a:xfrm>
          <a:prstGeom prst="rect">
            <a:avLst/>
          </a:prstGeom>
        </p:spPr>
        <p:txBody>
          <a:bodyPr/>
          <a:lstStyle>
            <a:lvl1pPr algn="ctr">
              <a:defRPr>
                <a:solidFill>
                  <a:schemeClr val="bg1"/>
                </a:solidFill>
              </a:defRPr>
            </a:lvl1pPr>
          </a:lstStyle>
          <a:p>
            <a:fld id="{ED4B66E5-1AC5-4F09-8C02-5263A4AD3DF3}" type="slidenum">
              <a:rPr lang="en-US" smtClean="0"/>
              <a:pPr/>
              <a:t>‹#›</a:t>
            </a:fld>
            <a:endParaRPr lang="en-US" dirty="0"/>
          </a:p>
        </p:txBody>
      </p:sp>
      <p:sp>
        <p:nvSpPr>
          <p:cNvPr id="11" name="Title 10">
            <a:extLst>
              <a:ext uri="{FF2B5EF4-FFF2-40B4-BE49-F238E27FC236}">
                <a16:creationId xmlns:a16="http://schemas.microsoft.com/office/drawing/2014/main" id="{1002378D-3D92-47B9-870B-D5FF4188365B}"/>
              </a:ext>
            </a:extLst>
          </p:cNvPr>
          <p:cNvSpPr>
            <a:spLocks noGrp="1"/>
          </p:cNvSpPr>
          <p:nvPr>
            <p:ph type="title"/>
          </p:nvPr>
        </p:nvSpPr>
        <p:spPr>
          <a:xfrm>
            <a:off x="607807" y="-42586"/>
            <a:ext cx="11374078" cy="762002"/>
          </a:xfrm>
        </p:spPr>
        <p:txBody>
          <a:bodyPr anchor="b"/>
          <a:lstStyle>
            <a:lvl1pPr>
              <a:defRPr sz="3840"/>
            </a:lvl1pPr>
          </a:lstStyle>
          <a:p>
            <a:r>
              <a:rPr lang="en-US"/>
              <a:t>Click to edit Master title style</a:t>
            </a:r>
          </a:p>
        </p:txBody>
      </p:sp>
    </p:spTree>
    <p:custDataLst>
      <p:tags r:id="rId1"/>
    </p:custDataLst>
    <p:extLst>
      <p:ext uri="{BB962C8B-B14F-4D97-AF65-F5344CB8AC3E}">
        <p14:creationId xmlns:p14="http://schemas.microsoft.com/office/powerpoint/2010/main" val="20702823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367546" y="0"/>
            <a:ext cx="13742178" cy="1554480"/>
          </a:xfrm>
        </p:spPr>
        <p:txBody>
          <a:bodyPr/>
          <a:lstStyle>
            <a:lvl1pPr algn="l" defTabSz="1097236" rtl="0" eaLnBrk="1" latinLnBrk="0" hangingPunct="1">
              <a:lnSpc>
                <a:spcPct val="80000"/>
              </a:lnSpc>
              <a:spcBef>
                <a:spcPct val="0"/>
              </a:spcBef>
              <a:buNone/>
              <a:defRPr lang="en-US" sz="4320" b="0" kern="1200" spc="-120" baseline="0" dirty="0">
                <a:solidFill>
                  <a:schemeClr val="bg1"/>
                </a:solidFill>
                <a:latin typeface="+mj-lt"/>
                <a:ea typeface="+mj-ea"/>
                <a:cs typeface="+mj-cs"/>
              </a:defRPr>
            </a:lvl1pPr>
          </a:lstStyle>
          <a:p>
            <a:r>
              <a:rPr lang="en-US" dirty="0"/>
              <a:t>Click to edit Master title style</a:t>
            </a:r>
          </a:p>
        </p:txBody>
      </p:sp>
      <p:sp>
        <p:nvSpPr>
          <p:cNvPr id="4" name="Text Placeholder 3"/>
          <p:cNvSpPr>
            <a:spLocks noGrp="1"/>
          </p:cNvSpPr>
          <p:nvPr>
            <p:ph type="body" sz="quarter" idx="10"/>
          </p:nvPr>
        </p:nvSpPr>
        <p:spPr>
          <a:xfrm>
            <a:off x="383541" y="1613002"/>
            <a:ext cx="13726160" cy="5958230"/>
          </a:xfrm>
        </p:spPr>
        <p:txBody>
          <a:bodyPr>
            <a:normAutofit/>
          </a:bodyPr>
          <a:lstStyle>
            <a:lvl1pPr>
              <a:lnSpc>
                <a:spcPct val="95000"/>
              </a:lnSpc>
              <a:spcBef>
                <a:spcPts val="1776"/>
              </a:spcBef>
              <a:defRPr sz="2640">
                <a:solidFill>
                  <a:srgbClr val="435153"/>
                </a:solidFill>
                <a:latin typeface="+mj-lt"/>
              </a:defRPr>
            </a:lvl1pPr>
            <a:lvl2pPr>
              <a:lnSpc>
                <a:spcPct val="95000"/>
              </a:lnSpc>
              <a:spcBef>
                <a:spcPts val="720"/>
              </a:spcBef>
              <a:defRPr sz="2640">
                <a:solidFill>
                  <a:srgbClr val="435153"/>
                </a:solidFill>
                <a:latin typeface="+mj-lt"/>
              </a:defRPr>
            </a:lvl2pPr>
            <a:lvl3pPr>
              <a:defRPr sz="2640">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6948410"/>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31520" y="1842136"/>
            <a:ext cx="6464301" cy="767714"/>
          </a:xfrm>
        </p:spPr>
        <p:txBody>
          <a:bodyPr anchor="b"/>
          <a:lstStyle>
            <a:lvl1pPr marL="0" indent="0">
              <a:buNone/>
              <a:defRPr sz="3400" b="1"/>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a:t>Click to edit Master text styles</a:t>
            </a:r>
          </a:p>
        </p:txBody>
      </p:sp>
      <p:sp>
        <p:nvSpPr>
          <p:cNvPr id="4" name="Content Placeholder 3"/>
          <p:cNvSpPr>
            <a:spLocks noGrp="1"/>
          </p:cNvSpPr>
          <p:nvPr>
            <p:ph sz="half" idx="2"/>
          </p:nvPr>
        </p:nvSpPr>
        <p:spPr>
          <a:xfrm>
            <a:off x="731520" y="2609850"/>
            <a:ext cx="6464301"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432041" y="1842136"/>
            <a:ext cx="6466840" cy="767714"/>
          </a:xfrm>
        </p:spPr>
        <p:txBody>
          <a:bodyPr anchor="b"/>
          <a:lstStyle>
            <a:lvl1pPr marL="0" indent="0">
              <a:buNone/>
              <a:defRPr sz="3400" b="1"/>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a:t>Click to edit Master text styles</a:t>
            </a:r>
          </a:p>
        </p:txBody>
      </p:sp>
      <p:sp>
        <p:nvSpPr>
          <p:cNvPr id="6" name="Content Placeholder 5"/>
          <p:cNvSpPr>
            <a:spLocks noGrp="1"/>
          </p:cNvSpPr>
          <p:nvPr>
            <p:ph sz="quarter" idx="4"/>
          </p:nvPr>
        </p:nvSpPr>
        <p:spPr>
          <a:xfrm>
            <a:off x="7432041" y="2609850"/>
            <a:ext cx="6466840"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22EDECA-7D4B-4029-854F-2DA8D956F2CF}"/>
              </a:ext>
            </a:extLst>
          </p:cNvPr>
          <p:cNvSpPr>
            <a:spLocks noGrp="1"/>
          </p:cNvSpPr>
          <p:nvPr>
            <p:ph type="dt" sz="half" idx="10"/>
          </p:nvPr>
        </p:nvSpPr>
        <p:spPr/>
        <p:txBody>
          <a:bodyPr/>
          <a:lstStyle>
            <a:lvl1pPr>
              <a:defRPr/>
            </a:lvl1pPr>
          </a:lstStyle>
          <a:p>
            <a:pPr>
              <a:defRPr/>
            </a:pPr>
            <a:fld id="{855A3A97-B587-4F07-95C4-54532D4CE483}" type="datetimeFigureOut">
              <a:rPr lang="en-US"/>
              <a:pPr>
                <a:defRPr/>
              </a:pPr>
              <a:t>7/8/2019</a:t>
            </a:fld>
            <a:endParaRPr lang="en-US"/>
          </a:p>
        </p:txBody>
      </p:sp>
      <p:sp>
        <p:nvSpPr>
          <p:cNvPr id="8" name="Footer Placeholder 4">
            <a:extLst>
              <a:ext uri="{FF2B5EF4-FFF2-40B4-BE49-F238E27FC236}">
                <a16:creationId xmlns:a16="http://schemas.microsoft.com/office/drawing/2014/main" id="{8C6BB4FF-24F8-4F90-B207-3F3A2067444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F25AB93-F7BD-4378-B25D-165ED5D9479F}"/>
              </a:ext>
            </a:extLst>
          </p:cNvPr>
          <p:cNvSpPr>
            <a:spLocks noGrp="1"/>
          </p:cNvSpPr>
          <p:nvPr>
            <p:ph type="sldNum" sz="quarter" idx="12"/>
          </p:nvPr>
        </p:nvSpPr>
        <p:spPr/>
        <p:txBody>
          <a:bodyPr/>
          <a:lstStyle>
            <a:lvl1pPr>
              <a:defRPr/>
            </a:lvl1pPr>
          </a:lstStyle>
          <a:p>
            <a:pPr>
              <a:defRPr/>
            </a:pPr>
            <a:fld id="{8E735076-C01F-4462-BE43-749325F89DAC}" type="slidenum">
              <a:rPr lang="en-US" altLang="en-US"/>
              <a:pPr>
                <a:defRPr/>
              </a:pPr>
              <a:t>‹#›</a:t>
            </a:fld>
            <a:endParaRPr lang="en-US" altLang="en-US"/>
          </a:p>
        </p:txBody>
      </p:sp>
    </p:spTree>
    <p:extLst>
      <p:ext uri="{BB962C8B-B14F-4D97-AF65-F5344CB8AC3E}">
        <p14:creationId xmlns:p14="http://schemas.microsoft.com/office/powerpoint/2010/main" val="2576344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25EE770-5202-4817-984F-1B51DC6F9A0B}"/>
              </a:ext>
            </a:extLst>
          </p:cNvPr>
          <p:cNvSpPr>
            <a:spLocks noGrp="1"/>
          </p:cNvSpPr>
          <p:nvPr>
            <p:ph type="dt" sz="half" idx="10"/>
          </p:nvPr>
        </p:nvSpPr>
        <p:spPr/>
        <p:txBody>
          <a:bodyPr/>
          <a:lstStyle>
            <a:lvl1pPr>
              <a:defRPr/>
            </a:lvl1pPr>
          </a:lstStyle>
          <a:p>
            <a:pPr>
              <a:defRPr/>
            </a:pPr>
            <a:fld id="{63848DC2-ED6C-47E9-A459-BDD5F7644F69}" type="datetimeFigureOut">
              <a:rPr lang="en-US"/>
              <a:pPr>
                <a:defRPr/>
              </a:pPr>
              <a:t>7/8/2019</a:t>
            </a:fld>
            <a:endParaRPr lang="en-US"/>
          </a:p>
        </p:txBody>
      </p:sp>
      <p:sp>
        <p:nvSpPr>
          <p:cNvPr id="4" name="Footer Placeholder 4">
            <a:extLst>
              <a:ext uri="{FF2B5EF4-FFF2-40B4-BE49-F238E27FC236}">
                <a16:creationId xmlns:a16="http://schemas.microsoft.com/office/drawing/2014/main" id="{C236CADF-50A9-40F6-AEC8-E6AA5BC9931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49E530E-8353-4631-BDFB-A2FACEEE5F07}"/>
              </a:ext>
            </a:extLst>
          </p:cNvPr>
          <p:cNvSpPr>
            <a:spLocks noGrp="1"/>
          </p:cNvSpPr>
          <p:nvPr>
            <p:ph type="sldNum" sz="quarter" idx="12"/>
          </p:nvPr>
        </p:nvSpPr>
        <p:spPr/>
        <p:txBody>
          <a:bodyPr/>
          <a:lstStyle>
            <a:lvl1pPr>
              <a:defRPr/>
            </a:lvl1pPr>
          </a:lstStyle>
          <a:p>
            <a:pPr>
              <a:defRPr/>
            </a:pPr>
            <a:fld id="{3B973650-1381-4864-8B31-99A181C753EF}" type="slidenum">
              <a:rPr lang="en-US" altLang="en-US"/>
              <a:pPr>
                <a:defRPr/>
              </a:pPr>
              <a:t>‹#›</a:t>
            </a:fld>
            <a:endParaRPr lang="en-US" altLang="en-US"/>
          </a:p>
        </p:txBody>
      </p:sp>
    </p:spTree>
    <p:extLst>
      <p:ext uri="{BB962C8B-B14F-4D97-AF65-F5344CB8AC3E}">
        <p14:creationId xmlns:p14="http://schemas.microsoft.com/office/powerpoint/2010/main" val="3774575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CE8D1FE-4E54-4CC1-8E82-500BA46A8F26}"/>
              </a:ext>
            </a:extLst>
          </p:cNvPr>
          <p:cNvSpPr>
            <a:spLocks noGrp="1"/>
          </p:cNvSpPr>
          <p:nvPr>
            <p:ph type="dt" sz="half" idx="10"/>
          </p:nvPr>
        </p:nvSpPr>
        <p:spPr/>
        <p:txBody>
          <a:bodyPr/>
          <a:lstStyle>
            <a:lvl1pPr>
              <a:defRPr/>
            </a:lvl1pPr>
          </a:lstStyle>
          <a:p>
            <a:pPr>
              <a:defRPr/>
            </a:pPr>
            <a:fld id="{F5B31256-B616-4C90-840E-368769A0C136}" type="datetimeFigureOut">
              <a:rPr lang="en-US"/>
              <a:pPr>
                <a:defRPr/>
              </a:pPr>
              <a:t>7/8/2019</a:t>
            </a:fld>
            <a:endParaRPr lang="en-US"/>
          </a:p>
        </p:txBody>
      </p:sp>
      <p:sp>
        <p:nvSpPr>
          <p:cNvPr id="3" name="Footer Placeholder 4">
            <a:extLst>
              <a:ext uri="{FF2B5EF4-FFF2-40B4-BE49-F238E27FC236}">
                <a16:creationId xmlns:a16="http://schemas.microsoft.com/office/drawing/2014/main" id="{6235E630-B5BF-4E88-818F-3DB7497C755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7AC73E3-BB12-473E-B305-8B4DE1A6B6FB}"/>
              </a:ext>
            </a:extLst>
          </p:cNvPr>
          <p:cNvSpPr>
            <a:spLocks noGrp="1"/>
          </p:cNvSpPr>
          <p:nvPr>
            <p:ph type="sldNum" sz="quarter" idx="12"/>
          </p:nvPr>
        </p:nvSpPr>
        <p:spPr/>
        <p:txBody>
          <a:bodyPr/>
          <a:lstStyle>
            <a:lvl1pPr>
              <a:defRPr/>
            </a:lvl1pPr>
          </a:lstStyle>
          <a:p>
            <a:pPr>
              <a:defRPr/>
            </a:pPr>
            <a:fld id="{E256A151-146A-4769-BB80-A80C387444C8}" type="slidenum">
              <a:rPr lang="en-US" altLang="en-US"/>
              <a:pPr>
                <a:defRPr/>
              </a:pPr>
              <a:t>‹#›</a:t>
            </a:fld>
            <a:endParaRPr lang="en-US" altLang="en-US"/>
          </a:p>
        </p:txBody>
      </p:sp>
    </p:spTree>
    <p:extLst>
      <p:ext uri="{BB962C8B-B14F-4D97-AF65-F5344CB8AC3E}">
        <p14:creationId xmlns:p14="http://schemas.microsoft.com/office/powerpoint/2010/main" val="1444634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1" y="274320"/>
            <a:ext cx="4813301" cy="1447800"/>
          </a:xfrm>
        </p:spPr>
        <p:txBody>
          <a:bodyPr anchor="b"/>
          <a:lstStyle>
            <a:lvl1pPr algn="l">
              <a:defRPr sz="2900" b="1"/>
            </a:lvl1pPr>
          </a:lstStyle>
          <a:p>
            <a:r>
              <a:rPr lang="en-US" dirty="0"/>
              <a:t>Click to edit Master title style</a:t>
            </a:r>
          </a:p>
        </p:txBody>
      </p:sp>
      <p:sp>
        <p:nvSpPr>
          <p:cNvPr id="3" name="Content Placeholder 2"/>
          <p:cNvSpPr>
            <a:spLocks noGrp="1"/>
          </p:cNvSpPr>
          <p:nvPr>
            <p:ph idx="1"/>
          </p:nvPr>
        </p:nvSpPr>
        <p:spPr>
          <a:xfrm>
            <a:off x="5720080" y="327660"/>
            <a:ext cx="8178800" cy="7023736"/>
          </a:xfrm>
        </p:spPr>
        <p:txBody>
          <a:bodyPr/>
          <a:lstStyle>
            <a:lvl1pPr>
              <a:defRPr sz="4000">
                <a:solidFill>
                  <a:schemeClr val="bg1"/>
                </a:solidFill>
              </a:defRPr>
            </a:lvl1pPr>
            <a:lvl2pPr>
              <a:defRPr sz="4000"/>
            </a:lvl2pPr>
            <a:lvl3pPr>
              <a:defRPr sz="3400"/>
            </a:lvl3pPr>
            <a:lvl4pPr>
              <a:defRPr sz="2900"/>
            </a:lvl4pPr>
            <a:lvl5pPr>
              <a:defRPr sz="2900"/>
            </a:lvl5pPr>
            <a:lvl6pPr>
              <a:defRPr sz="2900"/>
            </a:lvl6pPr>
            <a:lvl7pPr>
              <a:defRPr sz="2900"/>
            </a:lvl7pPr>
            <a:lvl8pPr>
              <a:defRPr sz="2900"/>
            </a:lvl8pPr>
            <a:lvl9pPr>
              <a:defRPr sz="2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31521" y="1722120"/>
            <a:ext cx="4813301" cy="5629276"/>
          </a:xfrm>
        </p:spPr>
        <p:txBody>
          <a:bodyPr/>
          <a:lstStyle>
            <a:lvl1pPr marL="0" indent="0">
              <a:buNone/>
              <a:defRPr sz="2000"/>
            </a:lvl1pPr>
            <a:lvl2pPr marL="653110" indent="0">
              <a:buNone/>
              <a:defRPr sz="1700"/>
            </a:lvl2pPr>
            <a:lvl3pPr marL="1306220" indent="0">
              <a:buNone/>
              <a:defRPr sz="1400"/>
            </a:lvl3pPr>
            <a:lvl4pPr marL="1959331" indent="0">
              <a:buNone/>
              <a:defRPr sz="1300"/>
            </a:lvl4pPr>
            <a:lvl5pPr marL="2612441" indent="0">
              <a:buNone/>
              <a:defRPr sz="1300"/>
            </a:lvl5pPr>
            <a:lvl6pPr marL="3265551" indent="0">
              <a:buNone/>
              <a:defRPr sz="1300"/>
            </a:lvl6pPr>
            <a:lvl7pPr marL="3918661" indent="0">
              <a:buNone/>
              <a:defRPr sz="1300"/>
            </a:lvl7pPr>
            <a:lvl8pPr marL="4571771" indent="0">
              <a:buNone/>
              <a:defRPr sz="1300"/>
            </a:lvl8pPr>
            <a:lvl9pPr marL="5224882" indent="0">
              <a:buNone/>
              <a:defRPr sz="1300"/>
            </a:lvl9pPr>
          </a:lstStyle>
          <a:p>
            <a:pPr lvl="0"/>
            <a:r>
              <a:rPr lang="en-US"/>
              <a:t>Click to edit Master text styles</a:t>
            </a:r>
          </a:p>
        </p:txBody>
      </p:sp>
      <p:sp>
        <p:nvSpPr>
          <p:cNvPr id="5" name="Date Placeholder 3">
            <a:extLst>
              <a:ext uri="{FF2B5EF4-FFF2-40B4-BE49-F238E27FC236}">
                <a16:creationId xmlns:a16="http://schemas.microsoft.com/office/drawing/2014/main" id="{F17068F1-8A90-48CE-ABAC-D2C8816A82C7}"/>
              </a:ext>
            </a:extLst>
          </p:cNvPr>
          <p:cNvSpPr>
            <a:spLocks noGrp="1"/>
          </p:cNvSpPr>
          <p:nvPr>
            <p:ph type="dt" sz="half" idx="10"/>
          </p:nvPr>
        </p:nvSpPr>
        <p:spPr/>
        <p:txBody>
          <a:bodyPr/>
          <a:lstStyle>
            <a:lvl1pPr>
              <a:defRPr/>
            </a:lvl1pPr>
          </a:lstStyle>
          <a:p>
            <a:pPr>
              <a:defRPr/>
            </a:pPr>
            <a:fld id="{347B806E-C15F-4409-8563-BB360C773F59}" type="datetimeFigureOut">
              <a:rPr lang="en-US"/>
              <a:pPr>
                <a:defRPr/>
              </a:pPr>
              <a:t>7/8/2019</a:t>
            </a:fld>
            <a:endParaRPr lang="en-US"/>
          </a:p>
        </p:txBody>
      </p:sp>
      <p:sp>
        <p:nvSpPr>
          <p:cNvPr id="6" name="Footer Placeholder 4">
            <a:extLst>
              <a:ext uri="{FF2B5EF4-FFF2-40B4-BE49-F238E27FC236}">
                <a16:creationId xmlns:a16="http://schemas.microsoft.com/office/drawing/2014/main" id="{486D5C91-23D9-4FE4-B976-02B65BA185A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E0C6B5E-06BA-470A-82EE-10610CE838F7}"/>
              </a:ext>
            </a:extLst>
          </p:cNvPr>
          <p:cNvSpPr>
            <a:spLocks noGrp="1"/>
          </p:cNvSpPr>
          <p:nvPr>
            <p:ph type="sldNum" sz="quarter" idx="12"/>
          </p:nvPr>
        </p:nvSpPr>
        <p:spPr/>
        <p:txBody>
          <a:bodyPr/>
          <a:lstStyle>
            <a:lvl1pPr>
              <a:defRPr/>
            </a:lvl1pPr>
          </a:lstStyle>
          <a:p>
            <a:pPr>
              <a:defRPr/>
            </a:pPr>
            <a:fld id="{DA1CAE7B-4A6C-44C4-8866-86CFE86C1FAA}" type="slidenum">
              <a:rPr lang="en-US" altLang="en-US"/>
              <a:pPr>
                <a:defRPr/>
              </a:pPr>
              <a:t>‹#›</a:t>
            </a:fld>
            <a:endParaRPr lang="en-US" altLang="en-US"/>
          </a:p>
        </p:txBody>
      </p:sp>
    </p:spTree>
    <p:extLst>
      <p:ext uri="{BB962C8B-B14F-4D97-AF65-F5344CB8AC3E}">
        <p14:creationId xmlns:p14="http://schemas.microsoft.com/office/powerpoint/2010/main" val="2828268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5760720"/>
            <a:ext cx="8778240" cy="680086"/>
          </a:xfrm>
        </p:spPr>
        <p:txBody>
          <a:bodyPr anchor="b"/>
          <a:lstStyle>
            <a:lvl1pPr algn="l">
              <a:defRPr sz="2900" b="1"/>
            </a:lvl1pPr>
          </a:lstStyle>
          <a:p>
            <a:r>
              <a:rPr lang="en-US"/>
              <a:t>Click to edit Master title style</a:t>
            </a:r>
          </a:p>
        </p:txBody>
      </p:sp>
      <p:sp>
        <p:nvSpPr>
          <p:cNvPr id="3" name="Picture Placeholder 2"/>
          <p:cNvSpPr>
            <a:spLocks noGrp="1"/>
          </p:cNvSpPr>
          <p:nvPr>
            <p:ph type="pic" idx="1"/>
          </p:nvPr>
        </p:nvSpPr>
        <p:spPr>
          <a:xfrm>
            <a:off x="2867661" y="1554479"/>
            <a:ext cx="8778240" cy="4118610"/>
          </a:xfrm>
        </p:spPr>
        <p:txBody>
          <a:bodyPr rtlCol="0">
            <a:normAutofit/>
          </a:bodyPr>
          <a:lstStyle>
            <a:lvl1pPr marL="0" indent="0">
              <a:buNone/>
              <a:defRPr sz="4600"/>
            </a:lvl1pPr>
            <a:lvl2pPr marL="653110" indent="0">
              <a:buNone/>
              <a:defRPr sz="4000"/>
            </a:lvl2pPr>
            <a:lvl3pPr marL="1306220" indent="0">
              <a:buNone/>
              <a:defRPr sz="3400"/>
            </a:lvl3pPr>
            <a:lvl4pPr marL="1959331" indent="0">
              <a:buNone/>
              <a:defRPr sz="2900"/>
            </a:lvl4pPr>
            <a:lvl5pPr marL="2612441" indent="0">
              <a:buNone/>
              <a:defRPr sz="2900"/>
            </a:lvl5pPr>
            <a:lvl6pPr marL="3265551" indent="0">
              <a:buNone/>
              <a:defRPr sz="2900"/>
            </a:lvl6pPr>
            <a:lvl7pPr marL="3918661" indent="0">
              <a:buNone/>
              <a:defRPr sz="2900"/>
            </a:lvl7pPr>
            <a:lvl8pPr marL="4571771" indent="0">
              <a:buNone/>
              <a:defRPr sz="2900"/>
            </a:lvl8pPr>
            <a:lvl9pPr marL="5224882" indent="0">
              <a:buNone/>
              <a:defRPr sz="2900"/>
            </a:lvl9pPr>
          </a:lstStyle>
          <a:p>
            <a:pPr lvl="0"/>
            <a:endParaRPr lang="en-US" noProof="0"/>
          </a:p>
        </p:txBody>
      </p:sp>
      <p:sp>
        <p:nvSpPr>
          <p:cNvPr id="4" name="Text Placeholder 3"/>
          <p:cNvSpPr>
            <a:spLocks noGrp="1"/>
          </p:cNvSpPr>
          <p:nvPr>
            <p:ph type="body" sz="half" idx="2"/>
          </p:nvPr>
        </p:nvSpPr>
        <p:spPr>
          <a:xfrm>
            <a:off x="2867661" y="6440806"/>
            <a:ext cx="8778240" cy="965834"/>
          </a:xfrm>
        </p:spPr>
        <p:txBody>
          <a:bodyPr/>
          <a:lstStyle>
            <a:lvl1pPr marL="0" indent="0">
              <a:buNone/>
              <a:defRPr sz="2000"/>
            </a:lvl1pPr>
            <a:lvl2pPr marL="653110" indent="0">
              <a:buNone/>
              <a:defRPr sz="1700"/>
            </a:lvl2pPr>
            <a:lvl3pPr marL="1306220" indent="0">
              <a:buNone/>
              <a:defRPr sz="1400"/>
            </a:lvl3pPr>
            <a:lvl4pPr marL="1959331" indent="0">
              <a:buNone/>
              <a:defRPr sz="1300"/>
            </a:lvl4pPr>
            <a:lvl5pPr marL="2612441" indent="0">
              <a:buNone/>
              <a:defRPr sz="1300"/>
            </a:lvl5pPr>
            <a:lvl6pPr marL="3265551" indent="0">
              <a:buNone/>
              <a:defRPr sz="1300"/>
            </a:lvl6pPr>
            <a:lvl7pPr marL="3918661" indent="0">
              <a:buNone/>
              <a:defRPr sz="1300"/>
            </a:lvl7pPr>
            <a:lvl8pPr marL="4571771" indent="0">
              <a:buNone/>
              <a:defRPr sz="1300"/>
            </a:lvl8pPr>
            <a:lvl9pPr marL="5224882" indent="0">
              <a:buNone/>
              <a:defRPr sz="1300"/>
            </a:lvl9pPr>
          </a:lstStyle>
          <a:p>
            <a:pPr lvl="0"/>
            <a:r>
              <a:rPr lang="en-US"/>
              <a:t>Click to edit Master text styles</a:t>
            </a:r>
          </a:p>
        </p:txBody>
      </p:sp>
      <p:sp>
        <p:nvSpPr>
          <p:cNvPr id="5" name="Date Placeholder 3">
            <a:extLst>
              <a:ext uri="{FF2B5EF4-FFF2-40B4-BE49-F238E27FC236}">
                <a16:creationId xmlns:a16="http://schemas.microsoft.com/office/drawing/2014/main" id="{3B6860FC-DAF4-407D-9BC2-813481553D97}"/>
              </a:ext>
            </a:extLst>
          </p:cNvPr>
          <p:cNvSpPr>
            <a:spLocks noGrp="1"/>
          </p:cNvSpPr>
          <p:nvPr>
            <p:ph type="dt" sz="half" idx="10"/>
          </p:nvPr>
        </p:nvSpPr>
        <p:spPr/>
        <p:txBody>
          <a:bodyPr/>
          <a:lstStyle>
            <a:lvl1pPr>
              <a:defRPr/>
            </a:lvl1pPr>
          </a:lstStyle>
          <a:p>
            <a:pPr>
              <a:defRPr/>
            </a:pPr>
            <a:fld id="{45548EFD-F5E1-4928-BD7F-557C03347EB0}" type="datetimeFigureOut">
              <a:rPr lang="en-US"/>
              <a:pPr>
                <a:defRPr/>
              </a:pPr>
              <a:t>7/8/2019</a:t>
            </a:fld>
            <a:endParaRPr lang="en-US"/>
          </a:p>
        </p:txBody>
      </p:sp>
      <p:sp>
        <p:nvSpPr>
          <p:cNvPr id="6" name="Footer Placeholder 4">
            <a:extLst>
              <a:ext uri="{FF2B5EF4-FFF2-40B4-BE49-F238E27FC236}">
                <a16:creationId xmlns:a16="http://schemas.microsoft.com/office/drawing/2014/main" id="{55918E8C-C29B-419A-BF63-4447D8122E8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17A9412-40BC-4FD8-B957-888F403D6A42}"/>
              </a:ext>
            </a:extLst>
          </p:cNvPr>
          <p:cNvSpPr>
            <a:spLocks noGrp="1"/>
          </p:cNvSpPr>
          <p:nvPr>
            <p:ph type="sldNum" sz="quarter" idx="12"/>
          </p:nvPr>
        </p:nvSpPr>
        <p:spPr/>
        <p:txBody>
          <a:bodyPr/>
          <a:lstStyle>
            <a:lvl1pPr>
              <a:defRPr/>
            </a:lvl1pPr>
          </a:lstStyle>
          <a:p>
            <a:pPr>
              <a:defRPr/>
            </a:pPr>
            <a:fld id="{7FEB3282-B15B-40FF-9E28-A2C12494D711}" type="slidenum">
              <a:rPr lang="en-US" altLang="en-US"/>
              <a:pPr>
                <a:defRPr/>
              </a:pPr>
              <a:t>‹#›</a:t>
            </a:fld>
            <a:endParaRPr lang="en-US" altLang="en-US"/>
          </a:p>
        </p:txBody>
      </p:sp>
    </p:spTree>
    <p:extLst>
      <p:ext uri="{BB962C8B-B14F-4D97-AF65-F5344CB8AC3E}">
        <p14:creationId xmlns:p14="http://schemas.microsoft.com/office/powerpoint/2010/main" val="205082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theme" Target="../theme/theme2.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FD61751-E78F-4125-8C1A-B77106F5D5C6}"/>
              </a:ext>
            </a:extLst>
          </p:cNvPr>
          <p:cNvSpPr>
            <a:spLocks noGrp="1"/>
          </p:cNvSpPr>
          <p:nvPr>
            <p:ph type="title"/>
          </p:nvPr>
        </p:nvSpPr>
        <p:spPr bwMode="auto">
          <a:xfrm>
            <a:off x="731838" y="330200"/>
            <a:ext cx="13166725"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622" tIns="65311" rIns="130622" bIns="65311"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43D45D2-8C9E-478A-931D-587C15662963}"/>
              </a:ext>
            </a:extLst>
          </p:cNvPr>
          <p:cNvSpPr>
            <a:spLocks noGrp="1"/>
          </p:cNvSpPr>
          <p:nvPr>
            <p:ph type="body" idx="1"/>
          </p:nvPr>
        </p:nvSpPr>
        <p:spPr bwMode="auto">
          <a:xfrm>
            <a:off x="731838" y="1554163"/>
            <a:ext cx="13166725"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622" tIns="65311" rIns="130622" bIns="6531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1143FB6-7D69-4509-9B4F-A456B098BCC5}"/>
              </a:ext>
            </a:extLst>
          </p:cNvPr>
          <p:cNvSpPr>
            <a:spLocks noGrp="1"/>
          </p:cNvSpPr>
          <p:nvPr>
            <p:ph type="dt" sz="half" idx="2"/>
          </p:nvPr>
        </p:nvSpPr>
        <p:spPr>
          <a:xfrm>
            <a:off x="731838" y="7627938"/>
            <a:ext cx="3413125" cy="438150"/>
          </a:xfrm>
          <a:prstGeom prst="rect">
            <a:avLst/>
          </a:prstGeom>
        </p:spPr>
        <p:txBody>
          <a:bodyPr vert="horz" lIns="130622" tIns="65311" rIns="130622" bIns="65311" rtlCol="0" anchor="ctr"/>
          <a:lstStyle>
            <a:lvl1pPr algn="l" eaLnBrk="1" hangingPunct="1">
              <a:defRPr sz="1700">
                <a:solidFill>
                  <a:schemeClr val="tx1">
                    <a:tint val="75000"/>
                  </a:schemeClr>
                </a:solidFill>
                <a:latin typeface="Arial" charset="0"/>
              </a:defRPr>
            </a:lvl1pPr>
          </a:lstStyle>
          <a:p>
            <a:pPr>
              <a:defRPr/>
            </a:pPr>
            <a:fld id="{34630155-A60C-4C4C-A970-8C635EDA0A1D}" type="datetimeFigureOut">
              <a:rPr lang="en-US"/>
              <a:pPr>
                <a:defRPr/>
              </a:pPr>
              <a:t>7/8/2019</a:t>
            </a:fld>
            <a:endParaRPr lang="en-US"/>
          </a:p>
        </p:txBody>
      </p:sp>
      <p:sp>
        <p:nvSpPr>
          <p:cNvPr id="5" name="Footer Placeholder 4">
            <a:extLst>
              <a:ext uri="{FF2B5EF4-FFF2-40B4-BE49-F238E27FC236}">
                <a16:creationId xmlns:a16="http://schemas.microsoft.com/office/drawing/2014/main" id="{67474F9F-AE92-4028-88F1-192923F26D78}"/>
              </a:ext>
            </a:extLst>
          </p:cNvPr>
          <p:cNvSpPr>
            <a:spLocks noGrp="1"/>
          </p:cNvSpPr>
          <p:nvPr>
            <p:ph type="ftr" sz="quarter" idx="3"/>
          </p:nvPr>
        </p:nvSpPr>
        <p:spPr>
          <a:xfrm>
            <a:off x="4999038" y="7627938"/>
            <a:ext cx="4632325" cy="438150"/>
          </a:xfrm>
          <a:prstGeom prst="rect">
            <a:avLst/>
          </a:prstGeom>
        </p:spPr>
        <p:txBody>
          <a:bodyPr vert="horz" lIns="130622" tIns="65311" rIns="130622" bIns="65311" rtlCol="0" anchor="ctr"/>
          <a:lstStyle>
            <a:lvl1pPr algn="ctr" eaLnBrk="1" hangingPunct="1">
              <a:defRPr sz="1700">
                <a:solidFill>
                  <a:schemeClr val="tx1">
                    <a:tint val="75000"/>
                  </a:schemeClr>
                </a:solidFill>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C3AD7188-BF1A-4C7F-AFC2-0977842A7BE7}"/>
              </a:ext>
            </a:extLst>
          </p:cNvPr>
          <p:cNvSpPr>
            <a:spLocks noGrp="1"/>
          </p:cNvSpPr>
          <p:nvPr>
            <p:ph type="sldNum" sz="quarter" idx="4"/>
          </p:nvPr>
        </p:nvSpPr>
        <p:spPr>
          <a:xfrm>
            <a:off x="10485438" y="7627938"/>
            <a:ext cx="3413125" cy="438150"/>
          </a:xfrm>
          <a:prstGeom prst="rect">
            <a:avLst/>
          </a:prstGeom>
        </p:spPr>
        <p:txBody>
          <a:bodyPr vert="horz" wrap="square" lIns="130622" tIns="65311" rIns="130622" bIns="65311" numCol="1" anchor="ctr" anchorCtr="0" compatLnSpc="1">
            <a:prstTxWarp prst="textNoShape">
              <a:avLst/>
            </a:prstTxWarp>
          </a:bodyPr>
          <a:lstStyle>
            <a:lvl1pPr algn="r" eaLnBrk="1" hangingPunct="1">
              <a:defRPr sz="1700">
                <a:solidFill>
                  <a:srgbClr val="898989"/>
                </a:solidFill>
              </a:defRPr>
            </a:lvl1pPr>
          </a:lstStyle>
          <a:p>
            <a:pPr>
              <a:defRPr/>
            </a:pPr>
            <a:fld id="{8CE3CD5E-39BD-4C54-8DC9-E38D36DA55C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8" r:id="rId12"/>
    <p:sldLayoutId id="2147483794" r:id="rId13"/>
    <p:sldLayoutId id="2147483795" r:id="rId14"/>
    <p:sldLayoutId id="2147483796" r:id="rId15"/>
    <p:sldLayoutId id="2147483797" r:id="rId16"/>
    <p:sldLayoutId id="2147483798" r:id="rId17"/>
    <p:sldLayoutId id="2147483868" r:id="rId18"/>
    <p:sldLayoutId id="2147483869" r:id="rId19"/>
    <p:sldLayoutId id="2147483871" r:id="rId20"/>
    <p:sldLayoutId id="2147483872" r:id="rId21"/>
    <p:sldLayoutId id="2147485204" r:id="rId22"/>
    <p:sldLayoutId id="2147485205" r:id="rId23"/>
    <p:sldLayoutId id="2147485207" r:id="rId24"/>
    <p:sldLayoutId id="2147485208" r:id="rId25"/>
  </p:sldLayoutIdLst>
  <p:txStyles>
    <p:titleStyle>
      <a:lvl1pPr algn="ctr" rtl="0" eaLnBrk="0" fontAlgn="base" hangingPunct="0">
        <a:spcBef>
          <a:spcPct val="0"/>
        </a:spcBef>
        <a:spcAft>
          <a:spcPct val="0"/>
        </a:spcAft>
        <a:defRPr sz="6300" b="1" kern="1200">
          <a:solidFill>
            <a:schemeClr val="bg1"/>
          </a:solidFill>
          <a:latin typeface="+mj-lt"/>
          <a:ea typeface="+mj-ea"/>
          <a:cs typeface="+mj-cs"/>
        </a:defRPr>
      </a:lvl1pPr>
      <a:lvl2pPr algn="ctr" rtl="0" eaLnBrk="0" fontAlgn="base" hangingPunct="0">
        <a:spcBef>
          <a:spcPct val="0"/>
        </a:spcBef>
        <a:spcAft>
          <a:spcPct val="0"/>
        </a:spcAft>
        <a:defRPr sz="6300" b="1">
          <a:solidFill>
            <a:schemeClr val="bg1"/>
          </a:solidFill>
          <a:latin typeface="Calibri" pitchFamily="34" charset="0"/>
        </a:defRPr>
      </a:lvl2pPr>
      <a:lvl3pPr algn="ctr" rtl="0" eaLnBrk="0" fontAlgn="base" hangingPunct="0">
        <a:spcBef>
          <a:spcPct val="0"/>
        </a:spcBef>
        <a:spcAft>
          <a:spcPct val="0"/>
        </a:spcAft>
        <a:defRPr sz="6300" b="1">
          <a:solidFill>
            <a:schemeClr val="bg1"/>
          </a:solidFill>
          <a:latin typeface="Calibri" pitchFamily="34" charset="0"/>
        </a:defRPr>
      </a:lvl3pPr>
      <a:lvl4pPr algn="ctr" rtl="0" eaLnBrk="0" fontAlgn="base" hangingPunct="0">
        <a:spcBef>
          <a:spcPct val="0"/>
        </a:spcBef>
        <a:spcAft>
          <a:spcPct val="0"/>
        </a:spcAft>
        <a:defRPr sz="6300" b="1">
          <a:solidFill>
            <a:schemeClr val="bg1"/>
          </a:solidFill>
          <a:latin typeface="Calibri" pitchFamily="34" charset="0"/>
        </a:defRPr>
      </a:lvl4pPr>
      <a:lvl5pPr algn="ctr" rtl="0" eaLnBrk="0" fontAlgn="base" hangingPunct="0">
        <a:spcBef>
          <a:spcPct val="0"/>
        </a:spcBef>
        <a:spcAft>
          <a:spcPct val="0"/>
        </a:spcAft>
        <a:defRPr sz="6300" b="1">
          <a:solidFill>
            <a:schemeClr val="bg1"/>
          </a:solidFill>
          <a:latin typeface="Calibri" pitchFamily="34" charset="0"/>
        </a:defRPr>
      </a:lvl5pPr>
      <a:lvl6pPr marL="653110" algn="ctr" rtl="0" fontAlgn="base">
        <a:spcBef>
          <a:spcPct val="0"/>
        </a:spcBef>
        <a:spcAft>
          <a:spcPct val="0"/>
        </a:spcAft>
        <a:defRPr sz="6300" b="1">
          <a:solidFill>
            <a:schemeClr val="bg1"/>
          </a:solidFill>
          <a:latin typeface="Calibri" pitchFamily="34" charset="0"/>
        </a:defRPr>
      </a:lvl6pPr>
      <a:lvl7pPr marL="1306220" algn="ctr" rtl="0" fontAlgn="base">
        <a:spcBef>
          <a:spcPct val="0"/>
        </a:spcBef>
        <a:spcAft>
          <a:spcPct val="0"/>
        </a:spcAft>
        <a:defRPr sz="6300" b="1">
          <a:solidFill>
            <a:schemeClr val="bg1"/>
          </a:solidFill>
          <a:latin typeface="Calibri" pitchFamily="34" charset="0"/>
        </a:defRPr>
      </a:lvl7pPr>
      <a:lvl8pPr marL="1959331" algn="ctr" rtl="0" fontAlgn="base">
        <a:spcBef>
          <a:spcPct val="0"/>
        </a:spcBef>
        <a:spcAft>
          <a:spcPct val="0"/>
        </a:spcAft>
        <a:defRPr sz="6300" b="1">
          <a:solidFill>
            <a:schemeClr val="bg1"/>
          </a:solidFill>
          <a:latin typeface="Calibri" pitchFamily="34" charset="0"/>
        </a:defRPr>
      </a:lvl8pPr>
      <a:lvl9pPr marL="2612441" algn="ctr" rtl="0" fontAlgn="base">
        <a:spcBef>
          <a:spcPct val="0"/>
        </a:spcBef>
        <a:spcAft>
          <a:spcPct val="0"/>
        </a:spcAft>
        <a:defRPr sz="6300" b="1">
          <a:solidFill>
            <a:schemeClr val="bg1"/>
          </a:solidFill>
          <a:latin typeface="Calibri" pitchFamily="34" charset="0"/>
        </a:defRPr>
      </a:lvl9pPr>
    </p:titleStyle>
    <p:bodyStyle>
      <a:lvl1pPr marL="488950" indent="-488950" algn="l" rtl="0" eaLnBrk="0" fontAlgn="base" hangingPunct="0">
        <a:spcBef>
          <a:spcPct val="20000"/>
        </a:spcBef>
        <a:spcAft>
          <a:spcPct val="0"/>
        </a:spcAft>
        <a:buFont typeface="Arial" panose="020B0604020202020204" pitchFamily="34" charset="0"/>
        <a:buChar char="•"/>
        <a:defRPr sz="4600" kern="1200">
          <a:solidFill>
            <a:schemeClr val="tx1"/>
          </a:solidFill>
          <a:latin typeface="+mn-lt"/>
          <a:ea typeface="+mn-ea"/>
          <a:cs typeface="+mn-cs"/>
        </a:defRPr>
      </a:lvl1pPr>
      <a:lvl2pPr marL="1060450" indent="-407988"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31950" indent="-32543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84413" indent="-325438" algn="l" rtl="0" eaLnBrk="0" fontAlgn="base" hangingPunct="0">
        <a:spcBef>
          <a:spcPct val="20000"/>
        </a:spcBef>
        <a:spcAft>
          <a:spcPct val="0"/>
        </a:spcAft>
        <a:buFont typeface="Arial" panose="020B0604020202020204" pitchFamily="34" charset="0"/>
        <a:buChar char="–"/>
        <a:defRPr sz="2900" kern="1200">
          <a:solidFill>
            <a:schemeClr val="tx1"/>
          </a:solidFill>
          <a:latin typeface="+mn-lt"/>
          <a:ea typeface="+mn-ea"/>
          <a:cs typeface="+mn-cs"/>
        </a:defRPr>
      </a:lvl4pPr>
      <a:lvl5pPr marL="2938463" indent="-325438" algn="l" rtl="0" eaLnBrk="0" fontAlgn="base" hangingPunct="0">
        <a:spcBef>
          <a:spcPct val="20000"/>
        </a:spcBef>
        <a:spcAft>
          <a:spcPct val="0"/>
        </a:spcAft>
        <a:buFont typeface="Arial" panose="020B0604020202020204" pitchFamily="34" charset="0"/>
        <a:buChar char="»"/>
        <a:defRPr sz="2900" kern="1200">
          <a:solidFill>
            <a:schemeClr val="tx1"/>
          </a:solidFill>
          <a:latin typeface="+mn-lt"/>
          <a:ea typeface="+mn-ea"/>
          <a:cs typeface="+mn-cs"/>
        </a:defRPr>
      </a:lvl5pPr>
      <a:lvl6pPr marL="3592106"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6pPr>
      <a:lvl7pPr marL="4245216"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7pPr>
      <a:lvl8pPr marL="4898327"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8pPr>
      <a:lvl9pPr marL="5551437"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9pPr>
    </p:bodyStyle>
    <p:otherStyle>
      <a:defPPr>
        <a:defRPr lang="en-US"/>
      </a:defPPr>
      <a:lvl1pPr marL="0" algn="l" defTabSz="1306220" rtl="0" eaLnBrk="1" latinLnBrk="0" hangingPunct="1">
        <a:defRPr sz="2600" kern="1200">
          <a:solidFill>
            <a:schemeClr val="tx1"/>
          </a:solidFill>
          <a:latin typeface="+mn-lt"/>
          <a:ea typeface="+mn-ea"/>
          <a:cs typeface="+mn-cs"/>
        </a:defRPr>
      </a:lvl1pPr>
      <a:lvl2pPr marL="653110" algn="l" defTabSz="1306220" rtl="0" eaLnBrk="1" latinLnBrk="0" hangingPunct="1">
        <a:defRPr sz="2600" kern="1200">
          <a:solidFill>
            <a:schemeClr val="tx1"/>
          </a:solidFill>
          <a:latin typeface="+mn-lt"/>
          <a:ea typeface="+mn-ea"/>
          <a:cs typeface="+mn-cs"/>
        </a:defRPr>
      </a:lvl2pPr>
      <a:lvl3pPr marL="1306220" algn="l" defTabSz="1306220" rtl="0" eaLnBrk="1" latinLnBrk="0" hangingPunct="1">
        <a:defRPr sz="2600" kern="1200">
          <a:solidFill>
            <a:schemeClr val="tx1"/>
          </a:solidFill>
          <a:latin typeface="+mn-lt"/>
          <a:ea typeface="+mn-ea"/>
          <a:cs typeface="+mn-cs"/>
        </a:defRPr>
      </a:lvl3pPr>
      <a:lvl4pPr marL="1959331" algn="l" defTabSz="1306220" rtl="0" eaLnBrk="1" latinLnBrk="0" hangingPunct="1">
        <a:defRPr sz="2600" kern="1200">
          <a:solidFill>
            <a:schemeClr val="tx1"/>
          </a:solidFill>
          <a:latin typeface="+mn-lt"/>
          <a:ea typeface="+mn-ea"/>
          <a:cs typeface="+mn-cs"/>
        </a:defRPr>
      </a:lvl4pPr>
      <a:lvl5pPr marL="2612441" algn="l" defTabSz="1306220" rtl="0" eaLnBrk="1" latinLnBrk="0" hangingPunct="1">
        <a:defRPr sz="2600" kern="1200">
          <a:solidFill>
            <a:schemeClr val="tx1"/>
          </a:solidFill>
          <a:latin typeface="+mn-lt"/>
          <a:ea typeface="+mn-ea"/>
          <a:cs typeface="+mn-cs"/>
        </a:defRPr>
      </a:lvl5pPr>
      <a:lvl6pPr marL="3265551" algn="l" defTabSz="1306220" rtl="0" eaLnBrk="1" latinLnBrk="0" hangingPunct="1">
        <a:defRPr sz="2600" kern="1200">
          <a:solidFill>
            <a:schemeClr val="tx1"/>
          </a:solidFill>
          <a:latin typeface="+mn-lt"/>
          <a:ea typeface="+mn-ea"/>
          <a:cs typeface="+mn-cs"/>
        </a:defRPr>
      </a:lvl6pPr>
      <a:lvl7pPr marL="3918661" algn="l" defTabSz="1306220" rtl="0" eaLnBrk="1" latinLnBrk="0" hangingPunct="1">
        <a:defRPr sz="2600" kern="1200">
          <a:solidFill>
            <a:schemeClr val="tx1"/>
          </a:solidFill>
          <a:latin typeface="+mn-lt"/>
          <a:ea typeface="+mn-ea"/>
          <a:cs typeface="+mn-cs"/>
        </a:defRPr>
      </a:lvl7pPr>
      <a:lvl8pPr marL="4571771" algn="l" defTabSz="1306220" rtl="0" eaLnBrk="1" latinLnBrk="0" hangingPunct="1">
        <a:defRPr sz="2600" kern="1200">
          <a:solidFill>
            <a:schemeClr val="tx1"/>
          </a:solidFill>
          <a:latin typeface="+mn-lt"/>
          <a:ea typeface="+mn-ea"/>
          <a:cs typeface="+mn-cs"/>
        </a:defRPr>
      </a:lvl8pPr>
      <a:lvl9pPr marL="5224882" algn="l" defTabSz="1306220" rtl="0" eaLnBrk="1" latinLnBrk="0" hangingPunct="1">
        <a:defRPr sz="2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10160"/>
            <a:ext cx="14630400" cy="8239760"/>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812801" y="731520"/>
            <a:ext cx="10316002" cy="158496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812801" y="2592707"/>
            <a:ext cx="10316002" cy="465692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46160" y="7249635"/>
            <a:ext cx="1094327" cy="438150"/>
          </a:xfrm>
          <a:prstGeom prst="rect">
            <a:avLst/>
          </a:prstGeom>
        </p:spPr>
        <p:txBody>
          <a:bodyPr vert="horz" lIns="91440" tIns="45720" rIns="91440" bIns="45720" rtlCol="0" anchor="ctr"/>
          <a:lstStyle>
            <a:lvl1pPr algn="r">
              <a:defRPr sz="1080">
                <a:solidFill>
                  <a:schemeClr val="tx1">
                    <a:tint val="75000"/>
                  </a:schemeClr>
                </a:solidFill>
              </a:defRPr>
            </a:lvl1pPr>
          </a:lstStyle>
          <a:p>
            <a:pPr>
              <a:defRPr/>
            </a:pPr>
            <a:fld id="{34630155-A60C-4C4C-A970-8C635EDA0A1D}" type="datetimeFigureOut">
              <a:rPr lang="en-US" smtClean="0"/>
              <a:pPr>
                <a:defRPr/>
              </a:pPr>
              <a:t>7/8/2019</a:t>
            </a:fld>
            <a:endParaRPr lang="en-US"/>
          </a:p>
        </p:txBody>
      </p:sp>
      <p:sp>
        <p:nvSpPr>
          <p:cNvPr id="5" name="Footer Placeholder 4"/>
          <p:cNvSpPr>
            <a:spLocks noGrp="1"/>
          </p:cNvSpPr>
          <p:nvPr>
            <p:ph type="ftr" sz="quarter" idx="3"/>
          </p:nvPr>
        </p:nvSpPr>
        <p:spPr>
          <a:xfrm>
            <a:off x="812801" y="7249635"/>
            <a:ext cx="7557134" cy="438150"/>
          </a:xfrm>
          <a:prstGeom prst="rect">
            <a:avLst/>
          </a:prstGeom>
        </p:spPr>
        <p:txBody>
          <a:bodyPr vert="horz" lIns="91440" tIns="45720" rIns="91440" bIns="45720" rtlCol="0" anchor="ctr"/>
          <a:lstStyle>
            <a:lvl1pPr algn="l">
              <a:defRPr sz="108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10308796" y="7249635"/>
            <a:ext cx="820007" cy="438150"/>
          </a:xfrm>
          <a:prstGeom prst="rect">
            <a:avLst/>
          </a:prstGeom>
        </p:spPr>
        <p:txBody>
          <a:bodyPr vert="horz" lIns="91440" tIns="45720" rIns="91440" bIns="45720" rtlCol="0" anchor="ctr"/>
          <a:lstStyle>
            <a:lvl1pPr algn="r">
              <a:defRPr sz="1080">
                <a:solidFill>
                  <a:schemeClr val="accent1"/>
                </a:solidFill>
              </a:defRPr>
            </a:lvl1pPr>
          </a:lstStyle>
          <a:p>
            <a:pPr>
              <a:defRPr/>
            </a:pPr>
            <a:fld id="{8CE3CD5E-39BD-4C54-8DC9-E38D36DA55C0}" type="slidenum">
              <a:rPr lang="en-US" altLang="en-US" smtClean="0"/>
              <a:pPr>
                <a:defRPr/>
              </a:pPr>
              <a:t>‹#›</a:t>
            </a:fld>
            <a:endParaRPr lang="en-US" altLang="en-US"/>
          </a:p>
        </p:txBody>
      </p:sp>
    </p:spTree>
    <p:extLst>
      <p:ext uri="{BB962C8B-B14F-4D97-AF65-F5344CB8AC3E}">
        <p14:creationId xmlns:p14="http://schemas.microsoft.com/office/powerpoint/2010/main" val="3506184648"/>
      </p:ext>
    </p:extLst>
  </p:cSld>
  <p:clrMap bg1="lt1" tx1="dk1" bg2="lt2" tx2="dk2" accent1="accent1" accent2="accent2" accent3="accent3" accent4="accent4" accent5="accent5" accent6="accent6" hlink="hlink" folHlink="folHlink"/>
  <p:sldLayoutIdLst>
    <p:sldLayoutId id="2147485744" r:id="rId1"/>
    <p:sldLayoutId id="2147485745" r:id="rId2"/>
    <p:sldLayoutId id="2147485746" r:id="rId3"/>
    <p:sldLayoutId id="2147485747" r:id="rId4"/>
    <p:sldLayoutId id="2147485748" r:id="rId5"/>
    <p:sldLayoutId id="2147485749" r:id="rId6"/>
    <p:sldLayoutId id="2147485750" r:id="rId7"/>
    <p:sldLayoutId id="2147485751" r:id="rId8"/>
    <p:sldLayoutId id="2147485752" r:id="rId9"/>
    <p:sldLayoutId id="2147485753" r:id="rId10"/>
    <p:sldLayoutId id="2147485754" r:id="rId11"/>
    <p:sldLayoutId id="2147485755" r:id="rId12"/>
    <p:sldLayoutId id="2147485756" r:id="rId13"/>
    <p:sldLayoutId id="2147485757" r:id="rId14"/>
    <p:sldLayoutId id="2147485758" r:id="rId15"/>
    <p:sldLayoutId id="2147485759" r:id="rId16"/>
    <p:sldLayoutId id="2147485764" r:id="rId17"/>
    <p:sldLayoutId id="2147485769" r:id="rId18"/>
  </p:sldLayoutIdLst>
  <p:txStyles>
    <p:titleStyle>
      <a:lvl1pPr algn="l" defTabSz="548640" rtl="0" eaLnBrk="1" latinLnBrk="0" hangingPunct="1">
        <a:spcBef>
          <a:spcPct val="0"/>
        </a:spcBef>
        <a:buNone/>
        <a:defRPr sz="432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11480" indent="-411480" algn="l" defTabSz="548640" rtl="0" eaLnBrk="1" latinLnBrk="0" hangingPunct="1">
        <a:spcBef>
          <a:spcPts val="1200"/>
        </a:spcBef>
        <a:spcAft>
          <a:spcPts val="0"/>
        </a:spcAft>
        <a:buClr>
          <a:schemeClr val="accent1"/>
        </a:buClr>
        <a:buSzPct val="80000"/>
        <a:buFont typeface="Wingdings 3" charset="2"/>
        <a:buChar char=""/>
        <a:defRPr sz="2160" kern="1200">
          <a:solidFill>
            <a:schemeClr val="tx1">
              <a:lumMod val="75000"/>
              <a:lumOff val="25000"/>
            </a:schemeClr>
          </a:solidFill>
          <a:latin typeface="+mn-lt"/>
          <a:ea typeface="+mn-ea"/>
          <a:cs typeface="+mn-cs"/>
        </a:defRPr>
      </a:lvl1pPr>
      <a:lvl2pPr marL="891540" indent="-342900" algn="l" defTabSz="548640" rtl="0" eaLnBrk="1" latinLnBrk="0" hangingPunct="1">
        <a:spcBef>
          <a:spcPts val="1200"/>
        </a:spcBef>
        <a:spcAft>
          <a:spcPts val="0"/>
        </a:spcAft>
        <a:buClr>
          <a:schemeClr val="accent1"/>
        </a:buClr>
        <a:buSzPct val="80000"/>
        <a:buFont typeface="Wingdings 3" charset="2"/>
        <a:buChar char=""/>
        <a:defRPr sz="1920" kern="1200">
          <a:solidFill>
            <a:schemeClr val="tx1">
              <a:lumMod val="75000"/>
              <a:lumOff val="25000"/>
            </a:schemeClr>
          </a:solidFill>
          <a:latin typeface="+mn-lt"/>
          <a:ea typeface="+mn-ea"/>
          <a:cs typeface="+mn-cs"/>
        </a:defRPr>
      </a:lvl2pPr>
      <a:lvl3pPr marL="1371600" indent="-274320" algn="l" defTabSz="548640" rtl="0" eaLnBrk="1" latinLnBrk="0" hangingPunct="1">
        <a:spcBef>
          <a:spcPts val="1200"/>
        </a:spcBef>
        <a:spcAft>
          <a:spcPts val="0"/>
        </a:spcAft>
        <a:buClr>
          <a:schemeClr val="accent1"/>
        </a:buClr>
        <a:buSzPct val="80000"/>
        <a:buFont typeface="Wingdings 3" charset="2"/>
        <a:buChar char=""/>
        <a:defRPr sz="1680" kern="1200">
          <a:solidFill>
            <a:schemeClr val="tx1">
              <a:lumMod val="75000"/>
              <a:lumOff val="25000"/>
            </a:schemeClr>
          </a:solidFill>
          <a:latin typeface="+mn-lt"/>
          <a:ea typeface="+mn-ea"/>
          <a:cs typeface="+mn-cs"/>
        </a:defRPr>
      </a:lvl3pPr>
      <a:lvl4pPr marL="1920240" indent="-274320" algn="l" defTabSz="548640" rtl="0" eaLnBrk="1" latinLnBrk="0" hangingPunct="1">
        <a:spcBef>
          <a:spcPts val="1200"/>
        </a:spcBef>
        <a:spcAft>
          <a:spcPts val="0"/>
        </a:spcAft>
        <a:buClr>
          <a:schemeClr val="accent1"/>
        </a:buClr>
        <a:buSzPct val="80000"/>
        <a:buFont typeface="Wingdings 3" charset="2"/>
        <a:buChar char=""/>
        <a:defRPr sz="1440" kern="1200">
          <a:solidFill>
            <a:schemeClr val="tx1">
              <a:lumMod val="75000"/>
              <a:lumOff val="25000"/>
            </a:schemeClr>
          </a:solidFill>
          <a:latin typeface="+mn-lt"/>
          <a:ea typeface="+mn-ea"/>
          <a:cs typeface="+mn-cs"/>
        </a:defRPr>
      </a:lvl4pPr>
      <a:lvl5pPr marL="2468880" indent="-274320" algn="l" defTabSz="548640" rtl="0" eaLnBrk="1" latinLnBrk="0" hangingPunct="1">
        <a:spcBef>
          <a:spcPts val="1200"/>
        </a:spcBef>
        <a:spcAft>
          <a:spcPts val="0"/>
        </a:spcAft>
        <a:buClr>
          <a:schemeClr val="accent1"/>
        </a:buClr>
        <a:buSzPct val="80000"/>
        <a:buFont typeface="Wingdings 3" charset="2"/>
        <a:buChar char=""/>
        <a:defRPr sz="1440" kern="1200">
          <a:solidFill>
            <a:schemeClr val="tx1">
              <a:lumMod val="75000"/>
              <a:lumOff val="25000"/>
            </a:schemeClr>
          </a:solidFill>
          <a:latin typeface="+mn-lt"/>
          <a:ea typeface="+mn-ea"/>
          <a:cs typeface="+mn-cs"/>
        </a:defRPr>
      </a:lvl5pPr>
      <a:lvl6pPr marL="3017520" indent="-274320" algn="l" defTabSz="548640" rtl="0" eaLnBrk="1" latinLnBrk="0" hangingPunct="1">
        <a:spcBef>
          <a:spcPts val="1200"/>
        </a:spcBef>
        <a:spcAft>
          <a:spcPts val="0"/>
        </a:spcAft>
        <a:buClr>
          <a:schemeClr val="accent1"/>
        </a:buClr>
        <a:buSzPct val="80000"/>
        <a:buFont typeface="Wingdings 3" charset="2"/>
        <a:buChar char=""/>
        <a:defRPr sz="1440" kern="1200">
          <a:solidFill>
            <a:schemeClr val="tx1">
              <a:lumMod val="75000"/>
              <a:lumOff val="25000"/>
            </a:schemeClr>
          </a:solidFill>
          <a:latin typeface="+mn-lt"/>
          <a:ea typeface="+mn-ea"/>
          <a:cs typeface="+mn-cs"/>
        </a:defRPr>
      </a:lvl6pPr>
      <a:lvl7pPr marL="3566160" indent="-274320" algn="l" defTabSz="548640" rtl="0" eaLnBrk="1" latinLnBrk="0" hangingPunct="1">
        <a:spcBef>
          <a:spcPts val="1200"/>
        </a:spcBef>
        <a:spcAft>
          <a:spcPts val="0"/>
        </a:spcAft>
        <a:buClr>
          <a:schemeClr val="accent1"/>
        </a:buClr>
        <a:buSzPct val="80000"/>
        <a:buFont typeface="Wingdings 3" charset="2"/>
        <a:buChar char=""/>
        <a:defRPr sz="1440" kern="1200">
          <a:solidFill>
            <a:schemeClr val="tx1">
              <a:lumMod val="75000"/>
              <a:lumOff val="25000"/>
            </a:schemeClr>
          </a:solidFill>
          <a:latin typeface="+mn-lt"/>
          <a:ea typeface="+mn-ea"/>
          <a:cs typeface="+mn-cs"/>
        </a:defRPr>
      </a:lvl7pPr>
      <a:lvl8pPr marL="4114800" indent="-274320" algn="l" defTabSz="548640" rtl="0" eaLnBrk="1" latinLnBrk="0" hangingPunct="1">
        <a:spcBef>
          <a:spcPts val="1200"/>
        </a:spcBef>
        <a:spcAft>
          <a:spcPts val="0"/>
        </a:spcAft>
        <a:buClr>
          <a:schemeClr val="accent1"/>
        </a:buClr>
        <a:buSzPct val="80000"/>
        <a:buFont typeface="Wingdings 3" charset="2"/>
        <a:buChar char=""/>
        <a:defRPr sz="1440" kern="1200">
          <a:solidFill>
            <a:schemeClr val="tx1">
              <a:lumMod val="75000"/>
              <a:lumOff val="25000"/>
            </a:schemeClr>
          </a:solidFill>
          <a:latin typeface="+mn-lt"/>
          <a:ea typeface="+mn-ea"/>
          <a:cs typeface="+mn-cs"/>
        </a:defRPr>
      </a:lvl8pPr>
      <a:lvl9pPr marL="4663440" indent="-274320" algn="l" defTabSz="548640" rtl="0" eaLnBrk="1" latinLnBrk="0" hangingPunct="1">
        <a:spcBef>
          <a:spcPts val="1200"/>
        </a:spcBef>
        <a:spcAft>
          <a:spcPts val="0"/>
        </a:spcAft>
        <a:buClr>
          <a:schemeClr val="accent1"/>
        </a:buClr>
        <a:buSzPct val="80000"/>
        <a:buFont typeface="Wingdings 3" charset="2"/>
        <a:buChar char=""/>
        <a:defRPr sz="1440" kern="1200">
          <a:solidFill>
            <a:schemeClr val="tx1">
              <a:lumMod val="75000"/>
              <a:lumOff val="25000"/>
            </a:schemeClr>
          </a:solidFill>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6.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7.xml"/><Relationship Id="rId1" Type="http://schemas.openxmlformats.org/officeDocument/2006/relationships/vmlDrawing" Target="../drawings/vmlDrawing1.vml"/><Relationship Id="rId6" Type="http://schemas.openxmlformats.org/officeDocument/2006/relationships/image" Target="../media/image24.emf"/><Relationship Id="rId5" Type="http://schemas.openxmlformats.org/officeDocument/2006/relationships/oleObject" Target="../embeddings/oleObject1.bin"/><Relationship Id="rId4" Type="http://schemas.openxmlformats.org/officeDocument/2006/relationships/image" Target="../media/image1.jp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8.xml"/><Relationship Id="rId6" Type="http://schemas.microsoft.com/office/2007/relationships/hdphoto" Target="../media/hdphoto5.wdp"/><Relationship Id="rId5" Type="http://schemas.openxmlformats.org/officeDocument/2006/relationships/image" Target="../media/image27.pn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27.xml"/><Relationship Id="rId5" Type="http://schemas.openxmlformats.org/officeDocument/2006/relationships/image" Target="../media/image25.pn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7.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7.xml"/><Relationship Id="rId5" Type="http://schemas.openxmlformats.org/officeDocument/2006/relationships/image" Target="../media/image29.jpe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27.xml"/><Relationship Id="rId6" Type="http://schemas.openxmlformats.org/officeDocument/2006/relationships/image" Target="../media/image26.jpeg"/><Relationship Id="rId5" Type="http://schemas.openxmlformats.org/officeDocument/2006/relationships/image" Target="../media/image31.jpe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7.xml"/><Relationship Id="rId5" Type="http://schemas.openxmlformats.org/officeDocument/2006/relationships/image" Target="../media/image1.jp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27.xml"/><Relationship Id="rId4" Type="http://schemas.openxmlformats.org/officeDocument/2006/relationships/image" Target="../media/image1.jpg"/></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jpg"/><Relationship Id="rId7" Type="http://schemas.microsoft.com/office/2007/relationships/hdphoto" Target="../media/hdphoto6.wdp"/><Relationship Id="rId2" Type="http://schemas.openxmlformats.org/officeDocument/2006/relationships/notesSlide" Target="../notesSlides/notesSlide21.xml"/><Relationship Id="rId1" Type="http://schemas.openxmlformats.org/officeDocument/2006/relationships/slideLayout" Target="../slideLayouts/slideLayout27.xml"/><Relationship Id="rId6" Type="http://schemas.openxmlformats.org/officeDocument/2006/relationships/image" Target="../media/image35.png"/><Relationship Id="rId11" Type="http://schemas.openxmlformats.org/officeDocument/2006/relationships/image" Target="../media/image38.png"/><Relationship Id="rId5" Type="http://schemas.openxmlformats.org/officeDocument/2006/relationships/image" Target="../media/image34.jpeg"/><Relationship Id="rId10" Type="http://schemas.openxmlformats.org/officeDocument/2006/relationships/customXml" Target="../ink/ink1.xml"/><Relationship Id="rId4" Type="http://schemas.openxmlformats.org/officeDocument/2006/relationships/image" Target="../media/image33.png"/><Relationship Id="rId9"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2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27.xml"/><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27.xml"/><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27.xml"/><Relationship Id="rId6" Type="http://schemas.openxmlformats.org/officeDocument/2006/relationships/image" Target="../media/image46.png"/><Relationship Id="rId5" Type="http://schemas.microsoft.com/office/2007/relationships/hdphoto" Target="../media/hdphoto7.wdp"/><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27.xml"/><Relationship Id="rId5" Type="http://schemas.openxmlformats.org/officeDocument/2006/relationships/image" Target="../media/image49.jp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7.xml"/><Relationship Id="rId1" Type="http://schemas.openxmlformats.org/officeDocument/2006/relationships/vmlDrawing" Target="../drawings/vmlDrawing2.vml"/><Relationship Id="rId6" Type="http://schemas.openxmlformats.org/officeDocument/2006/relationships/image" Target="../media/image50.emf"/><Relationship Id="rId5" Type="http://schemas.openxmlformats.org/officeDocument/2006/relationships/oleObject" Target="../embeddings/oleObject2.bin"/><Relationship Id="rId4" Type="http://schemas.openxmlformats.org/officeDocument/2006/relationships/image" Target="../media/image1.jpg"/></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27.xml"/><Relationship Id="rId6" Type="http://schemas.microsoft.com/office/2007/relationships/hdphoto" Target="../media/hdphoto5.wdp"/><Relationship Id="rId5" Type="http://schemas.openxmlformats.org/officeDocument/2006/relationships/image" Target="../media/image27.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notesSlide" Target="../notesSlides/notesSlide3.xml"/><Relationship Id="rId7" Type="http://schemas.openxmlformats.org/officeDocument/2006/relationships/image" Target="../media/image7.png"/><Relationship Id="rId2" Type="http://schemas.openxmlformats.org/officeDocument/2006/relationships/slideLayout" Target="../slideLayouts/slideLayout27.xml"/><Relationship Id="rId1" Type="http://schemas.openxmlformats.org/officeDocument/2006/relationships/tags" Target="../tags/tag16.xml"/><Relationship Id="rId6" Type="http://schemas.openxmlformats.org/officeDocument/2006/relationships/image" Target="../media/image1.jp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27.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7.xml"/><Relationship Id="rId1" Type="http://schemas.openxmlformats.org/officeDocument/2006/relationships/tags" Target="../tags/tag17.xml"/><Relationship Id="rId5" Type="http://schemas.openxmlformats.org/officeDocument/2006/relationships/image" Target="../media/image1.jpg"/><Relationship Id="rId4"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7.xml"/><Relationship Id="rId1" Type="http://schemas.openxmlformats.org/officeDocument/2006/relationships/tags" Target="../tags/tag18.xml"/><Relationship Id="rId5" Type="http://schemas.openxmlformats.org/officeDocument/2006/relationships/image" Target="../media/image1.jpg"/><Relationship Id="rId4" Type="http://schemas.openxmlformats.org/officeDocument/2006/relationships/image" Target="../media/image54.jpeg"/></Relationships>
</file>

<file path=ppt/slides/_rels/slide3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3.xml"/><Relationship Id="rId1" Type="http://schemas.openxmlformats.org/officeDocument/2006/relationships/slideLayout" Target="../slideLayouts/slideLayout27.xml"/><Relationship Id="rId5" Type="http://schemas.openxmlformats.org/officeDocument/2006/relationships/image" Target="../media/image1.jpg"/><Relationship Id="rId4" Type="http://schemas.openxmlformats.org/officeDocument/2006/relationships/image" Target="../media/image56.jp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32.xml"/><Relationship Id="rId6" Type="http://schemas.openxmlformats.org/officeDocument/2006/relationships/image" Target="../media/image59.jpg"/><Relationship Id="rId5" Type="http://schemas.openxmlformats.org/officeDocument/2006/relationships/image" Target="../media/image58.jpeg"/><Relationship Id="rId4" Type="http://schemas.microsoft.com/office/2007/relationships/hdphoto" Target="../media/hdphoto8.wdp"/></Relationships>
</file>

<file path=ppt/slides/_rels/slide3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5.xml"/><Relationship Id="rId1" Type="http://schemas.openxmlformats.org/officeDocument/2006/relationships/slideLayout" Target="../slideLayouts/slideLayout32.xml"/><Relationship Id="rId6" Type="http://schemas.openxmlformats.org/officeDocument/2006/relationships/image" Target="../media/image1.jpg"/><Relationship Id="rId5" Type="http://schemas.openxmlformats.org/officeDocument/2006/relationships/image" Target="../media/image62.jpg"/><Relationship Id="rId4" Type="http://schemas.openxmlformats.org/officeDocument/2006/relationships/image" Target="../media/image61.jpeg"/></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xml"/><Relationship Id="rId1" Type="http://schemas.openxmlformats.org/officeDocument/2006/relationships/slideLayout" Target="../slideLayouts/slideLayout27.xml"/><Relationship Id="rId5" Type="http://schemas.microsoft.com/office/2007/relationships/hdphoto" Target="../media/hdphoto9.wdp"/><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7.xml"/><Relationship Id="rId1" Type="http://schemas.openxmlformats.org/officeDocument/2006/relationships/slideLayout" Target="../slideLayouts/slideLayout27.xml"/><Relationship Id="rId5" Type="http://schemas.openxmlformats.org/officeDocument/2006/relationships/image" Target="../media/image65.jpeg"/><Relationship Id="rId4" Type="http://schemas.openxmlformats.org/officeDocument/2006/relationships/image" Target="../media/image64.jpe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28.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0.wdp"/></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27.xml"/><Relationship Id="rId5" Type="http://schemas.openxmlformats.org/officeDocument/2006/relationships/image" Target="../media/image1.jp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image" Target="../media/image1.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2.xml"/></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1.xml"/><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2.xml"/><Relationship Id="rId1" Type="http://schemas.openxmlformats.org/officeDocument/2006/relationships/slideLayout" Target="../slideLayouts/slideLayout27.xml"/><Relationship Id="rId4" Type="http://schemas.openxmlformats.org/officeDocument/2006/relationships/image" Target="../media/image1.jpg"/></Relationships>
</file>

<file path=ppt/slides/_rels/slide4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3.xml"/><Relationship Id="rId1" Type="http://schemas.openxmlformats.org/officeDocument/2006/relationships/slideLayout" Target="../slideLayouts/slideLayout27.xml"/><Relationship Id="rId4" Type="http://schemas.openxmlformats.org/officeDocument/2006/relationships/image" Target="../media/image1.jpg"/></Relationships>
</file>

<file path=ppt/slides/_rels/slide4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4.xml"/><Relationship Id="rId1" Type="http://schemas.openxmlformats.org/officeDocument/2006/relationships/slideLayout" Target="../slideLayouts/slideLayout27.xml"/><Relationship Id="rId4" Type="http://schemas.openxmlformats.org/officeDocument/2006/relationships/image" Target="../media/image1.jpg"/></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27.xml"/><Relationship Id="rId4" Type="http://schemas.openxmlformats.org/officeDocument/2006/relationships/image" Target="../media/image1.jpg"/></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6.xml"/><Relationship Id="rId1" Type="http://schemas.openxmlformats.org/officeDocument/2006/relationships/slideLayout" Target="../slideLayouts/slideLayout43.xml"/><Relationship Id="rId4" Type="http://schemas.openxmlformats.org/officeDocument/2006/relationships/image" Target="../media/image71.jpeg"/></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7.xml"/><Relationship Id="rId1" Type="http://schemas.openxmlformats.org/officeDocument/2006/relationships/slideLayout" Target="../slideLayouts/slideLayout27.xml"/><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image" Target="../media/image12.png"/><Relationship Id="rId5" Type="http://schemas.openxmlformats.org/officeDocument/2006/relationships/image" Target="../media/image11.jp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microsoft.com/office/2007/relationships/hdphoto" Target="../media/hdphoto3.wdp"/><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063C6-C64C-4E70-894A-8778C69970B8}"/>
              </a:ext>
            </a:extLst>
          </p:cNvPr>
          <p:cNvSpPr>
            <a:spLocks noGrp="1"/>
          </p:cNvSpPr>
          <p:nvPr>
            <p:ph type="ctrTitle"/>
          </p:nvPr>
        </p:nvSpPr>
        <p:spPr>
          <a:xfrm>
            <a:off x="2432636" y="172292"/>
            <a:ext cx="7707943" cy="3435745"/>
          </a:xfrm>
        </p:spPr>
        <p:txBody>
          <a:bodyPr>
            <a:normAutofit fontScale="90000"/>
          </a:bodyPr>
          <a:lstStyle/>
          <a:p>
            <a:pPr algn="ctr"/>
            <a:r>
              <a:rPr lang="en-US" dirty="0">
                <a:solidFill>
                  <a:srgbClr val="00B0F0"/>
                </a:solidFill>
              </a:rPr>
              <a:t>Planning a Building Infrastructure for PoE and LED Lighting</a:t>
            </a:r>
          </a:p>
        </p:txBody>
      </p:sp>
      <p:sp>
        <p:nvSpPr>
          <p:cNvPr id="3" name="Subtitle 2">
            <a:extLst>
              <a:ext uri="{FF2B5EF4-FFF2-40B4-BE49-F238E27FC236}">
                <a16:creationId xmlns:a16="http://schemas.microsoft.com/office/drawing/2014/main" id="{5390EC1F-DDD9-41F4-8503-7968076D2A28}"/>
              </a:ext>
            </a:extLst>
          </p:cNvPr>
          <p:cNvSpPr>
            <a:spLocks noGrp="1"/>
          </p:cNvSpPr>
          <p:nvPr>
            <p:ph type="subTitle" idx="1"/>
          </p:nvPr>
        </p:nvSpPr>
        <p:spPr>
          <a:xfrm>
            <a:off x="152400" y="6426628"/>
            <a:ext cx="7707943" cy="1802972"/>
          </a:xfrm>
        </p:spPr>
        <p:txBody>
          <a:bodyPr>
            <a:normAutofit/>
          </a:bodyPr>
          <a:lstStyle/>
          <a:p>
            <a:pPr>
              <a:spcBef>
                <a:spcPts val="0"/>
              </a:spcBef>
            </a:pPr>
            <a:r>
              <a:rPr lang="en-US" sz="3360" dirty="0"/>
              <a:t>Carol Everett Oliver, RCDD, ESS</a:t>
            </a:r>
          </a:p>
          <a:p>
            <a:pPr>
              <a:spcBef>
                <a:spcPts val="0"/>
              </a:spcBef>
            </a:pPr>
            <a:r>
              <a:rPr lang="en-US" i="1" dirty="0"/>
              <a:t>Principal, CEO Communications</a:t>
            </a:r>
          </a:p>
          <a:p>
            <a:pPr>
              <a:spcBef>
                <a:spcPts val="0"/>
              </a:spcBef>
            </a:pPr>
            <a:r>
              <a:rPr lang="en-US" i="1" dirty="0"/>
              <a:t>BICSI Board of Directors</a:t>
            </a:r>
          </a:p>
        </p:txBody>
      </p:sp>
      <p:pic>
        <p:nvPicPr>
          <p:cNvPr id="5" name="Picture 4">
            <a:extLst>
              <a:ext uri="{FF2B5EF4-FFF2-40B4-BE49-F238E27FC236}">
                <a16:creationId xmlns:a16="http://schemas.microsoft.com/office/drawing/2014/main" id="{B9FA380D-DA6F-435E-B58F-F206BCAA1B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0906" y="6629400"/>
            <a:ext cx="1969673" cy="984836"/>
          </a:xfrm>
          <a:prstGeom prst="rect">
            <a:avLst/>
          </a:prstGeom>
        </p:spPr>
      </p:pic>
      <p:pic>
        <p:nvPicPr>
          <p:cNvPr id="7" name="Picture 6" descr="A close up of a sign&#10;&#10;Description generated with high confidence">
            <a:extLst>
              <a:ext uri="{FF2B5EF4-FFF2-40B4-BE49-F238E27FC236}">
                <a16:creationId xmlns:a16="http://schemas.microsoft.com/office/drawing/2014/main" id="{037EFCD9-3F57-4B31-BF2F-DDAECA581302}"/>
              </a:ext>
            </a:extLst>
          </p:cNvPr>
          <p:cNvPicPr>
            <a:picLocks noChangeAspect="1"/>
          </p:cNvPicPr>
          <p:nvPr/>
        </p:nvPicPr>
        <p:blipFill rotWithShape="1">
          <a:blip r:embed="rId4">
            <a:extLst>
              <a:ext uri="{28A0092B-C50C-407E-A947-70E740481C1C}">
                <a14:useLocalDpi xmlns:a14="http://schemas.microsoft.com/office/drawing/2010/main" val="0"/>
              </a:ext>
            </a:extLst>
          </a:blip>
          <a:srcRect l="4215" t="3014" r="4215" b="9196"/>
          <a:stretch/>
        </p:blipFill>
        <p:spPr>
          <a:xfrm>
            <a:off x="5368269" y="4112845"/>
            <a:ext cx="2802637" cy="1808975"/>
          </a:xfrm>
          <a:prstGeom prst="rect">
            <a:avLst/>
          </a:prstGeom>
        </p:spPr>
      </p:pic>
    </p:spTree>
    <p:extLst>
      <p:ext uri="{BB962C8B-B14F-4D97-AF65-F5344CB8AC3E}">
        <p14:creationId xmlns:p14="http://schemas.microsoft.com/office/powerpoint/2010/main" val="4934245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9E899AD3-5CF4-4225-B920-9F427F78052E}"/>
              </a:ext>
            </a:extLst>
          </p:cNvPr>
          <p:cNvSpPr/>
          <p:nvPr/>
        </p:nvSpPr>
        <p:spPr>
          <a:xfrm rot="21263354">
            <a:off x="-367305" y="4556005"/>
            <a:ext cx="695520" cy="374427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Isosceles Triangle 3">
            <a:extLst>
              <a:ext uri="{FF2B5EF4-FFF2-40B4-BE49-F238E27FC236}">
                <a16:creationId xmlns:a16="http://schemas.microsoft.com/office/drawing/2014/main" id="{EB72737A-9994-425F-BB92-E38458267ADC}"/>
              </a:ext>
            </a:extLst>
          </p:cNvPr>
          <p:cNvSpPr/>
          <p:nvPr/>
        </p:nvSpPr>
        <p:spPr>
          <a:xfrm rot="10028043">
            <a:off x="14169549" y="-631206"/>
            <a:ext cx="1479904" cy="3895559"/>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ight Triangle 4">
            <a:extLst>
              <a:ext uri="{FF2B5EF4-FFF2-40B4-BE49-F238E27FC236}">
                <a16:creationId xmlns:a16="http://schemas.microsoft.com/office/drawing/2014/main" id="{7EE31F9E-B173-4493-BED8-0A85AC58CD5D}"/>
              </a:ext>
            </a:extLst>
          </p:cNvPr>
          <p:cNvSpPr/>
          <p:nvPr/>
        </p:nvSpPr>
        <p:spPr>
          <a:xfrm flipH="1">
            <a:off x="13241357" y="3028432"/>
            <a:ext cx="1407005" cy="5201167"/>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345495B-1256-4739-AE82-E37306738FA2}"/>
              </a:ext>
            </a:extLst>
          </p:cNvPr>
          <p:cNvCxnSpPr>
            <a:cxnSpLocks/>
          </p:cNvCxnSpPr>
          <p:nvPr/>
        </p:nvCxnSpPr>
        <p:spPr>
          <a:xfrm flipH="1">
            <a:off x="12607134" y="3729855"/>
            <a:ext cx="1870866" cy="45274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2D5671-1BB7-4ED3-8F95-E97DBC8A22C6}"/>
              </a:ext>
            </a:extLst>
          </p:cNvPr>
          <p:cNvCxnSpPr>
            <a:cxnSpLocks/>
          </p:cNvCxnSpPr>
          <p:nvPr/>
        </p:nvCxnSpPr>
        <p:spPr>
          <a:xfrm>
            <a:off x="14272691" y="-533400"/>
            <a:ext cx="205309" cy="4235954"/>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67A4B39C-74C0-4838-B57F-4333BE688F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7543800"/>
            <a:ext cx="1146375" cy="573187"/>
          </a:xfrm>
          <a:prstGeom prst="rect">
            <a:avLst/>
          </a:prstGeom>
        </p:spPr>
      </p:pic>
      <p:sp>
        <p:nvSpPr>
          <p:cNvPr id="9" name="Rectangle 15">
            <a:extLst>
              <a:ext uri="{FF2B5EF4-FFF2-40B4-BE49-F238E27FC236}">
                <a16:creationId xmlns:a16="http://schemas.microsoft.com/office/drawing/2014/main" id="{67D7BD23-6E95-45A7-823D-92C0E346D042}"/>
              </a:ext>
            </a:extLst>
          </p:cNvPr>
          <p:cNvSpPr txBox="1">
            <a:spLocks noChangeArrowheads="1"/>
          </p:cNvSpPr>
          <p:nvPr/>
        </p:nvSpPr>
        <p:spPr>
          <a:xfrm>
            <a:off x="812801" y="457200"/>
            <a:ext cx="13394383" cy="1590676"/>
          </a:xfrm>
          <a:prstGeom prst="rect">
            <a:avLst/>
          </a:prstGeom>
        </p:spPr>
        <p:txBody>
          <a:bodyPr vert="horz" lIns="91440" tIns="45720" rIns="91440" bIns="45720" rtlCol="0" anchor="t">
            <a:normAutofit/>
          </a:bodyPr>
          <a:lstStyle>
            <a:lvl1pPr algn="l" defTabSz="548640" rtl="0" eaLnBrk="1" latinLnBrk="0" hangingPunct="1">
              <a:spcBef>
                <a:spcPct val="0"/>
              </a:spcBef>
              <a:buNone/>
              <a:defRPr sz="432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sz="4800" dirty="0">
                <a:solidFill>
                  <a:srgbClr val="00B0F0"/>
                </a:solidFill>
              </a:rPr>
              <a:t>Optical Fiber Types</a:t>
            </a:r>
          </a:p>
        </p:txBody>
      </p:sp>
      <p:sp>
        <p:nvSpPr>
          <p:cNvPr id="10" name="Rectangle 2">
            <a:extLst>
              <a:ext uri="{FF2B5EF4-FFF2-40B4-BE49-F238E27FC236}">
                <a16:creationId xmlns:a16="http://schemas.microsoft.com/office/drawing/2014/main" id="{2B26F638-D8CD-4428-A439-A9E1FDBD884E}"/>
              </a:ext>
            </a:extLst>
          </p:cNvPr>
          <p:cNvSpPr>
            <a:spLocks noChangeArrowheads="1"/>
          </p:cNvSpPr>
          <p:nvPr/>
        </p:nvSpPr>
        <p:spPr bwMode="auto">
          <a:xfrm>
            <a:off x="2318084" y="396661"/>
            <a:ext cx="215147" cy="465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6501" tIns="53250" rIns="106501" bIns="53250" numCol="1" anchor="ctr" anchorCtr="0" compatLnSpc="1">
            <a:prstTxWarp prst="textNoShape">
              <a:avLst/>
            </a:prstTxWarp>
            <a:spAutoFit/>
          </a:bodyPr>
          <a:lstStyle/>
          <a:p>
            <a:endParaRPr lang="en-GB" sz="2329" dirty="0"/>
          </a:p>
        </p:txBody>
      </p:sp>
      <p:graphicFrame>
        <p:nvGraphicFramePr>
          <p:cNvPr id="12" name="Object 11">
            <a:extLst>
              <a:ext uri="{FF2B5EF4-FFF2-40B4-BE49-F238E27FC236}">
                <a16:creationId xmlns:a16="http://schemas.microsoft.com/office/drawing/2014/main" id="{1B84ADA1-DBD3-41D0-89E4-3C291B477359}"/>
              </a:ext>
            </a:extLst>
          </p:cNvPr>
          <p:cNvGraphicFramePr>
            <a:graphicFrameLocks noChangeAspect="1"/>
          </p:cNvGraphicFramePr>
          <p:nvPr>
            <p:extLst>
              <p:ext uri="{D42A27DB-BD31-4B8C-83A1-F6EECF244321}">
                <p14:modId xmlns:p14="http://schemas.microsoft.com/office/powerpoint/2010/main" val="1756414850"/>
              </p:ext>
            </p:extLst>
          </p:nvPr>
        </p:nvGraphicFramePr>
        <p:xfrm>
          <a:off x="2796714" y="2217458"/>
          <a:ext cx="9426557" cy="3051185"/>
        </p:xfrm>
        <a:graphic>
          <a:graphicData uri="http://schemas.openxmlformats.org/presentationml/2006/ole">
            <mc:AlternateContent xmlns:mc="http://schemas.openxmlformats.org/markup-compatibility/2006">
              <mc:Choice xmlns:v="urn:schemas-microsoft-com:vml" Requires="v">
                <p:oleObj spid="_x0000_s1026" name="Visio" r:id="rId5" imgW="8611114" imgH="2788414" progId="Visio.Drawing.11">
                  <p:embed/>
                </p:oleObj>
              </mc:Choice>
              <mc:Fallback>
                <p:oleObj name="Visio" r:id="rId5" imgW="8611114" imgH="2788414" progId="Visio.Drawing.11">
                  <p:embed/>
                  <p:pic>
                    <p:nvPicPr>
                      <p:cNvPr id="12" name="Object 11">
                        <a:extLst>
                          <a:ext uri="{FF2B5EF4-FFF2-40B4-BE49-F238E27FC236}">
                            <a16:creationId xmlns:a16="http://schemas.microsoft.com/office/drawing/2014/main" id="{1B84ADA1-DBD3-41D0-89E4-3C291B4773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6714" y="2217458"/>
                        <a:ext cx="9426557" cy="3051185"/>
                      </a:xfrm>
                      <a:prstGeom prst="rect">
                        <a:avLst/>
                      </a:prstGeom>
                      <a:noFill/>
                    </p:spPr>
                  </p:pic>
                </p:oleObj>
              </mc:Fallback>
            </mc:AlternateContent>
          </a:graphicData>
        </a:graphic>
      </p:graphicFrame>
      <p:sp>
        <p:nvSpPr>
          <p:cNvPr id="13" name="TextBox 12">
            <a:extLst>
              <a:ext uri="{FF2B5EF4-FFF2-40B4-BE49-F238E27FC236}">
                <a16:creationId xmlns:a16="http://schemas.microsoft.com/office/drawing/2014/main" id="{F0C61E3A-FA23-4F6D-AB37-763FA8423FC1}"/>
              </a:ext>
            </a:extLst>
          </p:cNvPr>
          <p:cNvSpPr txBox="1"/>
          <p:nvPr/>
        </p:nvSpPr>
        <p:spPr>
          <a:xfrm>
            <a:off x="4700749" y="6550082"/>
            <a:ext cx="2339102" cy="609398"/>
          </a:xfrm>
          <a:prstGeom prst="rect">
            <a:avLst/>
          </a:prstGeom>
          <a:noFill/>
        </p:spPr>
        <p:txBody>
          <a:bodyPr wrap="none" rtlCol="0">
            <a:spAutoFit/>
          </a:bodyPr>
          <a:lstStyle/>
          <a:p>
            <a:r>
              <a:rPr lang="it-IT" sz="3360" b="1" dirty="0"/>
              <a:t>Multimode</a:t>
            </a:r>
            <a:endParaRPr lang="en-GB" sz="3360" b="1" dirty="0"/>
          </a:p>
        </p:txBody>
      </p:sp>
      <p:sp>
        <p:nvSpPr>
          <p:cNvPr id="14" name="TextBox 13">
            <a:extLst>
              <a:ext uri="{FF2B5EF4-FFF2-40B4-BE49-F238E27FC236}">
                <a16:creationId xmlns:a16="http://schemas.microsoft.com/office/drawing/2014/main" id="{5273E420-BD50-476B-BDDE-7DC99EE72A5B}"/>
              </a:ext>
            </a:extLst>
          </p:cNvPr>
          <p:cNvSpPr txBox="1"/>
          <p:nvPr/>
        </p:nvSpPr>
        <p:spPr>
          <a:xfrm>
            <a:off x="3062967" y="5188936"/>
            <a:ext cx="1729961" cy="450764"/>
          </a:xfrm>
          <a:prstGeom prst="rect">
            <a:avLst/>
          </a:prstGeom>
          <a:noFill/>
        </p:spPr>
        <p:txBody>
          <a:bodyPr wrap="none" rtlCol="0">
            <a:spAutoFit/>
          </a:bodyPr>
          <a:lstStyle/>
          <a:p>
            <a:r>
              <a:rPr lang="it-IT" sz="2329" dirty="0"/>
              <a:t>OM1, OM2 </a:t>
            </a:r>
            <a:endParaRPr lang="en-GB" sz="2329" dirty="0"/>
          </a:p>
        </p:txBody>
      </p:sp>
      <p:sp>
        <p:nvSpPr>
          <p:cNvPr id="16" name="TextBox 15">
            <a:extLst>
              <a:ext uri="{FF2B5EF4-FFF2-40B4-BE49-F238E27FC236}">
                <a16:creationId xmlns:a16="http://schemas.microsoft.com/office/drawing/2014/main" id="{283F3D75-8D89-4DB8-A9EE-5AF3D13F0239}"/>
              </a:ext>
            </a:extLst>
          </p:cNvPr>
          <p:cNvSpPr txBox="1"/>
          <p:nvPr/>
        </p:nvSpPr>
        <p:spPr>
          <a:xfrm>
            <a:off x="6475983" y="5188938"/>
            <a:ext cx="1729961" cy="450764"/>
          </a:xfrm>
          <a:prstGeom prst="rect">
            <a:avLst/>
          </a:prstGeom>
          <a:noFill/>
        </p:spPr>
        <p:txBody>
          <a:bodyPr wrap="none" rtlCol="0">
            <a:spAutoFit/>
          </a:bodyPr>
          <a:lstStyle/>
          <a:p>
            <a:r>
              <a:rPr lang="it-IT" sz="2329" dirty="0"/>
              <a:t>OM3, OM4 </a:t>
            </a:r>
            <a:endParaRPr lang="en-GB" sz="2329" dirty="0"/>
          </a:p>
        </p:txBody>
      </p:sp>
      <p:sp>
        <p:nvSpPr>
          <p:cNvPr id="17" name="TextBox 16">
            <a:extLst>
              <a:ext uri="{FF2B5EF4-FFF2-40B4-BE49-F238E27FC236}">
                <a16:creationId xmlns:a16="http://schemas.microsoft.com/office/drawing/2014/main" id="{44505586-A18F-4A6A-88BC-64F5DC511930}"/>
              </a:ext>
            </a:extLst>
          </p:cNvPr>
          <p:cNvSpPr txBox="1"/>
          <p:nvPr/>
        </p:nvSpPr>
        <p:spPr>
          <a:xfrm>
            <a:off x="9633252" y="5194560"/>
            <a:ext cx="1797287" cy="450764"/>
          </a:xfrm>
          <a:prstGeom prst="rect">
            <a:avLst/>
          </a:prstGeom>
          <a:noFill/>
        </p:spPr>
        <p:txBody>
          <a:bodyPr wrap="none" rtlCol="0">
            <a:spAutoFit/>
          </a:bodyPr>
          <a:lstStyle/>
          <a:p>
            <a:r>
              <a:rPr lang="it-IT" sz="2329" dirty="0"/>
              <a:t>OS1a, OS2 </a:t>
            </a:r>
            <a:endParaRPr lang="en-GB" sz="2329" dirty="0"/>
          </a:p>
        </p:txBody>
      </p:sp>
      <p:sp>
        <p:nvSpPr>
          <p:cNvPr id="18" name="TextBox 17">
            <a:extLst>
              <a:ext uri="{FF2B5EF4-FFF2-40B4-BE49-F238E27FC236}">
                <a16:creationId xmlns:a16="http://schemas.microsoft.com/office/drawing/2014/main" id="{7954C51C-150B-4F85-ADF8-C8A359B39C2B}"/>
              </a:ext>
            </a:extLst>
          </p:cNvPr>
          <p:cNvSpPr txBox="1"/>
          <p:nvPr/>
        </p:nvSpPr>
        <p:spPr>
          <a:xfrm>
            <a:off x="9633251" y="6550082"/>
            <a:ext cx="2624436" cy="609398"/>
          </a:xfrm>
          <a:prstGeom prst="rect">
            <a:avLst/>
          </a:prstGeom>
          <a:noFill/>
        </p:spPr>
        <p:txBody>
          <a:bodyPr wrap="none" rtlCol="0">
            <a:spAutoFit/>
          </a:bodyPr>
          <a:lstStyle/>
          <a:p>
            <a:r>
              <a:rPr lang="it-IT" sz="3360" b="1" dirty="0"/>
              <a:t>Singlemode</a:t>
            </a:r>
            <a:endParaRPr lang="en-GB" sz="3360" b="1" dirty="0"/>
          </a:p>
        </p:txBody>
      </p:sp>
      <p:sp>
        <p:nvSpPr>
          <p:cNvPr id="19" name="Left Brace 18">
            <a:extLst>
              <a:ext uri="{FF2B5EF4-FFF2-40B4-BE49-F238E27FC236}">
                <a16:creationId xmlns:a16="http://schemas.microsoft.com/office/drawing/2014/main" id="{521EE40E-08B9-4EB1-9439-5D872AEB56B6}"/>
              </a:ext>
            </a:extLst>
          </p:cNvPr>
          <p:cNvSpPr/>
          <p:nvPr/>
        </p:nvSpPr>
        <p:spPr bwMode="auto">
          <a:xfrm rot="16200000">
            <a:off x="5166959" y="3041541"/>
            <a:ext cx="1181431" cy="5668152"/>
          </a:xfrm>
          <a:prstGeom prst="leftBrace">
            <a:avLst>
              <a:gd name="adj1" fmla="val 8333"/>
              <a:gd name="adj2" fmla="val 50967"/>
            </a:avLst>
          </a:prstGeom>
          <a:noFill/>
          <a:ln w="38100" cap="flat" cmpd="sng" algn="ctr">
            <a:solidFill>
              <a:schemeClr val="bg1">
                <a:lumMod val="50000"/>
              </a:schemeClr>
            </a:solidFill>
            <a:prstDash val="solid"/>
            <a:round/>
            <a:headEnd type="none" w="med" len="med"/>
            <a:tailEnd type="none" w="med" len="med"/>
          </a:ln>
          <a:effectLst/>
        </p:spPr>
        <p:txBody>
          <a:bodyPr vert="horz" wrap="square" lIns="96818" tIns="48409" rIns="96818" bIns="48409" numCol="1" rtlCol="0" anchor="t" anchorCtr="0" compatLnSpc="1">
            <a:prstTxWarp prst="textNoShape">
              <a:avLst/>
            </a:prstTxWarp>
          </a:bodyPr>
          <a:lstStyle/>
          <a:p>
            <a:pPr algn="ctr" defTabSz="968240"/>
            <a:endParaRPr lang="en-US" sz="1482" dirty="0">
              <a:latin typeface="Arial" charset="0"/>
            </a:endParaRPr>
          </a:p>
        </p:txBody>
      </p:sp>
    </p:spTree>
    <p:extLst>
      <p:ext uri="{BB962C8B-B14F-4D97-AF65-F5344CB8AC3E}">
        <p14:creationId xmlns:p14="http://schemas.microsoft.com/office/powerpoint/2010/main" val="16735510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9E899AD3-5CF4-4225-B920-9F427F78052E}"/>
              </a:ext>
            </a:extLst>
          </p:cNvPr>
          <p:cNvSpPr/>
          <p:nvPr/>
        </p:nvSpPr>
        <p:spPr>
          <a:xfrm rot="21263354">
            <a:off x="-367305" y="4556005"/>
            <a:ext cx="695520" cy="374427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a:extLst>
              <a:ext uri="{FF2B5EF4-FFF2-40B4-BE49-F238E27FC236}">
                <a16:creationId xmlns:a16="http://schemas.microsoft.com/office/drawing/2014/main" id="{EB72737A-9994-425F-BB92-E38458267ADC}"/>
              </a:ext>
            </a:extLst>
          </p:cNvPr>
          <p:cNvSpPr/>
          <p:nvPr/>
        </p:nvSpPr>
        <p:spPr>
          <a:xfrm rot="10028043">
            <a:off x="14169549" y="-631206"/>
            <a:ext cx="1479904" cy="3895559"/>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7EE31F9E-B173-4493-BED8-0A85AC58CD5D}"/>
              </a:ext>
            </a:extLst>
          </p:cNvPr>
          <p:cNvSpPr/>
          <p:nvPr/>
        </p:nvSpPr>
        <p:spPr>
          <a:xfrm flipH="1">
            <a:off x="13241357" y="3028432"/>
            <a:ext cx="1407005" cy="5201167"/>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A345495B-1256-4739-AE82-E37306738FA2}"/>
              </a:ext>
            </a:extLst>
          </p:cNvPr>
          <p:cNvCxnSpPr>
            <a:cxnSpLocks/>
          </p:cNvCxnSpPr>
          <p:nvPr/>
        </p:nvCxnSpPr>
        <p:spPr>
          <a:xfrm flipH="1">
            <a:off x="12607134" y="3729855"/>
            <a:ext cx="1870866" cy="45274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2D5671-1BB7-4ED3-8F95-E97DBC8A22C6}"/>
              </a:ext>
            </a:extLst>
          </p:cNvPr>
          <p:cNvCxnSpPr>
            <a:cxnSpLocks/>
          </p:cNvCxnSpPr>
          <p:nvPr/>
        </p:nvCxnSpPr>
        <p:spPr>
          <a:xfrm>
            <a:off x="14272691" y="-533400"/>
            <a:ext cx="205309" cy="4235954"/>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67A4B39C-74C0-4838-B57F-4333BE688F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7543800"/>
            <a:ext cx="1146375" cy="573187"/>
          </a:xfrm>
          <a:prstGeom prst="rect">
            <a:avLst/>
          </a:prstGeom>
        </p:spPr>
      </p:pic>
      <p:sp>
        <p:nvSpPr>
          <p:cNvPr id="9" name="Title 1">
            <a:extLst>
              <a:ext uri="{FF2B5EF4-FFF2-40B4-BE49-F238E27FC236}">
                <a16:creationId xmlns:a16="http://schemas.microsoft.com/office/drawing/2014/main" id="{9765F288-7F7C-4DA2-A760-9508F28CA49E}"/>
              </a:ext>
            </a:extLst>
          </p:cNvPr>
          <p:cNvSpPr txBox="1">
            <a:spLocks/>
          </p:cNvSpPr>
          <p:nvPr/>
        </p:nvSpPr>
        <p:spPr>
          <a:xfrm>
            <a:off x="381000" y="85724"/>
            <a:ext cx="13394383" cy="1590676"/>
          </a:xfrm>
          <a:prstGeom prst="rect">
            <a:avLst/>
          </a:prstGeom>
        </p:spPr>
        <p:txBody>
          <a:bodyPr vert="horz" lIns="91440" tIns="45720" rIns="91440" bIns="45720" rtlCol="0" anchor="t">
            <a:normAutofit/>
          </a:bodyPr>
          <a:lstStyle>
            <a:lvl1pPr algn="l" defTabSz="548640" rtl="0" eaLnBrk="1" latinLnBrk="0" hangingPunct="1">
              <a:spcBef>
                <a:spcPct val="0"/>
              </a:spcBef>
              <a:buNone/>
              <a:defRPr sz="432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sz="4800" dirty="0">
                <a:solidFill>
                  <a:srgbClr val="00B0F0"/>
                </a:solidFill>
              </a:rPr>
              <a:t>Features &amp; Benefits</a:t>
            </a:r>
          </a:p>
        </p:txBody>
      </p:sp>
      <p:graphicFrame>
        <p:nvGraphicFramePr>
          <p:cNvPr id="10" name="Table 9">
            <a:extLst>
              <a:ext uri="{FF2B5EF4-FFF2-40B4-BE49-F238E27FC236}">
                <a16:creationId xmlns:a16="http://schemas.microsoft.com/office/drawing/2014/main" id="{0F3548FD-52CE-4D62-93C7-897A3B64DAFC}"/>
              </a:ext>
            </a:extLst>
          </p:cNvPr>
          <p:cNvGraphicFramePr>
            <a:graphicFrameLocks noGrp="1"/>
          </p:cNvGraphicFramePr>
          <p:nvPr>
            <p:extLst>
              <p:ext uri="{D42A27DB-BD31-4B8C-83A1-F6EECF244321}">
                <p14:modId xmlns:p14="http://schemas.microsoft.com/office/powerpoint/2010/main" val="2305790779"/>
              </p:ext>
            </p:extLst>
          </p:nvPr>
        </p:nvGraphicFramePr>
        <p:xfrm>
          <a:off x="792840" y="838200"/>
          <a:ext cx="12749727" cy="6515405"/>
        </p:xfrm>
        <a:graphic>
          <a:graphicData uri="http://schemas.openxmlformats.org/drawingml/2006/table">
            <a:tbl>
              <a:tblPr firstRow="1" bandRow="1">
                <a:tableStyleId>{5C22544A-7EE6-4342-B048-85BDC9FD1C3A}</a:tableStyleId>
              </a:tblPr>
              <a:tblGrid>
                <a:gridCol w="2587757">
                  <a:extLst>
                    <a:ext uri="{9D8B030D-6E8A-4147-A177-3AD203B41FA5}">
                      <a16:colId xmlns:a16="http://schemas.microsoft.com/office/drawing/2014/main" val="42416163"/>
                    </a:ext>
                  </a:extLst>
                </a:gridCol>
                <a:gridCol w="5052060">
                  <a:extLst>
                    <a:ext uri="{9D8B030D-6E8A-4147-A177-3AD203B41FA5}">
                      <a16:colId xmlns:a16="http://schemas.microsoft.com/office/drawing/2014/main" val="2640225005"/>
                    </a:ext>
                  </a:extLst>
                </a:gridCol>
                <a:gridCol w="5109910">
                  <a:extLst>
                    <a:ext uri="{9D8B030D-6E8A-4147-A177-3AD203B41FA5}">
                      <a16:colId xmlns:a16="http://schemas.microsoft.com/office/drawing/2014/main" val="2148174554"/>
                    </a:ext>
                  </a:extLst>
                </a:gridCol>
              </a:tblGrid>
              <a:tr h="533400">
                <a:tc>
                  <a:txBody>
                    <a:bodyPr/>
                    <a:lstStyle/>
                    <a:p>
                      <a:pPr algn="l"/>
                      <a:endParaRPr lang="en-US" sz="3400" dirty="0"/>
                    </a:p>
                  </a:txBody>
                  <a:tcPr marL="109728" marR="109728" marT="54864" marB="54864"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rPr>
                        <a:t>Copper</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alpha val="34000"/>
                      </a:schemeClr>
                    </a:solidFill>
                  </a:tcPr>
                </a:tc>
                <a:tc>
                  <a:txBody>
                    <a:bodyPr/>
                    <a:lstStyle/>
                    <a:p>
                      <a:pPr algn="ctr"/>
                      <a:r>
                        <a:rPr lang="en-US" sz="2800" dirty="0">
                          <a:solidFill>
                            <a:schemeClr val="tx1"/>
                          </a:solidFill>
                        </a:rPr>
                        <a:t>Fiber</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alpha val="29000"/>
                      </a:srgbClr>
                    </a:solidFill>
                  </a:tcPr>
                </a:tc>
                <a:extLst>
                  <a:ext uri="{0D108BD9-81ED-4DB2-BD59-A6C34878D82A}">
                    <a16:rowId xmlns:a16="http://schemas.microsoft.com/office/drawing/2014/main" val="623193635"/>
                  </a:ext>
                </a:extLst>
              </a:tr>
              <a:tr h="1294790">
                <a:tc>
                  <a:txBody>
                    <a:bodyPr/>
                    <a:lstStyle/>
                    <a:p>
                      <a:pPr algn="l"/>
                      <a:r>
                        <a:rPr lang="en-US" sz="3400" dirty="0"/>
                        <a:t>Bandwidth</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600" dirty="0"/>
                        <a:t>Category 6 – 250 MHz</a:t>
                      </a:r>
                    </a:p>
                    <a:p>
                      <a:r>
                        <a:rPr lang="en-US" sz="2600" dirty="0"/>
                        <a:t>Category 6A – 500 MHz</a:t>
                      </a:r>
                    </a:p>
                    <a:p>
                      <a:r>
                        <a:rPr lang="en-US" sz="2600" dirty="0"/>
                        <a:t>Category 7A – 1000 MHz</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alpha val="34000"/>
                      </a:schemeClr>
                    </a:solidFill>
                  </a:tcPr>
                </a:tc>
                <a:tc>
                  <a:txBody>
                    <a:bodyPr/>
                    <a:lstStyle/>
                    <a:p>
                      <a:r>
                        <a:rPr lang="en-US" sz="2600" dirty="0"/>
                        <a:t>OM3 – up to 1500 MHz/km</a:t>
                      </a:r>
                      <a:r>
                        <a:rPr lang="en-US" sz="2600" baseline="30000" dirty="0"/>
                        <a:t>1</a:t>
                      </a:r>
                      <a:endParaRPr lang="en-US" sz="2600" dirty="0"/>
                    </a:p>
                    <a:p>
                      <a:r>
                        <a:rPr lang="en-US" sz="2600" dirty="0"/>
                        <a:t>OM4 – up to 3500 MHz/km</a:t>
                      </a:r>
                      <a:r>
                        <a:rPr lang="en-US" sz="2600" baseline="30000" dirty="0"/>
                        <a:t>1</a:t>
                      </a:r>
                      <a:endParaRPr lang="en-US" sz="2600" dirty="0"/>
                    </a:p>
                    <a:p>
                      <a:r>
                        <a:rPr lang="en-US" sz="2600" dirty="0" err="1"/>
                        <a:t>Singlemode</a:t>
                      </a:r>
                      <a:r>
                        <a:rPr lang="en-US" sz="2600" dirty="0"/>
                        <a:t> - unlimited</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alpha val="29000"/>
                      </a:srgbClr>
                    </a:solidFill>
                  </a:tcPr>
                </a:tc>
                <a:extLst>
                  <a:ext uri="{0D108BD9-81ED-4DB2-BD59-A6C34878D82A}">
                    <a16:rowId xmlns:a16="http://schemas.microsoft.com/office/drawing/2014/main" val="2174315036"/>
                  </a:ext>
                </a:extLst>
              </a:tr>
              <a:tr h="899770">
                <a:tc>
                  <a:txBody>
                    <a:bodyPr/>
                    <a:lstStyle/>
                    <a:p>
                      <a:pPr algn="l"/>
                      <a:r>
                        <a:rPr lang="en-US" sz="3400" dirty="0"/>
                        <a:t>Distance</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600" dirty="0"/>
                        <a:t>100 m (90m of horizontal cable; 10m of patch cables)</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alpha val="34000"/>
                      </a:schemeClr>
                    </a:solidFill>
                  </a:tcPr>
                </a:tc>
                <a:tc>
                  <a:txBody>
                    <a:bodyPr/>
                    <a:lstStyle/>
                    <a:p>
                      <a:r>
                        <a:rPr lang="en-US" sz="2600" dirty="0"/>
                        <a:t>Multimode – Up to 2km</a:t>
                      </a:r>
                      <a:r>
                        <a:rPr lang="en-US" sz="2600" baseline="30000" dirty="0"/>
                        <a:t>2</a:t>
                      </a:r>
                      <a:endParaRPr lang="en-US" sz="2600" dirty="0"/>
                    </a:p>
                    <a:p>
                      <a:r>
                        <a:rPr lang="en-US" sz="2600" dirty="0" err="1"/>
                        <a:t>Singlemode</a:t>
                      </a:r>
                      <a:r>
                        <a:rPr lang="en-US" sz="2600" dirty="0"/>
                        <a:t> - Up to 40km</a:t>
                      </a:r>
                      <a:r>
                        <a:rPr lang="en-US" sz="2600" baseline="30000" dirty="0"/>
                        <a:t>2</a:t>
                      </a:r>
                      <a:endParaRPr lang="en-US" sz="2600" dirty="0"/>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alpha val="29000"/>
                      </a:srgbClr>
                    </a:solidFill>
                  </a:tcPr>
                </a:tc>
                <a:extLst>
                  <a:ext uri="{0D108BD9-81ED-4DB2-BD59-A6C34878D82A}">
                    <a16:rowId xmlns:a16="http://schemas.microsoft.com/office/drawing/2014/main" val="876004463"/>
                  </a:ext>
                </a:extLst>
              </a:tr>
              <a:tr h="1089965">
                <a:tc>
                  <a:txBody>
                    <a:bodyPr/>
                    <a:lstStyle/>
                    <a:p>
                      <a:pPr algn="l"/>
                      <a:r>
                        <a:rPr lang="en-US" sz="3400" dirty="0"/>
                        <a:t>Applications</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600" dirty="0"/>
                        <a:t>Data and PoE (Power over Ethernet)</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alpha val="34000"/>
                      </a:schemeClr>
                    </a:solidFill>
                  </a:tcPr>
                </a:tc>
                <a:tc>
                  <a:txBody>
                    <a:bodyPr/>
                    <a:lstStyle/>
                    <a:p>
                      <a:r>
                        <a:rPr lang="en-US" sz="2600" dirty="0"/>
                        <a:t>Data only</a:t>
                      </a:r>
                    </a:p>
                    <a:p>
                      <a:r>
                        <a:rPr lang="en-US" sz="1900" i="1" dirty="0"/>
                        <a:t>(Power can be achieved through a hybrid cable with media converters)</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alpha val="29000"/>
                      </a:srgbClr>
                    </a:solidFill>
                  </a:tcPr>
                </a:tc>
                <a:extLst>
                  <a:ext uri="{0D108BD9-81ED-4DB2-BD59-A6C34878D82A}">
                    <a16:rowId xmlns:a16="http://schemas.microsoft.com/office/drawing/2014/main" val="3818203666"/>
                  </a:ext>
                </a:extLst>
              </a:tr>
              <a:tr h="1294790">
                <a:tc>
                  <a:txBody>
                    <a:bodyPr/>
                    <a:lstStyle/>
                    <a:p>
                      <a:pPr algn="l"/>
                      <a:r>
                        <a:rPr lang="en-US" sz="3400" dirty="0"/>
                        <a:t>Termination</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600" dirty="0"/>
                        <a:t>RJ45 field termination</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alpha val="34000"/>
                      </a:schemeClr>
                    </a:solidFill>
                  </a:tcPr>
                </a:tc>
                <a:tc>
                  <a:txBody>
                    <a:bodyPr/>
                    <a:lstStyle/>
                    <a:p>
                      <a:r>
                        <a:rPr lang="en-US" sz="2600" dirty="0"/>
                        <a:t>Factory terminated (trunks) or Requires trained/skilled labor for field termination</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alpha val="29000"/>
                      </a:srgbClr>
                    </a:solidFill>
                  </a:tcPr>
                </a:tc>
                <a:extLst>
                  <a:ext uri="{0D108BD9-81ED-4DB2-BD59-A6C34878D82A}">
                    <a16:rowId xmlns:a16="http://schemas.microsoft.com/office/drawing/2014/main" val="1069867463"/>
                  </a:ext>
                </a:extLst>
              </a:tr>
              <a:tr h="1294790">
                <a:tc>
                  <a:txBody>
                    <a:bodyPr/>
                    <a:lstStyle/>
                    <a:p>
                      <a:pPr algn="l"/>
                      <a:r>
                        <a:rPr lang="en-US" sz="3400" dirty="0"/>
                        <a:t>Cost</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600" dirty="0"/>
                        <a:t>$ - Most cost effective cable and connectivity </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alpha val="34000"/>
                      </a:schemeClr>
                    </a:solidFill>
                  </a:tcPr>
                </a:tc>
                <a:tc>
                  <a:txBody>
                    <a:bodyPr/>
                    <a:lstStyle/>
                    <a:p>
                      <a:r>
                        <a:rPr lang="en-US" sz="2600" dirty="0"/>
                        <a:t>Multimode cable - $$$</a:t>
                      </a:r>
                    </a:p>
                    <a:p>
                      <a:r>
                        <a:rPr lang="en-US" sz="2600" dirty="0" err="1"/>
                        <a:t>Singlemode</a:t>
                      </a:r>
                      <a:r>
                        <a:rPr lang="en-US" sz="2600" dirty="0"/>
                        <a:t> cable - $$</a:t>
                      </a:r>
                    </a:p>
                    <a:p>
                      <a:r>
                        <a:rPr lang="en-US" sz="2600" dirty="0"/>
                        <a:t>Electronics/Transceivers - $$$$</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alpha val="29000"/>
                      </a:srgbClr>
                    </a:solidFill>
                  </a:tcPr>
                </a:tc>
                <a:extLst>
                  <a:ext uri="{0D108BD9-81ED-4DB2-BD59-A6C34878D82A}">
                    <a16:rowId xmlns:a16="http://schemas.microsoft.com/office/drawing/2014/main" val="2415327494"/>
                  </a:ext>
                </a:extLst>
              </a:tr>
            </a:tbl>
          </a:graphicData>
        </a:graphic>
      </p:graphicFrame>
      <p:sp>
        <p:nvSpPr>
          <p:cNvPr id="12" name="TextBox 11">
            <a:extLst>
              <a:ext uri="{FF2B5EF4-FFF2-40B4-BE49-F238E27FC236}">
                <a16:creationId xmlns:a16="http://schemas.microsoft.com/office/drawing/2014/main" id="{DF8AD980-234E-427B-A0A4-0823C8C80DFB}"/>
              </a:ext>
            </a:extLst>
          </p:cNvPr>
          <p:cNvSpPr txBox="1"/>
          <p:nvPr/>
        </p:nvSpPr>
        <p:spPr>
          <a:xfrm>
            <a:off x="2845233" y="7493232"/>
            <a:ext cx="8047780" cy="646331"/>
          </a:xfrm>
          <a:prstGeom prst="rect">
            <a:avLst/>
          </a:prstGeom>
          <a:noFill/>
        </p:spPr>
        <p:txBody>
          <a:bodyPr wrap="square" rtlCol="0">
            <a:spAutoFit/>
          </a:bodyPr>
          <a:lstStyle/>
          <a:p>
            <a:r>
              <a:rPr lang="en-US" baseline="30000" dirty="0"/>
              <a:t>1</a:t>
            </a:r>
            <a:r>
              <a:rPr lang="en-US" dirty="0"/>
              <a:t>Minimum Overfilled Modal Bandwidth at 850nm wavelength</a:t>
            </a:r>
          </a:p>
          <a:p>
            <a:r>
              <a:rPr lang="en-US" baseline="30000" dirty="0"/>
              <a:t>2</a:t>
            </a:r>
            <a:r>
              <a:rPr lang="en-US" dirty="0"/>
              <a:t>Application and fiber type dependent</a:t>
            </a:r>
            <a:endParaRPr lang="en-US" baseline="30000" dirty="0"/>
          </a:p>
        </p:txBody>
      </p:sp>
    </p:spTree>
    <p:extLst>
      <p:ext uri="{BB962C8B-B14F-4D97-AF65-F5344CB8AC3E}">
        <p14:creationId xmlns:p14="http://schemas.microsoft.com/office/powerpoint/2010/main" val="160411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4C69F-2E13-49D9-B5B7-61BC9CF13E8A}"/>
              </a:ext>
            </a:extLst>
          </p:cNvPr>
          <p:cNvSpPr>
            <a:spLocks noGrp="1"/>
          </p:cNvSpPr>
          <p:nvPr>
            <p:ph type="title"/>
          </p:nvPr>
        </p:nvSpPr>
        <p:spPr/>
        <p:txBody>
          <a:bodyPr/>
          <a:lstStyle/>
          <a:p>
            <a:r>
              <a:rPr lang="en-US" dirty="0">
                <a:solidFill>
                  <a:srgbClr val="00B0F0"/>
                </a:solidFill>
              </a:rPr>
              <a:t>Codes and Standards</a:t>
            </a:r>
          </a:p>
        </p:txBody>
      </p:sp>
      <p:sp>
        <p:nvSpPr>
          <p:cNvPr id="3" name="Text Placeholder 2">
            <a:extLst>
              <a:ext uri="{FF2B5EF4-FFF2-40B4-BE49-F238E27FC236}">
                <a16:creationId xmlns:a16="http://schemas.microsoft.com/office/drawing/2014/main" id="{A146F7E9-B84D-4358-8AEC-D9688F4328B1}"/>
              </a:ext>
            </a:extLst>
          </p:cNvPr>
          <p:cNvSpPr>
            <a:spLocks noGrp="1"/>
          </p:cNvSpPr>
          <p:nvPr>
            <p:ph type="body" idx="1"/>
          </p:nvPr>
        </p:nvSpPr>
        <p:spPr/>
        <p:txBody>
          <a:bodyPr/>
          <a:lstStyle/>
          <a:p>
            <a:r>
              <a:rPr lang="en-US" dirty="0"/>
              <a:t>Resources to help with your infrastructure design</a:t>
            </a:r>
          </a:p>
        </p:txBody>
      </p:sp>
      <p:pic>
        <p:nvPicPr>
          <p:cNvPr id="5" name="Picture 2">
            <a:extLst>
              <a:ext uri="{FF2B5EF4-FFF2-40B4-BE49-F238E27FC236}">
                <a16:creationId xmlns:a16="http://schemas.microsoft.com/office/drawing/2014/main" id="{CCAEADD5-D3DB-439D-9C79-1382C91059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03733">
            <a:off x="7322518" y="235790"/>
            <a:ext cx="2416780" cy="31278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 name="Picture 3" descr="007.JPG">
            <a:extLst>
              <a:ext uri="{FF2B5EF4-FFF2-40B4-BE49-F238E27FC236}">
                <a16:creationId xmlns:a16="http://schemas.microsoft.com/office/drawing/2014/main" id="{B97966FE-6A20-4C7B-B2D2-8D887A7A4E6F}"/>
              </a:ext>
            </a:extLst>
          </p:cNvPr>
          <p:cNvPicPr>
            <a:picLocks noChangeAspect="1"/>
          </p:cNvPicPr>
          <p:nvPr/>
        </p:nvPicPr>
        <p:blipFill>
          <a:blip r:embed="rId4"/>
          <a:stretch>
            <a:fillRect/>
          </a:stretch>
        </p:blipFill>
        <p:spPr>
          <a:xfrm rot="175696">
            <a:off x="9699737" y="1564713"/>
            <a:ext cx="2590687" cy="3352654"/>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4CFFFA42-EFB6-479D-B209-9C382EC5DF8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471" b="95059" l="4905" r="93733">
                        <a14:foregroundMark x1="84741" y1="38353" x2="84741" y2="38353"/>
                        <a14:foregroundMark x1="74114" y1="28000" x2="74114" y2="28000"/>
                        <a14:foregroundMark x1="74387" y1="26588" x2="74387" y2="26588"/>
                        <a14:foregroundMark x1="70027" y1="23294" x2="70027" y2="23294"/>
                        <a14:foregroundMark x1="51226" y1="15294" x2="51226" y2="15294"/>
                        <a14:foregroundMark x1="1362" y1="5412" x2="22071" y2="8235"/>
                        <a14:foregroundMark x1="22071" y1="8235" x2="41144" y2="12235"/>
                        <a14:foregroundMark x1="41144" y1="12235" x2="65395" y2="15294"/>
                        <a14:foregroundMark x1="65395" y1="15294" x2="83651" y2="19765"/>
                        <a14:foregroundMark x1="83651" y1="19765" x2="86376" y2="33176"/>
                        <a14:foregroundMark x1="90736" y1="33176" x2="90191" y2="79529"/>
                        <a14:foregroundMark x1="90191" y1="79529" x2="93733" y2="95294"/>
                        <a14:foregroundMark x1="79564" y1="56000" x2="88828" y2="91294"/>
                        <a14:foregroundMark x1="88828" y1="91294" x2="62398" y2="93412"/>
                        <a14:foregroundMark x1="62398" y1="93412" x2="26703" y2="84000"/>
                        <a14:foregroundMark x1="94278" y1="84471" x2="82834" y2="95529"/>
                        <a14:foregroundMark x1="82834" y1="95529" x2="23433" y2="93647"/>
                        <a14:foregroundMark x1="23433" y1="93647" x2="8447" y2="83529"/>
                        <a14:foregroundMark x1="8447" y1="83529" x2="0" y2="22353"/>
                        <a14:foregroundMark x1="0" y1="22353" x2="4905" y2="5412"/>
                        <a14:foregroundMark x1="4905" y1="5412" x2="85286" y2="4471"/>
                      </a14:backgroundRemoval>
                    </a14:imgEffect>
                  </a14:imgLayer>
                </a14:imgProps>
              </a:ext>
              <a:ext uri="{28A0092B-C50C-407E-A947-70E740481C1C}">
                <a14:useLocalDpi xmlns:a14="http://schemas.microsoft.com/office/drawing/2010/main" val="0"/>
              </a:ext>
            </a:extLst>
          </a:blip>
          <a:stretch>
            <a:fillRect/>
          </a:stretch>
        </p:blipFill>
        <p:spPr>
          <a:xfrm rot="20759101">
            <a:off x="8610697" y="3651245"/>
            <a:ext cx="2791057" cy="3232150"/>
          </a:xfrm>
          <a:prstGeom prst="rect">
            <a:avLst/>
          </a:prstGeom>
        </p:spPr>
      </p:pic>
    </p:spTree>
    <p:extLst>
      <p:ext uri="{BB962C8B-B14F-4D97-AF65-F5344CB8AC3E}">
        <p14:creationId xmlns:p14="http://schemas.microsoft.com/office/powerpoint/2010/main" val="1499788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9E899AD3-5CF4-4225-B920-9F427F78052E}"/>
              </a:ext>
            </a:extLst>
          </p:cNvPr>
          <p:cNvSpPr/>
          <p:nvPr/>
        </p:nvSpPr>
        <p:spPr>
          <a:xfrm rot="21263354">
            <a:off x="-367305" y="4556005"/>
            <a:ext cx="695520" cy="374427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a:extLst>
              <a:ext uri="{FF2B5EF4-FFF2-40B4-BE49-F238E27FC236}">
                <a16:creationId xmlns:a16="http://schemas.microsoft.com/office/drawing/2014/main" id="{EB72737A-9994-425F-BB92-E38458267ADC}"/>
              </a:ext>
            </a:extLst>
          </p:cNvPr>
          <p:cNvSpPr/>
          <p:nvPr/>
        </p:nvSpPr>
        <p:spPr>
          <a:xfrm rot="10028043">
            <a:off x="14169549" y="-631206"/>
            <a:ext cx="1479904" cy="3895559"/>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7EE31F9E-B173-4493-BED8-0A85AC58CD5D}"/>
              </a:ext>
            </a:extLst>
          </p:cNvPr>
          <p:cNvSpPr/>
          <p:nvPr/>
        </p:nvSpPr>
        <p:spPr>
          <a:xfrm flipH="1">
            <a:off x="13241357" y="3028432"/>
            <a:ext cx="1407005" cy="5201167"/>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A345495B-1256-4739-AE82-E37306738FA2}"/>
              </a:ext>
            </a:extLst>
          </p:cNvPr>
          <p:cNvCxnSpPr>
            <a:cxnSpLocks/>
          </p:cNvCxnSpPr>
          <p:nvPr/>
        </p:nvCxnSpPr>
        <p:spPr>
          <a:xfrm flipH="1">
            <a:off x="12607134" y="3729855"/>
            <a:ext cx="1870866" cy="45274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2D5671-1BB7-4ED3-8F95-E97DBC8A22C6}"/>
              </a:ext>
            </a:extLst>
          </p:cNvPr>
          <p:cNvCxnSpPr>
            <a:cxnSpLocks/>
          </p:cNvCxnSpPr>
          <p:nvPr/>
        </p:nvCxnSpPr>
        <p:spPr>
          <a:xfrm>
            <a:off x="14272691" y="-533400"/>
            <a:ext cx="205309" cy="4235954"/>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67A4B39C-74C0-4838-B57F-4333BE688F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7543800"/>
            <a:ext cx="1146375" cy="573187"/>
          </a:xfrm>
          <a:prstGeom prst="rect">
            <a:avLst/>
          </a:prstGeom>
        </p:spPr>
      </p:pic>
      <p:sp>
        <p:nvSpPr>
          <p:cNvPr id="7" name="Title 6">
            <a:extLst>
              <a:ext uri="{FF2B5EF4-FFF2-40B4-BE49-F238E27FC236}">
                <a16:creationId xmlns:a16="http://schemas.microsoft.com/office/drawing/2014/main" id="{F72D04F3-E7E0-4E3C-8A42-323C638338CF}"/>
              </a:ext>
            </a:extLst>
          </p:cNvPr>
          <p:cNvSpPr>
            <a:spLocks noGrp="1"/>
          </p:cNvSpPr>
          <p:nvPr>
            <p:ph type="title"/>
          </p:nvPr>
        </p:nvSpPr>
        <p:spPr>
          <a:xfrm>
            <a:off x="674077" y="472362"/>
            <a:ext cx="10316002" cy="1584960"/>
          </a:xfrm>
        </p:spPr>
        <p:txBody>
          <a:bodyPr/>
          <a:lstStyle/>
          <a:p>
            <a:r>
              <a:rPr lang="en-US" altLang="en-US" sz="4400" dirty="0">
                <a:solidFill>
                  <a:srgbClr val="00B0F0"/>
                </a:solidFill>
              </a:rPr>
              <a:t>Meeting Applicable Codes &amp; Standards</a:t>
            </a:r>
            <a:endParaRPr lang="en-US" dirty="0">
              <a:solidFill>
                <a:srgbClr val="00B0F0"/>
              </a:solidFill>
            </a:endParaRPr>
          </a:p>
        </p:txBody>
      </p:sp>
      <p:sp>
        <p:nvSpPr>
          <p:cNvPr id="9" name="Content Placeholder 2">
            <a:extLst>
              <a:ext uri="{FF2B5EF4-FFF2-40B4-BE49-F238E27FC236}">
                <a16:creationId xmlns:a16="http://schemas.microsoft.com/office/drawing/2014/main" id="{9E8C0D53-C808-431A-92B6-1680C4AD8C9F}"/>
              </a:ext>
            </a:extLst>
          </p:cNvPr>
          <p:cNvSpPr>
            <a:spLocks noGrp="1"/>
          </p:cNvSpPr>
          <p:nvPr>
            <p:ph idx="1"/>
          </p:nvPr>
        </p:nvSpPr>
        <p:spPr>
          <a:xfrm>
            <a:off x="711200" y="1843882"/>
            <a:ext cx="7543800" cy="4541837"/>
          </a:xfrm>
        </p:spPr>
        <p:txBody>
          <a:bodyPr>
            <a:normAutofit lnSpcReduction="10000"/>
          </a:bodyPr>
          <a:lstStyle/>
          <a:p>
            <a:pPr>
              <a:spcBef>
                <a:spcPts val="1440"/>
              </a:spcBef>
            </a:pPr>
            <a:r>
              <a:rPr lang="en-US" sz="2800" b="1" dirty="0">
                <a:cs typeface="Arial" panose="020B0604020202020204" pitchFamily="34" charset="0"/>
              </a:rPr>
              <a:t>ANSI/TIA-862-B</a:t>
            </a:r>
            <a:r>
              <a:rPr lang="en-US" sz="2800" dirty="0">
                <a:cs typeface="Arial" panose="020B0604020202020204" pitchFamily="34" charset="0"/>
              </a:rPr>
              <a:t> “Structured Cabling Infrastructure Standard for Intelligent Building Systems”</a:t>
            </a:r>
          </a:p>
          <a:p>
            <a:pPr>
              <a:spcBef>
                <a:spcPts val="1440"/>
              </a:spcBef>
            </a:pPr>
            <a:r>
              <a:rPr lang="en-US" sz="2800" b="1" dirty="0">
                <a:cs typeface="Arial" panose="020B0604020202020204" pitchFamily="34" charset="0"/>
              </a:rPr>
              <a:t>ISO/IEC 11801 </a:t>
            </a:r>
            <a:r>
              <a:rPr lang="en-US" sz="2800" dirty="0">
                <a:cs typeface="Arial" panose="020B0604020202020204" pitchFamily="34" charset="0"/>
              </a:rPr>
              <a:t>part 6 “Distributed Building Services”</a:t>
            </a:r>
          </a:p>
          <a:p>
            <a:pPr>
              <a:spcBef>
                <a:spcPts val="1440"/>
              </a:spcBef>
            </a:pPr>
            <a:r>
              <a:rPr lang="en-US" sz="2800" b="1" dirty="0">
                <a:cs typeface="Arial" panose="020B0604020202020204" pitchFamily="34" charset="0"/>
              </a:rPr>
              <a:t>ANSI/BICSI 007-2017</a:t>
            </a:r>
            <a:r>
              <a:rPr lang="en-US" sz="2800" dirty="0">
                <a:cs typeface="Arial" panose="020B0604020202020204" pitchFamily="34" charset="0"/>
              </a:rPr>
              <a:t>, “Information Communication Technology Design and Implementation Practices for Intelligent Buildings and Premises”</a:t>
            </a:r>
          </a:p>
          <a:p>
            <a:pPr>
              <a:spcBef>
                <a:spcPts val="1440"/>
              </a:spcBef>
            </a:pPr>
            <a:r>
              <a:rPr lang="en-US" sz="2800" b="1" dirty="0">
                <a:cs typeface="Arial" panose="020B0604020202020204" pitchFamily="34" charset="0"/>
              </a:rPr>
              <a:t>NEC 2017 Code</a:t>
            </a:r>
          </a:p>
          <a:p>
            <a:endParaRPr lang="en-US" altLang="en-US" sz="2800" dirty="0">
              <a:latin typeface="Arial" panose="020B0604020202020204" pitchFamily="34" charset="0"/>
              <a:cs typeface="Arial" panose="020B0604020202020204" pitchFamily="34" charset="0"/>
            </a:endParaRPr>
          </a:p>
        </p:txBody>
      </p:sp>
      <p:pic>
        <p:nvPicPr>
          <p:cNvPr id="10" name="Picture 9" descr="007.JPG">
            <a:extLst>
              <a:ext uri="{FF2B5EF4-FFF2-40B4-BE49-F238E27FC236}">
                <a16:creationId xmlns:a16="http://schemas.microsoft.com/office/drawing/2014/main" id="{45D6616C-E012-4CF7-B912-75F90878CE96}"/>
              </a:ext>
            </a:extLst>
          </p:cNvPr>
          <p:cNvPicPr>
            <a:picLocks noChangeAspect="1"/>
          </p:cNvPicPr>
          <p:nvPr/>
        </p:nvPicPr>
        <p:blipFill>
          <a:blip r:embed="rId4"/>
          <a:stretch>
            <a:fillRect/>
          </a:stretch>
        </p:blipFill>
        <p:spPr>
          <a:xfrm rot="175696">
            <a:off x="11305460" y="2648091"/>
            <a:ext cx="3029968" cy="3921134"/>
          </a:xfrm>
          <a:prstGeom prst="rect">
            <a:avLst/>
          </a:prstGeom>
          <a:ln>
            <a:noFill/>
          </a:ln>
          <a:effectLst>
            <a:outerShdw blurRad="292100" dist="139700" dir="2700000" algn="tl" rotWithShape="0">
              <a:srgbClr val="333333">
                <a:alpha val="65000"/>
              </a:srgbClr>
            </a:outerShdw>
          </a:effectLst>
        </p:spPr>
      </p:pic>
      <p:pic>
        <p:nvPicPr>
          <p:cNvPr id="12" name="Picture 2">
            <a:extLst>
              <a:ext uri="{FF2B5EF4-FFF2-40B4-BE49-F238E27FC236}">
                <a16:creationId xmlns:a16="http://schemas.microsoft.com/office/drawing/2014/main" id="{EA0FE137-3C3D-40B3-A394-DFC7724CE2B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03733">
            <a:off x="8471825" y="1621296"/>
            <a:ext cx="2692766" cy="34850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652874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83F7E-FE0A-4A73-869C-D27F3CBCBB35}"/>
              </a:ext>
            </a:extLst>
          </p:cNvPr>
          <p:cNvSpPr>
            <a:spLocks noGrp="1"/>
          </p:cNvSpPr>
          <p:nvPr>
            <p:ph type="title"/>
          </p:nvPr>
        </p:nvSpPr>
        <p:spPr>
          <a:xfrm>
            <a:off x="772373" y="233922"/>
            <a:ext cx="13166725" cy="1041400"/>
          </a:xfrm>
        </p:spPr>
        <p:txBody>
          <a:bodyPr>
            <a:normAutofit/>
          </a:bodyPr>
          <a:lstStyle/>
          <a:p>
            <a:r>
              <a:rPr lang="en-US" sz="4800" dirty="0">
                <a:solidFill>
                  <a:srgbClr val="00B0F0"/>
                </a:solidFill>
              </a:rPr>
              <a:t>Copper Media Selection</a:t>
            </a:r>
          </a:p>
        </p:txBody>
      </p:sp>
      <p:sp>
        <p:nvSpPr>
          <p:cNvPr id="3" name="Content Placeholder 2">
            <a:extLst>
              <a:ext uri="{FF2B5EF4-FFF2-40B4-BE49-F238E27FC236}">
                <a16:creationId xmlns:a16="http://schemas.microsoft.com/office/drawing/2014/main" id="{24C08657-07D7-4A9E-8236-DED7860C1C3B}"/>
              </a:ext>
            </a:extLst>
          </p:cNvPr>
          <p:cNvSpPr>
            <a:spLocks noGrp="1"/>
          </p:cNvSpPr>
          <p:nvPr>
            <p:ph idx="1"/>
          </p:nvPr>
        </p:nvSpPr>
        <p:spPr>
          <a:xfrm>
            <a:off x="772373" y="1610611"/>
            <a:ext cx="12679362" cy="4831434"/>
          </a:xfrm>
        </p:spPr>
        <p:txBody>
          <a:bodyPr>
            <a:noAutofit/>
          </a:bodyPr>
          <a:lstStyle/>
          <a:p>
            <a:pPr>
              <a:spcBef>
                <a:spcPts val="600"/>
              </a:spcBef>
            </a:pPr>
            <a:r>
              <a:rPr lang="en-US" sz="2800" dirty="0">
                <a:cs typeface="Arial" panose="020B0604020202020204" pitchFamily="34" charset="0"/>
              </a:rPr>
              <a:t>TIA TSB-184-A-2017</a:t>
            </a:r>
          </a:p>
          <a:p>
            <a:pPr lvl="1">
              <a:spcBef>
                <a:spcPts val="600"/>
              </a:spcBef>
            </a:pPr>
            <a:r>
              <a:rPr lang="en-US" sz="2800" dirty="0">
                <a:cs typeface="Arial" panose="020B0604020202020204" pitchFamily="34" charset="0"/>
              </a:rPr>
              <a:t>Category 6A recommended</a:t>
            </a:r>
          </a:p>
          <a:p>
            <a:pPr marL="0" indent="0">
              <a:spcBef>
                <a:spcPts val="600"/>
              </a:spcBef>
              <a:buNone/>
            </a:pPr>
            <a:endParaRPr lang="en-US" sz="2800" dirty="0">
              <a:cs typeface="Arial" panose="020B0604020202020204" pitchFamily="34" charset="0"/>
            </a:endParaRPr>
          </a:p>
          <a:p>
            <a:pPr>
              <a:spcBef>
                <a:spcPts val="600"/>
              </a:spcBef>
            </a:pPr>
            <a:r>
              <a:rPr lang="en-US" sz="2800" dirty="0">
                <a:cs typeface="Arial" panose="020B0604020202020204" pitchFamily="34" charset="0"/>
              </a:rPr>
              <a:t>TIA-862-B-2017</a:t>
            </a:r>
          </a:p>
          <a:p>
            <a:pPr lvl="1">
              <a:spcBef>
                <a:spcPts val="600"/>
              </a:spcBef>
            </a:pPr>
            <a:r>
              <a:rPr lang="en-US" sz="2800" dirty="0">
                <a:cs typeface="Arial" panose="020B0604020202020204" pitchFamily="34" charset="0"/>
              </a:rPr>
              <a:t>Category 6; category 6A recommended</a:t>
            </a:r>
          </a:p>
          <a:p>
            <a:pPr>
              <a:spcBef>
                <a:spcPts val="600"/>
              </a:spcBef>
            </a:pPr>
            <a:endParaRPr lang="en-US" sz="2800" dirty="0">
              <a:cs typeface="Arial" panose="020B0604020202020204" pitchFamily="34" charset="0"/>
            </a:endParaRPr>
          </a:p>
          <a:p>
            <a:pPr>
              <a:spcBef>
                <a:spcPts val="600"/>
              </a:spcBef>
            </a:pPr>
            <a:r>
              <a:rPr lang="en-US" sz="2800" dirty="0">
                <a:cs typeface="Arial" panose="020B0604020202020204" pitchFamily="34" charset="0"/>
              </a:rPr>
              <a:t>ISO/IEC 11801-6 Ed1.0</a:t>
            </a:r>
          </a:p>
          <a:p>
            <a:pPr lvl="1">
              <a:spcBef>
                <a:spcPts val="600"/>
              </a:spcBef>
            </a:pPr>
            <a:r>
              <a:rPr lang="en-US" sz="2800" dirty="0">
                <a:cs typeface="Arial" panose="020B0604020202020204" pitchFamily="34" charset="0"/>
              </a:rPr>
              <a:t>Class E</a:t>
            </a:r>
            <a:r>
              <a:rPr lang="en-US" sz="2800" baseline="-25000" dirty="0">
                <a:cs typeface="Arial" panose="020B0604020202020204" pitchFamily="34" charset="0"/>
              </a:rPr>
              <a:t>A</a:t>
            </a:r>
            <a:r>
              <a:rPr lang="en-US" sz="2800" dirty="0">
                <a:cs typeface="Arial" panose="020B0604020202020204" pitchFamily="34" charset="0"/>
              </a:rPr>
              <a:t> or higher</a:t>
            </a:r>
          </a:p>
          <a:p>
            <a:pPr>
              <a:spcBef>
                <a:spcPts val="600"/>
              </a:spcBef>
            </a:pPr>
            <a:endParaRPr lang="en-US" sz="2800" dirty="0">
              <a:cs typeface="Arial" panose="020B0604020202020204" pitchFamily="34" charset="0"/>
            </a:endParaRPr>
          </a:p>
          <a:p>
            <a:pPr>
              <a:spcBef>
                <a:spcPts val="600"/>
              </a:spcBef>
            </a:pPr>
            <a:r>
              <a:rPr lang="en-US" sz="2800" dirty="0">
                <a:cs typeface="Arial" panose="020B0604020202020204" pitchFamily="34" charset="0"/>
              </a:rPr>
              <a:t>BICSI 007-2017</a:t>
            </a:r>
          </a:p>
          <a:p>
            <a:pPr lvl="1">
              <a:spcBef>
                <a:spcPts val="600"/>
              </a:spcBef>
            </a:pPr>
            <a:r>
              <a:rPr lang="en-US" sz="2800" dirty="0">
                <a:cs typeface="Arial" panose="020B0604020202020204" pitchFamily="34" charset="0"/>
              </a:rPr>
              <a:t>Category 6A/Class E</a:t>
            </a:r>
            <a:r>
              <a:rPr lang="en-US" sz="2800" baseline="-25000" dirty="0">
                <a:cs typeface="Arial" panose="020B0604020202020204" pitchFamily="34" charset="0"/>
              </a:rPr>
              <a:t>A</a:t>
            </a:r>
            <a:r>
              <a:rPr lang="en-US" sz="2800" dirty="0">
                <a:cs typeface="Arial" panose="020B0604020202020204" pitchFamily="34" charset="0"/>
              </a:rPr>
              <a:t> or higher recommended</a:t>
            </a:r>
          </a:p>
        </p:txBody>
      </p:sp>
      <p:sp>
        <p:nvSpPr>
          <p:cNvPr id="7" name="Arrow: Pentagon 6">
            <a:extLst>
              <a:ext uri="{FF2B5EF4-FFF2-40B4-BE49-F238E27FC236}">
                <a16:creationId xmlns:a16="http://schemas.microsoft.com/office/drawing/2014/main" id="{2914F423-EF78-425C-AE6C-CCE00FDC06DD}"/>
              </a:ext>
            </a:extLst>
          </p:cNvPr>
          <p:cNvSpPr/>
          <p:nvPr/>
        </p:nvSpPr>
        <p:spPr>
          <a:xfrm>
            <a:off x="9330729" y="2079861"/>
            <a:ext cx="2218676" cy="356082"/>
          </a:xfrm>
          <a:prstGeom prst="homePlate">
            <a:avLst/>
          </a:prstGeom>
          <a:solidFill>
            <a:srgbClr val="00B05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Category 5e</a:t>
            </a:r>
          </a:p>
        </p:txBody>
      </p:sp>
      <p:sp>
        <p:nvSpPr>
          <p:cNvPr id="8" name="Arrow: Pentagon 7">
            <a:extLst>
              <a:ext uri="{FF2B5EF4-FFF2-40B4-BE49-F238E27FC236}">
                <a16:creationId xmlns:a16="http://schemas.microsoft.com/office/drawing/2014/main" id="{52B0AE4E-32E9-4443-85DF-0ABA087223FB}"/>
              </a:ext>
            </a:extLst>
          </p:cNvPr>
          <p:cNvSpPr/>
          <p:nvPr/>
        </p:nvSpPr>
        <p:spPr>
          <a:xfrm>
            <a:off x="9330730" y="1449777"/>
            <a:ext cx="2218676" cy="356082"/>
          </a:xfrm>
          <a:prstGeom prst="homePlate">
            <a:avLst/>
          </a:prstGeom>
          <a:solidFill>
            <a:srgbClr val="00B05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Shielded</a:t>
            </a:r>
          </a:p>
        </p:txBody>
      </p:sp>
      <p:sp>
        <p:nvSpPr>
          <p:cNvPr id="9" name="Arrow: Pentagon 8">
            <a:extLst>
              <a:ext uri="{FF2B5EF4-FFF2-40B4-BE49-F238E27FC236}">
                <a16:creationId xmlns:a16="http://schemas.microsoft.com/office/drawing/2014/main" id="{0AA701D3-AB34-4DFF-A7E9-AE9CF9D9708A}"/>
              </a:ext>
            </a:extLst>
          </p:cNvPr>
          <p:cNvSpPr/>
          <p:nvPr/>
        </p:nvSpPr>
        <p:spPr>
          <a:xfrm flipH="1">
            <a:off x="7112054" y="1111100"/>
            <a:ext cx="2218676" cy="356084"/>
          </a:xfrm>
          <a:prstGeom prst="homePlate">
            <a:avLst/>
          </a:prstGeom>
          <a:solidFill>
            <a:srgbClr val="00B05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UTP</a:t>
            </a:r>
          </a:p>
        </p:txBody>
      </p:sp>
      <p:sp>
        <p:nvSpPr>
          <p:cNvPr id="10" name="Arrow: Pentagon 9">
            <a:extLst>
              <a:ext uri="{FF2B5EF4-FFF2-40B4-BE49-F238E27FC236}">
                <a16:creationId xmlns:a16="http://schemas.microsoft.com/office/drawing/2014/main" id="{FC8F5BC9-AB5A-47A3-AED2-09A311FC284B}"/>
              </a:ext>
            </a:extLst>
          </p:cNvPr>
          <p:cNvSpPr/>
          <p:nvPr/>
        </p:nvSpPr>
        <p:spPr>
          <a:xfrm flipH="1">
            <a:off x="7112054" y="1742737"/>
            <a:ext cx="2218676" cy="345707"/>
          </a:xfrm>
          <a:prstGeom prst="homePlate">
            <a:avLst/>
          </a:prstGeom>
          <a:solidFill>
            <a:srgbClr val="00B05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Category 6A</a:t>
            </a:r>
          </a:p>
        </p:txBody>
      </p:sp>
      <p:sp>
        <p:nvSpPr>
          <p:cNvPr id="11" name="Arrow: Pentagon 10">
            <a:extLst>
              <a:ext uri="{FF2B5EF4-FFF2-40B4-BE49-F238E27FC236}">
                <a16:creationId xmlns:a16="http://schemas.microsoft.com/office/drawing/2014/main" id="{8E2BC59B-54F1-467E-A09F-2DE6910EDB8B}"/>
              </a:ext>
            </a:extLst>
          </p:cNvPr>
          <p:cNvSpPr/>
          <p:nvPr/>
        </p:nvSpPr>
        <p:spPr>
          <a:xfrm>
            <a:off x="9330730" y="834644"/>
            <a:ext cx="2218676" cy="356083"/>
          </a:xfrm>
          <a:prstGeom prst="homePlate">
            <a:avLst/>
          </a:prstGeom>
          <a:solidFill>
            <a:srgbClr val="00B05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Category 6</a:t>
            </a:r>
          </a:p>
        </p:txBody>
      </p:sp>
      <p:sp>
        <p:nvSpPr>
          <p:cNvPr id="12" name="Rectangle 11">
            <a:extLst>
              <a:ext uri="{FF2B5EF4-FFF2-40B4-BE49-F238E27FC236}">
                <a16:creationId xmlns:a16="http://schemas.microsoft.com/office/drawing/2014/main" id="{CD0E1D31-821A-493A-8925-EE2A7CEFE61A}"/>
              </a:ext>
            </a:extLst>
          </p:cNvPr>
          <p:cNvSpPr/>
          <p:nvPr/>
        </p:nvSpPr>
        <p:spPr>
          <a:xfrm>
            <a:off x="9220198" y="1116962"/>
            <a:ext cx="221065" cy="6289966"/>
          </a:xfrm>
          <a:prstGeom prst="rect">
            <a:avLst/>
          </a:prstGeom>
          <a:solidFill>
            <a:schemeClr val="bg1">
              <a:lumMod val="65000"/>
            </a:schemeClr>
          </a:solidFill>
          <a:ln>
            <a:solidFill>
              <a:schemeClr val="tx1">
                <a:lumMod val="50000"/>
                <a:lumOff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E31A271-DC69-494F-BFCE-A6B5C38A7A1C}"/>
              </a:ext>
            </a:extLst>
          </p:cNvPr>
          <p:cNvSpPr/>
          <p:nvPr/>
        </p:nvSpPr>
        <p:spPr>
          <a:xfrm>
            <a:off x="9188893" y="487142"/>
            <a:ext cx="282893" cy="269603"/>
          </a:xfrm>
          <a:prstGeom prst="rect">
            <a:avLst/>
          </a:prstGeom>
          <a:solidFill>
            <a:schemeClr val="bg1">
              <a:lumMod val="65000"/>
            </a:schemeClr>
          </a:solidFill>
          <a:ln>
            <a:solidFill>
              <a:schemeClr val="tx1">
                <a:lumMod val="50000"/>
                <a:lumOff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91937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9E899AD3-5CF4-4225-B920-9F427F78052E}"/>
              </a:ext>
            </a:extLst>
          </p:cNvPr>
          <p:cNvSpPr/>
          <p:nvPr/>
        </p:nvSpPr>
        <p:spPr>
          <a:xfrm rot="21263354">
            <a:off x="-367305" y="4556005"/>
            <a:ext cx="695520" cy="374427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a:extLst>
              <a:ext uri="{FF2B5EF4-FFF2-40B4-BE49-F238E27FC236}">
                <a16:creationId xmlns:a16="http://schemas.microsoft.com/office/drawing/2014/main" id="{EB72737A-9994-425F-BB92-E38458267ADC}"/>
              </a:ext>
            </a:extLst>
          </p:cNvPr>
          <p:cNvSpPr/>
          <p:nvPr/>
        </p:nvSpPr>
        <p:spPr>
          <a:xfrm rot="10028043">
            <a:off x="14169549" y="-631206"/>
            <a:ext cx="1479904" cy="3895559"/>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7EE31F9E-B173-4493-BED8-0A85AC58CD5D}"/>
              </a:ext>
            </a:extLst>
          </p:cNvPr>
          <p:cNvSpPr/>
          <p:nvPr/>
        </p:nvSpPr>
        <p:spPr>
          <a:xfrm flipH="1">
            <a:off x="13241357" y="3028432"/>
            <a:ext cx="1407005" cy="5201167"/>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A345495B-1256-4739-AE82-E37306738FA2}"/>
              </a:ext>
            </a:extLst>
          </p:cNvPr>
          <p:cNvCxnSpPr>
            <a:cxnSpLocks/>
          </p:cNvCxnSpPr>
          <p:nvPr/>
        </p:nvCxnSpPr>
        <p:spPr>
          <a:xfrm flipH="1">
            <a:off x="12607134" y="3729855"/>
            <a:ext cx="1870866" cy="45274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2D5671-1BB7-4ED3-8F95-E97DBC8A22C6}"/>
              </a:ext>
            </a:extLst>
          </p:cNvPr>
          <p:cNvCxnSpPr>
            <a:cxnSpLocks/>
          </p:cNvCxnSpPr>
          <p:nvPr/>
        </p:nvCxnSpPr>
        <p:spPr>
          <a:xfrm>
            <a:off x="14272691" y="-533400"/>
            <a:ext cx="205309" cy="4235954"/>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67A4B39C-74C0-4838-B57F-4333BE688F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7543800"/>
            <a:ext cx="1146375" cy="573187"/>
          </a:xfrm>
          <a:prstGeom prst="rect">
            <a:avLst/>
          </a:prstGeom>
        </p:spPr>
      </p:pic>
      <p:sp>
        <p:nvSpPr>
          <p:cNvPr id="9" name="Title 1">
            <a:extLst>
              <a:ext uri="{FF2B5EF4-FFF2-40B4-BE49-F238E27FC236}">
                <a16:creationId xmlns:a16="http://schemas.microsoft.com/office/drawing/2014/main" id="{2CC3C3F5-EF7E-4DF0-9D3A-DEDA5840F5E8}"/>
              </a:ext>
            </a:extLst>
          </p:cNvPr>
          <p:cNvSpPr txBox="1">
            <a:spLocks/>
          </p:cNvSpPr>
          <p:nvPr/>
        </p:nvSpPr>
        <p:spPr>
          <a:xfrm>
            <a:off x="712602" y="428625"/>
            <a:ext cx="13205196" cy="1590676"/>
          </a:xfrm>
          <a:prstGeom prst="rect">
            <a:avLst/>
          </a:prstGeom>
        </p:spPr>
        <p:txBody>
          <a:bodyPr vert="horz" lIns="91440" tIns="45720" rIns="91440" bIns="45720" rtlCol="0" anchor="t">
            <a:normAutofit/>
          </a:bodyPr>
          <a:lstStyle>
            <a:lvl1pPr algn="l" defTabSz="548640" rtl="0" eaLnBrk="1" latinLnBrk="0" hangingPunct="1">
              <a:spcBef>
                <a:spcPct val="0"/>
              </a:spcBef>
              <a:buNone/>
              <a:defRPr sz="432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sz="4800" dirty="0">
                <a:solidFill>
                  <a:srgbClr val="00B0F0"/>
                </a:solidFill>
              </a:rPr>
              <a:t>ANSI/TIA-862-B-2016</a:t>
            </a:r>
          </a:p>
        </p:txBody>
      </p:sp>
      <p:sp>
        <p:nvSpPr>
          <p:cNvPr id="10" name="Text Placeholder 2">
            <a:extLst>
              <a:ext uri="{FF2B5EF4-FFF2-40B4-BE49-F238E27FC236}">
                <a16:creationId xmlns:a16="http://schemas.microsoft.com/office/drawing/2014/main" id="{EA948655-A64E-47FD-8C41-EB5361B1CA19}"/>
              </a:ext>
            </a:extLst>
          </p:cNvPr>
          <p:cNvSpPr>
            <a:spLocks noGrp="1"/>
          </p:cNvSpPr>
          <p:nvPr>
            <p:ph idx="1"/>
          </p:nvPr>
        </p:nvSpPr>
        <p:spPr>
          <a:xfrm>
            <a:off x="625129" y="1882776"/>
            <a:ext cx="10239269" cy="5797550"/>
          </a:xfrm>
        </p:spPr>
        <p:txBody>
          <a:bodyPr>
            <a:noAutofit/>
          </a:bodyPr>
          <a:lstStyle/>
          <a:p>
            <a:pPr>
              <a:buFont typeface="Wingdings" panose="05000000000000000000" pitchFamily="2" charset="2"/>
              <a:buChar char="Ø"/>
            </a:pPr>
            <a:r>
              <a:rPr lang="en-US" sz="2800" dirty="0">
                <a:cs typeface="Arial" panose="020B0604020202020204" pitchFamily="34" charset="0"/>
              </a:rPr>
              <a:t>Structured Cabling Infrastructure Standard for Intelligent Building Systems</a:t>
            </a:r>
          </a:p>
          <a:p>
            <a:pPr>
              <a:buFont typeface="Wingdings" panose="05000000000000000000" pitchFamily="2" charset="2"/>
              <a:buChar char="Ø"/>
            </a:pPr>
            <a:r>
              <a:rPr lang="en-US" sz="2800" dirty="0">
                <a:cs typeface="Arial" panose="020B0604020202020204" pitchFamily="34" charset="0"/>
              </a:rPr>
              <a:t>General substitution of the term “intelligent building system” for the previous term “building automation system”</a:t>
            </a:r>
          </a:p>
          <a:p>
            <a:pPr>
              <a:buFont typeface="Wingdings" panose="05000000000000000000" pitchFamily="2" charset="2"/>
              <a:buChar char="Ø"/>
            </a:pPr>
            <a:r>
              <a:rPr lang="en-US" sz="2800" dirty="0">
                <a:cs typeface="Arial" panose="020B0604020202020204" pitchFamily="34" charset="0"/>
              </a:rPr>
              <a:t>Addition of guidance for cabling for:</a:t>
            </a:r>
          </a:p>
          <a:p>
            <a:pPr lvl="1">
              <a:buFont typeface="Wingdings" panose="05000000000000000000" pitchFamily="2" charset="2"/>
              <a:buChar char="Ø"/>
            </a:pPr>
            <a:r>
              <a:rPr lang="en-US" sz="2800" dirty="0">
                <a:cs typeface="Arial" panose="020B0604020202020204" pitchFamily="34" charset="0"/>
              </a:rPr>
              <a:t>Wireless systems</a:t>
            </a:r>
          </a:p>
          <a:p>
            <a:pPr lvl="1">
              <a:buFont typeface="Wingdings" panose="05000000000000000000" pitchFamily="2" charset="2"/>
              <a:buChar char="Ø"/>
            </a:pPr>
            <a:r>
              <a:rPr lang="en-US" sz="2800" dirty="0">
                <a:cs typeface="Arial" panose="020B0604020202020204" pitchFamily="34" charset="0"/>
              </a:rPr>
              <a:t>Remote powering over balanced twisted-pair cabling</a:t>
            </a:r>
          </a:p>
          <a:p>
            <a:pPr lvl="1">
              <a:buFont typeface="Wingdings" panose="05000000000000000000" pitchFamily="2" charset="2"/>
              <a:buChar char="Ø"/>
            </a:pPr>
            <a:r>
              <a:rPr lang="en-US" sz="2800" dirty="0">
                <a:cs typeface="Arial" panose="020B0604020202020204" pitchFamily="34" charset="0"/>
              </a:rPr>
              <a:t>Smart lighting</a:t>
            </a:r>
          </a:p>
        </p:txBody>
      </p:sp>
      <p:pic>
        <p:nvPicPr>
          <p:cNvPr id="12" name="Picture 2">
            <a:extLst>
              <a:ext uri="{FF2B5EF4-FFF2-40B4-BE49-F238E27FC236}">
                <a16:creationId xmlns:a16="http://schemas.microsoft.com/office/drawing/2014/main" id="{AEBA8006-944E-4A02-957C-CCCBCE3D1AF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22241" y="1963664"/>
            <a:ext cx="3273004" cy="42359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224983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9E899AD3-5CF4-4225-B920-9F427F78052E}"/>
              </a:ext>
            </a:extLst>
          </p:cNvPr>
          <p:cNvSpPr/>
          <p:nvPr/>
        </p:nvSpPr>
        <p:spPr>
          <a:xfrm rot="21263354">
            <a:off x="-367305" y="4556005"/>
            <a:ext cx="695520" cy="374427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a:extLst>
              <a:ext uri="{FF2B5EF4-FFF2-40B4-BE49-F238E27FC236}">
                <a16:creationId xmlns:a16="http://schemas.microsoft.com/office/drawing/2014/main" id="{EB72737A-9994-425F-BB92-E38458267ADC}"/>
              </a:ext>
            </a:extLst>
          </p:cNvPr>
          <p:cNvSpPr/>
          <p:nvPr/>
        </p:nvSpPr>
        <p:spPr>
          <a:xfrm rot="10028043">
            <a:off x="14169549" y="-631206"/>
            <a:ext cx="1479904" cy="3895559"/>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7EE31F9E-B173-4493-BED8-0A85AC58CD5D}"/>
              </a:ext>
            </a:extLst>
          </p:cNvPr>
          <p:cNvSpPr/>
          <p:nvPr/>
        </p:nvSpPr>
        <p:spPr>
          <a:xfrm flipH="1">
            <a:off x="13241357" y="3028432"/>
            <a:ext cx="1407005" cy="5201167"/>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A345495B-1256-4739-AE82-E37306738FA2}"/>
              </a:ext>
            </a:extLst>
          </p:cNvPr>
          <p:cNvCxnSpPr>
            <a:cxnSpLocks/>
          </p:cNvCxnSpPr>
          <p:nvPr/>
        </p:nvCxnSpPr>
        <p:spPr>
          <a:xfrm flipH="1">
            <a:off x="12607134" y="3729855"/>
            <a:ext cx="1870866" cy="45274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2D5671-1BB7-4ED3-8F95-E97DBC8A22C6}"/>
              </a:ext>
            </a:extLst>
          </p:cNvPr>
          <p:cNvCxnSpPr>
            <a:cxnSpLocks/>
          </p:cNvCxnSpPr>
          <p:nvPr/>
        </p:nvCxnSpPr>
        <p:spPr>
          <a:xfrm>
            <a:off x="14272691" y="-533400"/>
            <a:ext cx="205309" cy="4235954"/>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67A4B39C-74C0-4838-B57F-4333BE688F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7543800"/>
            <a:ext cx="1146375" cy="573187"/>
          </a:xfrm>
          <a:prstGeom prst="rect">
            <a:avLst/>
          </a:prstGeom>
        </p:spPr>
      </p:pic>
      <p:sp>
        <p:nvSpPr>
          <p:cNvPr id="7" name="Title 6">
            <a:extLst>
              <a:ext uri="{FF2B5EF4-FFF2-40B4-BE49-F238E27FC236}">
                <a16:creationId xmlns:a16="http://schemas.microsoft.com/office/drawing/2014/main" id="{F72D04F3-E7E0-4E3C-8A42-323C638338CF}"/>
              </a:ext>
            </a:extLst>
          </p:cNvPr>
          <p:cNvSpPr>
            <a:spLocks noGrp="1"/>
          </p:cNvSpPr>
          <p:nvPr>
            <p:ph type="title"/>
          </p:nvPr>
        </p:nvSpPr>
        <p:spPr>
          <a:xfrm>
            <a:off x="740502" y="326268"/>
            <a:ext cx="13889898" cy="1584960"/>
          </a:xfrm>
        </p:spPr>
        <p:txBody>
          <a:bodyPr/>
          <a:lstStyle/>
          <a:p>
            <a:r>
              <a:rPr lang="en-US" sz="4400" dirty="0">
                <a:solidFill>
                  <a:srgbClr val="00B0F0"/>
                </a:solidFill>
              </a:rPr>
              <a:t>ANSI/TIA-862-B-2016</a:t>
            </a:r>
            <a:r>
              <a:rPr lang="en-US" sz="4400" dirty="0">
                <a:solidFill>
                  <a:srgbClr val="00B0F0"/>
                </a:solidFill>
                <a:cs typeface="Calibri" panose="020F0502020204030204" pitchFamily="34" charset="0"/>
              </a:rPr>
              <a:t> Horizontal Topology Options</a:t>
            </a:r>
            <a:endParaRPr lang="en-US" dirty="0">
              <a:solidFill>
                <a:srgbClr val="00B0F0"/>
              </a:solidFill>
            </a:endParaRPr>
          </a:p>
        </p:txBody>
      </p:sp>
      <p:pic>
        <p:nvPicPr>
          <p:cNvPr id="9" name="Picture 3">
            <a:extLst>
              <a:ext uri="{FF2B5EF4-FFF2-40B4-BE49-F238E27FC236}">
                <a16:creationId xmlns:a16="http://schemas.microsoft.com/office/drawing/2014/main" id="{67312DAA-5790-488B-91BF-1802E852D9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933" y="1346200"/>
            <a:ext cx="7087662" cy="5970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egend.JPG">
            <a:extLst>
              <a:ext uri="{FF2B5EF4-FFF2-40B4-BE49-F238E27FC236}">
                <a16:creationId xmlns:a16="http://schemas.microsoft.com/office/drawing/2014/main" id="{5FBD774A-9119-4A08-AA58-0C637E0A16A2}"/>
              </a:ext>
            </a:extLst>
          </p:cNvPr>
          <p:cNvPicPr>
            <a:picLocks noChangeAspect="1"/>
          </p:cNvPicPr>
          <p:nvPr/>
        </p:nvPicPr>
        <p:blipFill>
          <a:blip r:embed="rId5">
            <a:duotone>
              <a:prstClr val="black"/>
              <a:srgbClr val="E2E5FE">
                <a:tint val="45000"/>
                <a:satMod val="400000"/>
              </a:srgbClr>
            </a:duotone>
          </a:blip>
          <a:stretch>
            <a:fillRect/>
          </a:stretch>
        </p:blipFill>
        <p:spPr>
          <a:xfrm>
            <a:off x="9144002" y="2057402"/>
            <a:ext cx="4215467" cy="3152027"/>
          </a:xfrm>
          <a:prstGeom prst="rect">
            <a:avLst/>
          </a:prstGeom>
        </p:spPr>
      </p:pic>
    </p:spTree>
    <p:extLst>
      <p:ext uri="{BB962C8B-B14F-4D97-AF65-F5344CB8AC3E}">
        <p14:creationId xmlns:p14="http://schemas.microsoft.com/office/powerpoint/2010/main" val="37037133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9E899AD3-5CF4-4225-B920-9F427F78052E}"/>
              </a:ext>
            </a:extLst>
          </p:cNvPr>
          <p:cNvSpPr/>
          <p:nvPr/>
        </p:nvSpPr>
        <p:spPr>
          <a:xfrm rot="21263354">
            <a:off x="-367305" y="4556005"/>
            <a:ext cx="695520" cy="374427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a:extLst>
              <a:ext uri="{FF2B5EF4-FFF2-40B4-BE49-F238E27FC236}">
                <a16:creationId xmlns:a16="http://schemas.microsoft.com/office/drawing/2014/main" id="{EB72737A-9994-425F-BB92-E38458267ADC}"/>
              </a:ext>
            </a:extLst>
          </p:cNvPr>
          <p:cNvSpPr/>
          <p:nvPr/>
        </p:nvSpPr>
        <p:spPr>
          <a:xfrm rot="10028043">
            <a:off x="14169549" y="-631206"/>
            <a:ext cx="1479904" cy="3895559"/>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7EE31F9E-B173-4493-BED8-0A85AC58CD5D}"/>
              </a:ext>
            </a:extLst>
          </p:cNvPr>
          <p:cNvSpPr/>
          <p:nvPr/>
        </p:nvSpPr>
        <p:spPr>
          <a:xfrm flipH="1">
            <a:off x="13241357" y="3028432"/>
            <a:ext cx="1407005" cy="5201167"/>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A345495B-1256-4739-AE82-E37306738FA2}"/>
              </a:ext>
            </a:extLst>
          </p:cNvPr>
          <p:cNvCxnSpPr>
            <a:cxnSpLocks/>
          </p:cNvCxnSpPr>
          <p:nvPr/>
        </p:nvCxnSpPr>
        <p:spPr>
          <a:xfrm flipH="1">
            <a:off x="12607134" y="3729855"/>
            <a:ext cx="1870866" cy="45274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2D5671-1BB7-4ED3-8F95-E97DBC8A22C6}"/>
              </a:ext>
            </a:extLst>
          </p:cNvPr>
          <p:cNvCxnSpPr>
            <a:cxnSpLocks/>
          </p:cNvCxnSpPr>
          <p:nvPr/>
        </p:nvCxnSpPr>
        <p:spPr>
          <a:xfrm>
            <a:off x="14272691" y="-533400"/>
            <a:ext cx="205309" cy="4235954"/>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67A4B39C-74C0-4838-B57F-4333BE688F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7543800"/>
            <a:ext cx="1146375" cy="573187"/>
          </a:xfrm>
          <a:prstGeom prst="rect">
            <a:avLst/>
          </a:prstGeom>
        </p:spPr>
      </p:pic>
      <p:sp>
        <p:nvSpPr>
          <p:cNvPr id="7" name="Title 6">
            <a:extLst>
              <a:ext uri="{FF2B5EF4-FFF2-40B4-BE49-F238E27FC236}">
                <a16:creationId xmlns:a16="http://schemas.microsoft.com/office/drawing/2014/main" id="{F72D04F3-E7E0-4E3C-8A42-323C638338CF}"/>
              </a:ext>
            </a:extLst>
          </p:cNvPr>
          <p:cNvSpPr>
            <a:spLocks noGrp="1"/>
          </p:cNvSpPr>
          <p:nvPr>
            <p:ph type="title"/>
          </p:nvPr>
        </p:nvSpPr>
        <p:spPr>
          <a:xfrm>
            <a:off x="760792" y="230511"/>
            <a:ext cx="10316002" cy="1584960"/>
          </a:xfrm>
        </p:spPr>
        <p:txBody>
          <a:bodyPr>
            <a:normAutofit fontScale="90000"/>
          </a:bodyPr>
          <a:lstStyle/>
          <a:p>
            <a:r>
              <a:rPr lang="en-US" b="1" dirty="0">
                <a:solidFill>
                  <a:srgbClr val="00B0F0"/>
                </a:solidFill>
              </a:rPr>
              <a:t>ANSI/BICSI-007-2017: ICT Design for Intelligent Buildings</a:t>
            </a:r>
            <a:br>
              <a:rPr lang="en-US" b="1" dirty="0">
                <a:solidFill>
                  <a:srgbClr val="00B0F0"/>
                </a:solidFill>
              </a:rPr>
            </a:br>
            <a:endParaRPr lang="en-US" dirty="0">
              <a:solidFill>
                <a:srgbClr val="00B0F0"/>
              </a:solidFill>
            </a:endParaRPr>
          </a:p>
        </p:txBody>
      </p:sp>
      <p:sp>
        <p:nvSpPr>
          <p:cNvPr id="10" name="TextBox 9">
            <a:extLst>
              <a:ext uri="{FF2B5EF4-FFF2-40B4-BE49-F238E27FC236}">
                <a16:creationId xmlns:a16="http://schemas.microsoft.com/office/drawing/2014/main" id="{E228753A-71DC-4C3C-83DB-9698606C04E1}"/>
              </a:ext>
            </a:extLst>
          </p:cNvPr>
          <p:cNvSpPr txBox="1"/>
          <p:nvPr/>
        </p:nvSpPr>
        <p:spPr>
          <a:xfrm>
            <a:off x="7778882" y="2349893"/>
            <a:ext cx="6151964" cy="3947743"/>
          </a:xfrm>
          <a:prstGeom prst="rect">
            <a:avLst/>
          </a:prstGeom>
          <a:noFill/>
        </p:spPr>
        <p:txBody>
          <a:bodyPr wrap="square" lIns="109722" tIns="54862" rIns="109722" bIns="54862" rtlCol="0">
            <a:spAutoFit/>
          </a:bodyPr>
          <a:lstStyle/>
          <a:p>
            <a:pPr marL="272149" indent="-241910">
              <a:spcAft>
                <a:spcPts val="1008"/>
              </a:spcAft>
              <a:buClr>
                <a:srgbClr val="00B0F0"/>
              </a:buClr>
              <a:buFont typeface="Arial" pitchFamily="34" charset="0"/>
              <a:buChar char="•"/>
            </a:pPr>
            <a:r>
              <a:rPr lang="en-US" sz="2400" dirty="0">
                <a:cs typeface="Arial" panose="020B0604020202020204" pitchFamily="34" charset="0"/>
              </a:rPr>
              <a:t>Communications Infrastructure &amp; Network Integration</a:t>
            </a:r>
          </a:p>
          <a:p>
            <a:pPr marL="272149" indent="-241910">
              <a:spcAft>
                <a:spcPts val="1008"/>
              </a:spcAft>
              <a:buClr>
                <a:srgbClr val="00B0F0"/>
              </a:buClr>
              <a:buFont typeface="Arial" pitchFamily="34" charset="0"/>
              <a:buChar char="•"/>
            </a:pPr>
            <a:r>
              <a:rPr lang="en-US" sz="2400" dirty="0">
                <a:cs typeface="Arial" panose="020B0604020202020204" pitchFamily="34" charset="0"/>
              </a:rPr>
              <a:t>Design Considerations (Power, Data, Zone Cabling)</a:t>
            </a:r>
          </a:p>
          <a:p>
            <a:pPr marL="272149" indent="-241910">
              <a:spcAft>
                <a:spcPts val="1008"/>
              </a:spcAft>
              <a:buClr>
                <a:srgbClr val="00B0F0"/>
              </a:buClr>
              <a:buFont typeface="Arial" pitchFamily="34" charset="0"/>
              <a:buChar char="•"/>
            </a:pPr>
            <a:r>
              <a:rPr lang="en-US" sz="2400" dirty="0">
                <a:cs typeface="Arial" panose="020B0604020202020204" pitchFamily="34" charset="0"/>
              </a:rPr>
              <a:t>Building Systems (Lighting, Digital Signage, Vertical Transportation, Sound Systems, ESS, etc.)</a:t>
            </a:r>
          </a:p>
          <a:p>
            <a:pPr marL="272149" indent="-241910">
              <a:spcAft>
                <a:spcPts val="1008"/>
              </a:spcAft>
              <a:buClr>
                <a:srgbClr val="00B0F0"/>
              </a:buClr>
              <a:buFont typeface="Arial" pitchFamily="34" charset="0"/>
              <a:buChar char="•"/>
            </a:pPr>
            <a:r>
              <a:rPr lang="en-US" sz="2400" dirty="0">
                <a:cs typeface="Arial" panose="020B0604020202020204" pitchFamily="34" charset="0"/>
              </a:rPr>
              <a:t>Building Monitoring Systems</a:t>
            </a:r>
          </a:p>
          <a:p>
            <a:pPr marL="272149" indent="-241910">
              <a:spcAft>
                <a:spcPts val="1008"/>
              </a:spcAft>
              <a:buClr>
                <a:srgbClr val="00B0F0"/>
              </a:buClr>
              <a:buFont typeface="Arial" pitchFamily="34" charset="0"/>
              <a:buChar char="•"/>
            </a:pPr>
            <a:r>
              <a:rPr lang="en-US" sz="2400" dirty="0">
                <a:cs typeface="Arial" panose="020B0604020202020204" pitchFamily="34" charset="0"/>
              </a:rPr>
              <a:t>Commissioning</a:t>
            </a:r>
          </a:p>
        </p:txBody>
      </p:sp>
      <p:sp>
        <p:nvSpPr>
          <p:cNvPr id="12" name="Title 1">
            <a:extLst>
              <a:ext uri="{FF2B5EF4-FFF2-40B4-BE49-F238E27FC236}">
                <a16:creationId xmlns:a16="http://schemas.microsoft.com/office/drawing/2014/main" id="{1C1118AC-78D7-4D77-BD8D-6B5096EA2193}"/>
              </a:ext>
            </a:extLst>
          </p:cNvPr>
          <p:cNvSpPr txBox="1">
            <a:spLocks/>
          </p:cNvSpPr>
          <p:nvPr/>
        </p:nvSpPr>
        <p:spPr>
          <a:xfrm>
            <a:off x="5688000" y="1844054"/>
            <a:ext cx="7393883" cy="3171847"/>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80" b="1" dirty="0">
                <a:solidFill>
                  <a:schemeClr val="bg2">
                    <a:lumMod val="50000"/>
                  </a:schemeClr>
                </a:solidFill>
                <a:latin typeface="Arial" panose="020B0604020202020204" pitchFamily="34" charset="0"/>
                <a:cs typeface="Arial" panose="020B0604020202020204" pitchFamily="34" charset="0"/>
              </a:rPr>
              <a:t>Integrating Applications on ICT Network</a:t>
            </a:r>
          </a:p>
        </p:txBody>
      </p:sp>
      <p:grpSp>
        <p:nvGrpSpPr>
          <p:cNvPr id="13" name="Group 12">
            <a:extLst>
              <a:ext uri="{FF2B5EF4-FFF2-40B4-BE49-F238E27FC236}">
                <a16:creationId xmlns:a16="http://schemas.microsoft.com/office/drawing/2014/main" id="{4EE1F0AD-42B7-4125-AE6C-EC2750536D48}"/>
              </a:ext>
            </a:extLst>
          </p:cNvPr>
          <p:cNvGrpSpPr/>
          <p:nvPr/>
        </p:nvGrpSpPr>
        <p:grpSpPr>
          <a:xfrm>
            <a:off x="815164" y="2181952"/>
            <a:ext cx="6550716" cy="4837622"/>
            <a:chOff x="6511456" y="906534"/>
            <a:chExt cx="4015499" cy="2994283"/>
          </a:xfrm>
        </p:grpSpPr>
        <p:pic>
          <p:nvPicPr>
            <p:cNvPr id="14" name="Picture 13" descr="lightingg.JPG">
              <a:extLst>
                <a:ext uri="{FF2B5EF4-FFF2-40B4-BE49-F238E27FC236}">
                  <a16:creationId xmlns:a16="http://schemas.microsoft.com/office/drawing/2014/main" id="{8685D361-2958-4683-BCF5-E66F54ADB2A6}"/>
                </a:ext>
              </a:extLst>
            </p:cNvPr>
            <p:cNvPicPr>
              <a:picLocks noChangeAspect="1"/>
            </p:cNvPicPr>
            <p:nvPr/>
          </p:nvPicPr>
          <p:blipFill>
            <a:blip r:embed="rId4" cstate="screen"/>
            <a:stretch>
              <a:fillRect/>
            </a:stretch>
          </p:blipFill>
          <p:spPr>
            <a:xfrm rot="20459594">
              <a:off x="8604481" y="1570874"/>
              <a:ext cx="1922474" cy="2329943"/>
            </a:xfrm>
            <a:prstGeom prst="rect">
              <a:avLst/>
            </a:prstGeom>
            <a:ln>
              <a:noFill/>
            </a:ln>
            <a:effectLst>
              <a:outerShdw blurRad="292100" dist="139700" dir="2700000" algn="tl" rotWithShape="0">
                <a:srgbClr val="333333">
                  <a:alpha val="65000"/>
                </a:srgbClr>
              </a:outerShdw>
            </a:effectLst>
          </p:spPr>
        </p:pic>
        <p:pic>
          <p:nvPicPr>
            <p:cNvPr id="16" name="Picture 15" descr="Design Consideration zone cabling.JPG">
              <a:extLst>
                <a:ext uri="{FF2B5EF4-FFF2-40B4-BE49-F238E27FC236}">
                  <a16:creationId xmlns:a16="http://schemas.microsoft.com/office/drawing/2014/main" id="{28855A8D-C7FC-4868-AD19-D69BC236F546}"/>
                </a:ext>
              </a:extLst>
            </p:cNvPr>
            <p:cNvPicPr>
              <a:picLocks noChangeAspect="1"/>
            </p:cNvPicPr>
            <p:nvPr/>
          </p:nvPicPr>
          <p:blipFill>
            <a:blip r:embed="rId5" cstate="screen"/>
            <a:srcRect/>
            <a:stretch>
              <a:fillRect/>
            </a:stretch>
          </p:blipFill>
          <p:spPr>
            <a:xfrm rot="20504583">
              <a:off x="7604431" y="1145952"/>
              <a:ext cx="1937023" cy="2405124"/>
            </a:xfrm>
            <a:prstGeom prst="rect">
              <a:avLst/>
            </a:prstGeom>
            <a:ln>
              <a:noFill/>
            </a:ln>
            <a:effectLst>
              <a:outerShdw blurRad="292100" dist="139700" dir="2700000" algn="tl" rotWithShape="0">
                <a:srgbClr val="333333">
                  <a:alpha val="65000"/>
                </a:srgbClr>
              </a:outerShdw>
            </a:effectLst>
          </p:spPr>
        </p:pic>
        <p:pic>
          <p:nvPicPr>
            <p:cNvPr id="17" name="Picture 16" descr="007.JPG">
              <a:extLst>
                <a:ext uri="{FF2B5EF4-FFF2-40B4-BE49-F238E27FC236}">
                  <a16:creationId xmlns:a16="http://schemas.microsoft.com/office/drawing/2014/main" id="{8503F869-D264-4EEF-BA39-41067C5F9934}"/>
                </a:ext>
              </a:extLst>
            </p:cNvPr>
            <p:cNvPicPr>
              <a:picLocks noChangeAspect="1"/>
            </p:cNvPicPr>
            <p:nvPr/>
          </p:nvPicPr>
          <p:blipFill>
            <a:blip r:embed="rId6"/>
            <a:stretch>
              <a:fillRect/>
            </a:stretch>
          </p:blipFill>
          <p:spPr>
            <a:xfrm rot="20504340">
              <a:off x="6511456" y="906534"/>
              <a:ext cx="1875468" cy="2427075"/>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9634390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9E899AD3-5CF4-4225-B920-9F427F78052E}"/>
              </a:ext>
            </a:extLst>
          </p:cNvPr>
          <p:cNvSpPr/>
          <p:nvPr/>
        </p:nvSpPr>
        <p:spPr>
          <a:xfrm rot="21263354">
            <a:off x="-367305" y="4556005"/>
            <a:ext cx="695520" cy="374427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a:extLst>
              <a:ext uri="{FF2B5EF4-FFF2-40B4-BE49-F238E27FC236}">
                <a16:creationId xmlns:a16="http://schemas.microsoft.com/office/drawing/2014/main" id="{EB72737A-9994-425F-BB92-E38458267ADC}"/>
              </a:ext>
            </a:extLst>
          </p:cNvPr>
          <p:cNvSpPr/>
          <p:nvPr/>
        </p:nvSpPr>
        <p:spPr>
          <a:xfrm rot="10028043">
            <a:off x="14169549" y="-631206"/>
            <a:ext cx="1479904" cy="3895559"/>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7EE31F9E-B173-4493-BED8-0A85AC58CD5D}"/>
              </a:ext>
            </a:extLst>
          </p:cNvPr>
          <p:cNvSpPr/>
          <p:nvPr/>
        </p:nvSpPr>
        <p:spPr>
          <a:xfrm flipH="1">
            <a:off x="13241357" y="3028432"/>
            <a:ext cx="1407005" cy="5201167"/>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A345495B-1256-4739-AE82-E37306738FA2}"/>
              </a:ext>
            </a:extLst>
          </p:cNvPr>
          <p:cNvCxnSpPr>
            <a:cxnSpLocks/>
          </p:cNvCxnSpPr>
          <p:nvPr/>
        </p:nvCxnSpPr>
        <p:spPr>
          <a:xfrm flipH="1">
            <a:off x="12607134" y="3729855"/>
            <a:ext cx="1870866" cy="45274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2D5671-1BB7-4ED3-8F95-E97DBC8A22C6}"/>
              </a:ext>
            </a:extLst>
          </p:cNvPr>
          <p:cNvCxnSpPr>
            <a:cxnSpLocks/>
          </p:cNvCxnSpPr>
          <p:nvPr/>
        </p:nvCxnSpPr>
        <p:spPr>
          <a:xfrm>
            <a:off x="14272691" y="-533400"/>
            <a:ext cx="205309" cy="4235954"/>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67A4B39C-74C0-4838-B57F-4333BE688F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7543800"/>
            <a:ext cx="1146375" cy="573187"/>
          </a:xfrm>
          <a:prstGeom prst="rect">
            <a:avLst/>
          </a:prstGeom>
        </p:spPr>
      </p:pic>
      <p:sp>
        <p:nvSpPr>
          <p:cNvPr id="9" name="Title 2">
            <a:extLst>
              <a:ext uri="{FF2B5EF4-FFF2-40B4-BE49-F238E27FC236}">
                <a16:creationId xmlns:a16="http://schemas.microsoft.com/office/drawing/2014/main" id="{3F2B28EA-2424-449C-8FE7-BD3B12F72016}"/>
              </a:ext>
            </a:extLst>
          </p:cNvPr>
          <p:cNvSpPr txBox="1">
            <a:spLocks/>
          </p:cNvSpPr>
          <p:nvPr/>
        </p:nvSpPr>
        <p:spPr>
          <a:xfrm>
            <a:off x="615544" y="533254"/>
            <a:ext cx="13079578" cy="833552"/>
          </a:xfrm>
          <a:prstGeom prst="rect">
            <a:avLst/>
          </a:prstGeom>
        </p:spPr>
        <p:txBody>
          <a:bodyPr vert="horz" lIns="91440" tIns="45720" rIns="91440" bIns="45720" rtlCol="0" anchor="t">
            <a:noAutofit/>
          </a:bodyPr>
          <a:lstStyle>
            <a:lvl1pPr algn="l" defTabSz="548640" rtl="0" eaLnBrk="1" latinLnBrk="0" hangingPunct="1">
              <a:spcBef>
                <a:spcPct val="0"/>
              </a:spcBef>
              <a:buNone/>
              <a:defRPr sz="432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dirty="0">
                <a:solidFill>
                  <a:srgbClr val="00B0F0"/>
                </a:solidFill>
              </a:rPr>
              <a:t>Designing a Telecom Room that Supports Multiple Systems</a:t>
            </a:r>
          </a:p>
        </p:txBody>
      </p:sp>
      <p:grpSp>
        <p:nvGrpSpPr>
          <p:cNvPr id="10" name="Group 9">
            <a:extLst>
              <a:ext uri="{FF2B5EF4-FFF2-40B4-BE49-F238E27FC236}">
                <a16:creationId xmlns:a16="http://schemas.microsoft.com/office/drawing/2014/main" id="{628A0C5E-C056-4E2D-81F0-DD855A3B5862}"/>
              </a:ext>
            </a:extLst>
          </p:cNvPr>
          <p:cNvGrpSpPr/>
          <p:nvPr/>
        </p:nvGrpSpPr>
        <p:grpSpPr>
          <a:xfrm>
            <a:off x="3812899" y="2412599"/>
            <a:ext cx="6899994" cy="4444924"/>
            <a:chOff x="2753360" y="1328103"/>
            <a:chExt cx="3700780" cy="2575560"/>
          </a:xfrm>
        </p:grpSpPr>
        <p:cxnSp>
          <p:nvCxnSpPr>
            <p:cNvPr id="12" name="AutoShape 4">
              <a:extLst>
                <a:ext uri="{FF2B5EF4-FFF2-40B4-BE49-F238E27FC236}">
                  <a16:creationId xmlns:a16="http://schemas.microsoft.com/office/drawing/2014/main" id="{67F2B1B0-F15B-49EA-8FAA-F245760EF2B7}"/>
                </a:ext>
              </a:extLst>
            </p:cNvPr>
            <p:cNvCxnSpPr>
              <a:cxnSpLocks noChangeShapeType="1"/>
              <a:stCxn id="40" idx="1"/>
              <a:endCxn id="41" idx="1"/>
            </p:cNvCxnSpPr>
            <p:nvPr/>
          </p:nvCxnSpPr>
          <p:spPr bwMode="auto">
            <a:xfrm rot="5400000">
              <a:off x="5209222" y="3227705"/>
              <a:ext cx="1270" cy="1249045"/>
            </a:xfrm>
            <a:prstGeom prst="straightConnector1">
              <a:avLst/>
            </a:prstGeom>
            <a:noFill/>
            <a:ln w="12700">
              <a:solidFill>
                <a:srgbClr val="000000"/>
              </a:solidFill>
              <a:prstDash val="sysDot"/>
              <a:round/>
              <a:headEnd/>
              <a:tailEnd/>
            </a:ln>
            <a:extLst>
              <a:ext uri="{909E8E84-426E-40DD-AFC4-6F175D3DCCD1}">
                <a14:hiddenFill xmlns:a14="http://schemas.microsoft.com/office/drawing/2010/main">
                  <a:noFill/>
                </a14:hiddenFill>
              </a:ext>
            </a:extLst>
          </p:spPr>
        </p:cxnSp>
        <p:cxnSp>
          <p:nvCxnSpPr>
            <p:cNvPr id="13" name="AutoShape 5">
              <a:extLst>
                <a:ext uri="{FF2B5EF4-FFF2-40B4-BE49-F238E27FC236}">
                  <a16:creationId xmlns:a16="http://schemas.microsoft.com/office/drawing/2014/main" id="{914DB55B-1E71-48D3-8D62-2146308BF3F1}"/>
                </a:ext>
              </a:extLst>
            </p:cNvPr>
            <p:cNvCxnSpPr>
              <a:cxnSpLocks noChangeShapeType="1"/>
              <a:stCxn id="43" idx="1"/>
              <a:endCxn id="44" idx="1"/>
            </p:cNvCxnSpPr>
            <p:nvPr/>
          </p:nvCxnSpPr>
          <p:spPr bwMode="auto">
            <a:xfrm rot="5400000">
              <a:off x="3947477" y="3225800"/>
              <a:ext cx="1905" cy="1253490"/>
            </a:xfrm>
            <a:prstGeom prst="straightConnector1">
              <a:avLst/>
            </a:prstGeom>
            <a:noFill/>
            <a:ln w="12700">
              <a:solidFill>
                <a:srgbClr val="000000"/>
              </a:solidFill>
              <a:prstDash val="sysDot"/>
              <a:round/>
              <a:headEnd/>
              <a:tailEnd/>
            </a:ln>
            <a:extLst>
              <a:ext uri="{909E8E84-426E-40DD-AFC4-6F175D3DCCD1}">
                <a14:hiddenFill xmlns:a14="http://schemas.microsoft.com/office/drawing/2010/main">
                  <a:noFill/>
                </a14:hiddenFill>
              </a:ext>
            </a:extLst>
          </p:spPr>
        </p:cxnSp>
        <p:sp>
          <p:nvSpPr>
            <p:cNvPr id="14" name="Rectangle 13">
              <a:extLst>
                <a:ext uri="{FF2B5EF4-FFF2-40B4-BE49-F238E27FC236}">
                  <a16:creationId xmlns:a16="http://schemas.microsoft.com/office/drawing/2014/main" id="{E2B9755C-E9CE-4F84-A7AC-29BAB1D6BB45}"/>
                </a:ext>
              </a:extLst>
            </p:cNvPr>
            <p:cNvSpPr>
              <a:spLocks noChangeArrowheads="1"/>
            </p:cNvSpPr>
            <p:nvPr/>
          </p:nvSpPr>
          <p:spPr bwMode="auto">
            <a:xfrm rot="5400000">
              <a:off x="3315970" y="765493"/>
              <a:ext cx="2575560" cy="3700780"/>
            </a:xfrm>
            <a:prstGeom prst="rect">
              <a:avLst/>
            </a:prstGeom>
            <a:solidFill>
              <a:schemeClr val="bg1">
                <a:lumMod val="65000"/>
                <a:lumOff val="0"/>
              </a:schemeClr>
            </a:solidFill>
            <a:ln w="12700">
              <a:solidFill>
                <a:srgbClr val="000000"/>
              </a:solidFill>
              <a:miter lim="800000"/>
              <a:headEnd/>
              <a:tailEnd/>
            </a:ln>
          </p:spPr>
          <p:txBody>
            <a:bodyPr rot="0" vert="horz" wrap="square" lIns="146304" tIns="73152" rIns="146304" bIns="73152" anchor="t" anchorCtr="0" upright="1">
              <a:noAutofit/>
            </a:bodyPr>
            <a:lstStyle/>
            <a:p>
              <a:endParaRPr lang="en-US" dirty="0"/>
            </a:p>
          </p:txBody>
        </p:sp>
        <p:sp>
          <p:nvSpPr>
            <p:cNvPr id="16" name="Rectangle 15">
              <a:extLst>
                <a:ext uri="{FF2B5EF4-FFF2-40B4-BE49-F238E27FC236}">
                  <a16:creationId xmlns:a16="http://schemas.microsoft.com/office/drawing/2014/main" id="{9488951F-25F7-4C22-B19E-B382A3789C86}"/>
                </a:ext>
              </a:extLst>
            </p:cNvPr>
            <p:cNvSpPr>
              <a:spLocks noChangeArrowheads="1"/>
            </p:cNvSpPr>
            <p:nvPr/>
          </p:nvSpPr>
          <p:spPr bwMode="auto">
            <a:xfrm rot="5400000">
              <a:off x="3368992" y="810260"/>
              <a:ext cx="2472690" cy="3613785"/>
            </a:xfrm>
            <a:prstGeom prst="rect">
              <a:avLst/>
            </a:prstGeom>
            <a:solidFill>
              <a:schemeClr val="bg1">
                <a:lumMod val="100000"/>
                <a:lumOff val="0"/>
              </a:schemeClr>
            </a:solidFill>
            <a:ln w="12700">
              <a:solidFill>
                <a:srgbClr val="000000"/>
              </a:solidFill>
              <a:miter lim="800000"/>
              <a:headEnd/>
              <a:tailEnd/>
            </a:ln>
          </p:spPr>
          <p:txBody>
            <a:bodyPr rot="0" vert="horz" wrap="square" lIns="146304" tIns="73152" rIns="146304" bIns="73152" anchor="t" anchorCtr="0" upright="1">
              <a:noAutofit/>
            </a:bodyPr>
            <a:lstStyle/>
            <a:p>
              <a:endParaRPr lang="en-US" dirty="0"/>
            </a:p>
          </p:txBody>
        </p:sp>
        <p:sp>
          <p:nvSpPr>
            <p:cNvPr id="17" name="Rectangle 16">
              <a:extLst>
                <a:ext uri="{FF2B5EF4-FFF2-40B4-BE49-F238E27FC236}">
                  <a16:creationId xmlns:a16="http://schemas.microsoft.com/office/drawing/2014/main" id="{BF89F9A1-BB25-424B-92E9-D18AAC997A6C}"/>
                </a:ext>
              </a:extLst>
            </p:cNvPr>
            <p:cNvSpPr/>
            <p:nvPr/>
          </p:nvSpPr>
          <p:spPr>
            <a:xfrm rot="1800000" flipV="1">
              <a:off x="4265360" y="3523934"/>
              <a:ext cx="18288" cy="347472"/>
            </a:xfrm>
            <a:prstGeom prst="rect">
              <a:avLst/>
            </a:prstGeom>
            <a:solidFill>
              <a:srgbClr val="FFFFFF"/>
            </a:solidFill>
            <a:ln w="6350">
              <a:solidFill>
                <a:srgbClr val="000000"/>
              </a:solidFill>
              <a:miter lim="800000"/>
              <a:headEnd/>
              <a:tailEnd/>
            </a:ln>
          </p:spPr>
          <p:txBody>
            <a:bodyPr rot="0" spcFirstLastPara="0" vert="horz" wrap="square" lIns="146304" tIns="73152" rIns="146304" bIns="73152" numCol="1" spcCol="0" rtlCol="0" fromWordArt="0" anchor="ctr" anchorCtr="0" forceAA="0" compatLnSpc="1">
              <a:prstTxWarp prst="textNoShape">
                <a:avLst/>
              </a:prstTxWarp>
              <a:noAutofit/>
            </a:bodyPr>
            <a:lstStyle/>
            <a:p>
              <a:endParaRPr lang="en-US" dirty="0"/>
            </a:p>
          </p:txBody>
        </p:sp>
        <p:cxnSp>
          <p:nvCxnSpPr>
            <p:cNvPr id="18" name="AutoShape 8">
              <a:extLst>
                <a:ext uri="{FF2B5EF4-FFF2-40B4-BE49-F238E27FC236}">
                  <a16:creationId xmlns:a16="http://schemas.microsoft.com/office/drawing/2014/main" id="{D76FB06F-A868-447C-A135-38DFDA42D501}"/>
                </a:ext>
              </a:extLst>
            </p:cNvPr>
            <p:cNvCxnSpPr>
              <a:cxnSpLocks noChangeShapeType="1"/>
            </p:cNvCxnSpPr>
            <p:nvPr/>
          </p:nvCxnSpPr>
          <p:spPr bwMode="auto">
            <a:xfrm rot="5400000">
              <a:off x="4646295" y="2265998"/>
              <a:ext cx="635" cy="42989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9" name="AutoShape 9">
              <a:extLst>
                <a:ext uri="{FF2B5EF4-FFF2-40B4-BE49-F238E27FC236}">
                  <a16:creationId xmlns:a16="http://schemas.microsoft.com/office/drawing/2014/main" id="{F9886A71-6874-4188-BCEB-EF20BC61716E}"/>
                </a:ext>
              </a:extLst>
            </p:cNvPr>
            <p:cNvCxnSpPr>
              <a:cxnSpLocks noChangeShapeType="1"/>
            </p:cNvCxnSpPr>
            <p:nvPr/>
          </p:nvCxnSpPr>
          <p:spPr bwMode="auto">
            <a:xfrm rot="5400000">
              <a:off x="4646295" y="2459673"/>
              <a:ext cx="635" cy="42989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0" name="AutoShape 10">
              <a:extLst>
                <a:ext uri="{FF2B5EF4-FFF2-40B4-BE49-F238E27FC236}">
                  <a16:creationId xmlns:a16="http://schemas.microsoft.com/office/drawing/2014/main" id="{F7865D6B-4BB0-4428-8F57-1D6C25CE1948}"/>
                </a:ext>
              </a:extLst>
            </p:cNvPr>
            <p:cNvCxnSpPr>
              <a:cxnSpLocks noChangeShapeType="1"/>
            </p:cNvCxnSpPr>
            <p:nvPr/>
          </p:nvCxnSpPr>
          <p:spPr bwMode="auto">
            <a:xfrm rot="5400000">
              <a:off x="5611177" y="1985645"/>
              <a:ext cx="635" cy="137668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1" name="AutoShape 11">
              <a:extLst>
                <a:ext uri="{FF2B5EF4-FFF2-40B4-BE49-F238E27FC236}">
                  <a16:creationId xmlns:a16="http://schemas.microsoft.com/office/drawing/2014/main" id="{137F33F8-875C-4550-AD49-F03955BCEBDC}"/>
                </a:ext>
              </a:extLst>
            </p:cNvPr>
            <p:cNvCxnSpPr>
              <a:cxnSpLocks noChangeShapeType="1"/>
            </p:cNvCxnSpPr>
            <p:nvPr/>
          </p:nvCxnSpPr>
          <p:spPr bwMode="auto">
            <a:xfrm rot="5400000">
              <a:off x="5595620" y="1792923"/>
              <a:ext cx="635" cy="137604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22" name="Rectangle 21">
              <a:extLst>
                <a:ext uri="{FF2B5EF4-FFF2-40B4-BE49-F238E27FC236}">
                  <a16:creationId xmlns:a16="http://schemas.microsoft.com/office/drawing/2014/main" id="{45531AF1-B1B5-40ED-A645-C391B1C3ED81}"/>
                </a:ext>
              </a:extLst>
            </p:cNvPr>
            <p:cNvSpPr>
              <a:spLocks noChangeArrowheads="1"/>
            </p:cNvSpPr>
            <p:nvPr/>
          </p:nvSpPr>
          <p:spPr bwMode="auto">
            <a:xfrm rot="5400000">
              <a:off x="6278880" y="2440623"/>
              <a:ext cx="138430" cy="128270"/>
            </a:xfrm>
            <a:prstGeom prst="rect">
              <a:avLst/>
            </a:prstGeom>
            <a:solidFill>
              <a:srgbClr val="FFFFFF"/>
            </a:solidFill>
            <a:ln w="9525">
              <a:solidFill>
                <a:srgbClr val="000000"/>
              </a:solidFill>
              <a:miter lim="800000"/>
              <a:headEnd/>
              <a:tailEnd/>
            </a:ln>
          </p:spPr>
          <p:txBody>
            <a:bodyPr rot="0" vert="horz" wrap="square" lIns="146304" tIns="73152" rIns="146304" bIns="73152" anchor="t" anchorCtr="0" upright="1">
              <a:noAutofit/>
            </a:bodyPr>
            <a:lstStyle/>
            <a:p>
              <a:endParaRPr lang="en-US" dirty="0"/>
            </a:p>
          </p:txBody>
        </p:sp>
        <p:sp>
          <p:nvSpPr>
            <p:cNvPr id="24" name="Rectangle 23">
              <a:extLst>
                <a:ext uri="{FF2B5EF4-FFF2-40B4-BE49-F238E27FC236}">
                  <a16:creationId xmlns:a16="http://schemas.microsoft.com/office/drawing/2014/main" id="{6944B5E7-A077-42B4-BB3C-53A36414C083}"/>
                </a:ext>
              </a:extLst>
            </p:cNvPr>
            <p:cNvSpPr>
              <a:spLocks noChangeArrowheads="1"/>
            </p:cNvSpPr>
            <p:nvPr/>
          </p:nvSpPr>
          <p:spPr bwMode="auto">
            <a:xfrm rot="5400000">
              <a:off x="6278562" y="2580640"/>
              <a:ext cx="139065" cy="128270"/>
            </a:xfrm>
            <a:prstGeom prst="rect">
              <a:avLst/>
            </a:prstGeom>
            <a:solidFill>
              <a:srgbClr val="FFFFFF"/>
            </a:solidFill>
            <a:ln w="9525">
              <a:solidFill>
                <a:srgbClr val="000000"/>
              </a:solidFill>
              <a:miter lim="800000"/>
              <a:headEnd/>
              <a:tailEnd/>
            </a:ln>
          </p:spPr>
          <p:txBody>
            <a:bodyPr rot="0" vert="horz" wrap="square" lIns="146304" tIns="73152" rIns="146304" bIns="73152" anchor="t" anchorCtr="0" upright="1">
              <a:noAutofit/>
            </a:bodyPr>
            <a:lstStyle/>
            <a:p>
              <a:endParaRPr lang="en-US" dirty="0"/>
            </a:p>
          </p:txBody>
        </p:sp>
        <p:sp>
          <p:nvSpPr>
            <p:cNvPr id="25" name="Rectangle 24">
              <a:extLst>
                <a:ext uri="{FF2B5EF4-FFF2-40B4-BE49-F238E27FC236}">
                  <a16:creationId xmlns:a16="http://schemas.microsoft.com/office/drawing/2014/main" id="{456A5131-B776-4DE3-A438-AE7634A3F583}"/>
                </a:ext>
              </a:extLst>
            </p:cNvPr>
            <p:cNvSpPr>
              <a:spLocks noChangeArrowheads="1"/>
            </p:cNvSpPr>
            <p:nvPr/>
          </p:nvSpPr>
          <p:spPr bwMode="auto">
            <a:xfrm rot="5400000">
              <a:off x="5797867" y="2440940"/>
              <a:ext cx="138430" cy="127635"/>
            </a:xfrm>
            <a:prstGeom prst="rect">
              <a:avLst/>
            </a:prstGeom>
            <a:solidFill>
              <a:srgbClr val="FFFFFF"/>
            </a:solidFill>
            <a:ln w="9525">
              <a:solidFill>
                <a:srgbClr val="000000"/>
              </a:solidFill>
              <a:miter lim="800000"/>
              <a:headEnd/>
              <a:tailEnd/>
            </a:ln>
          </p:spPr>
          <p:txBody>
            <a:bodyPr rot="0" vert="horz" wrap="square" lIns="146304" tIns="73152" rIns="146304" bIns="73152" anchor="t" anchorCtr="0" upright="1">
              <a:noAutofit/>
            </a:bodyPr>
            <a:lstStyle/>
            <a:p>
              <a:endParaRPr lang="en-US" dirty="0"/>
            </a:p>
          </p:txBody>
        </p:sp>
        <p:sp>
          <p:nvSpPr>
            <p:cNvPr id="26" name="Rectangle 25">
              <a:extLst>
                <a:ext uri="{FF2B5EF4-FFF2-40B4-BE49-F238E27FC236}">
                  <a16:creationId xmlns:a16="http://schemas.microsoft.com/office/drawing/2014/main" id="{BEF8012F-90A1-492C-98DB-120D997FE4B7}"/>
                </a:ext>
              </a:extLst>
            </p:cNvPr>
            <p:cNvSpPr>
              <a:spLocks noChangeArrowheads="1"/>
            </p:cNvSpPr>
            <p:nvPr/>
          </p:nvSpPr>
          <p:spPr bwMode="auto">
            <a:xfrm rot="5400000">
              <a:off x="5797550" y="2580958"/>
              <a:ext cx="139065" cy="127635"/>
            </a:xfrm>
            <a:prstGeom prst="rect">
              <a:avLst/>
            </a:prstGeom>
            <a:solidFill>
              <a:srgbClr val="FFFFFF"/>
            </a:solidFill>
            <a:ln w="9525">
              <a:solidFill>
                <a:srgbClr val="000000"/>
              </a:solidFill>
              <a:miter lim="800000"/>
              <a:headEnd/>
              <a:tailEnd/>
            </a:ln>
          </p:spPr>
          <p:txBody>
            <a:bodyPr rot="0" vert="horz" wrap="square" lIns="146304" tIns="73152" rIns="146304" bIns="73152" anchor="t" anchorCtr="0" upright="1">
              <a:noAutofit/>
            </a:bodyPr>
            <a:lstStyle/>
            <a:p>
              <a:endParaRPr lang="en-US" dirty="0"/>
            </a:p>
          </p:txBody>
        </p:sp>
        <p:sp>
          <p:nvSpPr>
            <p:cNvPr id="27" name="Rectangle 26">
              <a:extLst>
                <a:ext uri="{FF2B5EF4-FFF2-40B4-BE49-F238E27FC236}">
                  <a16:creationId xmlns:a16="http://schemas.microsoft.com/office/drawing/2014/main" id="{67E626FF-1389-484D-AD26-C1769FD0A1FF}"/>
                </a:ext>
              </a:extLst>
            </p:cNvPr>
            <p:cNvSpPr>
              <a:spLocks noChangeArrowheads="1"/>
            </p:cNvSpPr>
            <p:nvPr/>
          </p:nvSpPr>
          <p:spPr bwMode="auto">
            <a:xfrm rot="5400000">
              <a:off x="5312727" y="2440940"/>
              <a:ext cx="138430" cy="127635"/>
            </a:xfrm>
            <a:prstGeom prst="rect">
              <a:avLst/>
            </a:prstGeom>
            <a:solidFill>
              <a:srgbClr val="FFFFFF"/>
            </a:solidFill>
            <a:ln w="9525">
              <a:solidFill>
                <a:srgbClr val="000000"/>
              </a:solidFill>
              <a:miter lim="800000"/>
              <a:headEnd/>
              <a:tailEnd/>
            </a:ln>
          </p:spPr>
          <p:txBody>
            <a:bodyPr rot="0" vert="horz" wrap="square" lIns="146304" tIns="73152" rIns="146304" bIns="73152" anchor="t" anchorCtr="0" upright="1">
              <a:noAutofit/>
            </a:bodyPr>
            <a:lstStyle/>
            <a:p>
              <a:endParaRPr lang="en-US" dirty="0"/>
            </a:p>
          </p:txBody>
        </p:sp>
        <p:sp>
          <p:nvSpPr>
            <p:cNvPr id="28" name="Rectangle 27">
              <a:extLst>
                <a:ext uri="{FF2B5EF4-FFF2-40B4-BE49-F238E27FC236}">
                  <a16:creationId xmlns:a16="http://schemas.microsoft.com/office/drawing/2014/main" id="{24DC527E-98C5-49F8-91C9-99EDD7562D8B}"/>
                </a:ext>
              </a:extLst>
            </p:cNvPr>
            <p:cNvSpPr>
              <a:spLocks noChangeArrowheads="1"/>
            </p:cNvSpPr>
            <p:nvPr/>
          </p:nvSpPr>
          <p:spPr bwMode="auto">
            <a:xfrm rot="5400000">
              <a:off x="5312410" y="2580958"/>
              <a:ext cx="139065" cy="127635"/>
            </a:xfrm>
            <a:prstGeom prst="rect">
              <a:avLst/>
            </a:prstGeom>
            <a:solidFill>
              <a:srgbClr val="FFFFFF"/>
            </a:solidFill>
            <a:ln w="9525">
              <a:solidFill>
                <a:srgbClr val="000000"/>
              </a:solidFill>
              <a:miter lim="800000"/>
              <a:headEnd/>
              <a:tailEnd/>
            </a:ln>
          </p:spPr>
          <p:txBody>
            <a:bodyPr rot="0" vert="horz" wrap="square" lIns="146304" tIns="73152" rIns="146304" bIns="73152" anchor="t" anchorCtr="0" upright="1">
              <a:noAutofit/>
            </a:bodyPr>
            <a:lstStyle/>
            <a:p>
              <a:endParaRPr lang="en-US" dirty="0"/>
            </a:p>
          </p:txBody>
        </p:sp>
        <p:sp>
          <p:nvSpPr>
            <p:cNvPr id="29" name="Rectangle 28">
              <a:extLst>
                <a:ext uri="{FF2B5EF4-FFF2-40B4-BE49-F238E27FC236}">
                  <a16:creationId xmlns:a16="http://schemas.microsoft.com/office/drawing/2014/main" id="{32245C34-FED9-44F4-B1AC-50E903BD3A90}"/>
                </a:ext>
              </a:extLst>
            </p:cNvPr>
            <p:cNvSpPr>
              <a:spLocks noChangeArrowheads="1"/>
            </p:cNvSpPr>
            <p:nvPr/>
          </p:nvSpPr>
          <p:spPr bwMode="auto">
            <a:xfrm rot="5400000">
              <a:off x="4826952" y="2440940"/>
              <a:ext cx="138430" cy="127635"/>
            </a:xfrm>
            <a:prstGeom prst="rect">
              <a:avLst/>
            </a:prstGeom>
            <a:solidFill>
              <a:srgbClr val="FFFFFF"/>
            </a:solidFill>
            <a:ln w="9525">
              <a:solidFill>
                <a:srgbClr val="000000"/>
              </a:solidFill>
              <a:miter lim="800000"/>
              <a:headEnd/>
              <a:tailEnd/>
            </a:ln>
          </p:spPr>
          <p:txBody>
            <a:bodyPr rot="0" vert="horz" wrap="square" lIns="146304" tIns="73152" rIns="146304" bIns="73152" anchor="t" anchorCtr="0" upright="1">
              <a:noAutofit/>
            </a:bodyPr>
            <a:lstStyle/>
            <a:p>
              <a:endParaRPr lang="en-US" dirty="0"/>
            </a:p>
          </p:txBody>
        </p:sp>
        <p:sp>
          <p:nvSpPr>
            <p:cNvPr id="30" name="Rectangle 29">
              <a:extLst>
                <a:ext uri="{FF2B5EF4-FFF2-40B4-BE49-F238E27FC236}">
                  <a16:creationId xmlns:a16="http://schemas.microsoft.com/office/drawing/2014/main" id="{D1117223-2547-432E-95AB-D69AA6CAA1E8}"/>
                </a:ext>
              </a:extLst>
            </p:cNvPr>
            <p:cNvSpPr>
              <a:spLocks noChangeArrowheads="1"/>
            </p:cNvSpPr>
            <p:nvPr/>
          </p:nvSpPr>
          <p:spPr bwMode="auto">
            <a:xfrm rot="5400000">
              <a:off x="4826635" y="2580958"/>
              <a:ext cx="139065" cy="127635"/>
            </a:xfrm>
            <a:prstGeom prst="rect">
              <a:avLst/>
            </a:prstGeom>
            <a:solidFill>
              <a:srgbClr val="FFFFFF"/>
            </a:solidFill>
            <a:ln w="9525">
              <a:solidFill>
                <a:srgbClr val="000000"/>
              </a:solidFill>
              <a:miter lim="800000"/>
              <a:headEnd/>
              <a:tailEnd/>
            </a:ln>
          </p:spPr>
          <p:txBody>
            <a:bodyPr rot="0" vert="horz" wrap="square" lIns="146304" tIns="73152" rIns="146304" bIns="73152" anchor="t" anchorCtr="0" upright="1">
              <a:noAutofit/>
            </a:bodyPr>
            <a:lstStyle/>
            <a:p>
              <a:endParaRPr lang="en-US" dirty="0"/>
            </a:p>
          </p:txBody>
        </p:sp>
        <p:grpSp>
          <p:nvGrpSpPr>
            <p:cNvPr id="31" name="Group 30">
              <a:extLst>
                <a:ext uri="{FF2B5EF4-FFF2-40B4-BE49-F238E27FC236}">
                  <a16:creationId xmlns:a16="http://schemas.microsoft.com/office/drawing/2014/main" id="{442069FE-29F9-49B8-8C54-B1BFFB185410}"/>
                </a:ext>
              </a:extLst>
            </p:cNvPr>
            <p:cNvGrpSpPr>
              <a:grpSpLocks/>
            </p:cNvGrpSpPr>
            <p:nvPr/>
          </p:nvGrpSpPr>
          <p:grpSpPr bwMode="auto">
            <a:xfrm rot="5400000">
              <a:off x="6091882" y="3529360"/>
              <a:ext cx="161291" cy="427354"/>
              <a:chOff x="7892" y="6913"/>
              <a:chExt cx="270" cy="716"/>
            </a:xfrm>
          </p:grpSpPr>
          <p:sp>
            <p:nvSpPr>
              <p:cNvPr id="65" name="Oval 64">
                <a:extLst>
                  <a:ext uri="{FF2B5EF4-FFF2-40B4-BE49-F238E27FC236}">
                    <a16:creationId xmlns:a16="http://schemas.microsoft.com/office/drawing/2014/main" id="{98366F28-C89E-4B67-B015-A026A2C3E839}"/>
                  </a:ext>
                </a:extLst>
              </p:cNvPr>
              <p:cNvSpPr>
                <a:spLocks noChangeArrowheads="1"/>
              </p:cNvSpPr>
              <p:nvPr/>
            </p:nvSpPr>
            <p:spPr bwMode="auto">
              <a:xfrm>
                <a:off x="7892" y="6915"/>
                <a:ext cx="115" cy="115"/>
              </a:xfrm>
              <a:prstGeom prst="ellipse">
                <a:avLst/>
              </a:prstGeom>
              <a:solidFill>
                <a:srgbClr val="FFFFFF"/>
              </a:solidFill>
              <a:ln w="9525">
                <a:solidFill>
                  <a:schemeClr val="bg1">
                    <a:lumMod val="50000"/>
                    <a:lumOff val="0"/>
                  </a:schemeClr>
                </a:solidFill>
                <a:round/>
                <a:headEnd/>
                <a:tailEnd/>
              </a:ln>
            </p:spPr>
            <p:txBody>
              <a:bodyPr rot="0" vert="horz" wrap="square" lIns="146304" tIns="73152" rIns="146304" bIns="73152" anchor="t" anchorCtr="0" upright="1">
                <a:noAutofit/>
              </a:bodyPr>
              <a:lstStyle/>
              <a:p>
                <a:endParaRPr lang="en-US" dirty="0"/>
              </a:p>
            </p:txBody>
          </p:sp>
          <p:sp>
            <p:nvSpPr>
              <p:cNvPr id="66" name="Oval 65">
                <a:extLst>
                  <a:ext uri="{FF2B5EF4-FFF2-40B4-BE49-F238E27FC236}">
                    <a16:creationId xmlns:a16="http://schemas.microsoft.com/office/drawing/2014/main" id="{E47232BB-C25F-4D5B-A36F-7D59DAB54967}"/>
                  </a:ext>
                </a:extLst>
              </p:cNvPr>
              <p:cNvSpPr>
                <a:spLocks noChangeArrowheads="1"/>
              </p:cNvSpPr>
              <p:nvPr/>
            </p:nvSpPr>
            <p:spPr bwMode="auto">
              <a:xfrm>
                <a:off x="8047" y="6913"/>
                <a:ext cx="115" cy="115"/>
              </a:xfrm>
              <a:prstGeom prst="ellipse">
                <a:avLst/>
              </a:prstGeom>
              <a:solidFill>
                <a:srgbClr val="FFFFFF"/>
              </a:solidFill>
              <a:ln w="9525">
                <a:solidFill>
                  <a:schemeClr val="bg1">
                    <a:lumMod val="50000"/>
                    <a:lumOff val="0"/>
                  </a:schemeClr>
                </a:solidFill>
                <a:round/>
                <a:headEnd/>
                <a:tailEnd/>
              </a:ln>
            </p:spPr>
            <p:txBody>
              <a:bodyPr rot="0" vert="horz" wrap="square" lIns="146304" tIns="73152" rIns="146304" bIns="73152" anchor="t" anchorCtr="0" upright="1">
                <a:noAutofit/>
              </a:bodyPr>
              <a:lstStyle/>
              <a:p>
                <a:endParaRPr lang="en-US" dirty="0"/>
              </a:p>
            </p:txBody>
          </p:sp>
          <p:sp>
            <p:nvSpPr>
              <p:cNvPr id="67" name="Oval 66">
                <a:extLst>
                  <a:ext uri="{FF2B5EF4-FFF2-40B4-BE49-F238E27FC236}">
                    <a16:creationId xmlns:a16="http://schemas.microsoft.com/office/drawing/2014/main" id="{23D23E1E-08A8-4857-B4C2-F1EFE2A7B77F}"/>
                  </a:ext>
                </a:extLst>
              </p:cNvPr>
              <p:cNvSpPr>
                <a:spLocks noChangeArrowheads="1"/>
              </p:cNvSpPr>
              <p:nvPr/>
            </p:nvSpPr>
            <p:spPr bwMode="auto">
              <a:xfrm>
                <a:off x="7892" y="7060"/>
                <a:ext cx="115" cy="115"/>
              </a:xfrm>
              <a:prstGeom prst="ellipse">
                <a:avLst/>
              </a:prstGeom>
              <a:solidFill>
                <a:srgbClr val="FFFFFF"/>
              </a:solidFill>
              <a:ln w="9525">
                <a:solidFill>
                  <a:schemeClr val="bg1">
                    <a:lumMod val="50000"/>
                    <a:lumOff val="0"/>
                  </a:schemeClr>
                </a:solidFill>
                <a:round/>
                <a:headEnd/>
                <a:tailEnd/>
              </a:ln>
            </p:spPr>
            <p:txBody>
              <a:bodyPr rot="0" vert="horz" wrap="square" lIns="146304" tIns="73152" rIns="146304" bIns="73152" anchor="t" anchorCtr="0" upright="1">
                <a:noAutofit/>
              </a:bodyPr>
              <a:lstStyle/>
              <a:p>
                <a:endParaRPr lang="en-US" dirty="0"/>
              </a:p>
            </p:txBody>
          </p:sp>
          <p:sp>
            <p:nvSpPr>
              <p:cNvPr id="68" name="Oval 67">
                <a:extLst>
                  <a:ext uri="{FF2B5EF4-FFF2-40B4-BE49-F238E27FC236}">
                    <a16:creationId xmlns:a16="http://schemas.microsoft.com/office/drawing/2014/main" id="{0089D04F-B76A-48EB-A4BD-8DC561018435}"/>
                  </a:ext>
                </a:extLst>
              </p:cNvPr>
              <p:cNvSpPr>
                <a:spLocks noChangeArrowheads="1"/>
              </p:cNvSpPr>
              <p:nvPr/>
            </p:nvSpPr>
            <p:spPr bwMode="auto">
              <a:xfrm>
                <a:off x="8047" y="7058"/>
                <a:ext cx="115" cy="115"/>
              </a:xfrm>
              <a:prstGeom prst="ellipse">
                <a:avLst/>
              </a:prstGeom>
              <a:solidFill>
                <a:srgbClr val="FFFFFF"/>
              </a:solidFill>
              <a:ln w="9525">
                <a:solidFill>
                  <a:schemeClr val="bg1">
                    <a:lumMod val="50000"/>
                    <a:lumOff val="0"/>
                  </a:schemeClr>
                </a:solidFill>
                <a:round/>
                <a:headEnd/>
                <a:tailEnd/>
              </a:ln>
            </p:spPr>
            <p:txBody>
              <a:bodyPr rot="0" vert="horz" wrap="square" lIns="146304" tIns="73152" rIns="146304" bIns="73152" anchor="t" anchorCtr="0" upright="1">
                <a:noAutofit/>
              </a:bodyPr>
              <a:lstStyle/>
              <a:p>
                <a:endParaRPr lang="en-US" dirty="0"/>
              </a:p>
            </p:txBody>
          </p:sp>
          <p:sp>
            <p:nvSpPr>
              <p:cNvPr id="69" name="Oval 68">
                <a:extLst>
                  <a:ext uri="{FF2B5EF4-FFF2-40B4-BE49-F238E27FC236}">
                    <a16:creationId xmlns:a16="http://schemas.microsoft.com/office/drawing/2014/main" id="{8D98F2E3-1A41-442C-A128-46D7C06DD99F}"/>
                  </a:ext>
                </a:extLst>
              </p:cNvPr>
              <p:cNvSpPr>
                <a:spLocks noChangeArrowheads="1"/>
              </p:cNvSpPr>
              <p:nvPr/>
            </p:nvSpPr>
            <p:spPr bwMode="auto">
              <a:xfrm>
                <a:off x="7892" y="7215"/>
                <a:ext cx="115" cy="115"/>
              </a:xfrm>
              <a:prstGeom prst="ellipse">
                <a:avLst/>
              </a:prstGeom>
              <a:solidFill>
                <a:srgbClr val="FFFFFF"/>
              </a:solidFill>
              <a:ln w="9525">
                <a:solidFill>
                  <a:schemeClr val="bg1">
                    <a:lumMod val="50000"/>
                    <a:lumOff val="0"/>
                  </a:schemeClr>
                </a:solidFill>
                <a:round/>
                <a:headEnd/>
                <a:tailEnd/>
              </a:ln>
            </p:spPr>
            <p:txBody>
              <a:bodyPr rot="0" vert="horz" wrap="square" lIns="146304" tIns="73152" rIns="146304" bIns="73152" anchor="t" anchorCtr="0" upright="1">
                <a:noAutofit/>
              </a:bodyPr>
              <a:lstStyle/>
              <a:p>
                <a:endParaRPr lang="en-US" dirty="0"/>
              </a:p>
            </p:txBody>
          </p:sp>
          <p:sp>
            <p:nvSpPr>
              <p:cNvPr id="70" name="Oval 69">
                <a:extLst>
                  <a:ext uri="{FF2B5EF4-FFF2-40B4-BE49-F238E27FC236}">
                    <a16:creationId xmlns:a16="http://schemas.microsoft.com/office/drawing/2014/main" id="{24932237-7B2D-4BC9-BC53-5469A00A064C}"/>
                  </a:ext>
                </a:extLst>
              </p:cNvPr>
              <p:cNvSpPr>
                <a:spLocks noChangeArrowheads="1"/>
              </p:cNvSpPr>
              <p:nvPr/>
            </p:nvSpPr>
            <p:spPr bwMode="auto">
              <a:xfrm>
                <a:off x="8047" y="7213"/>
                <a:ext cx="115" cy="115"/>
              </a:xfrm>
              <a:prstGeom prst="ellipse">
                <a:avLst/>
              </a:prstGeom>
              <a:solidFill>
                <a:srgbClr val="FFFFFF"/>
              </a:solidFill>
              <a:ln w="9525">
                <a:solidFill>
                  <a:schemeClr val="bg1">
                    <a:lumMod val="50000"/>
                    <a:lumOff val="0"/>
                  </a:schemeClr>
                </a:solidFill>
                <a:round/>
                <a:headEnd/>
                <a:tailEnd/>
              </a:ln>
            </p:spPr>
            <p:txBody>
              <a:bodyPr rot="0" vert="horz" wrap="square" lIns="146304" tIns="73152" rIns="146304" bIns="73152" anchor="t" anchorCtr="0" upright="1">
                <a:noAutofit/>
              </a:bodyPr>
              <a:lstStyle/>
              <a:p>
                <a:endParaRPr lang="en-US" dirty="0"/>
              </a:p>
            </p:txBody>
          </p:sp>
          <p:sp>
            <p:nvSpPr>
              <p:cNvPr id="71" name="Oval 70">
                <a:extLst>
                  <a:ext uri="{FF2B5EF4-FFF2-40B4-BE49-F238E27FC236}">
                    <a16:creationId xmlns:a16="http://schemas.microsoft.com/office/drawing/2014/main" id="{4C9FF172-DF5E-4FAD-9F3C-77184DDE228A}"/>
                  </a:ext>
                </a:extLst>
              </p:cNvPr>
              <p:cNvSpPr>
                <a:spLocks noChangeArrowheads="1"/>
              </p:cNvSpPr>
              <p:nvPr/>
            </p:nvSpPr>
            <p:spPr bwMode="auto">
              <a:xfrm>
                <a:off x="7892" y="7362"/>
                <a:ext cx="115" cy="115"/>
              </a:xfrm>
              <a:prstGeom prst="ellipse">
                <a:avLst/>
              </a:prstGeom>
              <a:solidFill>
                <a:srgbClr val="FFFFFF"/>
              </a:solidFill>
              <a:ln w="9525">
                <a:solidFill>
                  <a:schemeClr val="bg1">
                    <a:lumMod val="50000"/>
                    <a:lumOff val="0"/>
                  </a:schemeClr>
                </a:solidFill>
                <a:round/>
                <a:headEnd/>
                <a:tailEnd/>
              </a:ln>
            </p:spPr>
            <p:txBody>
              <a:bodyPr rot="0" vert="horz" wrap="square" lIns="146304" tIns="73152" rIns="146304" bIns="73152" anchor="t" anchorCtr="0" upright="1">
                <a:noAutofit/>
              </a:bodyPr>
              <a:lstStyle/>
              <a:p>
                <a:endParaRPr lang="en-US" dirty="0"/>
              </a:p>
            </p:txBody>
          </p:sp>
          <p:sp>
            <p:nvSpPr>
              <p:cNvPr id="72" name="Oval 71">
                <a:extLst>
                  <a:ext uri="{FF2B5EF4-FFF2-40B4-BE49-F238E27FC236}">
                    <a16:creationId xmlns:a16="http://schemas.microsoft.com/office/drawing/2014/main" id="{72B9B2EB-E374-4732-844D-7D17D39E5C49}"/>
                  </a:ext>
                </a:extLst>
              </p:cNvPr>
              <p:cNvSpPr>
                <a:spLocks noChangeArrowheads="1"/>
              </p:cNvSpPr>
              <p:nvPr/>
            </p:nvSpPr>
            <p:spPr bwMode="auto">
              <a:xfrm>
                <a:off x="8047" y="7360"/>
                <a:ext cx="115" cy="115"/>
              </a:xfrm>
              <a:prstGeom prst="ellipse">
                <a:avLst/>
              </a:prstGeom>
              <a:solidFill>
                <a:srgbClr val="FFFFFF"/>
              </a:solidFill>
              <a:ln w="9525">
                <a:solidFill>
                  <a:schemeClr val="bg1">
                    <a:lumMod val="50000"/>
                    <a:lumOff val="0"/>
                  </a:schemeClr>
                </a:solidFill>
                <a:round/>
                <a:headEnd/>
                <a:tailEnd/>
              </a:ln>
            </p:spPr>
            <p:txBody>
              <a:bodyPr rot="0" vert="horz" wrap="square" lIns="146304" tIns="73152" rIns="146304" bIns="73152" anchor="t" anchorCtr="0" upright="1">
                <a:noAutofit/>
              </a:bodyPr>
              <a:lstStyle/>
              <a:p>
                <a:endParaRPr lang="en-US" dirty="0"/>
              </a:p>
            </p:txBody>
          </p:sp>
          <p:sp>
            <p:nvSpPr>
              <p:cNvPr id="73" name="Oval 72">
                <a:extLst>
                  <a:ext uri="{FF2B5EF4-FFF2-40B4-BE49-F238E27FC236}">
                    <a16:creationId xmlns:a16="http://schemas.microsoft.com/office/drawing/2014/main" id="{91231BC6-5CC8-430B-8921-DC2693FD551F}"/>
                  </a:ext>
                </a:extLst>
              </p:cNvPr>
              <p:cNvSpPr>
                <a:spLocks noChangeArrowheads="1"/>
              </p:cNvSpPr>
              <p:nvPr/>
            </p:nvSpPr>
            <p:spPr bwMode="auto">
              <a:xfrm>
                <a:off x="7892" y="7514"/>
                <a:ext cx="115" cy="115"/>
              </a:xfrm>
              <a:prstGeom prst="ellipse">
                <a:avLst/>
              </a:prstGeom>
              <a:solidFill>
                <a:srgbClr val="FFFFFF"/>
              </a:solidFill>
              <a:ln w="9525">
                <a:solidFill>
                  <a:schemeClr val="bg1">
                    <a:lumMod val="50000"/>
                    <a:lumOff val="0"/>
                  </a:schemeClr>
                </a:solidFill>
                <a:round/>
                <a:headEnd/>
                <a:tailEnd/>
              </a:ln>
            </p:spPr>
            <p:txBody>
              <a:bodyPr rot="0" vert="horz" wrap="square" lIns="146304" tIns="73152" rIns="146304" bIns="73152" anchor="t" anchorCtr="0" upright="1">
                <a:noAutofit/>
              </a:bodyPr>
              <a:lstStyle/>
              <a:p>
                <a:endParaRPr lang="en-US" dirty="0"/>
              </a:p>
            </p:txBody>
          </p:sp>
          <p:sp>
            <p:nvSpPr>
              <p:cNvPr id="74" name="Oval 73">
                <a:extLst>
                  <a:ext uri="{FF2B5EF4-FFF2-40B4-BE49-F238E27FC236}">
                    <a16:creationId xmlns:a16="http://schemas.microsoft.com/office/drawing/2014/main" id="{4B4CFEF9-AAE1-435B-8B64-858CBC656A96}"/>
                  </a:ext>
                </a:extLst>
              </p:cNvPr>
              <p:cNvSpPr>
                <a:spLocks noChangeArrowheads="1"/>
              </p:cNvSpPr>
              <p:nvPr/>
            </p:nvSpPr>
            <p:spPr bwMode="auto">
              <a:xfrm>
                <a:off x="8047" y="7512"/>
                <a:ext cx="115" cy="115"/>
              </a:xfrm>
              <a:prstGeom prst="ellipse">
                <a:avLst/>
              </a:prstGeom>
              <a:solidFill>
                <a:srgbClr val="FFFFFF"/>
              </a:solidFill>
              <a:ln w="9525">
                <a:solidFill>
                  <a:schemeClr val="bg1">
                    <a:lumMod val="50000"/>
                    <a:lumOff val="0"/>
                  </a:schemeClr>
                </a:solidFill>
                <a:round/>
                <a:headEnd/>
                <a:tailEnd/>
              </a:ln>
            </p:spPr>
            <p:txBody>
              <a:bodyPr rot="0" vert="horz" wrap="square" lIns="146304" tIns="73152" rIns="146304" bIns="73152" anchor="t" anchorCtr="0" upright="1">
                <a:noAutofit/>
              </a:bodyPr>
              <a:lstStyle/>
              <a:p>
                <a:endParaRPr lang="en-US" dirty="0"/>
              </a:p>
            </p:txBody>
          </p:sp>
        </p:grpSp>
        <p:grpSp>
          <p:nvGrpSpPr>
            <p:cNvPr id="32" name="Group 31">
              <a:extLst>
                <a:ext uri="{FF2B5EF4-FFF2-40B4-BE49-F238E27FC236}">
                  <a16:creationId xmlns:a16="http://schemas.microsoft.com/office/drawing/2014/main" id="{43296A33-AEB8-4404-B6CD-353B33D81786}"/>
                </a:ext>
              </a:extLst>
            </p:cNvPr>
            <p:cNvGrpSpPr/>
            <p:nvPr/>
          </p:nvGrpSpPr>
          <p:grpSpPr>
            <a:xfrm rot="5400000">
              <a:off x="2821305" y="3401912"/>
              <a:ext cx="520065" cy="480695"/>
              <a:chOff x="3483610" y="3468370"/>
              <a:chExt cx="520065" cy="480695"/>
            </a:xfrm>
          </p:grpSpPr>
          <p:sp>
            <p:nvSpPr>
              <p:cNvPr id="60" name="Rectangle 59">
                <a:extLst>
                  <a:ext uri="{FF2B5EF4-FFF2-40B4-BE49-F238E27FC236}">
                    <a16:creationId xmlns:a16="http://schemas.microsoft.com/office/drawing/2014/main" id="{7A378F97-2BA4-4ADE-AFB6-119BF4423553}"/>
                  </a:ext>
                </a:extLst>
              </p:cNvPr>
              <p:cNvSpPr>
                <a:spLocks noChangeArrowheads="1"/>
              </p:cNvSpPr>
              <p:nvPr/>
            </p:nvSpPr>
            <p:spPr bwMode="auto">
              <a:xfrm flipH="1">
                <a:off x="3960495" y="3468370"/>
                <a:ext cx="43180" cy="480695"/>
              </a:xfrm>
              <a:prstGeom prst="rect">
                <a:avLst/>
              </a:prstGeom>
              <a:solidFill>
                <a:srgbClr val="FFFFFF"/>
              </a:solidFill>
              <a:ln w="9525">
                <a:solidFill>
                  <a:srgbClr val="000000"/>
                </a:solidFill>
                <a:miter lim="800000"/>
                <a:headEnd/>
                <a:tailEnd/>
              </a:ln>
            </p:spPr>
            <p:txBody>
              <a:bodyPr rot="0" vert="horz" wrap="square" lIns="146304" tIns="73152" rIns="146304" bIns="73152" anchor="t" anchorCtr="0" upright="1">
                <a:noAutofit/>
              </a:bodyPr>
              <a:lstStyle/>
              <a:p>
                <a:endParaRPr lang="en-US" dirty="0"/>
              </a:p>
            </p:txBody>
          </p:sp>
          <p:cxnSp>
            <p:nvCxnSpPr>
              <p:cNvPr id="61" name="AutoShape 32">
                <a:extLst>
                  <a:ext uri="{FF2B5EF4-FFF2-40B4-BE49-F238E27FC236}">
                    <a16:creationId xmlns:a16="http://schemas.microsoft.com/office/drawing/2014/main" id="{25E1DB90-91D1-4057-84CE-526600236F27}"/>
                  </a:ext>
                </a:extLst>
              </p:cNvPr>
              <p:cNvCxnSpPr>
                <a:cxnSpLocks noChangeShapeType="1"/>
              </p:cNvCxnSpPr>
              <p:nvPr/>
            </p:nvCxnSpPr>
            <p:spPr bwMode="auto">
              <a:xfrm flipH="1" flipV="1">
                <a:off x="3960495" y="3490595"/>
                <a:ext cx="43180" cy="63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2" name="AutoShape 33">
                <a:extLst>
                  <a:ext uri="{FF2B5EF4-FFF2-40B4-BE49-F238E27FC236}">
                    <a16:creationId xmlns:a16="http://schemas.microsoft.com/office/drawing/2014/main" id="{8FED5C19-6A97-4278-97B0-D558C9130062}"/>
                  </a:ext>
                </a:extLst>
              </p:cNvPr>
              <p:cNvCxnSpPr>
                <a:cxnSpLocks noChangeShapeType="1"/>
              </p:cNvCxnSpPr>
              <p:nvPr/>
            </p:nvCxnSpPr>
            <p:spPr bwMode="auto">
              <a:xfrm flipH="1" flipV="1">
                <a:off x="3960495" y="3921760"/>
                <a:ext cx="43180" cy="63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63" name="Arc 34">
                <a:extLst>
                  <a:ext uri="{FF2B5EF4-FFF2-40B4-BE49-F238E27FC236}">
                    <a16:creationId xmlns:a16="http://schemas.microsoft.com/office/drawing/2014/main" id="{7E837741-2683-4037-AD41-2933A251B1AA}"/>
                  </a:ext>
                </a:extLst>
              </p:cNvPr>
              <p:cNvSpPr>
                <a:spLocks/>
              </p:cNvSpPr>
              <p:nvPr/>
            </p:nvSpPr>
            <p:spPr bwMode="auto">
              <a:xfrm flipH="1">
                <a:off x="3485515" y="3490595"/>
                <a:ext cx="474980" cy="43116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rot="0" vert="horz" wrap="square" lIns="146304" tIns="73152" rIns="146304" bIns="73152" anchor="t" anchorCtr="0" upright="1">
                <a:noAutofit/>
              </a:bodyPr>
              <a:lstStyle/>
              <a:p>
                <a:endParaRPr lang="en-US" dirty="0"/>
              </a:p>
            </p:txBody>
          </p:sp>
          <p:sp>
            <p:nvSpPr>
              <p:cNvPr id="64" name="Rectangle 63">
                <a:extLst>
                  <a:ext uri="{FF2B5EF4-FFF2-40B4-BE49-F238E27FC236}">
                    <a16:creationId xmlns:a16="http://schemas.microsoft.com/office/drawing/2014/main" id="{71B81AA5-4355-430E-9FE8-4E71A4BE8993}"/>
                  </a:ext>
                </a:extLst>
              </p:cNvPr>
              <p:cNvSpPr>
                <a:spLocks noChangeArrowheads="1"/>
              </p:cNvSpPr>
              <p:nvPr/>
            </p:nvSpPr>
            <p:spPr bwMode="auto">
              <a:xfrm flipH="1">
                <a:off x="3483610" y="3922395"/>
                <a:ext cx="479425" cy="17145"/>
              </a:xfrm>
              <a:prstGeom prst="rect">
                <a:avLst/>
              </a:prstGeom>
              <a:solidFill>
                <a:srgbClr val="FFFFFF"/>
              </a:solidFill>
              <a:ln w="9525">
                <a:solidFill>
                  <a:srgbClr val="000000"/>
                </a:solidFill>
                <a:miter lim="800000"/>
                <a:headEnd/>
                <a:tailEnd/>
              </a:ln>
            </p:spPr>
            <p:txBody>
              <a:bodyPr rot="0" vert="horz" wrap="square" lIns="146304" tIns="73152" rIns="146304" bIns="73152" anchor="t" anchorCtr="0" upright="1">
                <a:noAutofit/>
              </a:bodyPr>
              <a:lstStyle/>
              <a:p>
                <a:endParaRPr lang="en-US" dirty="0"/>
              </a:p>
            </p:txBody>
          </p:sp>
        </p:grpSp>
        <p:sp>
          <p:nvSpPr>
            <p:cNvPr id="33" name="Rectangle 32">
              <a:extLst>
                <a:ext uri="{FF2B5EF4-FFF2-40B4-BE49-F238E27FC236}">
                  <a16:creationId xmlns:a16="http://schemas.microsoft.com/office/drawing/2014/main" id="{AB74D851-7D90-4A93-8450-835C64CB43F0}"/>
                </a:ext>
              </a:extLst>
            </p:cNvPr>
            <p:cNvSpPr>
              <a:spLocks noChangeArrowheads="1"/>
            </p:cNvSpPr>
            <p:nvPr/>
          </p:nvSpPr>
          <p:spPr bwMode="auto">
            <a:xfrm rot="5400000">
              <a:off x="4163695" y="1211263"/>
              <a:ext cx="114300" cy="486410"/>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chemeClr val="accent6">
                      <a:lumMod val="40000"/>
                      <a:lumOff val="60000"/>
                    </a:schemeClr>
                  </a:solidFill>
                </a14:hiddenFill>
              </a:ext>
            </a:extLst>
          </p:spPr>
          <p:txBody>
            <a:bodyPr rot="0" vert="horz" wrap="square" lIns="146304" tIns="73152" rIns="146304" bIns="73152" anchor="t" anchorCtr="0" upright="1">
              <a:noAutofit/>
            </a:bodyPr>
            <a:lstStyle/>
            <a:p>
              <a:endParaRPr lang="en-US" dirty="0"/>
            </a:p>
          </p:txBody>
        </p:sp>
        <p:cxnSp>
          <p:nvCxnSpPr>
            <p:cNvPr id="34" name="AutoShape 45">
              <a:extLst>
                <a:ext uri="{FF2B5EF4-FFF2-40B4-BE49-F238E27FC236}">
                  <a16:creationId xmlns:a16="http://schemas.microsoft.com/office/drawing/2014/main" id="{182F30F3-3AEE-4583-B2B3-A2779284BA2A}"/>
                </a:ext>
              </a:extLst>
            </p:cNvPr>
            <p:cNvCxnSpPr>
              <a:cxnSpLocks noChangeShapeType="1"/>
            </p:cNvCxnSpPr>
            <p:nvPr/>
          </p:nvCxnSpPr>
          <p:spPr bwMode="auto">
            <a:xfrm rot="5400000">
              <a:off x="4149725" y="2265998"/>
              <a:ext cx="635" cy="429895"/>
            </a:xfrm>
            <a:prstGeom prst="straightConnector1">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35" name="AutoShape 46">
              <a:extLst>
                <a:ext uri="{FF2B5EF4-FFF2-40B4-BE49-F238E27FC236}">
                  <a16:creationId xmlns:a16="http://schemas.microsoft.com/office/drawing/2014/main" id="{0C75C829-0B62-4AA3-BC4C-1D41DFAEB774}"/>
                </a:ext>
              </a:extLst>
            </p:cNvPr>
            <p:cNvCxnSpPr>
              <a:cxnSpLocks noChangeShapeType="1"/>
            </p:cNvCxnSpPr>
            <p:nvPr/>
          </p:nvCxnSpPr>
          <p:spPr bwMode="auto">
            <a:xfrm rot="5400000">
              <a:off x="4149725" y="2459673"/>
              <a:ext cx="635" cy="429895"/>
            </a:xfrm>
            <a:prstGeom prst="straightConnector1">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sp>
          <p:nvSpPr>
            <p:cNvPr id="36" name="Rectangle 35">
              <a:extLst>
                <a:ext uri="{FF2B5EF4-FFF2-40B4-BE49-F238E27FC236}">
                  <a16:creationId xmlns:a16="http://schemas.microsoft.com/office/drawing/2014/main" id="{E2AB94AB-A355-43B7-B0CF-6EF0048B4B57}"/>
                </a:ext>
              </a:extLst>
            </p:cNvPr>
            <p:cNvSpPr>
              <a:spLocks noChangeArrowheads="1"/>
            </p:cNvSpPr>
            <p:nvPr/>
          </p:nvSpPr>
          <p:spPr bwMode="auto">
            <a:xfrm rot="5400000">
              <a:off x="4330700" y="2440623"/>
              <a:ext cx="138430" cy="128270"/>
            </a:xfrm>
            <a:prstGeom prst="rect">
              <a:avLst/>
            </a:prstGeom>
            <a:solidFill>
              <a:srgbClr val="FFFFFF"/>
            </a:solidFill>
            <a:ln w="9525">
              <a:solidFill>
                <a:srgbClr val="000000"/>
              </a:solidFill>
              <a:miter lim="800000"/>
              <a:headEnd/>
              <a:tailEnd/>
            </a:ln>
          </p:spPr>
          <p:txBody>
            <a:bodyPr rot="0" vert="horz" wrap="square" lIns="146304" tIns="73152" rIns="146304" bIns="73152" anchor="t" anchorCtr="0" upright="1">
              <a:noAutofit/>
            </a:bodyPr>
            <a:lstStyle/>
            <a:p>
              <a:endParaRPr lang="en-US" dirty="0"/>
            </a:p>
          </p:txBody>
        </p:sp>
        <p:sp>
          <p:nvSpPr>
            <p:cNvPr id="37" name="Rectangle 36">
              <a:extLst>
                <a:ext uri="{FF2B5EF4-FFF2-40B4-BE49-F238E27FC236}">
                  <a16:creationId xmlns:a16="http://schemas.microsoft.com/office/drawing/2014/main" id="{DB285DDD-795D-4938-BAB0-AFA1D47CEB55}"/>
                </a:ext>
              </a:extLst>
            </p:cNvPr>
            <p:cNvSpPr>
              <a:spLocks noChangeArrowheads="1"/>
            </p:cNvSpPr>
            <p:nvPr/>
          </p:nvSpPr>
          <p:spPr bwMode="auto">
            <a:xfrm rot="5400000">
              <a:off x="4330382" y="2580640"/>
              <a:ext cx="139065" cy="128270"/>
            </a:xfrm>
            <a:prstGeom prst="rect">
              <a:avLst/>
            </a:prstGeom>
            <a:solidFill>
              <a:srgbClr val="FFFFFF"/>
            </a:solidFill>
            <a:ln w="9525">
              <a:solidFill>
                <a:srgbClr val="000000"/>
              </a:solidFill>
              <a:miter lim="800000"/>
              <a:headEnd/>
              <a:tailEnd/>
            </a:ln>
          </p:spPr>
          <p:txBody>
            <a:bodyPr rot="0" vert="horz" wrap="square" lIns="146304" tIns="73152" rIns="146304" bIns="73152" anchor="t" anchorCtr="0" upright="1">
              <a:noAutofit/>
            </a:bodyPr>
            <a:lstStyle/>
            <a:p>
              <a:endParaRPr lang="en-US" dirty="0"/>
            </a:p>
          </p:txBody>
        </p:sp>
        <p:cxnSp>
          <p:nvCxnSpPr>
            <p:cNvPr id="38" name="AutoShape 50">
              <a:extLst>
                <a:ext uri="{FF2B5EF4-FFF2-40B4-BE49-F238E27FC236}">
                  <a16:creationId xmlns:a16="http://schemas.microsoft.com/office/drawing/2014/main" id="{FFB03618-7AD0-4135-B014-FA4E87858890}"/>
                </a:ext>
              </a:extLst>
            </p:cNvPr>
            <p:cNvCxnSpPr>
              <a:cxnSpLocks noChangeShapeType="1"/>
            </p:cNvCxnSpPr>
            <p:nvPr/>
          </p:nvCxnSpPr>
          <p:spPr bwMode="auto">
            <a:xfrm rot="5400000">
              <a:off x="3903027" y="2508885"/>
              <a:ext cx="635" cy="129540"/>
            </a:xfrm>
            <a:prstGeom prst="straightConnector1">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sp>
          <p:nvSpPr>
            <p:cNvPr id="39" name="Rectangle 38">
              <a:extLst>
                <a:ext uri="{FF2B5EF4-FFF2-40B4-BE49-F238E27FC236}">
                  <a16:creationId xmlns:a16="http://schemas.microsoft.com/office/drawing/2014/main" id="{DF6D9762-2EB4-4414-9A85-FE04AD64952C}"/>
                </a:ext>
              </a:extLst>
            </p:cNvPr>
            <p:cNvSpPr>
              <a:spLocks noChangeArrowheads="1"/>
            </p:cNvSpPr>
            <p:nvPr/>
          </p:nvSpPr>
          <p:spPr bwMode="auto">
            <a:xfrm rot="5400000">
              <a:off x="5037137" y="3444240"/>
              <a:ext cx="344170" cy="473075"/>
            </a:xfrm>
            <a:prstGeom prst="rect">
              <a:avLst/>
            </a:prstGeom>
            <a:solidFill>
              <a:srgbClr val="7030A0"/>
            </a:solidFill>
            <a:ln w="12700">
              <a:solidFill>
                <a:schemeClr val="accent4">
                  <a:lumMod val="50000"/>
                  <a:lumOff val="0"/>
                </a:schemeClr>
              </a:solidFill>
              <a:miter lim="800000"/>
              <a:headEnd/>
              <a:tailEnd/>
            </a:ln>
          </p:spPr>
          <p:txBody>
            <a:bodyPr rot="0" vert="horz" wrap="square" lIns="146304" tIns="73152" rIns="146304" bIns="73152" anchor="t" anchorCtr="0" upright="1">
              <a:noAutofit/>
            </a:bodyPr>
            <a:lstStyle/>
            <a:p>
              <a:endParaRPr lang="en-US" dirty="0"/>
            </a:p>
          </p:txBody>
        </p:sp>
        <p:sp>
          <p:nvSpPr>
            <p:cNvPr id="40" name="Arc 52">
              <a:extLst>
                <a:ext uri="{FF2B5EF4-FFF2-40B4-BE49-F238E27FC236}">
                  <a16:creationId xmlns:a16="http://schemas.microsoft.com/office/drawing/2014/main" id="{FE0B3F6A-461F-4153-94A3-04970095D56F}"/>
                </a:ext>
              </a:extLst>
            </p:cNvPr>
            <p:cNvSpPr>
              <a:spLocks/>
            </p:cNvSpPr>
            <p:nvPr/>
          </p:nvSpPr>
          <p:spPr bwMode="auto">
            <a:xfrm rot="10800000" flipH="1" flipV="1">
              <a:off x="5447030" y="3464243"/>
              <a:ext cx="387350" cy="38735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rot="0" vert="horz" wrap="square" lIns="146304" tIns="73152" rIns="146304" bIns="73152" anchor="t" anchorCtr="0" upright="1">
              <a:noAutofit/>
            </a:bodyPr>
            <a:lstStyle/>
            <a:p>
              <a:endParaRPr lang="en-US" dirty="0"/>
            </a:p>
          </p:txBody>
        </p:sp>
        <p:sp>
          <p:nvSpPr>
            <p:cNvPr id="41" name="Arc 53">
              <a:extLst>
                <a:ext uri="{FF2B5EF4-FFF2-40B4-BE49-F238E27FC236}">
                  <a16:creationId xmlns:a16="http://schemas.microsoft.com/office/drawing/2014/main" id="{E067A22E-9348-4951-9632-CAC6579C7911}"/>
                </a:ext>
              </a:extLst>
            </p:cNvPr>
            <p:cNvSpPr>
              <a:spLocks/>
            </p:cNvSpPr>
            <p:nvPr/>
          </p:nvSpPr>
          <p:spPr bwMode="auto">
            <a:xfrm flipH="1">
              <a:off x="4585335" y="3465513"/>
              <a:ext cx="387350" cy="38735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rot="0" vert="horz" wrap="square" lIns="146304" tIns="73152" rIns="146304" bIns="73152" anchor="t" anchorCtr="0" upright="1">
              <a:noAutofit/>
            </a:bodyPr>
            <a:lstStyle/>
            <a:p>
              <a:endParaRPr lang="en-US" dirty="0"/>
            </a:p>
          </p:txBody>
        </p:sp>
        <p:sp>
          <p:nvSpPr>
            <p:cNvPr id="42" name="Rectangle 41">
              <a:extLst>
                <a:ext uri="{FF2B5EF4-FFF2-40B4-BE49-F238E27FC236}">
                  <a16:creationId xmlns:a16="http://schemas.microsoft.com/office/drawing/2014/main" id="{6BC4AA94-9E0B-4C73-9E44-4765DF96DC08}"/>
                </a:ext>
              </a:extLst>
            </p:cNvPr>
            <p:cNvSpPr>
              <a:spLocks noChangeArrowheads="1"/>
            </p:cNvSpPr>
            <p:nvPr/>
          </p:nvSpPr>
          <p:spPr bwMode="auto">
            <a:xfrm rot="5400000">
              <a:off x="3772852" y="3444240"/>
              <a:ext cx="344170" cy="473075"/>
            </a:xfrm>
            <a:prstGeom prst="rect">
              <a:avLst/>
            </a:prstGeom>
            <a:solidFill>
              <a:srgbClr val="7030A0"/>
            </a:solidFill>
            <a:ln w="12700">
              <a:solidFill>
                <a:schemeClr val="accent4">
                  <a:lumMod val="50000"/>
                  <a:lumOff val="0"/>
                </a:schemeClr>
              </a:solidFill>
              <a:miter lim="800000"/>
              <a:headEnd/>
              <a:tailEnd/>
            </a:ln>
          </p:spPr>
          <p:txBody>
            <a:bodyPr rot="0" vert="horz" wrap="square" lIns="146304" tIns="73152" rIns="146304" bIns="73152" anchor="t" anchorCtr="0" upright="1">
              <a:noAutofit/>
            </a:bodyPr>
            <a:lstStyle/>
            <a:p>
              <a:endParaRPr lang="en-US" dirty="0"/>
            </a:p>
          </p:txBody>
        </p:sp>
        <p:sp>
          <p:nvSpPr>
            <p:cNvPr id="43" name="Arc 55">
              <a:extLst>
                <a:ext uri="{FF2B5EF4-FFF2-40B4-BE49-F238E27FC236}">
                  <a16:creationId xmlns:a16="http://schemas.microsoft.com/office/drawing/2014/main" id="{53FCF33C-5FD5-476A-8F34-EB9A152C0A41}"/>
                </a:ext>
              </a:extLst>
            </p:cNvPr>
            <p:cNvSpPr>
              <a:spLocks/>
            </p:cNvSpPr>
            <p:nvPr/>
          </p:nvSpPr>
          <p:spPr bwMode="auto">
            <a:xfrm rot="10800000" flipH="1" flipV="1">
              <a:off x="4187825" y="3464243"/>
              <a:ext cx="387350" cy="38735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rot="0" vert="horz" wrap="square" lIns="146304" tIns="73152" rIns="146304" bIns="73152" anchor="t" anchorCtr="0" upright="1">
              <a:noAutofit/>
            </a:bodyPr>
            <a:lstStyle/>
            <a:p>
              <a:endParaRPr lang="en-US" dirty="0"/>
            </a:p>
          </p:txBody>
        </p:sp>
        <p:sp>
          <p:nvSpPr>
            <p:cNvPr id="44" name="Arc 56">
              <a:extLst>
                <a:ext uri="{FF2B5EF4-FFF2-40B4-BE49-F238E27FC236}">
                  <a16:creationId xmlns:a16="http://schemas.microsoft.com/office/drawing/2014/main" id="{AA447C6A-2028-443D-8EA1-F22448BE4EAB}"/>
                </a:ext>
              </a:extLst>
            </p:cNvPr>
            <p:cNvSpPr>
              <a:spLocks/>
            </p:cNvSpPr>
            <p:nvPr/>
          </p:nvSpPr>
          <p:spPr bwMode="auto">
            <a:xfrm flipH="1">
              <a:off x="3321367" y="3465195"/>
              <a:ext cx="386715" cy="38735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rot="0" vert="horz" wrap="square" lIns="146304" tIns="73152" rIns="146304" bIns="73152" anchor="t" anchorCtr="0" upright="1">
              <a:noAutofit/>
            </a:bodyPr>
            <a:lstStyle/>
            <a:p>
              <a:endParaRPr lang="en-US" dirty="0"/>
            </a:p>
          </p:txBody>
        </p:sp>
        <p:sp>
          <p:nvSpPr>
            <p:cNvPr id="45" name="Rectangle 44">
              <a:extLst>
                <a:ext uri="{FF2B5EF4-FFF2-40B4-BE49-F238E27FC236}">
                  <a16:creationId xmlns:a16="http://schemas.microsoft.com/office/drawing/2014/main" id="{87B3171C-1854-4470-A397-7A1E10A73395}"/>
                </a:ext>
              </a:extLst>
            </p:cNvPr>
            <p:cNvSpPr>
              <a:spLocks noChangeArrowheads="1"/>
            </p:cNvSpPr>
            <p:nvPr/>
          </p:nvSpPr>
          <p:spPr bwMode="auto">
            <a:xfrm rot="5400000">
              <a:off x="4765357" y="1241424"/>
              <a:ext cx="640080" cy="2657475"/>
            </a:xfrm>
            <a:prstGeom prst="rect">
              <a:avLst/>
            </a:prstGeom>
            <a:noFill/>
            <a:ln w="9525">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rot="0" vert="horz" wrap="square" lIns="146304" tIns="73152" rIns="146304" bIns="73152" anchor="t" anchorCtr="0" upright="1">
              <a:noAutofit/>
            </a:bodyPr>
            <a:lstStyle/>
            <a:p>
              <a:endParaRPr lang="en-US" dirty="0"/>
            </a:p>
          </p:txBody>
        </p:sp>
        <p:sp>
          <p:nvSpPr>
            <p:cNvPr id="46" name="Rectangle 45">
              <a:extLst>
                <a:ext uri="{FF2B5EF4-FFF2-40B4-BE49-F238E27FC236}">
                  <a16:creationId xmlns:a16="http://schemas.microsoft.com/office/drawing/2014/main" id="{1204C372-A990-43EA-9B4C-19EFE3819BA7}"/>
                </a:ext>
              </a:extLst>
            </p:cNvPr>
            <p:cNvSpPr>
              <a:spLocks noChangeArrowheads="1"/>
            </p:cNvSpPr>
            <p:nvPr/>
          </p:nvSpPr>
          <p:spPr bwMode="auto">
            <a:xfrm rot="5400000">
              <a:off x="5004435" y="287972"/>
              <a:ext cx="274320" cy="2473960"/>
            </a:xfrm>
            <a:prstGeom prst="rect">
              <a:avLst/>
            </a:prstGeom>
            <a:noFill/>
            <a:ln w="9525">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rot="0" vert="horz" wrap="square" lIns="146304" tIns="73152" rIns="146304" bIns="73152" anchor="t" anchorCtr="0" upright="1">
              <a:noAutofit/>
            </a:bodyPr>
            <a:lstStyle/>
            <a:p>
              <a:endParaRPr lang="en-US" dirty="0"/>
            </a:p>
          </p:txBody>
        </p:sp>
        <p:sp>
          <p:nvSpPr>
            <p:cNvPr id="47" name="Rectangle 46">
              <a:extLst>
                <a:ext uri="{FF2B5EF4-FFF2-40B4-BE49-F238E27FC236}">
                  <a16:creationId xmlns:a16="http://schemas.microsoft.com/office/drawing/2014/main" id="{CE780D14-BE74-4179-9D8D-3CAFDFA10919}"/>
                </a:ext>
              </a:extLst>
            </p:cNvPr>
            <p:cNvSpPr>
              <a:spLocks noChangeArrowheads="1"/>
            </p:cNvSpPr>
            <p:nvPr/>
          </p:nvSpPr>
          <p:spPr bwMode="auto">
            <a:xfrm>
              <a:off x="2801948" y="2413953"/>
              <a:ext cx="182880" cy="581660"/>
            </a:xfrm>
            <a:prstGeom prst="rect">
              <a:avLst/>
            </a:prstGeom>
            <a:noFill/>
            <a:ln w="9525">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rot="0" vert="horz" wrap="square" lIns="146304" tIns="73152" rIns="146304" bIns="73152" anchor="t" anchorCtr="0" upright="1">
              <a:noAutofit/>
            </a:bodyPr>
            <a:lstStyle/>
            <a:p>
              <a:endParaRPr lang="en-US" dirty="0"/>
            </a:p>
          </p:txBody>
        </p:sp>
        <p:sp>
          <p:nvSpPr>
            <p:cNvPr id="48" name="Rectangle 47">
              <a:extLst>
                <a:ext uri="{FF2B5EF4-FFF2-40B4-BE49-F238E27FC236}">
                  <a16:creationId xmlns:a16="http://schemas.microsoft.com/office/drawing/2014/main" id="{9BE8E445-F17F-48AE-AF59-2C6ED024D46D}"/>
                </a:ext>
              </a:extLst>
            </p:cNvPr>
            <p:cNvSpPr>
              <a:spLocks noChangeArrowheads="1"/>
            </p:cNvSpPr>
            <p:nvPr/>
          </p:nvSpPr>
          <p:spPr bwMode="auto">
            <a:xfrm>
              <a:off x="5930900" y="3626168"/>
              <a:ext cx="481330" cy="233680"/>
            </a:xfrm>
            <a:prstGeom prst="rect">
              <a:avLst/>
            </a:prstGeom>
            <a:noFill/>
            <a:ln w="9525">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rot="0" vert="horz" wrap="square" lIns="146304" tIns="73152" rIns="146304" bIns="73152" anchor="t" anchorCtr="0" upright="1">
              <a:noAutofit/>
            </a:bodyPr>
            <a:lstStyle/>
            <a:p>
              <a:endParaRPr lang="en-US" dirty="0"/>
            </a:p>
          </p:txBody>
        </p:sp>
        <p:sp>
          <p:nvSpPr>
            <p:cNvPr id="49" name="Rectangle 48">
              <a:extLst>
                <a:ext uri="{FF2B5EF4-FFF2-40B4-BE49-F238E27FC236}">
                  <a16:creationId xmlns:a16="http://schemas.microsoft.com/office/drawing/2014/main" id="{26F3E8F0-2C40-4697-AAD8-EFA077E3522C}"/>
                </a:ext>
              </a:extLst>
            </p:cNvPr>
            <p:cNvSpPr>
              <a:spLocks noChangeArrowheads="1"/>
            </p:cNvSpPr>
            <p:nvPr/>
          </p:nvSpPr>
          <p:spPr bwMode="auto">
            <a:xfrm rot="5400000">
              <a:off x="2607955" y="2669540"/>
              <a:ext cx="469900" cy="66675"/>
            </a:xfrm>
            <a:prstGeom prst="rect">
              <a:avLst/>
            </a:prstGeom>
            <a:solidFill>
              <a:srgbClr val="FF5B5B"/>
            </a:solidFill>
            <a:ln w="9525">
              <a:solidFill>
                <a:srgbClr val="FF0000"/>
              </a:solidFill>
              <a:miter lim="800000"/>
              <a:headEnd/>
              <a:tailEnd/>
            </a:ln>
          </p:spPr>
          <p:txBody>
            <a:bodyPr rot="0" vert="horz" wrap="square" lIns="146304" tIns="73152" rIns="146304" bIns="73152" anchor="t" anchorCtr="0" upright="1">
              <a:noAutofit/>
            </a:bodyPr>
            <a:lstStyle/>
            <a:p>
              <a:endParaRPr lang="en-US" dirty="0"/>
            </a:p>
          </p:txBody>
        </p:sp>
        <p:sp>
          <p:nvSpPr>
            <p:cNvPr id="50" name="Rectangle 49">
              <a:extLst>
                <a:ext uri="{FF2B5EF4-FFF2-40B4-BE49-F238E27FC236}">
                  <a16:creationId xmlns:a16="http://schemas.microsoft.com/office/drawing/2014/main" id="{5A9429C7-6C61-44AC-A699-7A83884FF092}"/>
                </a:ext>
              </a:extLst>
            </p:cNvPr>
            <p:cNvSpPr>
              <a:spLocks noChangeArrowheads="1"/>
            </p:cNvSpPr>
            <p:nvPr/>
          </p:nvSpPr>
          <p:spPr bwMode="auto">
            <a:xfrm rot="5400000">
              <a:off x="3054666" y="1127537"/>
              <a:ext cx="128905" cy="640080"/>
            </a:xfrm>
            <a:prstGeom prst="rect">
              <a:avLst/>
            </a:prstGeom>
            <a:noFill/>
            <a:ln w="9525">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rot="0" vert="horz" wrap="square" lIns="146304" tIns="73152" rIns="146304" bIns="73152" anchor="t" anchorCtr="0" upright="1">
              <a:noAutofit/>
            </a:bodyPr>
            <a:lstStyle/>
            <a:p>
              <a:endParaRPr lang="en-US" dirty="0"/>
            </a:p>
          </p:txBody>
        </p:sp>
        <p:sp>
          <p:nvSpPr>
            <p:cNvPr id="51" name="Rectangle 50">
              <a:extLst>
                <a:ext uri="{FF2B5EF4-FFF2-40B4-BE49-F238E27FC236}">
                  <a16:creationId xmlns:a16="http://schemas.microsoft.com/office/drawing/2014/main" id="{91535C1C-FB23-45FE-9ED6-2FDD04A20EE6}"/>
                </a:ext>
              </a:extLst>
            </p:cNvPr>
            <p:cNvSpPr>
              <a:spLocks noChangeArrowheads="1"/>
            </p:cNvSpPr>
            <p:nvPr/>
          </p:nvSpPr>
          <p:spPr bwMode="auto">
            <a:xfrm rot="10800000">
              <a:off x="3232783" y="1394555"/>
              <a:ext cx="152400" cy="66675"/>
            </a:xfrm>
            <a:prstGeom prst="rect">
              <a:avLst/>
            </a:prstGeom>
            <a:solidFill>
              <a:schemeClr val="tx2">
                <a:lumMod val="20000"/>
                <a:lumOff val="80000"/>
              </a:schemeClr>
            </a:solidFill>
            <a:ln w="9525">
              <a:solidFill>
                <a:schemeClr val="tx2">
                  <a:lumMod val="60000"/>
                  <a:lumOff val="40000"/>
                </a:schemeClr>
              </a:solidFill>
              <a:miter lim="800000"/>
              <a:headEnd/>
              <a:tailEnd/>
            </a:ln>
          </p:spPr>
          <p:txBody>
            <a:bodyPr rot="0" vert="horz" wrap="square" lIns="146304" tIns="73152" rIns="146304" bIns="73152" anchor="t" anchorCtr="0" upright="1">
              <a:noAutofit/>
            </a:bodyPr>
            <a:lstStyle/>
            <a:p>
              <a:endParaRPr lang="en-US" dirty="0"/>
            </a:p>
          </p:txBody>
        </p:sp>
        <p:sp>
          <p:nvSpPr>
            <p:cNvPr id="52" name="Rectangle 51">
              <a:extLst>
                <a:ext uri="{FF2B5EF4-FFF2-40B4-BE49-F238E27FC236}">
                  <a16:creationId xmlns:a16="http://schemas.microsoft.com/office/drawing/2014/main" id="{C1A87A33-6B0C-4D86-8408-78BBD600CFB7}"/>
                </a:ext>
              </a:extLst>
            </p:cNvPr>
            <p:cNvSpPr>
              <a:spLocks noChangeArrowheads="1"/>
            </p:cNvSpPr>
            <p:nvPr/>
          </p:nvSpPr>
          <p:spPr bwMode="auto">
            <a:xfrm rot="10800000">
              <a:off x="3039108" y="1394555"/>
              <a:ext cx="152400" cy="66675"/>
            </a:xfrm>
            <a:prstGeom prst="rect">
              <a:avLst/>
            </a:prstGeom>
            <a:solidFill>
              <a:schemeClr val="tx2">
                <a:lumMod val="20000"/>
                <a:lumOff val="80000"/>
              </a:schemeClr>
            </a:solidFill>
            <a:ln w="9525">
              <a:solidFill>
                <a:schemeClr val="tx2">
                  <a:lumMod val="60000"/>
                  <a:lumOff val="40000"/>
                </a:schemeClr>
              </a:solidFill>
              <a:miter lim="800000"/>
              <a:headEnd/>
              <a:tailEnd/>
            </a:ln>
          </p:spPr>
          <p:txBody>
            <a:bodyPr rot="0" vert="horz" wrap="square" lIns="146304" tIns="73152" rIns="146304" bIns="73152" anchor="t" anchorCtr="0" upright="1">
              <a:noAutofit/>
            </a:bodyPr>
            <a:lstStyle/>
            <a:p>
              <a:endParaRPr lang="en-US" dirty="0"/>
            </a:p>
          </p:txBody>
        </p:sp>
        <p:sp>
          <p:nvSpPr>
            <p:cNvPr id="53" name="Rectangle 52">
              <a:extLst>
                <a:ext uri="{FF2B5EF4-FFF2-40B4-BE49-F238E27FC236}">
                  <a16:creationId xmlns:a16="http://schemas.microsoft.com/office/drawing/2014/main" id="{E13B72DA-A826-40AD-A345-575452652BA6}"/>
                </a:ext>
              </a:extLst>
            </p:cNvPr>
            <p:cNvSpPr>
              <a:spLocks noChangeArrowheads="1"/>
            </p:cNvSpPr>
            <p:nvPr/>
          </p:nvSpPr>
          <p:spPr bwMode="auto">
            <a:xfrm rot="10800000">
              <a:off x="2851148" y="1394555"/>
              <a:ext cx="152400" cy="66675"/>
            </a:xfrm>
            <a:prstGeom prst="rect">
              <a:avLst/>
            </a:prstGeom>
            <a:solidFill>
              <a:schemeClr val="tx2">
                <a:lumMod val="20000"/>
                <a:lumOff val="80000"/>
              </a:schemeClr>
            </a:solidFill>
            <a:ln w="9525">
              <a:solidFill>
                <a:schemeClr val="tx2">
                  <a:lumMod val="60000"/>
                  <a:lumOff val="40000"/>
                </a:schemeClr>
              </a:solidFill>
              <a:miter lim="800000"/>
              <a:headEnd/>
              <a:tailEnd/>
            </a:ln>
          </p:spPr>
          <p:txBody>
            <a:bodyPr rot="0" vert="horz" wrap="square" lIns="146304" tIns="73152" rIns="146304" bIns="73152" anchor="t" anchorCtr="0" upright="1">
              <a:noAutofit/>
            </a:bodyPr>
            <a:lstStyle/>
            <a:p>
              <a:endParaRPr lang="en-US" dirty="0"/>
            </a:p>
          </p:txBody>
        </p:sp>
        <p:cxnSp>
          <p:nvCxnSpPr>
            <p:cNvPr id="54" name="AutoShape 74">
              <a:extLst>
                <a:ext uri="{FF2B5EF4-FFF2-40B4-BE49-F238E27FC236}">
                  <a16:creationId xmlns:a16="http://schemas.microsoft.com/office/drawing/2014/main" id="{B1303EEE-4D61-424E-9DA0-9EB8D8DCA616}"/>
                </a:ext>
              </a:extLst>
            </p:cNvPr>
            <p:cNvCxnSpPr>
              <a:cxnSpLocks noChangeShapeType="1"/>
              <a:stCxn id="40" idx="0"/>
              <a:endCxn id="41" idx="0"/>
            </p:cNvCxnSpPr>
            <p:nvPr/>
          </p:nvCxnSpPr>
          <p:spPr bwMode="auto">
            <a:xfrm rot="5400000">
              <a:off x="5209222" y="3227705"/>
              <a:ext cx="1270" cy="474345"/>
            </a:xfrm>
            <a:prstGeom prst="straightConnector1">
              <a:avLst/>
            </a:prstGeom>
            <a:noFill/>
            <a:ln w="12700">
              <a:solidFill>
                <a:srgbClr val="000000"/>
              </a:solidFill>
              <a:prstDash val="sysDot"/>
              <a:round/>
              <a:headEnd/>
              <a:tailEnd/>
            </a:ln>
            <a:extLst>
              <a:ext uri="{909E8E84-426E-40DD-AFC4-6F175D3DCCD1}">
                <a14:hiddenFill xmlns:a14="http://schemas.microsoft.com/office/drawing/2010/main">
                  <a:noFill/>
                </a14:hiddenFill>
              </a:ext>
            </a:extLst>
          </p:spPr>
        </p:cxnSp>
        <p:cxnSp>
          <p:nvCxnSpPr>
            <p:cNvPr id="55" name="AutoShape 75">
              <a:extLst>
                <a:ext uri="{FF2B5EF4-FFF2-40B4-BE49-F238E27FC236}">
                  <a16:creationId xmlns:a16="http://schemas.microsoft.com/office/drawing/2014/main" id="{0B1AC72D-9B23-4559-AE58-B8C50C98D13B}"/>
                </a:ext>
              </a:extLst>
            </p:cNvPr>
            <p:cNvCxnSpPr>
              <a:cxnSpLocks noChangeShapeType="1"/>
              <a:stCxn id="43" idx="0"/>
              <a:endCxn id="44" idx="0"/>
            </p:cNvCxnSpPr>
            <p:nvPr/>
          </p:nvCxnSpPr>
          <p:spPr bwMode="auto">
            <a:xfrm rot="5400000">
              <a:off x="3947160" y="3225483"/>
              <a:ext cx="1905" cy="479425"/>
            </a:xfrm>
            <a:prstGeom prst="straightConnector1">
              <a:avLst/>
            </a:prstGeom>
            <a:noFill/>
            <a:ln w="12700">
              <a:solidFill>
                <a:srgbClr val="000000"/>
              </a:solidFill>
              <a:prstDash val="sysDot"/>
              <a:round/>
              <a:headEnd/>
              <a:tailEnd/>
            </a:ln>
            <a:extLst>
              <a:ext uri="{909E8E84-426E-40DD-AFC4-6F175D3DCCD1}">
                <a14:hiddenFill xmlns:a14="http://schemas.microsoft.com/office/drawing/2010/main">
                  <a:noFill/>
                </a14:hiddenFill>
              </a:ext>
            </a:extLst>
          </p:spPr>
        </p:cxnSp>
        <p:sp>
          <p:nvSpPr>
            <p:cNvPr id="56" name="Rectangle 55">
              <a:extLst>
                <a:ext uri="{FF2B5EF4-FFF2-40B4-BE49-F238E27FC236}">
                  <a16:creationId xmlns:a16="http://schemas.microsoft.com/office/drawing/2014/main" id="{569E4AF6-2437-4396-9F8E-2E15CCF375F7}"/>
                </a:ext>
              </a:extLst>
            </p:cNvPr>
            <p:cNvSpPr>
              <a:spLocks noChangeArrowheads="1"/>
            </p:cNvSpPr>
            <p:nvPr/>
          </p:nvSpPr>
          <p:spPr bwMode="auto">
            <a:xfrm rot="5400000">
              <a:off x="6016942" y="1210945"/>
              <a:ext cx="114300" cy="487045"/>
            </a:xfrm>
            <a:prstGeom prst="rect">
              <a:avLst/>
            </a:prstGeom>
            <a:solidFill>
              <a:schemeClr val="accent2"/>
            </a:solidFill>
            <a:ln w="9525">
              <a:solidFill>
                <a:schemeClr val="bg2">
                  <a:lumMod val="50000"/>
                  <a:lumOff val="0"/>
                </a:schemeClr>
              </a:solidFill>
              <a:miter lim="800000"/>
              <a:headEnd/>
              <a:tailEnd/>
            </a:ln>
          </p:spPr>
          <p:txBody>
            <a:bodyPr rot="0" vert="horz" wrap="square" lIns="146304" tIns="73152" rIns="146304" bIns="73152" anchor="t" anchorCtr="0" upright="1">
              <a:noAutofit/>
            </a:bodyPr>
            <a:lstStyle/>
            <a:p>
              <a:endParaRPr lang="en-US" dirty="0"/>
            </a:p>
          </p:txBody>
        </p:sp>
        <p:sp>
          <p:nvSpPr>
            <p:cNvPr id="57" name="Rectangle 56">
              <a:extLst>
                <a:ext uri="{FF2B5EF4-FFF2-40B4-BE49-F238E27FC236}">
                  <a16:creationId xmlns:a16="http://schemas.microsoft.com/office/drawing/2014/main" id="{38AEDDB8-7DD8-4BAC-AF7E-5E548AC81215}"/>
                </a:ext>
              </a:extLst>
            </p:cNvPr>
            <p:cNvSpPr>
              <a:spLocks noChangeArrowheads="1"/>
            </p:cNvSpPr>
            <p:nvPr/>
          </p:nvSpPr>
          <p:spPr bwMode="auto">
            <a:xfrm rot="5400000">
              <a:off x="5404802" y="1212215"/>
              <a:ext cx="114300" cy="487045"/>
            </a:xfrm>
            <a:prstGeom prst="rect">
              <a:avLst/>
            </a:prstGeom>
            <a:solidFill>
              <a:schemeClr val="accent2"/>
            </a:solidFill>
            <a:ln w="9525">
              <a:solidFill>
                <a:schemeClr val="bg2">
                  <a:lumMod val="50000"/>
                  <a:lumOff val="0"/>
                </a:schemeClr>
              </a:solidFill>
              <a:miter lim="800000"/>
              <a:headEnd/>
              <a:tailEnd/>
            </a:ln>
          </p:spPr>
          <p:txBody>
            <a:bodyPr rot="0" vert="horz" wrap="square" lIns="146304" tIns="73152" rIns="146304" bIns="73152" anchor="t" anchorCtr="0" upright="1">
              <a:noAutofit/>
            </a:bodyPr>
            <a:lstStyle/>
            <a:p>
              <a:endParaRPr lang="en-US" dirty="0"/>
            </a:p>
          </p:txBody>
        </p:sp>
        <p:sp>
          <p:nvSpPr>
            <p:cNvPr id="58" name="Rectangle 57">
              <a:extLst>
                <a:ext uri="{FF2B5EF4-FFF2-40B4-BE49-F238E27FC236}">
                  <a16:creationId xmlns:a16="http://schemas.microsoft.com/office/drawing/2014/main" id="{0B46BE79-B22C-4A5C-91A7-C62261ACE3F9}"/>
                </a:ext>
              </a:extLst>
            </p:cNvPr>
            <p:cNvSpPr>
              <a:spLocks noChangeArrowheads="1"/>
            </p:cNvSpPr>
            <p:nvPr/>
          </p:nvSpPr>
          <p:spPr bwMode="auto">
            <a:xfrm rot="5400000">
              <a:off x="4776470" y="1211898"/>
              <a:ext cx="113665" cy="487045"/>
            </a:xfrm>
            <a:prstGeom prst="rect">
              <a:avLst/>
            </a:prstGeom>
            <a:solidFill>
              <a:schemeClr val="accent2"/>
            </a:solidFill>
            <a:ln w="9525">
              <a:solidFill>
                <a:schemeClr val="bg2">
                  <a:lumMod val="50000"/>
                  <a:lumOff val="0"/>
                </a:schemeClr>
              </a:solidFill>
              <a:miter lim="800000"/>
              <a:headEnd/>
              <a:tailEnd/>
            </a:ln>
          </p:spPr>
          <p:txBody>
            <a:bodyPr rot="0" vert="horz" wrap="square" lIns="146304" tIns="73152" rIns="146304" bIns="73152" anchor="t" anchorCtr="0" upright="1">
              <a:noAutofit/>
            </a:bodyPr>
            <a:lstStyle/>
            <a:p>
              <a:endParaRPr lang="en-US" dirty="0"/>
            </a:p>
          </p:txBody>
        </p:sp>
        <p:sp>
          <p:nvSpPr>
            <p:cNvPr id="59" name="Rectangle 58">
              <a:extLst>
                <a:ext uri="{FF2B5EF4-FFF2-40B4-BE49-F238E27FC236}">
                  <a16:creationId xmlns:a16="http://schemas.microsoft.com/office/drawing/2014/main" id="{354C5755-3859-44E8-9D26-06C20F3EA2FF}"/>
                </a:ext>
              </a:extLst>
            </p:cNvPr>
            <p:cNvSpPr>
              <a:spLocks noChangeArrowheads="1"/>
            </p:cNvSpPr>
            <p:nvPr/>
          </p:nvSpPr>
          <p:spPr bwMode="auto">
            <a:xfrm rot="5400000">
              <a:off x="3763327" y="2510790"/>
              <a:ext cx="278765" cy="128270"/>
            </a:xfrm>
            <a:prstGeom prst="rect">
              <a:avLst/>
            </a:prstGeom>
            <a:solidFill>
              <a:schemeClr val="bg1"/>
            </a:solidFill>
            <a:ln w="9525">
              <a:solidFill>
                <a:srgbClr val="000000"/>
              </a:solidFill>
              <a:prstDash val="dash"/>
              <a:miter lim="800000"/>
              <a:headEnd/>
              <a:tailEnd/>
            </a:ln>
            <a:extLst/>
          </p:spPr>
          <p:txBody>
            <a:bodyPr rot="0" vert="horz" wrap="square" lIns="146304" tIns="73152" rIns="146304" bIns="73152" anchor="t" anchorCtr="0" upright="1">
              <a:noAutofit/>
            </a:bodyPr>
            <a:lstStyle/>
            <a:p>
              <a:endParaRPr lang="en-US" dirty="0"/>
            </a:p>
          </p:txBody>
        </p:sp>
      </p:grpSp>
      <p:sp>
        <p:nvSpPr>
          <p:cNvPr id="75" name="Text Box 9557">
            <a:extLst>
              <a:ext uri="{FF2B5EF4-FFF2-40B4-BE49-F238E27FC236}">
                <a16:creationId xmlns:a16="http://schemas.microsoft.com/office/drawing/2014/main" id="{9D21CEC9-52F4-42E8-BCA2-8BC781D9E709}"/>
              </a:ext>
            </a:extLst>
          </p:cNvPr>
          <p:cNvSpPr txBox="1">
            <a:spLocks noChangeArrowheads="1"/>
          </p:cNvSpPr>
          <p:nvPr/>
        </p:nvSpPr>
        <p:spPr bwMode="auto">
          <a:xfrm>
            <a:off x="5571232" y="7063915"/>
            <a:ext cx="3168202" cy="860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146304" tIns="73152" rIns="146304" bIns="73152" anchor="ctr" anchorCtr="0" upright="1">
            <a:noAutofit/>
          </a:bodyPr>
          <a:lstStyle/>
          <a:p>
            <a:pPr algn="ctr"/>
            <a:r>
              <a:rPr lang="en-US" sz="2240" b="1" dirty="0">
                <a:ea typeface="Times New Roman" panose="02020603050405020304" pitchFamily="18" charset="0"/>
                <a:cs typeface="Times New Roman" panose="02020603050405020304" pitchFamily="18" charset="0"/>
              </a:rPr>
              <a:t>Specialty Systems</a:t>
            </a:r>
          </a:p>
        </p:txBody>
      </p:sp>
      <p:sp>
        <p:nvSpPr>
          <p:cNvPr id="76" name="Text Box 9557">
            <a:extLst>
              <a:ext uri="{FF2B5EF4-FFF2-40B4-BE49-F238E27FC236}">
                <a16:creationId xmlns:a16="http://schemas.microsoft.com/office/drawing/2014/main" id="{6807C8CD-BF55-497E-8239-E75910434E47}"/>
              </a:ext>
            </a:extLst>
          </p:cNvPr>
          <p:cNvSpPr txBox="1">
            <a:spLocks noChangeArrowheads="1"/>
          </p:cNvSpPr>
          <p:nvPr/>
        </p:nvSpPr>
        <p:spPr bwMode="auto">
          <a:xfrm>
            <a:off x="7236848" y="1613011"/>
            <a:ext cx="3168202" cy="860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146304" tIns="73152" rIns="146304" bIns="73152" anchor="ctr" anchorCtr="0" upright="1">
            <a:noAutofit/>
          </a:bodyPr>
          <a:lstStyle/>
          <a:p>
            <a:pPr algn="ctr"/>
            <a:r>
              <a:rPr lang="en-US" sz="2240" b="1" dirty="0">
                <a:ea typeface="Times New Roman" panose="02020603050405020304" pitchFamily="18" charset="0"/>
                <a:cs typeface="Times New Roman" panose="02020603050405020304" pitchFamily="18" charset="0"/>
              </a:rPr>
              <a:t>Wall-Mounted Systems</a:t>
            </a:r>
          </a:p>
        </p:txBody>
      </p:sp>
      <p:sp>
        <p:nvSpPr>
          <p:cNvPr id="77" name="Text Box 9557">
            <a:extLst>
              <a:ext uri="{FF2B5EF4-FFF2-40B4-BE49-F238E27FC236}">
                <a16:creationId xmlns:a16="http://schemas.microsoft.com/office/drawing/2014/main" id="{8037191B-55D7-4EE6-93CB-070A9985FD70}"/>
              </a:ext>
            </a:extLst>
          </p:cNvPr>
          <p:cNvSpPr txBox="1">
            <a:spLocks noChangeArrowheads="1"/>
          </p:cNvSpPr>
          <p:nvPr/>
        </p:nvSpPr>
        <p:spPr bwMode="auto">
          <a:xfrm>
            <a:off x="5030148" y="3118469"/>
            <a:ext cx="3636738" cy="860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146304" tIns="73152" rIns="146304" bIns="73152" anchor="ctr" anchorCtr="0" upright="1">
            <a:noAutofit/>
          </a:bodyPr>
          <a:lstStyle/>
          <a:p>
            <a:pPr algn="ctr"/>
            <a:r>
              <a:rPr lang="en-US" sz="2240" b="1" dirty="0">
                <a:ea typeface="Times New Roman" panose="02020603050405020304" pitchFamily="18" charset="0"/>
                <a:cs typeface="Times New Roman" panose="02020603050405020304" pitchFamily="18" charset="0"/>
              </a:rPr>
              <a:t>Future Racks and Systems</a:t>
            </a:r>
          </a:p>
        </p:txBody>
      </p:sp>
      <p:sp>
        <p:nvSpPr>
          <p:cNvPr id="78" name="Text Box 9557">
            <a:extLst>
              <a:ext uri="{FF2B5EF4-FFF2-40B4-BE49-F238E27FC236}">
                <a16:creationId xmlns:a16="http://schemas.microsoft.com/office/drawing/2014/main" id="{9772DA25-45E4-492D-9A40-DB325C18F508}"/>
              </a:ext>
            </a:extLst>
          </p:cNvPr>
          <p:cNvSpPr txBox="1">
            <a:spLocks noChangeArrowheads="1"/>
          </p:cNvSpPr>
          <p:nvPr/>
        </p:nvSpPr>
        <p:spPr bwMode="auto">
          <a:xfrm>
            <a:off x="152400" y="2256574"/>
            <a:ext cx="3442480" cy="860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146304" tIns="73152" rIns="146304" bIns="73152" anchor="ctr" anchorCtr="0" upright="1">
            <a:noAutofit/>
          </a:bodyPr>
          <a:lstStyle/>
          <a:p>
            <a:pPr algn="ctr"/>
            <a:r>
              <a:rPr lang="en-US" sz="2240" b="1" dirty="0">
                <a:ea typeface="Times New Roman" panose="02020603050405020304" pitchFamily="18" charset="0"/>
                <a:cs typeface="Times New Roman" panose="02020603050405020304" pitchFamily="18" charset="0"/>
              </a:rPr>
              <a:t>Wireless Device Systems</a:t>
            </a:r>
          </a:p>
        </p:txBody>
      </p:sp>
      <p:cxnSp>
        <p:nvCxnSpPr>
          <p:cNvPr id="79" name="Straight Arrow Connector 78">
            <a:extLst>
              <a:ext uri="{FF2B5EF4-FFF2-40B4-BE49-F238E27FC236}">
                <a16:creationId xmlns:a16="http://schemas.microsoft.com/office/drawing/2014/main" id="{E3A858C4-83E1-40E5-AA08-1688E6924608}"/>
              </a:ext>
            </a:extLst>
          </p:cNvPr>
          <p:cNvCxnSpPr>
            <a:cxnSpLocks/>
          </p:cNvCxnSpPr>
          <p:nvPr/>
        </p:nvCxnSpPr>
        <p:spPr>
          <a:xfrm flipV="1">
            <a:off x="6152427" y="2810465"/>
            <a:ext cx="0" cy="448255"/>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cxnSp>
        <p:nvCxnSpPr>
          <p:cNvPr id="80" name="Straight Arrow Connector 79">
            <a:extLst>
              <a:ext uri="{FF2B5EF4-FFF2-40B4-BE49-F238E27FC236}">
                <a16:creationId xmlns:a16="http://schemas.microsoft.com/office/drawing/2014/main" id="{FE79E359-82DE-4472-84C9-7D73DBF2476F}"/>
              </a:ext>
            </a:extLst>
          </p:cNvPr>
          <p:cNvCxnSpPr>
            <a:cxnSpLocks/>
          </p:cNvCxnSpPr>
          <p:nvPr/>
        </p:nvCxnSpPr>
        <p:spPr>
          <a:xfrm>
            <a:off x="6152427" y="3662478"/>
            <a:ext cx="0" cy="570595"/>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cxnSp>
        <p:nvCxnSpPr>
          <p:cNvPr id="81" name="Straight Arrow Connector 80">
            <a:extLst>
              <a:ext uri="{FF2B5EF4-FFF2-40B4-BE49-F238E27FC236}">
                <a16:creationId xmlns:a16="http://schemas.microsoft.com/office/drawing/2014/main" id="{913F34C8-E1E7-4483-AB1F-E8FAF6041B26}"/>
              </a:ext>
            </a:extLst>
          </p:cNvPr>
          <p:cNvCxnSpPr>
            <a:cxnSpLocks/>
          </p:cNvCxnSpPr>
          <p:nvPr/>
        </p:nvCxnSpPr>
        <p:spPr>
          <a:xfrm flipH="1">
            <a:off x="7530541" y="2289825"/>
            <a:ext cx="466500" cy="212452"/>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cxnSp>
        <p:nvCxnSpPr>
          <p:cNvPr id="82" name="Straight Arrow Connector 81">
            <a:extLst>
              <a:ext uri="{FF2B5EF4-FFF2-40B4-BE49-F238E27FC236}">
                <a16:creationId xmlns:a16="http://schemas.microsoft.com/office/drawing/2014/main" id="{76E4EFBA-BBFE-4BAC-9D72-73F49E0CDA0F}"/>
              </a:ext>
            </a:extLst>
          </p:cNvPr>
          <p:cNvCxnSpPr>
            <a:cxnSpLocks/>
          </p:cNvCxnSpPr>
          <p:nvPr/>
        </p:nvCxnSpPr>
        <p:spPr>
          <a:xfrm>
            <a:off x="8758706" y="2289825"/>
            <a:ext cx="0" cy="294991"/>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cxnSp>
        <p:nvCxnSpPr>
          <p:cNvPr id="83" name="Straight Arrow Connector 82">
            <a:extLst>
              <a:ext uri="{FF2B5EF4-FFF2-40B4-BE49-F238E27FC236}">
                <a16:creationId xmlns:a16="http://schemas.microsoft.com/office/drawing/2014/main" id="{053E12AF-668E-4DE3-BEFA-420963D5DD7A}"/>
              </a:ext>
            </a:extLst>
          </p:cNvPr>
          <p:cNvCxnSpPr>
            <a:cxnSpLocks/>
            <a:endCxn id="56" idx="1"/>
          </p:cNvCxnSpPr>
          <p:nvPr/>
        </p:nvCxnSpPr>
        <p:spPr>
          <a:xfrm>
            <a:off x="9789439" y="2181419"/>
            <a:ext cx="214866" cy="350632"/>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cxnSp>
        <p:nvCxnSpPr>
          <p:cNvPr id="84" name="Straight Arrow Connector 83">
            <a:extLst>
              <a:ext uri="{FF2B5EF4-FFF2-40B4-BE49-F238E27FC236}">
                <a16:creationId xmlns:a16="http://schemas.microsoft.com/office/drawing/2014/main" id="{A07B66A7-CCD0-40AF-9FBE-69FE830FBF69}"/>
              </a:ext>
            </a:extLst>
          </p:cNvPr>
          <p:cNvCxnSpPr>
            <a:cxnSpLocks/>
          </p:cNvCxnSpPr>
          <p:nvPr/>
        </p:nvCxnSpPr>
        <p:spPr>
          <a:xfrm flipH="1" flipV="1">
            <a:off x="5691092" y="6674474"/>
            <a:ext cx="1503622" cy="622576"/>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cxnSp>
        <p:nvCxnSpPr>
          <p:cNvPr id="85" name="Straight Arrow Connector 84">
            <a:extLst>
              <a:ext uri="{FF2B5EF4-FFF2-40B4-BE49-F238E27FC236}">
                <a16:creationId xmlns:a16="http://schemas.microsoft.com/office/drawing/2014/main" id="{3C684557-05DF-46EF-954F-8B47600D282A}"/>
              </a:ext>
            </a:extLst>
          </p:cNvPr>
          <p:cNvCxnSpPr>
            <a:cxnSpLocks/>
          </p:cNvCxnSpPr>
          <p:nvPr/>
        </p:nvCxnSpPr>
        <p:spPr>
          <a:xfrm flipV="1">
            <a:off x="7388806" y="6630929"/>
            <a:ext cx="1216470" cy="709667"/>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cxnSp>
        <p:nvCxnSpPr>
          <p:cNvPr id="86" name="Straight Arrow Connector 85">
            <a:extLst>
              <a:ext uri="{FF2B5EF4-FFF2-40B4-BE49-F238E27FC236}">
                <a16:creationId xmlns:a16="http://schemas.microsoft.com/office/drawing/2014/main" id="{BF5C0AEF-33FF-4BA5-8C87-4991ED58E98D}"/>
              </a:ext>
            </a:extLst>
          </p:cNvPr>
          <p:cNvCxnSpPr>
            <a:cxnSpLocks/>
          </p:cNvCxnSpPr>
          <p:nvPr/>
        </p:nvCxnSpPr>
        <p:spPr>
          <a:xfrm>
            <a:off x="3337403" y="2618788"/>
            <a:ext cx="511014" cy="7128"/>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cxnSp>
        <p:nvCxnSpPr>
          <p:cNvPr id="87" name="Straight Arrow Connector 86">
            <a:extLst>
              <a:ext uri="{FF2B5EF4-FFF2-40B4-BE49-F238E27FC236}">
                <a16:creationId xmlns:a16="http://schemas.microsoft.com/office/drawing/2014/main" id="{A21770CD-664F-45D5-9C27-8FF77564A72C}"/>
              </a:ext>
            </a:extLst>
          </p:cNvPr>
          <p:cNvCxnSpPr>
            <a:cxnSpLocks/>
          </p:cNvCxnSpPr>
          <p:nvPr/>
        </p:nvCxnSpPr>
        <p:spPr>
          <a:xfrm flipH="1" flipV="1">
            <a:off x="10767636" y="4552421"/>
            <a:ext cx="929534" cy="10310"/>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sp>
        <p:nvSpPr>
          <p:cNvPr id="88" name="Text Box 9557">
            <a:extLst>
              <a:ext uri="{FF2B5EF4-FFF2-40B4-BE49-F238E27FC236}">
                <a16:creationId xmlns:a16="http://schemas.microsoft.com/office/drawing/2014/main" id="{0B66BA99-72FA-4B9E-ACEF-5414A263133B}"/>
              </a:ext>
            </a:extLst>
          </p:cNvPr>
          <p:cNvSpPr txBox="1">
            <a:spLocks noChangeArrowheads="1"/>
          </p:cNvSpPr>
          <p:nvPr/>
        </p:nvSpPr>
        <p:spPr bwMode="auto">
          <a:xfrm>
            <a:off x="11092608" y="4131192"/>
            <a:ext cx="3168202" cy="860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146304" tIns="73152" rIns="146304" bIns="73152" anchor="ctr" anchorCtr="0" upright="1">
            <a:noAutofit/>
          </a:bodyPr>
          <a:lstStyle/>
          <a:p>
            <a:pPr algn="ctr"/>
            <a:r>
              <a:rPr lang="en-US" sz="2240" b="1" dirty="0">
                <a:ea typeface="Times New Roman" panose="02020603050405020304" pitchFamily="18" charset="0"/>
                <a:cs typeface="Times New Roman" panose="02020603050405020304" pitchFamily="18" charset="0"/>
              </a:rPr>
              <a:t>Core Network </a:t>
            </a:r>
          </a:p>
        </p:txBody>
      </p:sp>
    </p:spTree>
    <p:extLst>
      <p:ext uri="{BB962C8B-B14F-4D97-AF65-F5344CB8AC3E}">
        <p14:creationId xmlns:p14="http://schemas.microsoft.com/office/powerpoint/2010/main" val="35016994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9E899AD3-5CF4-4225-B920-9F427F78052E}"/>
              </a:ext>
            </a:extLst>
          </p:cNvPr>
          <p:cNvSpPr/>
          <p:nvPr/>
        </p:nvSpPr>
        <p:spPr>
          <a:xfrm rot="21263354">
            <a:off x="-367305" y="4556005"/>
            <a:ext cx="695520" cy="374427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a:extLst>
              <a:ext uri="{FF2B5EF4-FFF2-40B4-BE49-F238E27FC236}">
                <a16:creationId xmlns:a16="http://schemas.microsoft.com/office/drawing/2014/main" id="{EB72737A-9994-425F-BB92-E38458267ADC}"/>
              </a:ext>
            </a:extLst>
          </p:cNvPr>
          <p:cNvSpPr/>
          <p:nvPr/>
        </p:nvSpPr>
        <p:spPr>
          <a:xfrm rot="10028043">
            <a:off x="14169549" y="-631206"/>
            <a:ext cx="1479904" cy="3895559"/>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7EE31F9E-B173-4493-BED8-0A85AC58CD5D}"/>
              </a:ext>
            </a:extLst>
          </p:cNvPr>
          <p:cNvSpPr/>
          <p:nvPr/>
        </p:nvSpPr>
        <p:spPr>
          <a:xfrm flipH="1">
            <a:off x="13241357" y="3028432"/>
            <a:ext cx="1407005" cy="5201167"/>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A345495B-1256-4739-AE82-E37306738FA2}"/>
              </a:ext>
            </a:extLst>
          </p:cNvPr>
          <p:cNvCxnSpPr>
            <a:cxnSpLocks/>
          </p:cNvCxnSpPr>
          <p:nvPr/>
        </p:nvCxnSpPr>
        <p:spPr>
          <a:xfrm flipH="1">
            <a:off x="12607134" y="3729855"/>
            <a:ext cx="1870866" cy="45274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2D5671-1BB7-4ED3-8F95-E97DBC8A22C6}"/>
              </a:ext>
            </a:extLst>
          </p:cNvPr>
          <p:cNvCxnSpPr>
            <a:cxnSpLocks/>
          </p:cNvCxnSpPr>
          <p:nvPr/>
        </p:nvCxnSpPr>
        <p:spPr>
          <a:xfrm>
            <a:off x="14272691" y="-533400"/>
            <a:ext cx="205309" cy="4235954"/>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67A4B39C-74C0-4838-B57F-4333BE688F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7543800"/>
            <a:ext cx="1146375" cy="573187"/>
          </a:xfrm>
          <a:prstGeom prst="rect">
            <a:avLst/>
          </a:prstGeom>
        </p:spPr>
      </p:pic>
      <p:sp>
        <p:nvSpPr>
          <p:cNvPr id="7" name="Title 6">
            <a:extLst>
              <a:ext uri="{FF2B5EF4-FFF2-40B4-BE49-F238E27FC236}">
                <a16:creationId xmlns:a16="http://schemas.microsoft.com/office/drawing/2014/main" id="{F72D04F3-E7E0-4E3C-8A42-323C638338CF}"/>
              </a:ext>
            </a:extLst>
          </p:cNvPr>
          <p:cNvSpPr>
            <a:spLocks noGrp="1"/>
          </p:cNvSpPr>
          <p:nvPr>
            <p:ph type="title"/>
          </p:nvPr>
        </p:nvSpPr>
        <p:spPr>
          <a:xfrm>
            <a:off x="1750222" y="379538"/>
            <a:ext cx="10316002" cy="1584960"/>
          </a:xfrm>
        </p:spPr>
        <p:txBody>
          <a:bodyPr>
            <a:normAutofit fontScale="90000"/>
          </a:bodyPr>
          <a:lstStyle/>
          <a:p>
            <a:r>
              <a:rPr lang="en-US" dirty="0">
                <a:solidFill>
                  <a:srgbClr val="00B0F0"/>
                </a:solidFill>
              </a:rPr>
              <a:t>Dual TRs that Provides Restricted Access </a:t>
            </a:r>
            <a:br>
              <a:rPr lang="en-US" dirty="0">
                <a:solidFill>
                  <a:srgbClr val="00B0F0"/>
                </a:solidFill>
              </a:rPr>
            </a:br>
            <a:r>
              <a:rPr lang="en-US" dirty="0">
                <a:solidFill>
                  <a:srgbClr val="00B0F0"/>
                </a:solidFill>
              </a:rPr>
              <a:t>to the Core Network</a:t>
            </a:r>
            <a:br>
              <a:rPr lang="en-US" dirty="0">
                <a:solidFill>
                  <a:srgbClr val="00B0F0"/>
                </a:solidFill>
              </a:rPr>
            </a:br>
            <a:endParaRPr lang="en-US" dirty="0">
              <a:solidFill>
                <a:srgbClr val="00B0F0"/>
              </a:solidFill>
            </a:endParaRPr>
          </a:p>
        </p:txBody>
      </p:sp>
      <p:grpSp>
        <p:nvGrpSpPr>
          <p:cNvPr id="10" name="Canvas 4878">
            <a:extLst>
              <a:ext uri="{FF2B5EF4-FFF2-40B4-BE49-F238E27FC236}">
                <a16:creationId xmlns:a16="http://schemas.microsoft.com/office/drawing/2014/main" id="{4E26B6E6-4C32-4631-8BDE-AB564C447BE3}"/>
              </a:ext>
            </a:extLst>
          </p:cNvPr>
          <p:cNvGrpSpPr/>
          <p:nvPr/>
        </p:nvGrpSpPr>
        <p:grpSpPr>
          <a:xfrm rot="16200000">
            <a:off x="5067935" y="-1715556"/>
            <a:ext cx="4849542" cy="11910096"/>
            <a:chOff x="1562113" y="160020"/>
            <a:chExt cx="2139315" cy="5253990"/>
          </a:xfrm>
        </p:grpSpPr>
        <p:sp>
          <p:nvSpPr>
            <p:cNvPr id="12" name="Rectangle 11">
              <a:extLst>
                <a:ext uri="{FF2B5EF4-FFF2-40B4-BE49-F238E27FC236}">
                  <a16:creationId xmlns:a16="http://schemas.microsoft.com/office/drawing/2014/main" id="{A9DE107B-7152-4078-96D4-DBC5245A6095}"/>
                </a:ext>
              </a:extLst>
            </p:cNvPr>
            <p:cNvSpPr>
              <a:spLocks noChangeArrowheads="1"/>
            </p:cNvSpPr>
            <p:nvPr/>
          </p:nvSpPr>
          <p:spPr bwMode="auto">
            <a:xfrm>
              <a:off x="1562113" y="160020"/>
              <a:ext cx="2139315" cy="5253990"/>
            </a:xfrm>
            <a:prstGeom prst="rect">
              <a:avLst/>
            </a:prstGeom>
            <a:solidFill>
              <a:schemeClr val="bg1">
                <a:lumMod val="65000"/>
                <a:lumOff val="0"/>
              </a:schemeClr>
            </a:solidFill>
            <a:ln w="12700">
              <a:solidFill>
                <a:srgbClr val="000000"/>
              </a:solidFill>
              <a:miter lim="800000"/>
              <a:headEnd/>
              <a:tailEnd/>
            </a:ln>
          </p:spPr>
          <p:txBody>
            <a:bodyPr rot="0" vert="horz" wrap="square" lIns="146304" tIns="73152" rIns="146304" bIns="73152" anchor="t" anchorCtr="0" upright="1">
              <a:noAutofit/>
            </a:bodyPr>
            <a:lstStyle/>
            <a:p>
              <a:endParaRPr lang="en-US" dirty="0"/>
            </a:p>
          </p:txBody>
        </p:sp>
        <p:sp>
          <p:nvSpPr>
            <p:cNvPr id="13" name="Rectangle 12">
              <a:extLst>
                <a:ext uri="{FF2B5EF4-FFF2-40B4-BE49-F238E27FC236}">
                  <a16:creationId xmlns:a16="http://schemas.microsoft.com/office/drawing/2014/main" id="{21BB5CB3-1FC3-4F02-8671-CF487D05DBE7}"/>
                </a:ext>
              </a:extLst>
            </p:cNvPr>
            <p:cNvSpPr>
              <a:spLocks noChangeArrowheads="1"/>
            </p:cNvSpPr>
            <p:nvPr/>
          </p:nvSpPr>
          <p:spPr bwMode="auto">
            <a:xfrm>
              <a:off x="1625613" y="222885"/>
              <a:ext cx="2020570" cy="5144770"/>
            </a:xfrm>
            <a:prstGeom prst="rect">
              <a:avLst/>
            </a:prstGeom>
            <a:solidFill>
              <a:schemeClr val="bg1">
                <a:lumMod val="100000"/>
                <a:lumOff val="0"/>
              </a:schemeClr>
            </a:solidFill>
            <a:ln w="12700">
              <a:solidFill>
                <a:srgbClr val="000000"/>
              </a:solidFill>
              <a:miter lim="800000"/>
              <a:headEnd/>
              <a:tailEnd/>
            </a:ln>
          </p:spPr>
          <p:txBody>
            <a:bodyPr rot="0" vert="horz" wrap="square" lIns="146304" tIns="73152" rIns="146304" bIns="73152" anchor="t" anchorCtr="0" upright="1">
              <a:noAutofit/>
            </a:bodyPr>
            <a:lstStyle/>
            <a:p>
              <a:endParaRPr lang="en-US" dirty="0"/>
            </a:p>
          </p:txBody>
        </p:sp>
        <p:sp>
          <p:nvSpPr>
            <p:cNvPr id="14" name="Oval 13">
              <a:extLst>
                <a:ext uri="{FF2B5EF4-FFF2-40B4-BE49-F238E27FC236}">
                  <a16:creationId xmlns:a16="http://schemas.microsoft.com/office/drawing/2014/main" id="{DFFAA73E-61DC-48AD-AB83-68C7371728D9}"/>
                </a:ext>
              </a:extLst>
            </p:cNvPr>
            <p:cNvSpPr>
              <a:spLocks noChangeArrowheads="1"/>
            </p:cNvSpPr>
            <p:nvPr/>
          </p:nvSpPr>
          <p:spPr bwMode="auto">
            <a:xfrm>
              <a:off x="3443618" y="2564765"/>
              <a:ext cx="73025" cy="73025"/>
            </a:xfrm>
            <a:prstGeom prst="ellipse">
              <a:avLst/>
            </a:prstGeom>
            <a:solidFill>
              <a:srgbClr val="FFFFFF"/>
            </a:solidFill>
            <a:ln w="9525">
              <a:solidFill>
                <a:schemeClr val="bg1">
                  <a:lumMod val="50000"/>
                  <a:lumOff val="0"/>
                </a:schemeClr>
              </a:solidFill>
              <a:round/>
              <a:headEnd/>
              <a:tailEnd/>
            </a:ln>
          </p:spPr>
          <p:txBody>
            <a:bodyPr rot="0" vert="horz" wrap="square" lIns="146304" tIns="73152" rIns="146304" bIns="73152" anchor="t" anchorCtr="0" upright="1">
              <a:noAutofit/>
            </a:bodyPr>
            <a:lstStyle/>
            <a:p>
              <a:endParaRPr lang="en-US" dirty="0"/>
            </a:p>
          </p:txBody>
        </p:sp>
        <p:sp>
          <p:nvSpPr>
            <p:cNvPr id="16" name="Oval 15">
              <a:extLst>
                <a:ext uri="{FF2B5EF4-FFF2-40B4-BE49-F238E27FC236}">
                  <a16:creationId xmlns:a16="http://schemas.microsoft.com/office/drawing/2014/main" id="{4997652C-5522-420A-BD83-8B5EC688FC3D}"/>
                </a:ext>
              </a:extLst>
            </p:cNvPr>
            <p:cNvSpPr>
              <a:spLocks noChangeArrowheads="1"/>
            </p:cNvSpPr>
            <p:nvPr/>
          </p:nvSpPr>
          <p:spPr bwMode="auto">
            <a:xfrm>
              <a:off x="3542043" y="2563495"/>
              <a:ext cx="73025" cy="73025"/>
            </a:xfrm>
            <a:prstGeom prst="ellipse">
              <a:avLst/>
            </a:prstGeom>
            <a:solidFill>
              <a:srgbClr val="FFFFFF"/>
            </a:solidFill>
            <a:ln w="9525">
              <a:solidFill>
                <a:schemeClr val="bg1">
                  <a:lumMod val="50000"/>
                  <a:lumOff val="0"/>
                </a:schemeClr>
              </a:solidFill>
              <a:round/>
              <a:headEnd/>
              <a:tailEnd/>
            </a:ln>
          </p:spPr>
          <p:txBody>
            <a:bodyPr rot="0" vert="horz" wrap="square" lIns="146304" tIns="73152" rIns="146304" bIns="73152" anchor="t" anchorCtr="0" upright="1">
              <a:noAutofit/>
            </a:bodyPr>
            <a:lstStyle/>
            <a:p>
              <a:endParaRPr lang="en-US" dirty="0"/>
            </a:p>
          </p:txBody>
        </p:sp>
        <p:sp>
          <p:nvSpPr>
            <p:cNvPr id="17" name="Oval 16">
              <a:extLst>
                <a:ext uri="{FF2B5EF4-FFF2-40B4-BE49-F238E27FC236}">
                  <a16:creationId xmlns:a16="http://schemas.microsoft.com/office/drawing/2014/main" id="{BC677F18-97D7-4F57-8E1F-848532CA3B24}"/>
                </a:ext>
              </a:extLst>
            </p:cNvPr>
            <p:cNvSpPr>
              <a:spLocks noChangeArrowheads="1"/>
            </p:cNvSpPr>
            <p:nvPr/>
          </p:nvSpPr>
          <p:spPr bwMode="auto">
            <a:xfrm>
              <a:off x="3443618" y="2656840"/>
              <a:ext cx="73025" cy="73025"/>
            </a:xfrm>
            <a:prstGeom prst="ellipse">
              <a:avLst/>
            </a:prstGeom>
            <a:solidFill>
              <a:srgbClr val="FFFFFF"/>
            </a:solidFill>
            <a:ln w="9525">
              <a:solidFill>
                <a:schemeClr val="bg1">
                  <a:lumMod val="50000"/>
                  <a:lumOff val="0"/>
                </a:schemeClr>
              </a:solidFill>
              <a:round/>
              <a:headEnd/>
              <a:tailEnd/>
            </a:ln>
          </p:spPr>
          <p:txBody>
            <a:bodyPr rot="0" vert="horz" wrap="square" lIns="146304" tIns="73152" rIns="146304" bIns="73152" anchor="t" anchorCtr="0" upright="1">
              <a:noAutofit/>
            </a:bodyPr>
            <a:lstStyle/>
            <a:p>
              <a:endParaRPr lang="en-US" dirty="0"/>
            </a:p>
          </p:txBody>
        </p:sp>
        <p:sp>
          <p:nvSpPr>
            <p:cNvPr id="18" name="Oval 17">
              <a:extLst>
                <a:ext uri="{FF2B5EF4-FFF2-40B4-BE49-F238E27FC236}">
                  <a16:creationId xmlns:a16="http://schemas.microsoft.com/office/drawing/2014/main" id="{60CEB539-0C5C-4FEC-B6C3-5504307A8537}"/>
                </a:ext>
              </a:extLst>
            </p:cNvPr>
            <p:cNvSpPr>
              <a:spLocks noChangeArrowheads="1"/>
            </p:cNvSpPr>
            <p:nvPr/>
          </p:nvSpPr>
          <p:spPr bwMode="auto">
            <a:xfrm>
              <a:off x="3542043" y="2655570"/>
              <a:ext cx="73025" cy="73025"/>
            </a:xfrm>
            <a:prstGeom prst="ellipse">
              <a:avLst/>
            </a:prstGeom>
            <a:solidFill>
              <a:srgbClr val="FFFFFF"/>
            </a:solidFill>
            <a:ln w="9525">
              <a:solidFill>
                <a:schemeClr val="bg1">
                  <a:lumMod val="50000"/>
                  <a:lumOff val="0"/>
                </a:schemeClr>
              </a:solidFill>
              <a:round/>
              <a:headEnd/>
              <a:tailEnd/>
            </a:ln>
          </p:spPr>
          <p:txBody>
            <a:bodyPr rot="0" vert="horz" wrap="square" lIns="146304" tIns="73152" rIns="146304" bIns="73152" anchor="t" anchorCtr="0" upright="1">
              <a:noAutofit/>
            </a:bodyPr>
            <a:lstStyle/>
            <a:p>
              <a:endParaRPr lang="en-US" dirty="0"/>
            </a:p>
          </p:txBody>
        </p:sp>
        <p:sp>
          <p:nvSpPr>
            <p:cNvPr id="19" name="Oval 18">
              <a:extLst>
                <a:ext uri="{FF2B5EF4-FFF2-40B4-BE49-F238E27FC236}">
                  <a16:creationId xmlns:a16="http://schemas.microsoft.com/office/drawing/2014/main" id="{FB3885A3-FB6E-463F-8668-E0B8AD0969EA}"/>
                </a:ext>
              </a:extLst>
            </p:cNvPr>
            <p:cNvSpPr>
              <a:spLocks noChangeArrowheads="1"/>
            </p:cNvSpPr>
            <p:nvPr/>
          </p:nvSpPr>
          <p:spPr bwMode="auto">
            <a:xfrm>
              <a:off x="3443618" y="2755265"/>
              <a:ext cx="73025" cy="73025"/>
            </a:xfrm>
            <a:prstGeom prst="ellipse">
              <a:avLst/>
            </a:prstGeom>
            <a:solidFill>
              <a:srgbClr val="FFFFFF"/>
            </a:solidFill>
            <a:ln w="9525">
              <a:solidFill>
                <a:schemeClr val="bg1">
                  <a:lumMod val="50000"/>
                  <a:lumOff val="0"/>
                </a:schemeClr>
              </a:solidFill>
              <a:round/>
              <a:headEnd/>
              <a:tailEnd/>
            </a:ln>
          </p:spPr>
          <p:txBody>
            <a:bodyPr rot="0" vert="horz" wrap="square" lIns="146304" tIns="73152" rIns="146304" bIns="73152" anchor="t" anchorCtr="0" upright="1">
              <a:noAutofit/>
            </a:bodyPr>
            <a:lstStyle/>
            <a:p>
              <a:endParaRPr lang="en-US" dirty="0"/>
            </a:p>
          </p:txBody>
        </p:sp>
        <p:sp>
          <p:nvSpPr>
            <p:cNvPr id="20" name="Oval 19">
              <a:extLst>
                <a:ext uri="{FF2B5EF4-FFF2-40B4-BE49-F238E27FC236}">
                  <a16:creationId xmlns:a16="http://schemas.microsoft.com/office/drawing/2014/main" id="{BADB8216-E2B6-487D-9014-8C23510552FD}"/>
                </a:ext>
              </a:extLst>
            </p:cNvPr>
            <p:cNvSpPr>
              <a:spLocks noChangeArrowheads="1"/>
            </p:cNvSpPr>
            <p:nvPr/>
          </p:nvSpPr>
          <p:spPr bwMode="auto">
            <a:xfrm>
              <a:off x="3542043" y="2753995"/>
              <a:ext cx="73025" cy="73025"/>
            </a:xfrm>
            <a:prstGeom prst="ellipse">
              <a:avLst/>
            </a:prstGeom>
            <a:solidFill>
              <a:srgbClr val="FFFFFF"/>
            </a:solidFill>
            <a:ln w="9525">
              <a:solidFill>
                <a:schemeClr val="bg1">
                  <a:lumMod val="50000"/>
                  <a:lumOff val="0"/>
                </a:schemeClr>
              </a:solidFill>
              <a:round/>
              <a:headEnd/>
              <a:tailEnd/>
            </a:ln>
          </p:spPr>
          <p:txBody>
            <a:bodyPr rot="0" vert="horz" wrap="square" lIns="146304" tIns="73152" rIns="146304" bIns="73152" anchor="t" anchorCtr="0" upright="1">
              <a:noAutofit/>
            </a:bodyPr>
            <a:lstStyle/>
            <a:p>
              <a:endParaRPr lang="en-US" dirty="0"/>
            </a:p>
          </p:txBody>
        </p:sp>
        <p:sp>
          <p:nvSpPr>
            <p:cNvPr id="21" name="Oval 20">
              <a:extLst>
                <a:ext uri="{FF2B5EF4-FFF2-40B4-BE49-F238E27FC236}">
                  <a16:creationId xmlns:a16="http://schemas.microsoft.com/office/drawing/2014/main" id="{1787D5E4-EBCD-4C60-BFF0-8AC432ED18F0}"/>
                </a:ext>
              </a:extLst>
            </p:cNvPr>
            <p:cNvSpPr>
              <a:spLocks noChangeArrowheads="1"/>
            </p:cNvSpPr>
            <p:nvPr/>
          </p:nvSpPr>
          <p:spPr bwMode="auto">
            <a:xfrm>
              <a:off x="3443618" y="2848610"/>
              <a:ext cx="73025" cy="73025"/>
            </a:xfrm>
            <a:prstGeom prst="ellipse">
              <a:avLst/>
            </a:prstGeom>
            <a:solidFill>
              <a:srgbClr val="FFFFFF"/>
            </a:solidFill>
            <a:ln w="9525">
              <a:solidFill>
                <a:schemeClr val="bg1">
                  <a:lumMod val="50000"/>
                  <a:lumOff val="0"/>
                </a:schemeClr>
              </a:solidFill>
              <a:round/>
              <a:headEnd/>
              <a:tailEnd/>
            </a:ln>
          </p:spPr>
          <p:txBody>
            <a:bodyPr rot="0" vert="horz" wrap="square" lIns="146304" tIns="73152" rIns="146304" bIns="73152" anchor="t" anchorCtr="0" upright="1">
              <a:noAutofit/>
            </a:bodyPr>
            <a:lstStyle/>
            <a:p>
              <a:endParaRPr lang="en-US" dirty="0"/>
            </a:p>
          </p:txBody>
        </p:sp>
        <p:sp>
          <p:nvSpPr>
            <p:cNvPr id="22" name="Oval 21">
              <a:extLst>
                <a:ext uri="{FF2B5EF4-FFF2-40B4-BE49-F238E27FC236}">
                  <a16:creationId xmlns:a16="http://schemas.microsoft.com/office/drawing/2014/main" id="{93BAE658-C1F9-400E-8F76-41BA42FC3128}"/>
                </a:ext>
              </a:extLst>
            </p:cNvPr>
            <p:cNvSpPr>
              <a:spLocks noChangeArrowheads="1"/>
            </p:cNvSpPr>
            <p:nvPr/>
          </p:nvSpPr>
          <p:spPr bwMode="auto">
            <a:xfrm>
              <a:off x="3542043" y="2847340"/>
              <a:ext cx="73025" cy="73025"/>
            </a:xfrm>
            <a:prstGeom prst="ellipse">
              <a:avLst/>
            </a:prstGeom>
            <a:solidFill>
              <a:srgbClr val="FFFFFF"/>
            </a:solidFill>
            <a:ln w="9525">
              <a:solidFill>
                <a:schemeClr val="bg1">
                  <a:lumMod val="50000"/>
                  <a:lumOff val="0"/>
                </a:schemeClr>
              </a:solidFill>
              <a:round/>
              <a:headEnd/>
              <a:tailEnd/>
            </a:ln>
          </p:spPr>
          <p:txBody>
            <a:bodyPr rot="0" vert="horz" wrap="square" lIns="146304" tIns="73152" rIns="146304" bIns="73152" anchor="t" anchorCtr="0" upright="1">
              <a:noAutofit/>
            </a:bodyPr>
            <a:lstStyle/>
            <a:p>
              <a:endParaRPr lang="en-US" dirty="0"/>
            </a:p>
          </p:txBody>
        </p:sp>
        <p:sp>
          <p:nvSpPr>
            <p:cNvPr id="24" name="Oval 23">
              <a:extLst>
                <a:ext uri="{FF2B5EF4-FFF2-40B4-BE49-F238E27FC236}">
                  <a16:creationId xmlns:a16="http://schemas.microsoft.com/office/drawing/2014/main" id="{657E7950-780A-471C-BA20-C852FE9DD88B}"/>
                </a:ext>
              </a:extLst>
            </p:cNvPr>
            <p:cNvSpPr>
              <a:spLocks noChangeArrowheads="1"/>
            </p:cNvSpPr>
            <p:nvPr/>
          </p:nvSpPr>
          <p:spPr bwMode="auto">
            <a:xfrm>
              <a:off x="3443618" y="2945130"/>
              <a:ext cx="73025" cy="73025"/>
            </a:xfrm>
            <a:prstGeom prst="ellipse">
              <a:avLst/>
            </a:prstGeom>
            <a:solidFill>
              <a:srgbClr val="FFFFFF"/>
            </a:solidFill>
            <a:ln w="9525">
              <a:solidFill>
                <a:schemeClr val="bg1">
                  <a:lumMod val="50000"/>
                  <a:lumOff val="0"/>
                </a:schemeClr>
              </a:solidFill>
              <a:round/>
              <a:headEnd/>
              <a:tailEnd/>
            </a:ln>
          </p:spPr>
          <p:txBody>
            <a:bodyPr rot="0" vert="horz" wrap="square" lIns="146304" tIns="73152" rIns="146304" bIns="73152" anchor="t" anchorCtr="0" upright="1">
              <a:noAutofit/>
            </a:bodyPr>
            <a:lstStyle/>
            <a:p>
              <a:endParaRPr lang="en-US" dirty="0"/>
            </a:p>
          </p:txBody>
        </p:sp>
        <p:sp>
          <p:nvSpPr>
            <p:cNvPr id="25" name="Oval 24">
              <a:extLst>
                <a:ext uri="{FF2B5EF4-FFF2-40B4-BE49-F238E27FC236}">
                  <a16:creationId xmlns:a16="http://schemas.microsoft.com/office/drawing/2014/main" id="{81DD074C-A557-4769-857E-1C5F7FD3D546}"/>
                </a:ext>
              </a:extLst>
            </p:cNvPr>
            <p:cNvSpPr>
              <a:spLocks noChangeArrowheads="1"/>
            </p:cNvSpPr>
            <p:nvPr/>
          </p:nvSpPr>
          <p:spPr bwMode="auto">
            <a:xfrm>
              <a:off x="3542043" y="2943860"/>
              <a:ext cx="73025" cy="73025"/>
            </a:xfrm>
            <a:prstGeom prst="ellipse">
              <a:avLst/>
            </a:prstGeom>
            <a:solidFill>
              <a:srgbClr val="FFFFFF"/>
            </a:solidFill>
            <a:ln w="9525">
              <a:solidFill>
                <a:schemeClr val="bg1">
                  <a:lumMod val="50000"/>
                  <a:lumOff val="0"/>
                </a:schemeClr>
              </a:solidFill>
              <a:round/>
              <a:headEnd/>
              <a:tailEnd/>
            </a:ln>
          </p:spPr>
          <p:txBody>
            <a:bodyPr rot="0" vert="horz" wrap="square" lIns="146304" tIns="73152" rIns="146304" bIns="73152" anchor="t" anchorCtr="0" upright="1">
              <a:noAutofit/>
            </a:bodyPr>
            <a:lstStyle/>
            <a:p>
              <a:endParaRPr lang="en-US" dirty="0"/>
            </a:p>
          </p:txBody>
        </p:sp>
        <p:sp>
          <p:nvSpPr>
            <p:cNvPr id="26" name="Rectangle 25">
              <a:extLst>
                <a:ext uri="{FF2B5EF4-FFF2-40B4-BE49-F238E27FC236}">
                  <a16:creationId xmlns:a16="http://schemas.microsoft.com/office/drawing/2014/main" id="{A1C606FC-5A23-47FC-BFBE-E3293759F762}"/>
                </a:ext>
              </a:extLst>
            </p:cNvPr>
            <p:cNvSpPr>
              <a:spLocks noChangeArrowheads="1"/>
            </p:cNvSpPr>
            <p:nvPr/>
          </p:nvSpPr>
          <p:spPr bwMode="auto">
            <a:xfrm rot="16200000" flipV="1">
              <a:off x="1908188" y="5135245"/>
              <a:ext cx="45720" cy="511175"/>
            </a:xfrm>
            <a:prstGeom prst="rect">
              <a:avLst/>
            </a:prstGeom>
            <a:solidFill>
              <a:srgbClr val="FFFFFF"/>
            </a:solidFill>
            <a:ln w="9525">
              <a:solidFill>
                <a:srgbClr val="000000"/>
              </a:solidFill>
              <a:miter lim="800000"/>
              <a:headEnd/>
              <a:tailEnd/>
            </a:ln>
          </p:spPr>
          <p:txBody>
            <a:bodyPr rot="0" vert="horz" wrap="square" lIns="146304" tIns="73152" rIns="146304" bIns="73152" anchor="t" anchorCtr="0" upright="1">
              <a:noAutofit/>
            </a:bodyPr>
            <a:lstStyle/>
            <a:p>
              <a:endParaRPr lang="en-US" dirty="0"/>
            </a:p>
          </p:txBody>
        </p:sp>
        <p:cxnSp>
          <p:nvCxnSpPr>
            <p:cNvPr id="27" name="AutoShape 99">
              <a:extLst>
                <a:ext uri="{FF2B5EF4-FFF2-40B4-BE49-F238E27FC236}">
                  <a16:creationId xmlns:a16="http://schemas.microsoft.com/office/drawing/2014/main" id="{8E3F5CF3-3FD0-4B33-8125-0FC1DAD08CC6}"/>
                </a:ext>
              </a:extLst>
            </p:cNvPr>
            <p:cNvCxnSpPr>
              <a:cxnSpLocks noChangeShapeType="1"/>
            </p:cNvCxnSpPr>
            <p:nvPr/>
          </p:nvCxnSpPr>
          <p:spPr bwMode="auto">
            <a:xfrm rot="16200000">
              <a:off x="2139328" y="5390515"/>
              <a:ext cx="45720" cy="63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8" name="AutoShape 100">
              <a:extLst>
                <a:ext uri="{FF2B5EF4-FFF2-40B4-BE49-F238E27FC236}">
                  <a16:creationId xmlns:a16="http://schemas.microsoft.com/office/drawing/2014/main" id="{A6C827B0-2AD0-46A1-9604-595A30B6CE94}"/>
                </a:ext>
              </a:extLst>
            </p:cNvPr>
            <p:cNvCxnSpPr>
              <a:cxnSpLocks noChangeShapeType="1"/>
            </p:cNvCxnSpPr>
            <p:nvPr/>
          </p:nvCxnSpPr>
          <p:spPr bwMode="auto">
            <a:xfrm rot="16200000">
              <a:off x="1681493" y="5390515"/>
              <a:ext cx="45720" cy="63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29" name="Arc 101">
              <a:extLst>
                <a:ext uri="{FF2B5EF4-FFF2-40B4-BE49-F238E27FC236}">
                  <a16:creationId xmlns:a16="http://schemas.microsoft.com/office/drawing/2014/main" id="{6103F026-FBC8-41C6-89CD-8899D81D5B2D}"/>
                </a:ext>
              </a:extLst>
            </p:cNvPr>
            <p:cNvSpPr>
              <a:spLocks/>
            </p:cNvSpPr>
            <p:nvPr/>
          </p:nvSpPr>
          <p:spPr bwMode="auto">
            <a:xfrm rot="16200000" flipV="1">
              <a:off x="1680858" y="4886325"/>
              <a:ext cx="504825" cy="45783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rot="0" vert="horz" wrap="square" lIns="146304" tIns="73152" rIns="146304" bIns="73152" anchor="t" anchorCtr="0" upright="1">
              <a:noAutofit/>
            </a:bodyPr>
            <a:lstStyle/>
            <a:p>
              <a:endParaRPr lang="en-US" dirty="0"/>
            </a:p>
          </p:txBody>
        </p:sp>
        <p:sp>
          <p:nvSpPr>
            <p:cNvPr id="30" name="Rectangle 29">
              <a:extLst>
                <a:ext uri="{FF2B5EF4-FFF2-40B4-BE49-F238E27FC236}">
                  <a16:creationId xmlns:a16="http://schemas.microsoft.com/office/drawing/2014/main" id="{0AACA072-4001-4EF8-8702-9FD700DFD1B9}"/>
                </a:ext>
              </a:extLst>
            </p:cNvPr>
            <p:cNvSpPr>
              <a:spLocks noChangeArrowheads="1"/>
            </p:cNvSpPr>
            <p:nvPr/>
          </p:nvSpPr>
          <p:spPr bwMode="auto">
            <a:xfrm rot="16200000" flipV="1">
              <a:off x="1440193" y="5106670"/>
              <a:ext cx="509270" cy="18415"/>
            </a:xfrm>
            <a:prstGeom prst="rect">
              <a:avLst/>
            </a:prstGeom>
            <a:solidFill>
              <a:srgbClr val="FFFFFF"/>
            </a:solidFill>
            <a:ln w="9525">
              <a:solidFill>
                <a:srgbClr val="000000"/>
              </a:solidFill>
              <a:miter lim="800000"/>
              <a:headEnd/>
              <a:tailEnd/>
            </a:ln>
          </p:spPr>
          <p:txBody>
            <a:bodyPr rot="0" vert="horz" wrap="square" lIns="146304" tIns="73152" rIns="146304" bIns="73152" anchor="t" anchorCtr="0" upright="1">
              <a:noAutofit/>
            </a:bodyPr>
            <a:lstStyle/>
            <a:p>
              <a:endParaRPr lang="en-US" dirty="0"/>
            </a:p>
          </p:txBody>
        </p:sp>
        <p:sp>
          <p:nvSpPr>
            <p:cNvPr id="31" name="Rectangle 30">
              <a:extLst>
                <a:ext uri="{FF2B5EF4-FFF2-40B4-BE49-F238E27FC236}">
                  <a16:creationId xmlns:a16="http://schemas.microsoft.com/office/drawing/2014/main" id="{4B88F825-0458-46F1-8F1E-29A998FC97AF}"/>
                </a:ext>
              </a:extLst>
            </p:cNvPr>
            <p:cNvSpPr>
              <a:spLocks noChangeArrowheads="1"/>
            </p:cNvSpPr>
            <p:nvPr/>
          </p:nvSpPr>
          <p:spPr bwMode="auto">
            <a:xfrm rot="5400000">
              <a:off x="2540648" y="2148205"/>
              <a:ext cx="121285" cy="517525"/>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chemeClr val="accent6">
                      <a:lumMod val="40000"/>
                      <a:lumOff val="60000"/>
                    </a:schemeClr>
                  </a:solidFill>
                </a14:hiddenFill>
              </a:ext>
            </a:extLst>
          </p:spPr>
          <p:txBody>
            <a:bodyPr rot="0" vert="horz" wrap="square" lIns="146304" tIns="73152" rIns="146304" bIns="73152" anchor="t" anchorCtr="0" upright="1">
              <a:noAutofit/>
            </a:bodyPr>
            <a:lstStyle/>
            <a:p>
              <a:endParaRPr lang="en-US" dirty="0"/>
            </a:p>
          </p:txBody>
        </p:sp>
        <p:sp>
          <p:nvSpPr>
            <p:cNvPr id="32" name="Rectangle 31">
              <a:extLst>
                <a:ext uri="{FF2B5EF4-FFF2-40B4-BE49-F238E27FC236}">
                  <a16:creationId xmlns:a16="http://schemas.microsoft.com/office/drawing/2014/main" id="{0B54B9C5-0A9A-4CCF-B953-014C794ADE24}"/>
                </a:ext>
              </a:extLst>
            </p:cNvPr>
            <p:cNvSpPr>
              <a:spLocks noChangeArrowheads="1"/>
            </p:cNvSpPr>
            <p:nvPr/>
          </p:nvSpPr>
          <p:spPr bwMode="auto">
            <a:xfrm rot="16200000">
              <a:off x="3265818" y="2665095"/>
              <a:ext cx="511175" cy="248920"/>
            </a:xfrm>
            <a:prstGeom prst="rect">
              <a:avLst/>
            </a:prstGeom>
            <a:noFill/>
            <a:ln w="9525">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rot="0" vert="horz" wrap="square" lIns="146304" tIns="73152" rIns="146304" bIns="73152" anchor="t" anchorCtr="0" upright="1">
              <a:noAutofit/>
            </a:bodyPr>
            <a:lstStyle/>
            <a:p>
              <a:endParaRPr lang="en-US" dirty="0"/>
            </a:p>
          </p:txBody>
        </p:sp>
        <p:sp>
          <p:nvSpPr>
            <p:cNvPr id="33" name="Rectangle 32">
              <a:extLst>
                <a:ext uri="{FF2B5EF4-FFF2-40B4-BE49-F238E27FC236}">
                  <a16:creationId xmlns:a16="http://schemas.microsoft.com/office/drawing/2014/main" id="{98778968-26F5-4CFF-BC75-220576CD1D3C}"/>
                </a:ext>
              </a:extLst>
            </p:cNvPr>
            <p:cNvSpPr>
              <a:spLocks noChangeArrowheads="1"/>
            </p:cNvSpPr>
            <p:nvPr/>
          </p:nvSpPr>
          <p:spPr bwMode="auto">
            <a:xfrm rot="16200000">
              <a:off x="2789568" y="4977765"/>
              <a:ext cx="137160" cy="640080"/>
            </a:xfrm>
            <a:prstGeom prst="rect">
              <a:avLst/>
            </a:prstGeom>
            <a:noFill/>
            <a:ln w="9525">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rot="0" vert="horz" wrap="square" lIns="146304" tIns="73152" rIns="146304" bIns="73152" anchor="t" anchorCtr="0" upright="1">
              <a:noAutofit/>
            </a:bodyPr>
            <a:lstStyle/>
            <a:p>
              <a:endParaRPr lang="en-US" dirty="0"/>
            </a:p>
          </p:txBody>
        </p:sp>
        <p:sp>
          <p:nvSpPr>
            <p:cNvPr id="34" name="Rectangle 33">
              <a:extLst>
                <a:ext uri="{FF2B5EF4-FFF2-40B4-BE49-F238E27FC236}">
                  <a16:creationId xmlns:a16="http://schemas.microsoft.com/office/drawing/2014/main" id="{199DDD6A-A9F0-4451-9227-53D06F2CBD8F}"/>
                </a:ext>
              </a:extLst>
            </p:cNvPr>
            <p:cNvSpPr>
              <a:spLocks noChangeArrowheads="1"/>
            </p:cNvSpPr>
            <p:nvPr/>
          </p:nvSpPr>
          <p:spPr bwMode="auto">
            <a:xfrm>
              <a:off x="2568588" y="5285740"/>
              <a:ext cx="161925" cy="71120"/>
            </a:xfrm>
            <a:prstGeom prst="rect">
              <a:avLst/>
            </a:prstGeom>
            <a:solidFill>
              <a:schemeClr val="tx2">
                <a:lumMod val="20000"/>
                <a:lumOff val="80000"/>
              </a:schemeClr>
            </a:solidFill>
            <a:ln w="9525">
              <a:solidFill>
                <a:schemeClr val="tx2">
                  <a:lumMod val="60000"/>
                  <a:lumOff val="40000"/>
                </a:schemeClr>
              </a:solidFill>
              <a:miter lim="800000"/>
              <a:headEnd/>
              <a:tailEnd/>
            </a:ln>
          </p:spPr>
          <p:txBody>
            <a:bodyPr rot="0" vert="horz" wrap="square" lIns="146304" tIns="73152" rIns="146304" bIns="73152" anchor="t" anchorCtr="0" upright="1">
              <a:noAutofit/>
            </a:bodyPr>
            <a:lstStyle/>
            <a:p>
              <a:endParaRPr lang="en-US" dirty="0"/>
            </a:p>
          </p:txBody>
        </p:sp>
        <p:sp>
          <p:nvSpPr>
            <p:cNvPr id="35" name="Rectangle 34">
              <a:extLst>
                <a:ext uri="{FF2B5EF4-FFF2-40B4-BE49-F238E27FC236}">
                  <a16:creationId xmlns:a16="http://schemas.microsoft.com/office/drawing/2014/main" id="{28AA7459-2A72-4F73-A2A2-EBE39637ADC6}"/>
                </a:ext>
              </a:extLst>
            </p:cNvPr>
            <p:cNvSpPr>
              <a:spLocks noChangeArrowheads="1"/>
            </p:cNvSpPr>
            <p:nvPr/>
          </p:nvSpPr>
          <p:spPr bwMode="auto">
            <a:xfrm>
              <a:off x="2774328" y="5285740"/>
              <a:ext cx="161925" cy="71120"/>
            </a:xfrm>
            <a:prstGeom prst="rect">
              <a:avLst/>
            </a:prstGeom>
            <a:solidFill>
              <a:schemeClr val="tx2">
                <a:lumMod val="20000"/>
                <a:lumOff val="80000"/>
              </a:schemeClr>
            </a:solidFill>
            <a:ln w="9525">
              <a:solidFill>
                <a:schemeClr val="tx2">
                  <a:lumMod val="60000"/>
                  <a:lumOff val="40000"/>
                </a:schemeClr>
              </a:solidFill>
              <a:miter lim="800000"/>
              <a:headEnd/>
              <a:tailEnd/>
            </a:ln>
          </p:spPr>
          <p:txBody>
            <a:bodyPr rot="0" vert="horz" wrap="square" lIns="146304" tIns="73152" rIns="146304" bIns="73152" anchor="t" anchorCtr="0" upright="1">
              <a:noAutofit/>
            </a:bodyPr>
            <a:lstStyle/>
            <a:p>
              <a:endParaRPr lang="en-US" dirty="0"/>
            </a:p>
          </p:txBody>
        </p:sp>
        <p:sp>
          <p:nvSpPr>
            <p:cNvPr id="36" name="Rectangle 35">
              <a:extLst>
                <a:ext uri="{FF2B5EF4-FFF2-40B4-BE49-F238E27FC236}">
                  <a16:creationId xmlns:a16="http://schemas.microsoft.com/office/drawing/2014/main" id="{5A169EFA-705D-4A1C-B03C-8D9F52FF6574}"/>
                </a:ext>
              </a:extLst>
            </p:cNvPr>
            <p:cNvSpPr>
              <a:spLocks noChangeArrowheads="1"/>
            </p:cNvSpPr>
            <p:nvPr/>
          </p:nvSpPr>
          <p:spPr bwMode="auto">
            <a:xfrm>
              <a:off x="2980068" y="5285740"/>
              <a:ext cx="161925" cy="71120"/>
            </a:xfrm>
            <a:prstGeom prst="rect">
              <a:avLst/>
            </a:prstGeom>
            <a:solidFill>
              <a:schemeClr val="tx2">
                <a:lumMod val="20000"/>
                <a:lumOff val="80000"/>
              </a:schemeClr>
            </a:solidFill>
            <a:ln w="9525">
              <a:solidFill>
                <a:schemeClr val="tx2">
                  <a:lumMod val="60000"/>
                  <a:lumOff val="40000"/>
                </a:schemeClr>
              </a:solidFill>
              <a:miter lim="800000"/>
              <a:headEnd/>
              <a:tailEnd/>
            </a:ln>
          </p:spPr>
          <p:txBody>
            <a:bodyPr rot="0" vert="horz" wrap="square" lIns="146304" tIns="73152" rIns="146304" bIns="73152" anchor="t" anchorCtr="0" upright="1">
              <a:noAutofit/>
            </a:bodyPr>
            <a:lstStyle/>
            <a:p>
              <a:endParaRPr lang="en-US" dirty="0"/>
            </a:p>
          </p:txBody>
        </p:sp>
        <p:sp>
          <p:nvSpPr>
            <p:cNvPr id="37" name="Oval 36">
              <a:extLst>
                <a:ext uri="{FF2B5EF4-FFF2-40B4-BE49-F238E27FC236}">
                  <a16:creationId xmlns:a16="http://schemas.microsoft.com/office/drawing/2014/main" id="{165113D3-0ACA-496D-AB84-10DD9FC3E9AC}"/>
                </a:ext>
              </a:extLst>
            </p:cNvPr>
            <p:cNvSpPr>
              <a:spLocks noChangeArrowheads="1"/>
            </p:cNvSpPr>
            <p:nvPr/>
          </p:nvSpPr>
          <p:spPr bwMode="auto">
            <a:xfrm>
              <a:off x="3443618" y="256540"/>
              <a:ext cx="73025" cy="73025"/>
            </a:xfrm>
            <a:prstGeom prst="ellipse">
              <a:avLst/>
            </a:prstGeom>
            <a:solidFill>
              <a:srgbClr val="FFFFFF"/>
            </a:solidFill>
            <a:ln w="9525">
              <a:solidFill>
                <a:schemeClr val="bg1">
                  <a:lumMod val="50000"/>
                  <a:lumOff val="0"/>
                </a:schemeClr>
              </a:solidFill>
              <a:round/>
              <a:headEnd/>
              <a:tailEnd/>
            </a:ln>
          </p:spPr>
          <p:txBody>
            <a:bodyPr rot="0" vert="horz" wrap="square" lIns="146304" tIns="73152" rIns="146304" bIns="73152" anchor="t" anchorCtr="0" upright="1">
              <a:noAutofit/>
            </a:bodyPr>
            <a:lstStyle/>
            <a:p>
              <a:endParaRPr lang="en-US" dirty="0"/>
            </a:p>
          </p:txBody>
        </p:sp>
        <p:sp>
          <p:nvSpPr>
            <p:cNvPr id="38" name="Oval 37">
              <a:extLst>
                <a:ext uri="{FF2B5EF4-FFF2-40B4-BE49-F238E27FC236}">
                  <a16:creationId xmlns:a16="http://schemas.microsoft.com/office/drawing/2014/main" id="{1B0C6CB2-37A1-4AA8-80BD-B208948A030C}"/>
                </a:ext>
              </a:extLst>
            </p:cNvPr>
            <p:cNvSpPr>
              <a:spLocks noChangeArrowheads="1"/>
            </p:cNvSpPr>
            <p:nvPr/>
          </p:nvSpPr>
          <p:spPr bwMode="auto">
            <a:xfrm>
              <a:off x="3542043" y="255270"/>
              <a:ext cx="73025" cy="73025"/>
            </a:xfrm>
            <a:prstGeom prst="ellipse">
              <a:avLst/>
            </a:prstGeom>
            <a:solidFill>
              <a:srgbClr val="FFFFFF"/>
            </a:solidFill>
            <a:ln w="9525">
              <a:solidFill>
                <a:schemeClr val="bg1">
                  <a:lumMod val="50000"/>
                  <a:lumOff val="0"/>
                </a:schemeClr>
              </a:solidFill>
              <a:round/>
              <a:headEnd/>
              <a:tailEnd/>
            </a:ln>
          </p:spPr>
          <p:txBody>
            <a:bodyPr rot="0" vert="horz" wrap="square" lIns="146304" tIns="73152" rIns="146304" bIns="73152" anchor="t" anchorCtr="0" upright="1">
              <a:noAutofit/>
            </a:bodyPr>
            <a:lstStyle/>
            <a:p>
              <a:endParaRPr lang="en-US" dirty="0"/>
            </a:p>
          </p:txBody>
        </p:sp>
        <p:sp>
          <p:nvSpPr>
            <p:cNvPr id="39" name="Oval 38">
              <a:extLst>
                <a:ext uri="{FF2B5EF4-FFF2-40B4-BE49-F238E27FC236}">
                  <a16:creationId xmlns:a16="http://schemas.microsoft.com/office/drawing/2014/main" id="{5BAB14FA-FF29-4DC7-860B-0486AC01151C}"/>
                </a:ext>
              </a:extLst>
            </p:cNvPr>
            <p:cNvSpPr>
              <a:spLocks noChangeArrowheads="1"/>
            </p:cNvSpPr>
            <p:nvPr/>
          </p:nvSpPr>
          <p:spPr bwMode="auto">
            <a:xfrm>
              <a:off x="3443618" y="353060"/>
              <a:ext cx="73025" cy="73025"/>
            </a:xfrm>
            <a:prstGeom prst="ellipse">
              <a:avLst/>
            </a:prstGeom>
            <a:solidFill>
              <a:srgbClr val="FFFFFF"/>
            </a:solidFill>
            <a:ln w="9525">
              <a:solidFill>
                <a:schemeClr val="bg1">
                  <a:lumMod val="50000"/>
                  <a:lumOff val="0"/>
                </a:schemeClr>
              </a:solidFill>
              <a:round/>
              <a:headEnd/>
              <a:tailEnd/>
            </a:ln>
          </p:spPr>
          <p:txBody>
            <a:bodyPr rot="0" vert="horz" wrap="square" lIns="146304" tIns="73152" rIns="146304" bIns="73152" anchor="t" anchorCtr="0" upright="1">
              <a:noAutofit/>
            </a:bodyPr>
            <a:lstStyle/>
            <a:p>
              <a:endParaRPr lang="en-US" dirty="0"/>
            </a:p>
          </p:txBody>
        </p:sp>
        <p:sp>
          <p:nvSpPr>
            <p:cNvPr id="40" name="Oval 39">
              <a:extLst>
                <a:ext uri="{FF2B5EF4-FFF2-40B4-BE49-F238E27FC236}">
                  <a16:creationId xmlns:a16="http://schemas.microsoft.com/office/drawing/2014/main" id="{21E343AC-612B-46CC-8AE9-FA208820A95F}"/>
                </a:ext>
              </a:extLst>
            </p:cNvPr>
            <p:cNvSpPr>
              <a:spLocks noChangeArrowheads="1"/>
            </p:cNvSpPr>
            <p:nvPr/>
          </p:nvSpPr>
          <p:spPr bwMode="auto">
            <a:xfrm>
              <a:off x="3542043" y="351790"/>
              <a:ext cx="73025" cy="73025"/>
            </a:xfrm>
            <a:prstGeom prst="ellipse">
              <a:avLst/>
            </a:prstGeom>
            <a:solidFill>
              <a:srgbClr val="FFFFFF"/>
            </a:solidFill>
            <a:ln w="9525">
              <a:solidFill>
                <a:schemeClr val="bg1">
                  <a:lumMod val="50000"/>
                  <a:lumOff val="0"/>
                </a:schemeClr>
              </a:solidFill>
              <a:round/>
              <a:headEnd/>
              <a:tailEnd/>
            </a:ln>
          </p:spPr>
          <p:txBody>
            <a:bodyPr rot="0" vert="horz" wrap="square" lIns="146304" tIns="73152" rIns="146304" bIns="73152" anchor="t" anchorCtr="0" upright="1">
              <a:noAutofit/>
            </a:bodyPr>
            <a:lstStyle/>
            <a:p>
              <a:endParaRPr lang="en-US" dirty="0"/>
            </a:p>
          </p:txBody>
        </p:sp>
        <p:sp>
          <p:nvSpPr>
            <p:cNvPr id="41" name="Rectangle 40">
              <a:extLst>
                <a:ext uri="{FF2B5EF4-FFF2-40B4-BE49-F238E27FC236}">
                  <a16:creationId xmlns:a16="http://schemas.microsoft.com/office/drawing/2014/main" id="{98D5923E-20F5-4AED-A51F-28014F472D25}"/>
                </a:ext>
              </a:extLst>
            </p:cNvPr>
            <p:cNvSpPr>
              <a:spLocks noChangeArrowheads="1"/>
            </p:cNvSpPr>
            <p:nvPr/>
          </p:nvSpPr>
          <p:spPr bwMode="auto">
            <a:xfrm rot="16200000">
              <a:off x="3405518" y="214630"/>
              <a:ext cx="232410" cy="248920"/>
            </a:xfrm>
            <a:prstGeom prst="rect">
              <a:avLst/>
            </a:prstGeom>
            <a:noFill/>
            <a:ln w="9525">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rot="0" vert="horz" wrap="square" lIns="146304" tIns="73152" rIns="146304" bIns="73152" anchor="t" anchorCtr="0" upright="1">
              <a:noAutofit/>
            </a:bodyPr>
            <a:lstStyle/>
            <a:p>
              <a:endParaRPr lang="en-US" dirty="0"/>
            </a:p>
          </p:txBody>
        </p:sp>
        <p:sp>
          <p:nvSpPr>
            <p:cNvPr id="42" name="Rectangle 41">
              <a:extLst>
                <a:ext uri="{FF2B5EF4-FFF2-40B4-BE49-F238E27FC236}">
                  <a16:creationId xmlns:a16="http://schemas.microsoft.com/office/drawing/2014/main" id="{4602B969-3BD3-4969-9AB7-B30EE9B41477}"/>
                </a:ext>
              </a:extLst>
            </p:cNvPr>
            <p:cNvSpPr>
              <a:spLocks noChangeArrowheads="1"/>
            </p:cNvSpPr>
            <p:nvPr/>
          </p:nvSpPr>
          <p:spPr bwMode="auto">
            <a:xfrm>
              <a:off x="1618891" y="3460555"/>
              <a:ext cx="182880" cy="617855"/>
            </a:xfrm>
            <a:prstGeom prst="rect">
              <a:avLst/>
            </a:prstGeom>
            <a:noFill/>
            <a:ln w="9525">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rot="0" vert="horz" wrap="square" lIns="146304" tIns="73152" rIns="146304" bIns="73152" anchor="t" anchorCtr="0" upright="1">
              <a:noAutofit/>
            </a:bodyPr>
            <a:lstStyle/>
            <a:p>
              <a:endParaRPr lang="en-US" dirty="0"/>
            </a:p>
          </p:txBody>
        </p:sp>
        <p:sp>
          <p:nvSpPr>
            <p:cNvPr id="43" name="Rectangle 42">
              <a:extLst>
                <a:ext uri="{FF2B5EF4-FFF2-40B4-BE49-F238E27FC236}">
                  <a16:creationId xmlns:a16="http://schemas.microsoft.com/office/drawing/2014/main" id="{32FD2466-AE5B-494E-9B36-60D73F5D0644}"/>
                </a:ext>
              </a:extLst>
            </p:cNvPr>
            <p:cNvSpPr>
              <a:spLocks noChangeArrowheads="1"/>
            </p:cNvSpPr>
            <p:nvPr/>
          </p:nvSpPr>
          <p:spPr bwMode="auto">
            <a:xfrm rot="5400000">
              <a:off x="1414422" y="3731700"/>
              <a:ext cx="499110" cy="71120"/>
            </a:xfrm>
            <a:prstGeom prst="rect">
              <a:avLst/>
            </a:prstGeom>
            <a:solidFill>
              <a:srgbClr val="FF5B5B"/>
            </a:solidFill>
            <a:ln w="9525">
              <a:solidFill>
                <a:srgbClr val="FF0000"/>
              </a:solidFill>
              <a:miter lim="800000"/>
              <a:headEnd/>
              <a:tailEnd/>
            </a:ln>
          </p:spPr>
          <p:txBody>
            <a:bodyPr rot="0" vert="horz" wrap="square" lIns="146304" tIns="73152" rIns="146304" bIns="73152" anchor="t" anchorCtr="0" upright="1">
              <a:noAutofit/>
            </a:bodyPr>
            <a:lstStyle/>
            <a:p>
              <a:endParaRPr lang="en-US" dirty="0"/>
            </a:p>
          </p:txBody>
        </p:sp>
        <p:sp>
          <p:nvSpPr>
            <p:cNvPr id="44" name="Rectangle 43">
              <a:extLst>
                <a:ext uri="{FF2B5EF4-FFF2-40B4-BE49-F238E27FC236}">
                  <a16:creationId xmlns:a16="http://schemas.microsoft.com/office/drawing/2014/main" id="{70EF21F1-15C7-434B-A680-716E83514502}"/>
                </a:ext>
              </a:extLst>
            </p:cNvPr>
            <p:cNvSpPr>
              <a:spLocks noChangeArrowheads="1"/>
            </p:cNvSpPr>
            <p:nvPr/>
          </p:nvSpPr>
          <p:spPr bwMode="auto">
            <a:xfrm>
              <a:off x="2393135" y="2534920"/>
              <a:ext cx="640080" cy="2313432"/>
            </a:xfrm>
            <a:prstGeom prst="rect">
              <a:avLst/>
            </a:prstGeom>
            <a:noFill/>
            <a:ln w="9525">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rot="0" vert="horz" wrap="square" lIns="146304" tIns="73152" rIns="146304" bIns="73152" anchor="t" anchorCtr="0" upright="1">
              <a:noAutofit/>
            </a:bodyPr>
            <a:lstStyle/>
            <a:p>
              <a:endParaRPr lang="en-US" dirty="0"/>
            </a:p>
          </p:txBody>
        </p:sp>
        <p:cxnSp>
          <p:nvCxnSpPr>
            <p:cNvPr id="45" name="AutoShape 126">
              <a:extLst>
                <a:ext uri="{FF2B5EF4-FFF2-40B4-BE49-F238E27FC236}">
                  <a16:creationId xmlns:a16="http://schemas.microsoft.com/office/drawing/2014/main" id="{6FA7F147-D67D-4B08-954E-34705C08A948}"/>
                </a:ext>
              </a:extLst>
            </p:cNvPr>
            <p:cNvCxnSpPr>
              <a:cxnSpLocks noChangeShapeType="1"/>
            </p:cNvCxnSpPr>
            <p:nvPr/>
          </p:nvCxnSpPr>
          <p:spPr bwMode="auto">
            <a:xfrm>
              <a:off x="2611768" y="2642870"/>
              <a:ext cx="635" cy="155448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46" name="AutoShape 127">
              <a:extLst>
                <a:ext uri="{FF2B5EF4-FFF2-40B4-BE49-F238E27FC236}">
                  <a16:creationId xmlns:a16="http://schemas.microsoft.com/office/drawing/2014/main" id="{3907D02F-7AFF-48AD-A30D-C07AF2A0CDB7}"/>
                </a:ext>
              </a:extLst>
            </p:cNvPr>
            <p:cNvCxnSpPr>
              <a:cxnSpLocks noChangeShapeType="1"/>
            </p:cNvCxnSpPr>
            <p:nvPr/>
          </p:nvCxnSpPr>
          <p:spPr bwMode="auto">
            <a:xfrm>
              <a:off x="2818143" y="2622550"/>
              <a:ext cx="635" cy="155448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47" name="Rectangle 46">
              <a:extLst>
                <a:ext uri="{FF2B5EF4-FFF2-40B4-BE49-F238E27FC236}">
                  <a16:creationId xmlns:a16="http://schemas.microsoft.com/office/drawing/2014/main" id="{3C2E8DF5-6C94-4492-B553-BB0FD681A8F2}"/>
                </a:ext>
              </a:extLst>
            </p:cNvPr>
            <p:cNvSpPr>
              <a:spLocks noChangeArrowheads="1"/>
            </p:cNvSpPr>
            <p:nvPr/>
          </p:nvSpPr>
          <p:spPr bwMode="auto">
            <a:xfrm>
              <a:off x="2564143" y="2537460"/>
              <a:ext cx="147320" cy="135890"/>
            </a:xfrm>
            <a:prstGeom prst="rect">
              <a:avLst/>
            </a:prstGeom>
            <a:solidFill>
              <a:srgbClr val="FFFFFF"/>
            </a:solidFill>
            <a:ln w="9525">
              <a:solidFill>
                <a:srgbClr val="000000"/>
              </a:solidFill>
              <a:miter lim="800000"/>
              <a:headEnd/>
              <a:tailEnd/>
            </a:ln>
          </p:spPr>
          <p:txBody>
            <a:bodyPr rot="0" vert="horz" wrap="square" lIns="146304" tIns="73152" rIns="146304" bIns="73152" anchor="t" anchorCtr="0" upright="1">
              <a:noAutofit/>
            </a:bodyPr>
            <a:lstStyle/>
            <a:p>
              <a:endParaRPr lang="en-US" dirty="0"/>
            </a:p>
          </p:txBody>
        </p:sp>
        <p:sp>
          <p:nvSpPr>
            <p:cNvPr id="48" name="Rectangle 47">
              <a:extLst>
                <a:ext uri="{FF2B5EF4-FFF2-40B4-BE49-F238E27FC236}">
                  <a16:creationId xmlns:a16="http://schemas.microsoft.com/office/drawing/2014/main" id="{474E0D28-3B0E-4573-8B8E-7293DB7059EF}"/>
                </a:ext>
              </a:extLst>
            </p:cNvPr>
            <p:cNvSpPr>
              <a:spLocks noChangeArrowheads="1"/>
            </p:cNvSpPr>
            <p:nvPr/>
          </p:nvSpPr>
          <p:spPr bwMode="auto">
            <a:xfrm>
              <a:off x="2712733" y="2537460"/>
              <a:ext cx="147320" cy="135890"/>
            </a:xfrm>
            <a:prstGeom prst="rect">
              <a:avLst/>
            </a:prstGeom>
            <a:solidFill>
              <a:srgbClr val="FFFFFF"/>
            </a:solidFill>
            <a:ln w="9525">
              <a:solidFill>
                <a:srgbClr val="000000"/>
              </a:solidFill>
              <a:miter lim="800000"/>
              <a:headEnd/>
              <a:tailEnd/>
            </a:ln>
          </p:spPr>
          <p:txBody>
            <a:bodyPr rot="0" vert="horz" wrap="square" lIns="146304" tIns="73152" rIns="146304" bIns="73152" anchor="t" anchorCtr="0" upright="1">
              <a:noAutofit/>
            </a:bodyPr>
            <a:lstStyle/>
            <a:p>
              <a:endParaRPr lang="en-US" dirty="0"/>
            </a:p>
          </p:txBody>
        </p:sp>
        <p:sp>
          <p:nvSpPr>
            <p:cNvPr id="49" name="Rectangle 48">
              <a:extLst>
                <a:ext uri="{FF2B5EF4-FFF2-40B4-BE49-F238E27FC236}">
                  <a16:creationId xmlns:a16="http://schemas.microsoft.com/office/drawing/2014/main" id="{DCD21650-D19A-473B-9DA9-F1F6ADCB6329}"/>
                </a:ext>
              </a:extLst>
            </p:cNvPr>
            <p:cNvSpPr>
              <a:spLocks noChangeArrowheads="1"/>
            </p:cNvSpPr>
            <p:nvPr/>
          </p:nvSpPr>
          <p:spPr bwMode="auto">
            <a:xfrm>
              <a:off x="2564143" y="3053080"/>
              <a:ext cx="147320" cy="135890"/>
            </a:xfrm>
            <a:prstGeom prst="rect">
              <a:avLst/>
            </a:prstGeom>
            <a:solidFill>
              <a:srgbClr val="FFFFFF"/>
            </a:solidFill>
            <a:ln w="9525">
              <a:solidFill>
                <a:srgbClr val="000000"/>
              </a:solidFill>
              <a:miter lim="800000"/>
              <a:headEnd/>
              <a:tailEnd/>
            </a:ln>
          </p:spPr>
          <p:txBody>
            <a:bodyPr rot="0" vert="horz" wrap="square" lIns="146304" tIns="73152" rIns="146304" bIns="73152" anchor="t" anchorCtr="0" upright="1">
              <a:noAutofit/>
            </a:bodyPr>
            <a:lstStyle/>
            <a:p>
              <a:endParaRPr lang="en-US" dirty="0"/>
            </a:p>
          </p:txBody>
        </p:sp>
        <p:sp>
          <p:nvSpPr>
            <p:cNvPr id="50" name="Rectangle 49">
              <a:extLst>
                <a:ext uri="{FF2B5EF4-FFF2-40B4-BE49-F238E27FC236}">
                  <a16:creationId xmlns:a16="http://schemas.microsoft.com/office/drawing/2014/main" id="{6D312A83-F281-4325-96DC-B68EEC2462AA}"/>
                </a:ext>
              </a:extLst>
            </p:cNvPr>
            <p:cNvSpPr>
              <a:spLocks noChangeArrowheads="1"/>
            </p:cNvSpPr>
            <p:nvPr/>
          </p:nvSpPr>
          <p:spPr bwMode="auto">
            <a:xfrm>
              <a:off x="2712733" y="3053080"/>
              <a:ext cx="147320" cy="135890"/>
            </a:xfrm>
            <a:prstGeom prst="rect">
              <a:avLst/>
            </a:prstGeom>
            <a:solidFill>
              <a:srgbClr val="FFFFFF"/>
            </a:solidFill>
            <a:ln w="9525">
              <a:solidFill>
                <a:srgbClr val="000000"/>
              </a:solidFill>
              <a:miter lim="800000"/>
              <a:headEnd/>
              <a:tailEnd/>
            </a:ln>
          </p:spPr>
          <p:txBody>
            <a:bodyPr rot="0" vert="horz" wrap="square" lIns="146304" tIns="73152" rIns="146304" bIns="73152" anchor="t" anchorCtr="0" upright="1">
              <a:noAutofit/>
            </a:bodyPr>
            <a:lstStyle/>
            <a:p>
              <a:endParaRPr lang="en-US" dirty="0"/>
            </a:p>
          </p:txBody>
        </p:sp>
        <p:sp>
          <p:nvSpPr>
            <p:cNvPr id="51" name="Rectangle 50">
              <a:extLst>
                <a:ext uri="{FF2B5EF4-FFF2-40B4-BE49-F238E27FC236}">
                  <a16:creationId xmlns:a16="http://schemas.microsoft.com/office/drawing/2014/main" id="{82314460-64B9-42C5-B719-6A3A6B078A87}"/>
                </a:ext>
              </a:extLst>
            </p:cNvPr>
            <p:cNvSpPr>
              <a:spLocks noChangeArrowheads="1"/>
            </p:cNvSpPr>
            <p:nvPr/>
          </p:nvSpPr>
          <p:spPr bwMode="auto">
            <a:xfrm>
              <a:off x="2564143" y="3569335"/>
              <a:ext cx="147320" cy="135890"/>
            </a:xfrm>
            <a:prstGeom prst="rect">
              <a:avLst/>
            </a:prstGeom>
            <a:solidFill>
              <a:srgbClr val="FFFFFF"/>
            </a:solidFill>
            <a:ln w="9525">
              <a:solidFill>
                <a:srgbClr val="000000"/>
              </a:solidFill>
              <a:miter lim="800000"/>
              <a:headEnd/>
              <a:tailEnd/>
            </a:ln>
          </p:spPr>
          <p:txBody>
            <a:bodyPr rot="0" vert="horz" wrap="square" lIns="146304" tIns="73152" rIns="146304" bIns="73152" anchor="t" anchorCtr="0" upright="1">
              <a:noAutofit/>
            </a:bodyPr>
            <a:lstStyle/>
            <a:p>
              <a:endParaRPr lang="en-US" dirty="0"/>
            </a:p>
          </p:txBody>
        </p:sp>
        <p:sp>
          <p:nvSpPr>
            <p:cNvPr id="52" name="Rectangle 51">
              <a:extLst>
                <a:ext uri="{FF2B5EF4-FFF2-40B4-BE49-F238E27FC236}">
                  <a16:creationId xmlns:a16="http://schemas.microsoft.com/office/drawing/2014/main" id="{ADDE5370-9649-4B06-9F46-F9F9DB1442F8}"/>
                </a:ext>
              </a:extLst>
            </p:cNvPr>
            <p:cNvSpPr>
              <a:spLocks noChangeArrowheads="1"/>
            </p:cNvSpPr>
            <p:nvPr/>
          </p:nvSpPr>
          <p:spPr bwMode="auto">
            <a:xfrm>
              <a:off x="2712733" y="3569335"/>
              <a:ext cx="147320" cy="135890"/>
            </a:xfrm>
            <a:prstGeom prst="rect">
              <a:avLst/>
            </a:prstGeom>
            <a:solidFill>
              <a:srgbClr val="FFFFFF"/>
            </a:solidFill>
            <a:ln w="9525">
              <a:solidFill>
                <a:srgbClr val="000000"/>
              </a:solidFill>
              <a:miter lim="800000"/>
              <a:headEnd/>
              <a:tailEnd/>
            </a:ln>
          </p:spPr>
          <p:txBody>
            <a:bodyPr rot="0" vert="horz" wrap="square" lIns="146304" tIns="73152" rIns="146304" bIns="73152" anchor="t" anchorCtr="0" upright="1">
              <a:noAutofit/>
            </a:bodyPr>
            <a:lstStyle/>
            <a:p>
              <a:endParaRPr lang="en-US" dirty="0"/>
            </a:p>
          </p:txBody>
        </p:sp>
        <p:cxnSp>
          <p:nvCxnSpPr>
            <p:cNvPr id="53" name="AutoShape 134">
              <a:extLst>
                <a:ext uri="{FF2B5EF4-FFF2-40B4-BE49-F238E27FC236}">
                  <a16:creationId xmlns:a16="http://schemas.microsoft.com/office/drawing/2014/main" id="{F64A2809-F0DC-4310-9A08-CAA808C8D72C}"/>
                </a:ext>
              </a:extLst>
            </p:cNvPr>
            <p:cNvCxnSpPr>
              <a:cxnSpLocks noChangeShapeType="1"/>
            </p:cNvCxnSpPr>
            <p:nvPr/>
          </p:nvCxnSpPr>
          <p:spPr bwMode="auto">
            <a:xfrm>
              <a:off x="2611768" y="4201795"/>
              <a:ext cx="635" cy="457200"/>
            </a:xfrm>
            <a:prstGeom prst="straightConnector1">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54" name="AutoShape 135">
              <a:extLst>
                <a:ext uri="{FF2B5EF4-FFF2-40B4-BE49-F238E27FC236}">
                  <a16:creationId xmlns:a16="http://schemas.microsoft.com/office/drawing/2014/main" id="{2F7FA684-7122-4F87-AC36-B8889E9172AF}"/>
                </a:ext>
              </a:extLst>
            </p:cNvPr>
            <p:cNvCxnSpPr>
              <a:cxnSpLocks noChangeShapeType="1"/>
            </p:cNvCxnSpPr>
            <p:nvPr/>
          </p:nvCxnSpPr>
          <p:spPr bwMode="auto">
            <a:xfrm>
              <a:off x="2818143" y="4201795"/>
              <a:ext cx="635" cy="457200"/>
            </a:xfrm>
            <a:prstGeom prst="straightConnector1">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sp>
          <p:nvSpPr>
            <p:cNvPr id="55" name="Rectangle 54">
              <a:extLst>
                <a:ext uri="{FF2B5EF4-FFF2-40B4-BE49-F238E27FC236}">
                  <a16:creationId xmlns:a16="http://schemas.microsoft.com/office/drawing/2014/main" id="{F3598482-124F-4658-8F41-EA882C333B31}"/>
                </a:ext>
              </a:extLst>
            </p:cNvPr>
            <p:cNvSpPr>
              <a:spLocks noChangeArrowheads="1"/>
            </p:cNvSpPr>
            <p:nvPr/>
          </p:nvSpPr>
          <p:spPr bwMode="auto">
            <a:xfrm>
              <a:off x="2564143" y="4097020"/>
              <a:ext cx="147320" cy="135890"/>
            </a:xfrm>
            <a:prstGeom prst="rect">
              <a:avLst/>
            </a:prstGeom>
            <a:solidFill>
              <a:srgbClr val="FFFFFF"/>
            </a:solidFill>
            <a:ln w="9525">
              <a:solidFill>
                <a:srgbClr val="000000"/>
              </a:solidFill>
              <a:miter lim="800000"/>
              <a:headEnd/>
              <a:tailEnd/>
            </a:ln>
          </p:spPr>
          <p:txBody>
            <a:bodyPr rot="0" vert="horz" wrap="square" lIns="146304" tIns="73152" rIns="146304" bIns="73152" anchor="t" anchorCtr="0" upright="1">
              <a:noAutofit/>
            </a:bodyPr>
            <a:lstStyle/>
            <a:p>
              <a:endParaRPr lang="en-US" dirty="0"/>
            </a:p>
          </p:txBody>
        </p:sp>
        <p:sp>
          <p:nvSpPr>
            <p:cNvPr id="56" name="Rectangle 55">
              <a:extLst>
                <a:ext uri="{FF2B5EF4-FFF2-40B4-BE49-F238E27FC236}">
                  <a16:creationId xmlns:a16="http://schemas.microsoft.com/office/drawing/2014/main" id="{63645759-38B2-462C-9662-408F5DE90E8C}"/>
                </a:ext>
              </a:extLst>
            </p:cNvPr>
            <p:cNvSpPr>
              <a:spLocks noChangeArrowheads="1"/>
            </p:cNvSpPr>
            <p:nvPr/>
          </p:nvSpPr>
          <p:spPr bwMode="auto">
            <a:xfrm>
              <a:off x="2712733" y="4097020"/>
              <a:ext cx="147320" cy="135890"/>
            </a:xfrm>
            <a:prstGeom prst="rect">
              <a:avLst/>
            </a:prstGeom>
            <a:solidFill>
              <a:srgbClr val="FFFFFF"/>
            </a:solidFill>
            <a:ln w="9525">
              <a:solidFill>
                <a:srgbClr val="000000"/>
              </a:solidFill>
              <a:miter lim="800000"/>
              <a:headEnd/>
              <a:tailEnd/>
            </a:ln>
          </p:spPr>
          <p:txBody>
            <a:bodyPr rot="0" vert="horz" wrap="square" lIns="146304" tIns="73152" rIns="146304" bIns="73152" anchor="t" anchorCtr="0" upright="1">
              <a:noAutofit/>
            </a:bodyPr>
            <a:lstStyle/>
            <a:p>
              <a:endParaRPr lang="en-US" dirty="0"/>
            </a:p>
          </p:txBody>
        </p:sp>
        <p:sp>
          <p:nvSpPr>
            <p:cNvPr id="57" name="Rectangle 56">
              <a:extLst>
                <a:ext uri="{FF2B5EF4-FFF2-40B4-BE49-F238E27FC236}">
                  <a16:creationId xmlns:a16="http://schemas.microsoft.com/office/drawing/2014/main" id="{9C8353B5-F39B-407E-9430-C574BBE3D6BA}"/>
                </a:ext>
              </a:extLst>
            </p:cNvPr>
            <p:cNvSpPr>
              <a:spLocks noChangeArrowheads="1"/>
            </p:cNvSpPr>
            <p:nvPr/>
          </p:nvSpPr>
          <p:spPr bwMode="auto">
            <a:xfrm>
              <a:off x="2564143" y="4625340"/>
              <a:ext cx="295910" cy="135890"/>
            </a:xfrm>
            <a:prstGeom prst="rect">
              <a:avLst/>
            </a:prstGeom>
            <a:solidFill>
              <a:srgbClr val="FFFFFF"/>
            </a:solidFill>
            <a:ln w="9525">
              <a:solidFill>
                <a:srgbClr val="000000"/>
              </a:solidFill>
              <a:prstDash val="dash"/>
              <a:miter lim="800000"/>
              <a:headEnd/>
              <a:tailEnd/>
            </a:ln>
          </p:spPr>
          <p:txBody>
            <a:bodyPr rot="0" vert="horz" wrap="square" lIns="146304" tIns="73152" rIns="146304" bIns="73152" anchor="t" anchorCtr="0" upright="1">
              <a:noAutofit/>
            </a:bodyPr>
            <a:lstStyle/>
            <a:p>
              <a:endParaRPr lang="en-US" dirty="0"/>
            </a:p>
          </p:txBody>
        </p:sp>
        <p:cxnSp>
          <p:nvCxnSpPr>
            <p:cNvPr id="58" name="AutoShape 139">
              <a:extLst>
                <a:ext uri="{FF2B5EF4-FFF2-40B4-BE49-F238E27FC236}">
                  <a16:creationId xmlns:a16="http://schemas.microsoft.com/office/drawing/2014/main" id="{2984C9FF-0C20-4B8B-ACA0-ECC1E92B8BAF}"/>
                </a:ext>
              </a:extLst>
            </p:cNvPr>
            <p:cNvCxnSpPr>
              <a:cxnSpLocks noChangeShapeType="1"/>
            </p:cNvCxnSpPr>
            <p:nvPr/>
          </p:nvCxnSpPr>
          <p:spPr bwMode="auto">
            <a:xfrm>
              <a:off x="2710828" y="4624070"/>
              <a:ext cx="635" cy="137160"/>
            </a:xfrm>
            <a:prstGeom prst="straightConnector1">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sp>
          <p:nvSpPr>
            <p:cNvPr id="59" name="Rectangle 58">
              <a:extLst>
                <a:ext uri="{FF2B5EF4-FFF2-40B4-BE49-F238E27FC236}">
                  <a16:creationId xmlns:a16="http://schemas.microsoft.com/office/drawing/2014/main" id="{B01BD370-03BB-4A0F-8C27-4E569FB9A482}"/>
                </a:ext>
              </a:extLst>
            </p:cNvPr>
            <p:cNvSpPr>
              <a:spLocks noChangeArrowheads="1"/>
            </p:cNvSpPr>
            <p:nvPr/>
          </p:nvSpPr>
          <p:spPr bwMode="auto">
            <a:xfrm>
              <a:off x="1625613" y="2477770"/>
              <a:ext cx="2020570" cy="54610"/>
            </a:xfrm>
            <a:prstGeom prst="rect">
              <a:avLst/>
            </a:prstGeom>
            <a:solidFill>
              <a:schemeClr val="bg1">
                <a:lumMod val="65000"/>
                <a:lumOff val="0"/>
              </a:schemeClr>
            </a:solidFill>
            <a:ln w="12700">
              <a:solidFill>
                <a:srgbClr val="000000"/>
              </a:solidFill>
              <a:miter lim="800000"/>
              <a:headEnd/>
              <a:tailEnd/>
            </a:ln>
          </p:spPr>
          <p:txBody>
            <a:bodyPr rot="0" vert="horz" wrap="square" lIns="146304" tIns="73152" rIns="146304" bIns="73152" anchor="t" anchorCtr="0" upright="1">
              <a:noAutofit/>
            </a:bodyPr>
            <a:lstStyle/>
            <a:p>
              <a:endParaRPr lang="en-US" dirty="0"/>
            </a:p>
          </p:txBody>
        </p:sp>
        <p:sp>
          <p:nvSpPr>
            <p:cNvPr id="60" name="Rectangle 59">
              <a:extLst>
                <a:ext uri="{FF2B5EF4-FFF2-40B4-BE49-F238E27FC236}">
                  <a16:creationId xmlns:a16="http://schemas.microsoft.com/office/drawing/2014/main" id="{7C219125-6555-4078-BFB6-9321CA26CE69}"/>
                </a:ext>
              </a:extLst>
            </p:cNvPr>
            <p:cNvSpPr>
              <a:spLocks noChangeArrowheads="1"/>
            </p:cNvSpPr>
            <p:nvPr/>
          </p:nvSpPr>
          <p:spPr bwMode="auto">
            <a:xfrm rot="16200000" flipV="1">
              <a:off x="1908188" y="2249805"/>
              <a:ext cx="45720" cy="511175"/>
            </a:xfrm>
            <a:prstGeom prst="rect">
              <a:avLst/>
            </a:prstGeom>
            <a:solidFill>
              <a:srgbClr val="FFFFFF"/>
            </a:solidFill>
            <a:ln w="9525">
              <a:solidFill>
                <a:srgbClr val="000000"/>
              </a:solidFill>
              <a:miter lim="800000"/>
              <a:headEnd/>
              <a:tailEnd/>
            </a:ln>
          </p:spPr>
          <p:txBody>
            <a:bodyPr rot="0" vert="horz" wrap="square" lIns="146304" tIns="73152" rIns="146304" bIns="73152" anchor="t" anchorCtr="0" upright="1">
              <a:noAutofit/>
            </a:bodyPr>
            <a:lstStyle/>
            <a:p>
              <a:endParaRPr lang="en-US" dirty="0"/>
            </a:p>
          </p:txBody>
        </p:sp>
        <p:cxnSp>
          <p:nvCxnSpPr>
            <p:cNvPr id="61" name="AutoShape 143">
              <a:extLst>
                <a:ext uri="{FF2B5EF4-FFF2-40B4-BE49-F238E27FC236}">
                  <a16:creationId xmlns:a16="http://schemas.microsoft.com/office/drawing/2014/main" id="{C7FF4AAD-8859-4525-8131-E69C24F4573B}"/>
                </a:ext>
              </a:extLst>
            </p:cNvPr>
            <p:cNvCxnSpPr>
              <a:cxnSpLocks noChangeShapeType="1"/>
            </p:cNvCxnSpPr>
            <p:nvPr/>
          </p:nvCxnSpPr>
          <p:spPr bwMode="auto">
            <a:xfrm rot="16200000">
              <a:off x="2139328" y="2505075"/>
              <a:ext cx="45720" cy="63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2" name="AutoShape 144">
              <a:extLst>
                <a:ext uri="{FF2B5EF4-FFF2-40B4-BE49-F238E27FC236}">
                  <a16:creationId xmlns:a16="http://schemas.microsoft.com/office/drawing/2014/main" id="{F90CE1AF-ABE6-49B0-B6EE-154C548BD6BB}"/>
                </a:ext>
              </a:extLst>
            </p:cNvPr>
            <p:cNvCxnSpPr>
              <a:cxnSpLocks noChangeShapeType="1"/>
            </p:cNvCxnSpPr>
            <p:nvPr/>
          </p:nvCxnSpPr>
          <p:spPr bwMode="auto">
            <a:xfrm rot="16200000">
              <a:off x="1681493" y="2505075"/>
              <a:ext cx="45720" cy="63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63" name="Arc 145">
              <a:extLst>
                <a:ext uri="{FF2B5EF4-FFF2-40B4-BE49-F238E27FC236}">
                  <a16:creationId xmlns:a16="http://schemas.microsoft.com/office/drawing/2014/main" id="{82C6E46C-4388-4BAB-A894-5966BD75CC52}"/>
                </a:ext>
              </a:extLst>
            </p:cNvPr>
            <p:cNvSpPr>
              <a:spLocks/>
            </p:cNvSpPr>
            <p:nvPr/>
          </p:nvSpPr>
          <p:spPr bwMode="auto">
            <a:xfrm rot="16200000" flipV="1">
              <a:off x="1680858" y="2000885"/>
              <a:ext cx="504825" cy="45783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rot="0" vert="horz" wrap="square" lIns="146304" tIns="73152" rIns="146304" bIns="73152" anchor="t" anchorCtr="0" upright="1">
              <a:noAutofit/>
            </a:bodyPr>
            <a:lstStyle/>
            <a:p>
              <a:endParaRPr lang="en-US" dirty="0"/>
            </a:p>
          </p:txBody>
        </p:sp>
        <p:sp>
          <p:nvSpPr>
            <p:cNvPr id="64" name="Rectangle 63">
              <a:extLst>
                <a:ext uri="{FF2B5EF4-FFF2-40B4-BE49-F238E27FC236}">
                  <a16:creationId xmlns:a16="http://schemas.microsoft.com/office/drawing/2014/main" id="{F3ACDB3B-3051-4BCB-9526-898EAAEB9568}"/>
                </a:ext>
              </a:extLst>
            </p:cNvPr>
            <p:cNvSpPr>
              <a:spLocks noChangeArrowheads="1"/>
            </p:cNvSpPr>
            <p:nvPr/>
          </p:nvSpPr>
          <p:spPr bwMode="auto">
            <a:xfrm rot="16200000" flipV="1">
              <a:off x="1440193" y="2221230"/>
              <a:ext cx="509270" cy="18415"/>
            </a:xfrm>
            <a:prstGeom prst="rect">
              <a:avLst/>
            </a:prstGeom>
            <a:solidFill>
              <a:srgbClr val="FFFFFF"/>
            </a:solidFill>
            <a:ln w="9525">
              <a:solidFill>
                <a:srgbClr val="000000"/>
              </a:solidFill>
              <a:miter lim="800000"/>
              <a:headEnd/>
              <a:tailEnd/>
            </a:ln>
          </p:spPr>
          <p:txBody>
            <a:bodyPr rot="0" vert="horz" wrap="square" lIns="146304" tIns="73152" rIns="146304" bIns="73152" anchor="t" anchorCtr="0" upright="1">
              <a:noAutofit/>
            </a:bodyPr>
            <a:lstStyle/>
            <a:p>
              <a:endParaRPr lang="en-US" dirty="0"/>
            </a:p>
          </p:txBody>
        </p:sp>
        <p:sp>
          <p:nvSpPr>
            <p:cNvPr id="65" name="Rectangle 64">
              <a:extLst>
                <a:ext uri="{FF2B5EF4-FFF2-40B4-BE49-F238E27FC236}">
                  <a16:creationId xmlns:a16="http://schemas.microsoft.com/office/drawing/2014/main" id="{9C3A08E7-A605-409F-BCBE-A17B418F1F5C}"/>
                </a:ext>
              </a:extLst>
            </p:cNvPr>
            <p:cNvSpPr>
              <a:spLocks noChangeArrowheads="1"/>
            </p:cNvSpPr>
            <p:nvPr/>
          </p:nvSpPr>
          <p:spPr bwMode="auto">
            <a:xfrm>
              <a:off x="3516008" y="3236053"/>
              <a:ext cx="121285" cy="822960"/>
            </a:xfrm>
            <a:prstGeom prst="rect">
              <a:avLst/>
            </a:prstGeom>
            <a:solidFill>
              <a:srgbClr val="FFC000"/>
            </a:solidFill>
            <a:ln w="9525">
              <a:solidFill>
                <a:schemeClr val="accent5">
                  <a:lumMod val="75000"/>
                </a:schemeClr>
              </a:solidFill>
              <a:miter lim="800000"/>
              <a:headEnd/>
              <a:tailEnd/>
            </a:ln>
          </p:spPr>
          <p:txBody>
            <a:bodyPr rot="0" vert="horz" wrap="square" lIns="146304" tIns="73152" rIns="146304" bIns="73152" anchor="t" anchorCtr="0" upright="1">
              <a:noAutofit/>
            </a:bodyPr>
            <a:lstStyle/>
            <a:p>
              <a:endParaRPr lang="en-US" dirty="0"/>
            </a:p>
          </p:txBody>
        </p:sp>
        <p:cxnSp>
          <p:nvCxnSpPr>
            <p:cNvPr id="66" name="AutoShape 148">
              <a:extLst>
                <a:ext uri="{FF2B5EF4-FFF2-40B4-BE49-F238E27FC236}">
                  <a16:creationId xmlns:a16="http://schemas.microsoft.com/office/drawing/2014/main" id="{EFF4A7F2-50DC-4A67-8BF1-E1087712957B}"/>
                </a:ext>
              </a:extLst>
            </p:cNvPr>
            <p:cNvCxnSpPr>
              <a:cxnSpLocks noChangeShapeType="1"/>
            </p:cNvCxnSpPr>
            <p:nvPr/>
          </p:nvCxnSpPr>
          <p:spPr bwMode="auto">
            <a:xfrm>
              <a:off x="2616213" y="323850"/>
              <a:ext cx="635" cy="100584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7" name="AutoShape 149">
              <a:extLst>
                <a:ext uri="{FF2B5EF4-FFF2-40B4-BE49-F238E27FC236}">
                  <a16:creationId xmlns:a16="http://schemas.microsoft.com/office/drawing/2014/main" id="{EED12CC5-E46D-4289-9162-AF4E88104C9C}"/>
                </a:ext>
              </a:extLst>
            </p:cNvPr>
            <p:cNvCxnSpPr>
              <a:cxnSpLocks noChangeShapeType="1"/>
            </p:cNvCxnSpPr>
            <p:nvPr/>
          </p:nvCxnSpPr>
          <p:spPr bwMode="auto">
            <a:xfrm>
              <a:off x="2822588" y="318770"/>
              <a:ext cx="635" cy="100584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68" name="Rectangle 67">
              <a:extLst>
                <a:ext uri="{FF2B5EF4-FFF2-40B4-BE49-F238E27FC236}">
                  <a16:creationId xmlns:a16="http://schemas.microsoft.com/office/drawing/2014/main" id="{9458479B-0917-4088-B233-1C7C298995F1}"/>
                </a:ext>
              </a:extLst>
            </p:cNvPr>
            <p:cNvSpPr>
              <a:spLocks noChangeArrowheads="1"/>
            </p:cNvSpPr>
            <p:nvPr/>
          </p:nvSpPr>
          <p:spPr bwMode="auto">
            <a:xfrm>
              <a:off x="2568588" y="226060"/>
              <a:ext cx="147320" cy="135890"/>
            </a:xfrm>
            <a:prstGeom prst="rect">
              <a:avLst/>
            </a:prstGeom>
            <a:solidFill>
              <a:srgbClr val="FFFFFF"/>
            </a:solidFill>
            <a:ln w="9525">
              <a:solidFill>
                <a:srgbClr val="000000"/>
              </a:solidFill>
              <a:miter lim="800000"/>
              <a:headEnd/>
              <a:tailEnd/>
            </a:ln>
          </p:spPr>
          <p:txBody>
            <a:bodyPr rot="0" vert="horz" wrap="square" lIns="146304" tIns="73152" rIns="146304" bIns="73152" anchor="t" anchorCtr="0" upright="1">
              <a:noAutofit/>
            </a:bodyPr>
            <a:lstStyle/>
            <a:p>
              <a:endParaRPr lang="en-US" dirty="0"/>
            </a:p>
          </p:txBody>
        </p:sp>
        <p:sp>
          <p:nvSpPr>
            <p:cNvPr id="69" name="Rectangle 68">
              <a:extLst>
                <a:ext uri="{FF2B5EF4-FFF2-40B4-BE49-F238E27FC236}">
                  <a16:creationId xmlns:a16="http://schemas.microsoft.com/office/drawing/2014/main" id="{FCB272A9-1808-4EA0-B2DC-3B824E278E5F}"/>
                </a:ext>
              </a:extLst>
            </p:cNvPr>
            <p:cNvSpPr>
              <a:spLocks noChangeArrowheads="1"/>
            </p:cNvSpPr>
            <p:nvPr/>
          </p:nvSpPr>
          <p:spPr bwMode="auto">
            <a:xfrm>
              <a:off x="2717178" y="226060"/>
              <a:ext cx="147320" cy="135890"/>
            </a:xfrm>
            <a:prstGeom prst="rect">
              <a:avLst/>
            </a:prstGeom>
            <a:solidFill>
              <a:srgbClr val="FFFFFF"/>
            </a:solidFill>
            <a:ln w="9525">
              <a:solidFill>
                <a:srgbClr val="000000"/>
              </a:solidFill>
              <a:miter lim="800000"/>
              <a:headEnd/>
              <a:tailEnd/>
            </a:ln>
          </p:spPr>
          <p:txBody>
            <a:bodyPr rot="0" vert="horz" wrap="square" lIns="146304" tIns="73152" rIns="146304" bIns="73152" anchor="t" anchorCtr="0" upright="1">
              <a:noAutofit/>
            </a:bodyPr>
            <a:lstStyle/>
            <a:p>
              <a:endParaRPr lang="en-US" dirty="0"/>
            </a:p>
          </p:txBody>
        </p:sp>
        <p:sp>
          <p:nvSpPr>
            <p:cNvPr id="70" name="Rectangle 69">
              <a:extLst>
                <a:ext uri="{FF2B5EF4-FFF2-40B4-BE49-F238E27FC236}">
                  <a16:creationId xmlns:a16="http://schemas.microsoft.com/office/drawing/2014/main" id="{EF1D2FEB-A350-4A10-A8CB-D9CE2866EA68}"/>
                </a:ext>
              </a:extLst>
            </p:cNvPr>
            <p:cNvSpPr>
              <a:spLocks noChangeArrowheads="1"/>
            </p:cNvSpPr>
            <p:nvPr/>
          </p:nvSpPr>
          <p:spPr bwMode="auto">
            <a:xfrm>
              <a:off x="2568588" y="742315"/>
              <a:ext cx="147320" cy="135890"/>
            </a:xfrm>
            <a:prstGeom prst="rect">
              <a:avLst/>
            </a:prstGeom>
            <a:solidFill>
              <a:srgbClr val="FFFFFF"/>
            </a:solidFill>
            <a:ln w="9525">
              <a:solidFill>
                <a:srgbClr val="000000"/>
              </a:solidFill>
              <a:miter lim="800000"/>
              <a:headEnd/>
              <a:tailEnd/>
            </a:ln>
          </p:spPr>
          <p:txBody>
            <a:bodyPr rot="0" vert="horz" wrap="square" lIns="146304" tIns="73152" rIns="146304" bIns="73152" anchor="t" anchorCtr="0" upright="1">
              <a:noAutofit/>
            </a:bodyPr>
            <a:lstStyle/>
            <a:p>
              <a:endParaRPr lang="en-US" dirty="0"/>
            </a:p>
          </p:txBody>
        </p:sp>
        <p:sp>
          <p:nvSpPr>
            <p:cNvPr id="71" name="Rectangle 70">
              <a:extLst>
                <a:ext uri="{FF2B5EF4-FFF2-40B4-BE49-F238E27FC236}">
                  <a16:creationId xmlns:a16="http://schemas.microsoft.com/office/drawing/2014/main" id="{F77B05A7-8206-4BE4-9379-7F44E154A607}"/>
                </a:ext>
              </a:extLst>
            </p:cNvPr>
            <p:cNvSpPr>
              <a:spLocks noChangeArrowheads="1"/>
            </p:cNvSpPr>
            <p:nvPr/>
          </p:nvSpPr>
          <p:spPr bwMode="auto">
            <a:xfrm>
              <a:off x="2717178" y="742315"/>
              <a:ext cx="147320" cy="135890"/>
            </a:xfrm>
            <a:prstGeom prst="rect">
              <a:avLst/>
            </a:prstGeom>
            <a:solidFill>
              <a:srgbClr val="FFFFFF"/>
            </a:solidFill>
            <a:ln w="9525">
              <a:solidFill>
                <a:srgbClr val="000000"/>
              </a:solidFill>
              <a:miter lim="800000"/>
              <a:headEnd/>
              <a:tailEnd/>
            </a:ln>
          </p:spPr>
          <p:txBody>
            <a:bodyPr rot="0" vert="horz" wrap="square" lIns="146304" tIns="73152" rIns="146304" bIns="73152" anchor="t" anchorCtr="0" upright="1">
              <a:noAutofit/>
            </a:bodyPr>
            <a:lstStyle/>
            <a:p>
              <a:endParaRPr lang="en-US" dirty="0"/>
            </a:p>
          </p:txBody>
        </p:sp>
        <p:sp>
          <p:nvSpPr>
            <p:cNvPr id="72" name="Rectangle 71">
              <a:extLst>
                <a:ext uri="{FF2B5EF4-FFF2-40B4-BE49-F238E27FC236}">
                  <a16:creationId xmlns:a16="http://schemas.microsoft.com/office/drawing/2014/main" id="{448F4ECD-D58A-4362-8E0C-85408ADD7917}"/>
                </a:ext>
              </a:extLst>
            </p:cNvPr>
            <p:cNvSpPr>
              <a:spLocks noChangeArrowheads="1"/>
            </p:cNvSpPr>
            <p:nvPr/>
          </p:nvSpPr>
          <p:spPr bwMode="auto">
            <a:xfrm>
              <a:off x="2568588" y="1270000"/>
              <a:ext cx="147320" cy="135890"/>
            </a:xfrm>
            <a:prstGeom prst="rect">
              <a:avLst/>
            </a:prstGeom>
            <a:solidFill>
              <a:srgbClr val="FFFFFF"/>
            </a:solidFill>
            <a:ln w="9525">
              <a:solidFill>
                <a:srgbClr val="000000"/>
              </a:solidFill>
              <a:miter lim="800000"/>
              <a:headEnd/>
              <a:tailEnd/>
            </a:ln>
          </p:spPr>
          <p:txBody>
            <a:bodyPr rot="0" vert="horz" wrap="square" lIns="146304" tIns="73152" rIns="146304" bIns="73152" anchor="t" anchorCtr="0" upright="1">
              <a:noAutofit/>
            </a:bodyPr>
            <a:lstStyle/>
            <a:p>
              <a:endParaRPr lang="en-US" dirty="0"/>
            </a:p>
          </p:txBody>
        </p:sp>
        <p:sp>
          <p:nvSpPr>
            <p:cNvPr id="73" name="Rectangle 72">
              <a:extLst>
                <a:ext uri="{FF2B5EF4-FFF2-40B4-BE49-F238E27FC236}">
                  <a16:creationId xmlns:a16="http://schemas.microsoft.com/office/drawing/2014/main" id="{D8A736D1-9C98-4AB6-A505-774DD8F44894}"/>
                </a:ext>
              </a:extLst>
            </p:cNvPr>
            <p:cNvSpPr>
              <a:spLocks noChangeArrowheads="1"/>
            </p:cNvSpPr>
            <p:nvPr/>
          </p:nvSpPr>
          <p:spPr bwMode="auto">
            <a:xfrm>
              <a:off x="2717178" y="1270000"/>
              <a:ext cx="147320" cy="135890"/>
            </a:xfrm>
            <a:prstGeom prst="rect">
              <a:avLst/>
            </a:prstGeom>
            <a:solidFill>
              <a:srgbClr val="FFFFFF"/>
            </a:solidFill>
            <a:ln w="9525">
              <a:solidFill>
                <a:srgbClr val="000000"/>
              </a:solidFill>
              <a:miter lim="800000"/>
              <a:headEnd/>
              <a:tailEnd/>
            </a:ln>
          </p:spPr>
          <p:txBody>
            <a:bodyPr rot="0" vert="horz" wrap="square" lIns="146304" tIns="73152" rIns="146304" bIns="73152" anchor="t" anchorCtr="0" upright="1">
              <a:noAutofit/>
            </a:bodyPr>
            <a:lstStyle/>
            <a:p>
              <a:endParaRPr lang="en-US" dirty="0"/>
            </a:p>
          </p:txBody>
        </p:sp>
        <p:sp>
          <p:nvSpPr>
            <p:cNvPr id="74" name="Rectangle 73">
              <a:extLst>
                <a:ext uri="{FF2B5EF4-FFF2-40B4-BE49-F238E27FC236}">
                  <a16:creationId xmlns:a16="http://schemas.microsoft.com/office/drawing/2014/main" id="{8C1614FA-D5B7-4069-AC18-CD2409FBD000}"/>
                </a:ext>
              </a:extLst>
            </p:cNvPr>
            <p:cNvSpPr>
              <a:spLocks noChangeArrowheads="1"/>
            </p:cNvSpPr>
            <p:nvPr/>
          </p:nvSpPr>
          <p:spPr bwMode="auto">
            <a:xfrm>
              <a:off x="2418728" y="222250"/>
              <a:ext cx="581025" cy="1280160"/>
            </a:xfrm>
            <a:prstGeom prst="rect">
              <a:avLst/>
            </a:prstGeom>
            <a:noFill/>
            <a:ln w="9525">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rot="0" vert="horz" wrap="square" lIns="146304" tIns="73152" rIns="146304" bIns="73152" anchor="t" anchorCtr="0" upright="1">
              <a:noAutofit/>
            </a:bodyPr>
            <a:lstStyle/>
            <a:p>
              <a:endParaRPr lang="en-US" dirty="0"/>
            </a:p>
          </p:txBody>
        </p:sp>
        <p:sp>
          <p:nvSpPr>
            <p:cNvPr id="75" name="Rectangle 74">
              <a:extLst>
                <a:ext uri="{FF2B5EF4-FFF2-40B4-BE49-F238E27FC236}">
                  <a16:creationId xmlns:a16="http://schemas.microsoft.com/office/drawing/2014/main" id="{8CA5273D-DCA6-4B1F-BD50-765A97A513CE}"/>
                </a:ext>
              </a:extLst>
            </p:cNvPr>
            <p:cNvSpPr>
              <a:spLocks noChangeArrowheads="1"/>
            </p:cNvSpPr>
            <p:nvPr/>
          </p:nvSpPr>
          <p:spPr bwMode="auto">
            <a:xfrm>
              <a:off x="1633297" y="856615"/>
              <a:ext cx="182880" cy="617855"/>
            </a:xfrm>
            <a:prstGeom prst="rect">
              <a:avLst/>
            </a:prstGeom>
            <a:noFill/>
            <a:ln w="9525">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rot="0" vert="horz" wrap="square" lIns="146304" tIns="73152" rIns="146304" bIns="73152" anchor="t" anchorCtr="0" upright="1">
              <a:noAutofit/>
            </a:bodyPr>
            <a:lstStyle/>
            <a:p>
              <a:endParaRPr lang="en-US" dirty="0"/>
            </a:p>
          </p:txBody>
        </p:sp>
        <p:sp>
          <p:nvSpPr>
            <p:cNvPr id="76" name="Rectangle 75">
              <a:extLst>
                <a:ext uri="{FF2B5EF4-FFF2-40B4-BE49-F238E27FC236}">
                  <a16:creationId xmlns:a16="http://schemas.microsoft.com/office/drawing/2014/main" id="{4ED7565D-252B-4E09-B27A-C934C80959C4}"/>
                </a:ext>
              </a:extLst>
            </p:cNvPr>
            <p:cNvSpPr>
              <a:spLocks noChangeArrowheads="1"/>
            </p:cNvSpPr>
            <p:nvPr/>
          </p:nvSpPr>
          <p:spPr bwMode="auto">
            <a:xfrm rot="5400000">
              <a:off x="3178188" y="2148205"/>
              <a:ext cx="121285" cy="517525"/>
            </a:xfrm>
            <a:prstGeom prst="rect">
              <a:avLst/>
            </a:prstGeom>
            <a:solidFill>
              <a:schemeClr val="accent2"/>
            </a:solidFill>
            <a:ln w="9525">
              <a:solidFill>
                <a:schemeClr val="bg2">
                  <a:lumMod val="50000"/>
                  <a:lumOff val="0"/>
                </a:schemeClr>
              </a:solidFill>
              <a:miter lim="800000"/>
              <a:headEnd/>
              <a:tailEnd/>
            </a:ln>
          </p:spPr>
          <p:txBody>
            <a:bodyPr rot="0" vert="horz" wrap="square" lIns="146304" tIns="73152" rIns="146304" bIns="73152" anchor="t" anchorCtr="0" upright="1">
              <a:noAutofit/>
            </a:bodyPr>
            <a:lstStyle/>
            <a:p>
              <a:endParaRPr lang="en-US" dirty="0"/>
            </a:p>
          </p:txBody>
        </p:sp>
        <p:sp>
          <p:nvSpPr>
            <p:cNvPr id="77" name="Rectangle 76">
              <a:extLst>
                <a:ext uri="{FF2B5EF4-FFF2-40B4-BE49-F238E27FC236}">
                  <a16:creationId xmlns:a16="http://schemas.microsoft.com/office/drawing/2014/main" id="{6CD8FB78-0559-42FF-9A7D-500CDEF4D881}"/>
                </a:ext>
              </a:extLst>
            </p:cNvPr>
            <p:cNvSpPr>
              <a:spLocks noChangeArrowheads="1"/>
            </p:cNvSpPr>
            <p:nvPr/>
          </p:nvSpPr>
          <p:spPr bwMode="auto">
            <a:xfrm>
              <a:off x="3397263" y="732790"/>
              <a:ext cx="248920" cy="1280160"/>
            </a:xfrm>
            <a:prstGeom prst="rect">
              <a:avLst/>
            </a:prstGeom>
            <a:noFill/>
            <a:ln w="9525">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rot="0" vert="horz" wrap="square" lIns="146304" tIns="73152" rIns="146304" bIns="73152" anchor="t" anchorCtr="0" upright="1">
              <a:noAutofit/>
            </a:bodyPr>
            <a:lstStyle/>
            <a:p>
              <a:endParaRPr lang="en-US" dirty="0"/>
            </a:p>
          </p:txBody>
        </p:sp>
        <p:sp>
          <p:nvSpPr>
            <p:cNvPr id="78" name="Rectangle 77">
              <a:extLst>
                <a:ext uri="{FF2B5EF4-FFF2-40B4-BE49-F238E27FC236}">
                  <a16:creationId xmlns:a16="http://schemas.microsoft.com/office/drawing/2014/main" id="{CDD567EA-5FCF-4882-B645-5662364422F6}"/>
                </a:ext>
              </a:extLst>
            </p:cNvPr>
            <p:cNvSpPr>
              <a:spLocks noChangeArrowheads="1"/>
            </p:cNvSpPr>
            <p:nvPr/>
          </p:nvSpPr>
          <p:spPr bwMode="auto">
            <a:xfrm rot="5400000">
              <a:off x="2795918" y="1710055"/>
              <a:ext cx="255905" cy="1280160"/>
            </a:xfrm>
            <a:prstGeom prst="rect">
              <a:avLst/>
            </a:prstGeom>
            <a:noFill/>
            <a:ln w="9525">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rot="0" vert="horz" wrap="square" lIns="146304" tIns="73152" rIns="146304" bIns="73152" anchor="t" anchorCtr="0" upright="1">
              <a:noAutofit/>
            </a:bodyPr>
            <a:lstStyle/>
            <a:p>
              <a:endParaRPr lang="en-US" dirty="0"/>
            </a:p>
          </p:txBody>
        </p:sp>
        <p:sp>
          <p:nvSpPr>
            <p:cNvPr id="79" name="Rectangle 78">
              <a:extLst>
                <a:ext uri="{FF2B5EF4-FFF2-40B4-BE49-F238E27FC236}">
                  <a16:creationId xmlns:a16="http://schemas.microsoft.com/office/drawing/2014/main" id="{DCC188D6-9684-49EF-8A91-44A28E24BB54}"/>
                </a:ext>
              </a:extLst>
            </p:cNvPr>
            <p:cNvSpPr>
              <a:spLocks noChangeArrowheads="1"/>
            </p:cNvSpPr>
            <p:nvPr/>
          </p:nvSpPr>
          <p:spPr bwMode="auto">
            <a:xfrm rot="5400000">
              <a:off x="1420508" y="1127760"/>
              <a:ext cx="499110" cy="71120"/>
            </a:xfrm>
            <a:prstGeom prst="rect">
              <a:avLst/>
            </a:prstGeom>
            <a:solidFill>
              <a:srgbClr val="FF5B5B"/>
            </a:solidFill>
            <a:ln w="9525">
              <a:solidFill>
                <a:srgbClr val="FF0000"/>
              </a:solidFill>
              <a:miter lim="800000"/>
              <a:headEnd/>
              <a:tailEnd/>
            </a:ln>
          </p:spPr>
          <p:txBody>
            <a:bodyPr rot="0" vert="horz" wrap="square" lIns="146304" tIns="73152" rIns="146304" bIns="73152" anchor="t" anchorCtr="0" upright="1">
              <a:noAutofit/>
            </a:bodyPr>
            <a:lstStyle/>
            <a:p>
              <a:endParaRPr lang="en-US" dirty="0"/>
            </a:p>
          </p:txBody>
        </p:sp>
        <p:sp>
          <p:nvSpPr>
            <p:cNvPr id="80" name="Rectangle 79">
              <a:extLst>
                <a:ext uri="{FF2B5EF4-FFF2-40B4-BE49-F238E27FC236}">
                  <a16:creationId xmlns:a16="http://schemas.microsoft.com/office/drawing/2014/main" id="{550FFC7A-7AA5-41E0-8CC2-64053275177D}"/>
                </a:ext>
              </a:extLst>
            </p:cNvPr>
            <p:cNvSpPr>
              <a:spLocks noChangeArrowheads="1"/>
            </p:cNvSpPr>
            <p:nvPr/>
          </p:nvSpPr>
          <p:spPr bwMode="auto">
            <a:xfrm>
              <a:off x="3516643" y="773430"/>
              <a:ext cx="121285" cy="517525"/>
            </a:xfrm>
            <a:prstGeom prst="rect">
              <a:avLst/>
            </a:prstGeom>
            <a:solidFill>
              <a:schemeClr val="accent2"/>
            </a:solidFill>
            <a:ln w="9525">
              <a:solidFill>
                <a:schemeClr val="bg2">
                  <a:lumMod val="50000"/>
                  <a:lumOff val="0"/>
                </a:schemeClr>
              </a:solidFill>
              <a:miter lim="800000"/>
              <a:headEnd/>
              <a:tailEnd/>
            </a:ln>
          </p:spPr>
          <p:txBody>
            <a:bodyPr rot="0" vert="horz" wrap="square" lIns="146304" tIns="73152" rIns="146304" bIns="73152" anchor="t" anchorCtr="0" upright="1">
              <a:noAutofit/>
            </a:bodyPr>
            <a:lstStyle/>
            <a:p>
              <a:endParaRPr lang="en-US" dirty="0"/>
            </a:p>
          </p:txBody>
        </p:sp>
        <p:sp>
          <p:nvSpPr>
            <p:cNvPr id="81" name="Rectangle 80">
              <a:extLst>
                <a:ext uri="{FF2B5EF4-FFF2-40B4-BE49-F238E27FC236}">
                  <a16:creationId xmlns:a16="http://schemas.microsoft.com/office/drawing/2014/main" id="{A2455530-8972-4311-B94C-671B12B9490D}"/>
                </a:ext>
              </a:extLst>
            </p:cNvPr>
            <p:cNvSpPr>
              <a:spLocks noChangeArrowheads="1"/>
            </p:cNvSpPr>
            <p:nvPr/>
          </p:nvSpPr>
          <p:spPr bwMode="auto">
            <a:xfrm>
              <a:off x="3519183" y="1441450"/>
              <a:ext cx="121285" cy="517525"/>
            </a:xfrm>
            <a:prstGeom prst="rect">
              <a:avLst/>
            </a:prstGeom>
            <a:solidFill>
              <a:schemeClr val="accent2"/>
            </a:solidFill>
            <a:ln w="9525">
              <a:solidFill>
                <a:schemeClr val="bg2">
                  <a:lumMod val="50000"/>
                  <a:lumOff val="0"/>
                </a:schemeClr>
              </a:solidFill>
              <a:miter lim="800000"/>
              <a:headEnd/>
              <a:tailEnd/>
            </a:ln>
          </p:spPr>
          <p:txBody>
            <a:bodyPr rot="0" vert="horz" wrap="square" lIns="146304" tIns="73152" rIns="146304" bIns="73152" anchor="t" anchorCtr="0" upright="1">
              <a:noAutofit/>
            </a:bodyPr>
            <a:lstStyle/>
            <a:p>
              <a:endParaRPr lang="en-US" dirty="0"/>
            </a:p>
          </p:txBody>
        </p:sp>
        <p:sp>
          <p:nvSpPr>
            <p:cNvPr id="82" name="Rectangle 81">
              <a:extLst>
                <a:ext uri="{FF2B5EF4-FFF2-40B4-BE49-F238E27FC236}">
                  <a16:creationId xmlns:a16="http://schemas.microsoft.com/office/drawing/2014/main" id="{F2EB1057-65B7-4067-B63B-F69020BDBF82}"/>
                </a:ext>
              </a:extLst>
            </p:cNvPr>
            <p:cNvSpPr>
              <a:spLocks noChangeArrowheads="1"/>
            </p:cNvSpPr>
            <p:nvPr/>
          </p:nvSpPr>
          <p:spPr bwMode="auto">
            <a:xfrm flipH="1">
              <a:off x="3405757" y="4129901"/>
              <a:ext cx="240665" cy="1143000"/>
            </a:xfrm>
            <a:prstGeom prst="rect">
              <a:avLst/>
            </a:prstGeom>
            <a:noFill/>
            <a:ln w="9525">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rot="0" vert="horz" wrap="square" lIns="146304" tIns="73152" rIns="146304" bIns="73152" anchor="t" anchorCtr="0" upright="1">
              <a:noAutofit/>
            </a:bodyPr>
            <a:lstStyle/>
            <a:p>
              <a:endParaRPr lang="en-US" dirty="0"/>
            </a:p>
          </p:txBody>
        </p:sp>
        <p:sp>
          <p:nvSpPr>
            <p:cNvPr id="83" name="Rectangle 82">
              <a:extLst>
                <a:ext uri="{FF2B5EF4-FFF2-40B4-BE49-F238E27FC236}">
                  <a16:creationId xmlns:a16="http://schemas.microsoft.com/office/drawing/2014/main" id="{C580B6E5-7FBD-4276-A7A9-7410168FA86D}"/>
                </a:ext>
              </a:extLst>
            </p:cNvPr>
            <p:cNvSpPr>
              <a:spLocks noChangeArrowheads="1"/>
            </p:cNvSpPr>
            <p:nvPr/>
          </p:nvSpPr>
          <p:spPr bwMode="auto">
            <a:xfrm flipH="1">
              <a:off x="3516541" y="4190861"/>
              <a:ext cx="114300" cy="487045"/>
            </a:xfrm>
            <a:prstGeom prst="rect">
              <a:avLst/>
            </a:prstGeom>
            <a:solidFill>
              <a:schemeClr val="accent2">
                <a:lumMod val="40000"/>
                <a:lumOff val="60000"/>
              </a:schemeClr>
            </a:solidFill>
            <a:ln w="9525">
              <a:solidFill>
                <a:schemeClr val="bg2">
                  <a:lumMod val="50000"/>
                  <a:lumOff val="0"/>
                </a:schemeClr>
              </a:solidFill>
              <a:miter lim="800000"/>
              <a:headEnd/>
              <a:tailEnd/>
            </a:ln>
          </p:spPr>
          <p:txBody>
            <a:bodyPr rot="0" vert="horz" wrap="square" lIns="146304" tIns="73152" rIns="146304" bIns="73152" anchor="t" anchorCtr="0" upright="1">
              <a:noAutofit/>
            </a:bodyPr>
            <a:lstStyle/>
            <a:p>
              <a:endParaRPr lang="en-US" dirty="0"/>
            </a:p>
          </p:txBody>
        </p:sp>
        <p:sp>
          <p:nvSpPr>
            <p:cNvPr id="84" name="Rectangle 83">
              <a:extLst>
                <a:ext uri="{FF2B5EF4-FFF2-40B4-BE49-F238E27FC236}">
                  <a16:creationId xmlns:a16="http://schemas.microsoft.com/office/drawing/2014/main" id="{A4122C61-D301-4AA6-AF25-E29018C8A669}"/>
                </a:ext>
              </a:extLst>
            </p:cNvPr>
            <p:cNvSpPr>
              <a:spLocks noChangeArrowheads="1"/>
            </p:cNvSpPr>
            <p:nvPr/>
          </p:nvSpPr>
          <p:spPr bwMode="auto">
            <a:xfrm flipH="1">
              <a:off x="3515271" y="4725177"/>
              <a:ext cx="114300" cy="487045"/>
            </a:xfrm>
            <a:prstGeom prst="rect">
              <a:avLst/>
            </a:prstGeom>
            <a:solidFill>
              <a:schemeClr val="accent2">
                <a:lumMod val="40000"/>
                <a:lumOff val="60000"/>
              </a:schemeClr>
            </a:solidFill>
            <a:ln w="9525">
              <a:solidFill>
                <a:schemeClr val="bg2">
                  <a:lumMod val="50000"/>
                  <a:lumOff val="0"/>
                </a:schemeClr>
              </a:solidFill>
              <a:miter lim="800000"/>
              <a:headEnd/>
              <a:tailEnd/>
            </a:ln>
          </p:spPr>
          <p:txBody>
            <a:bodyPr rot="0" vert="horz" wrap="square" lIns="146304" tIns="73152" rIns="146304" bIns="73152" anchor="t" anchorCtr="0" upright="1">
              <a:noAutofit/>
            </a:bodyPr>
            <a:lstStyle/>
            <a:p>
              <a:endParaRPr lang="en-US" dirty="0"/>
            </a:p>
          </p:txBody>
        </p:sp>
      </p:grpSp>
      <p:sp>
        <p:nvSpPr>
          <p:cNvPr id="85" name="TextBox 84">
            <a:extLst>
              <a:ext uri="{FF2B5EF4-FFF2-40B4-BE49-F238E27FC236}">
                <a16:creationId xmlns:a16="http://schemas.microsoft.com/office/drawing/2014/main" id="{EFD63B14-B061-40DB-BAB5-E8680C4B5CEB}"/>
              </a:ext>
            </a:extLst>
          </p:cNvPr>
          <p:cNvSpPr txBox="1"/>
          <p:nvPr/>
        </p:nvSpPr>
        <p:spPr>
          <a:xfrm>
            <a:off x="1922096" y="4682891"/>
            <a:ext cx="3699227" cy="1290200"/>
          </a:xfrm>
          <a:prstGeom prst="rect">
            <a:avLst/>
          </a:prstGeom>
          <a:noFill/>
        </p:spPr>
        <p:txBody>
          <a:bodyPr wrap="square" lIns="190195" tIns="102413" rIns="190195" bIns="102413" rtlCol="0">
            <a:spAutoFit/>
          </a:bodyPr>
          <a:lstStyle/>
          <a:p>
            <a:pPr algn="ctr"/>
            <a:r>
              <a:rPr lang="en-US" sz="3520" b="1" dirty="0"/>
              <a:t>Restricted Access</a:t>
            </a:r>
          </a:p>
        </p:txBody>
      </p:sp>
      <p:sp>
        <p:nvSpPr>
          <p:cNvPr id="86" name="Rectangle 85">
            <a:extLst>
              <a:ext uri="{FF2B5EF4-FFF2-40B4-BE49-F238E27FC236}">
                <a16:creationId xmlns:a16="http://schemas.microsoft.com/office/drawing/2014/main" id="{D29E9E5F-704B-4DD6-9728-BB17B3CC59B5}"/>
              </a:ext>
            </a:extLst>
          </p:cNvPr>
          <p:cNvSpPr/>
          <p:nvPr/>
        </p:nvSpPr>
        <p:spPr>
          <a:xfrm>
            <a:off x="1537659" y="1814722"/>
            <a:ext cx="5169107" cy="4618962"/>
          </a:xfrm>
          <a:prstGeom prst="rect">
            <a:avLst/>
          </a:prstGeom>
          <a:solidFill>
            <a:schemeClr val="accent6">
              <a:lumMod val="20000"/>
              <a:lumOff val="80000"/>
              <a:alpha val="3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7" name="Text Box 9557">
            <a:extLst>
              <a:ext uri="{FF2B5EF4-FFF2-40B4-BE49-F238E27FC236}">
                <a16:creationId xmlns:a16="http://schemas.microsoft.com/office/drawing/2014/main" id="{B4E24C34-BEDC-4A08-AA3C-AE45C774AF12}"/>
              </a:ext>
            </a:extLst>
          </p:cNvPr>
          <p:cNvSpPr txBox="1">
            <a:spLocks noChangeArrowheads="1"/>
          </p:cNvSpPr>
          <p:nvPr/>
        </p:nvSpPr>
        <p:spPr bwMode="auto">
          <a:xfrm>
            <a:off x="2295524" y="2589638"/>
            <a:ext cx="3442480" cy="860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146304" tIns="73152" rIns="146304" bIns="73152" anchor="ctr" anchorCtr="0" upright="1">
            <a:noAutofit/>
          </a:bodyPr>
          <a:lstStyle/>
          <a:p>
            <a:pPr algn="ctr"/>
            <a:r>
              <a:rPr lang="en-US" sz="2240" b="1" dirty="0">
                <a:ea typeface="Times New Roman" panose="02020603050405020304" pitchFamily="18" charset="0"/>
                <a:cs typeface="Times New Roman" panose="02020603050405020304" pitchFamily="18" charset="0"/>
              </a:rPr>
              <a:t>Critical/Sensitive Information Systems</a:t>
            </a:r>
          </a:p>
        </p:txBody>
      </p:sp>
    </p:spTree>
    <p:extLst>
      <p:ext uri="{BB962C8B-B14F-4D97-AF65-F5344CB8AC3E}">
        <p14:creationId xmlns:p14="http://schemas.microsoft.com/office/powerpoint/2010/main" val="741878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7" name="Picture 9" descr="COnverge_icons_convent.jpg">
            <a:extLst>
              <a:ext uri="{FF2B5EF4-FFF2-40B4-BE49-F238E27FC236}">
                <a16:creationId xmlns:a16="http://schemas.microsoft.com/office/drawing/2014/main" id="{C000C83F-9C6F-4197-9170-6E089A9D72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633539"/>
            <a:ext cx="2962276" cy="556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COnverge_icons.jpg">
            <a:extLst>
              <a:ext uri="{FF2B5EF4-FFF2-40B4-BE49-F238E27FC236}">
                <a16:creationId xmlns:a16="http://schemas.microsoft.com/office/drawing/2014/main" id="{9B2C7446-136E-42F9-B1C2-D6498104B1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0889" y="1633538"/>
            <a:ext cx="3116262" cy="558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a:extLst>
              <a:ext uri="{FF2B5EF4-FFF2-40B4-BE49-F238E27FC236}">
                <a16:creationId xmlns:a16="http://schemas.microsoft.com/office/drawing/2014/main" id="{A0A0BEB3-B224-44A8-8A7F-CBF39339FF3F}"/>
              </a:ext>
            </a:extLst>
          </p:cNvPr>
          <p:cNvSpPr txBox="1">
            <a:spLocks/>
          </p:cNvSpPr>
          <p:nvPr/>
        </p:nvSpPr>
        <p:spPr bwMode="auto">
          <a:xfrm>
            <a:off x="274637" y="1346200"/>
            <a:ext cx="3962400" cy="2971800"/>
          </a:xfrm>
          <a:prstGeom prst="rect">
            <a:avLst/>
          </a:prstGeom>
          <a:noFill/>
          <a:ln>
            <a:miter lim="800000"/>
            <a:headEnd/>
            <a:tailEnd/>
          </a:ln>
        </p:spPr>
        <p:txBody>
          <a:bodyPr/>
          <a:lstStyle/>
          <a:p>
            <a:pPr>
              <a:spcBef>
                <a:spcPct val="20000"/>
              </a:spcBef>
              <a:defRPr/>
            </a:pPr>
            <a:r>
              <a:rPr lang="en-US" sz="2880" b="1" kern="0" dirty="0">
                <a:cs typeface="Arial" panose="020B0604020202020204" pitchFamily="34" charset="0"/>
              </a:rPr>
              <a:t>Traditional Building</a:t>
            </a:r>
          </a:p>
          <a:p>
            <a:pPr marL="342887" indent="-342887">
              <a:spcBef>
                <a:spcPct val="20000"/>
              </a:spcBef>
              <a:buClr>
                <a:srgbClr val="C00000"/>
              </a:buClr>
              <a:buFont typeface="Arial" panose="020B0604020202020204" pitchFamily="34" charset="0"/>
              <a:buChar char="•"/>
              <a:defRPr/>
            </a:pPr>
            <a:r>
              <a:rPr lang="en-US" sz="2880" kern="0" dirty="0">
                <a:cs typeface="Arial" panose="020B0604020202020204" pitchFamily="34" charset="0"/>
              </a:rPr>
              <a:t>Multiple systems</a:t>
            </a:r>
          </a:p>
          <a:p>
            <a:pPr marL="342887" indent="-342887">
              <a:spcBef>
                <a:spcPct val="20000"/>
              </a:spcBef>
              <a:buClr>
                <a:srgbClr val="C00000"/>
              </a:buClr>
              <a:buFont typeface="Arial" panose="020B0604020202020204" pitchFamily="34" charset="0"/>
              <a:buChar char="•"/>
              <a:defRPr/>
            </a:pPr>
            <a:r>
              <a:rPr lang="en-US" sz="2880" kern="0" dirty="0">
                <a:cs typeface="Arial" panose="020B0604020202020204" pitchFamily="34" charset="0"/>
              </a:rPr>
              <a:t>Multiple proprietary cabling types</a:t>
            </a:r>
          </a:p>
          <a:p>
            <a:pPr marL="342887" indent="-342887">
              <a:spcBef>
                <a:spcPct val="20000"/>
              </a:spcBef>
              <a:buClr>
                <a:srgbClr val="C00000"/>
              </a:buClr>
              <a:buFont typeface="Arial" panose="020B0604020202020204" pitchFamily="34" charset="0"/>
              <a:buChar char="•"/>
              <a:defRPr/>
            </a:pPr>
            <a:r>
              <a:rPr lang="en-US" sz="2880" kern="0" dirty="0">
                <a:cs typeface="Arial" panose="020B0604020202020204" pitchFamily="34" charset="0"/>
              </a:rPr>
              <a:t>Multiple trades</a:t>
            </a:r>
          </a:p>
          <a:p>
            <a:pPr marL="342887" indent="-342887">
              <a:spcBef>
                <a:spcPct val="20000"/>
              </a:spcBef>
              <a:buClr>
                <a:srgbClr val="C00000"/>
              </a:buClr>
              <a:buFont typeface="Arial" panose="020B0604020202020204" pitchFamily="34" charset="0"/>
              <a:buChar char="•"/>
              <a:defRPr/>
            </a:pPr>
            <a:r>
              <a:rPr lang="en-US" sz="2880" kern="0" dirty="0">
                <a:cs typeface="Arial" panose="020B0604020202020204" pitchFamily="34" charset="0"/>
              </a:rPr>
              <a:t>Multiple AC outlets</a:t>
            </a:r>
          </a:p>
        </p:txBody>
      </p:sp>
      <p:sp>
        <p:nvSpPr>
          <p:cNvPr id="9" name="Content Placeholder 2">
            <a:extLst>
              <a:ext uri="{FF2B5EF4-FFF2-40B4-BE49-F238E27FC236}">
                <a16:creationId xmlns:a16="http://schemas.microsoft.com/office/drawing/2014/main" id="{010B9F02-DCEF-445C-B500-931667088DAF}"/>
              </a:ext>
            </a:extLst>
          </p:cNvPr>
          <p:cNvSpPr txBox="1">
            <a:spLocks/>
          </p:cNvSpPr>
          <p:nvPr/>
        </p:nvSpPr>
        <p:spPr bwMode="auto">
          <a:xfrm>
            <a:off x="10393363" y="1437757"/>
            <a:ext cx="3962400" cy="2971800"/>
          </a:xfrm>
          <a:prstGeom prst="rect">
            <a:avLst/>
          </a:prstGeom>
          <a:noFill/>
          <a:ln>
            <a:miter lim="800000"/>
            <a:headEnd/>
            <a:tailEnd/>
          </a:ln>
        </p:spPr>
        <p:txBody>
          <a:bodyPr/>
          <a:lstStyle/>
          <a:p>
            <a:pPr>
              <a:spcBef>
                <a:spcPct val="20000"/>
              </a:spcBef>
              <a:defRPr/>
            </a:pPr>
            <a:r>
              <a:rPr lang="en-US" sz="2880" b="1" kern="0" dirty="0">
                <a:cs typeface="Arial" panose="020B0604020202020204" pitchFamily="34" charset="0"/>
              </a:rPr>
              <a:t>Converged Building</a:t>
            </a:r>
          </a:p>
          <a:p>
            <a:pPr marL="342887" indent="-342887">
              <a:spcAft>
                <a:spcPts val="600"/>
              </a:spcAft>
              <a:buClr>
                <a:srgbClr val="C00000"/>
              </a:buClr>
              <a:buFont typeface="Arial" panose="020B0604020202020204" pitchFamily="34" charset="0"/>
              <a:buChar char="•"/>
              <a:defRPr/>
            </a:pPr>
            <a:r>
              <a:rPr lang="en-US" sz="2880" dirty="0"/>
              <a:t>Multiple building systems over a single IT cabling infrastructure</a:t>
            </a:r>
          </a:p>
          <a:p>
            <a:pPr marL="342887" indent="-342887">
              <a:spcAft>
                <a:spcPts val="600"/>
              </a:spcAft>
              <a:buClr>
                <a:srgbClr val="C00000"/>
              </a:buClr>
              <a:buFont typeface="Arial" panose="020B0604020202020204" pitchFamily="34" charset="0"/>
              <a:buChar char="•"/>
              <a:defRPr/>
            </a:pPr>
            <a:r>
              <a:rPr lang="en-US" sz="2880" dirty="0"/>
              <a:t>Power and control over the same infrastructure</a:t>
            </a:r>
          </a:p>
        </p:txBody>
      </p:sp>
      <p:sp>
        <p:nvSpPr>
          <p:cNvPr id="3" name="Title 2">
            <a:extLst>
              <a:ext uri="{FF2B5EF4-FFF2-40B4-BE49-F238E27FC236}">
                <a16:creationId xmlns:a16="http://schemas.microsoft.com/office/drawing/2014/main" id="{BF9D204D-8AD2-4405-9F52-55888A3F2EB5}"/>
              </a:ext>
            </a:extLst>
          </p:cNvPr>
          <p:cNvSpPr>
            <a:spLocks noGrp="1"/>
          </p:cNvSpPr>
          <p:nvPr>
            <p:ph type="title"/>
          </p:nvPr>
        </p:nvSpPr>
        <p:spPr>
          <a:xfrm>
            <a:off x="4237037" y="217486"/>
            <a:ext cx="13205196" cy="1590676"/>
          </a:xfrm>
        </p:spPr>
        <p:txBody>
          <a:bodyPr>
            <a:normAutofit/>
          </a:bodyPr>
          <a:lstStyle/>
          <a:p>
            <a:r>
              <a:rPr lang="en-US" sz="4800" dirty="0">
                <a:solidFill>
                  <a:srgbClr val="00B0F0"/>
                </a:solidFill>
              </a:rPr>
              <a:t>Intelligent Building Trend</a:t>
            </a:r>
          </a:p>
        </p:txBody>
      </p:sp>
      <p:sp>
        <p:nvSpPr>
          <p:cNvPr id="2" name="Isosceles Triangle 1">
            <a:extLst>
              <a:ext uri="{FF2B5EF4-FFF2-40B4-BE49-F238E27FC236}">
                <a16:creationId xmlns:a16="http://schemas.microsoft.com/office/drawing/2014/main" id="{9E899AD3-5CF4-4225-B920-9F427F78052E}"/>
              </a:ext>
            </a:extLst>
          </p:cNvPr>
          <p:cNvSpPr/>
          <p:nvPr/>
        </p:nvSpPr>
        <p:spPr>
          <a:xfrm rot="21263354">
            <a:off x="-367305" y="4556005"/>
            <a:ext cx="695520" cy="374427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Isosceles Triangle 3">
            <a:extLst>
              <a:ext uri="{FF2B5EF4-FFF2-40B4-BE49-F238E27FC236}">
                <a16:creationId xmlns:a16="http://schemas.microsoft.com/office/drawing/2014/main" id="{EB72737A-9994-425F-BB92-E38458267ADC}"/>
              </a:ext>
            </a:extLst>
          </p:cNvPr>
          <p:cNvSpPr/>
          <p:nvPr/>
        </p:nvSpPr>
        <p:spPr>
          <a:xfrm rot="10028043">
            <a:off x="14169549" y="-631206"/>
            <a:ext cx="1479904" cy="3895559"/>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ight Triangle 4">
            <a:extLst>
              <a:ext uri="{FF2B5EF4-FFF2-40B4-BE49-F238E27FC236}">
                <a16:creationId xmlns:a16="http://schemas.microsoft.com/office/drawing/2014/main" id="{7EE31F9E-B173-4493-BED8-0A85AC58CD5D}"/>
              </a:ext>
            </a:extLst>
          </p:cNvPr>
          <p:cNvSpPr/>
          <p:nvPr/>
        </p:nvSpPr>
        <p:spPr>
          <a:xfrm flipH="1">
            <a:off x="13241357" y="3028432"/>
            <a:ext cx="1407005" cy="5201167"/>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345495B-1256-4739-AE82-E37306738FA2}"/>
              </a:ext>
            </a:extLst>
          </p:cNvPr>
          <p:cNvCxnSpPr>
            <a:cxnSpLocks/>
          </p:cNvCxnSpPr>
          <p:nvPr/>
        </p:nvCxnSpPr>
        <p:spPr>
          <a:xfrm flipH="1">
            <a:off x="12607134" y="3729855"/>
            <a:ext cx="1870866" cy="45274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2D5671-1BB7-4ED3-8F95-E97DBC8A22C6}"/>
              </a:ext>
            </a:extLst>
          </p:cNvPr>
          <p:cNvCxnSpPr>
            <a:cxnSpLocks/>
          </p:cNvCxnSpPr>
          <p:nvPr/>
        </p:nvCxnSpPr>
        <p:spPr>
          <a:xfrm>
            <a:off x="14272691" y="-533400"/>
            <a:ext cx="205309" cy="4235954"/>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67A4B39C-74C0-4838-B57F-4333BE688F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 y="7543800"/>
            <a:ext cx="1146375" cy="5731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C2FDFE3-3469-4B62-81B4-BC01EA4DF3CE}"/>
              </a:ext>
            </a:extLst>
          </p:cNvPr>
          <p:cNvGrpSpPr/>
          <p:nvPr/>
        </p:nvGrpSpPr>
        <p:grpSpPr>
          <a:xfrm>
            <a:off x="1613938" y="1316573"/>
            <a:ext cx="11999047" cy="6445852"/>
            <a:chOff x="1066800" y="1268265"/>
            <a:chExt cx="10322912" cy="5284935"/>
          </a:xfrm>
        </p:grpSpPr>
        <p:pic>
          <p:nvPicPr>
            <p:cNvPr id="10" name="Picture 9">
              <a:extLst>
                <a:ext uri="{FF2B5EF4-FFF2-40B4-BE49-F238E27FC236}">
                  <a16:creationId xmlns:a16="http://schemas.microsoft.com/office/drawing/2014/main" id="{FBAC15AD-7D9E-44CF-A653-AD73207C018E}"/>
                </a:ext>
              </a:extLst>
            </p:cNvPr>
            <p:cNvPicPr>
              <a:picLocks noChangeAspect="1"/>
            </p:cNvPicPr>
            <p:nvPr/>
          </p:nvPicPr>
          <p:blipFill rotWithShape="1">
            <a:blip r:embed="rId3">
              <a:extLst>
                <a:ext uri="{28A0092B-C50C-407E-A947-70E740481C1C}">
                  <a14:useLocalDpi xmlns:a14="http://schemas.microsoft.com/office/drawing/2010/main" val="0"/>
                </a:ext>
              </a:extLst>
            </a:blip>
            <a:srcRect t="5921"/>
            <a:stretch/>
          </p:blipFill>
          <p:spPr>
            <a:xfrm>
              <a:off x="1066800" y="1268265"/>
              <a:ext cx="10322912" cy="5284935"/>
            </a:xfrm>
            <a:prstGeom prst="rect">
              <a:avLst/>
            </a:prstGeom>
          </p:spPr>
        </p:pic>
        <p:grpSp>
          <p:nvGrpSpPr>
            <p:cNvPr id="12" name="Group 11">
              <a:extLst>
                <a:ext uri="{FF2B5EF4-FFF2-40B4-BE49-F238E27FC236}">
                  <a16:creationId xmlns:a16="http://schemas.microsoft.com/office/drawing/2014/main" id="{57212542-DE26-48C4-ADE1-CB4B8FEDC29D}"/>
                </a:ext>
              </a:extLst>
            </p:cNvPr>
            <p:cNvGrpSpPr/>
            <p:nvPr/>
          </p:nvGrpSpPr>
          <p:grpSpPr>
            <a:xfrm>
              <a:off x="3657600" y="6089362"/>
              <a:ext cx="2895600" cy="272533"/>
              <a:chOff x="3657600" y="6089362"/>
              <a:chExt cx="2895600" cy="272533"/>
            </a:xfrm>
          </p:grpSpPr>
          <p:sp>
            <p:nvSpPr>
              <p:cNvPr id="17" name="Rectangle 16">
                <a:extLst>
                  <a:ext uri="{FF2B5EF4-FFF2-40B4-BE49-F238E27FC236}">
                    <a16:creationId xmlns:a16="http://schemas.microsoft.com/office/drawing/2014/main" id="{2B840E62-E935-4712-B762-80470B02F918}"/>
                  </a:ext>
                </a:extLst>
              </p:cNvPr>
              <p:cNvSpPr/>
              <p:nvPr/>
            </p:nvSpPr>
            <p:spPr>
              <a:xfrm>
                <a:off x="3657600" y="6172200"/>
                <a:ext cx="28956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80"/>
              </a:p>
            </p:txBody>
          </p:sp>
          <p:sp>
            <p:nvSpPr>
              <p:cNvPr id="18" name="TextBox 17">
                <a:extLst>
                  <a:ext uri="{FF2B5EF4-FFF2-40B4-BE49-F238E27FC236}">
                    <a16:creationId xmlns:a16="http://schemas.microsoft.com/office/drawing/2014/main" id="{DF30168D-B6C7-46F9-B7CF-0D3485B84691}"/>
                  </a:ext>
                </a:extLst>
              </p:cNvPr>
              <p:cNvSpPr txBox="1"/>
              <p:nvPr/>
            </p:nvSpPr>
            <p:spPr>
              <a:xfrm>
                <a:off x="3886200" y="6089362"/>
                <a:ext cx="2438400" cy="272533"/>
              </a:xfrm>
              <a:prstGeom prst="rect">
                <a:avLst/>
              </a:prstGeom>
              <a:noFill/>
            </p:spPr>
            <p:txBody>
              <a:bodyPr wrap="square" rtlCol="0">
                <a:spAutoFit/>
              </a:bodyPr>
              <a:lstStyle/>
              <a:p>
                <a:pPr algn="ctr"/>
                <a:r>
                  <a:rPr lang="en-US" sz="1560" dirty="0">
                    <a:solidFill>
                      <a:schemeClr val="tx1">
                        <a:lumMod val="85000"/>
                        <a:lumOff val="15000"/>
                      </a:schemeClr>
                    </a:solidFill>
                    <a:cs typeface="Arial" panose="020B0604020202020204" pitchFamily="34" charset="0"/>
                  </a:rPr>
                  <a:t>Non-structured option</a:t>
                </a:r>
                <a:endParaRPr lang="en-GB" sz="1560" dirty="0">
                  <a:solidFill>
                    <a:schemeClr val="tx1">
                      <a:lumMod val="85000"/>
                      <a:lumOff val="15000"/>
                    </a:schemeClr>
                  </a:solidFill>
                  <a:cs typeface="Arial" panose="020B0604020202020204" pitchFamily="34" charset="0"/>
                </a:endParaRPr>
              </a:p>
            </p:txBody>
          </p:sp>
        </p:grpSp>
        <p:sp>
          <p:nvSpPr>
            <p:cNvPr id="13" name="Rectangle 12">
              <a:extLst>
                <a:ext uri="{FF2B5EF4-FFF2-40B4-BE49-F238E27FC236}">
                  <a16:creationId xmlns:a16="http://schemas.microsoft.com/office/drawing/2014/main" id="{E6085E1D-F4B2-48AD-8AD3-A5E036845C43}"/>
                </a:ext>
              </a:extLst>
            </p:cNvPr>
            <p:cNvSpPr/>
            <p:nvPr/>
          </p:nvSpPr>
          <p:spPr>
            <a:xfrm>
              <a:off x="6362700" y="2971800"/>
              <a:ext cx="13335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80"/>
            </a:p>
          </p:txBody>
        </p:sp>
        <p:sp>
          <p:nvSpPr>
            <p:cNvPr id="14" name="Rectangle 13">
              <a:extLst>
                <a:ext uri="{FF2B5EF4-FFF2-40B4-BE49-F238E27FC236}">
                  <a16:creationId xmlns:a16="http://schemas.microsoft.com/office/drawing/2014/main" id="{6DAF5151-34AB-4A67-B9FA-A47AA97DF8EC}"/>
                </a:ext>
              </a:extLst>
            </p:cNvPr>
            <p:cNvSpPr/>
            <p:nvPr/>
          </p:nvSpPr>
          <p:spPr>
            <a:xfrm>
              <a:off x="3886200" y="4418975"/>
              <a:ext cx="2057400" cy="2484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80"/>
            </a:p>
          </p:txBody>
        </p:sp>
        <p:sp>
          <p:nvSpPr>
            <p:cNvPr id="16" name="TextBox 15">
              <a:extLst>
                <a:ext uri="{FF2B5EF4-FFF2-40B4-BE49-F238E27FC236}">
                  <a16:creationId xmlns:a16="http://schemas.microsoft.com/office/drawing/2014/main" id="{601506A8-E6EB-421A-B634-1E0D20E73B6D}"/>
                </a:ext>
              </a:extLst>
            </p:cNvPr>
            <p:cNvSpPr txBox="1"/>
            <p:nvPr/>
          </p:nvSpPr>
          <p:spPr>
            <a:xfrm>
              <a:off x="3695701" y="4375054"/>
              <a:ext cx="2438400" cy="272533"/>
            </a:xfrm>
            <a:prstGeom prst="rect">
              <a:avLst/>
            </a:prstGeom>
            <a:noFill/>
          </p:spPr>
          <p:txBody>
            <a:bodyPr wrap="square" rtlCol="0">
              <a:spAutoFit/>
            </a:bodyPr>
            <a:lstStyle/>
            <a:p>
              <a:pPr algn="ctr"/>
              <a:r>
                <a:rPr lang="en-US" sz="1560" dirty="0">
                  <a:solidFill>
                    <a:schemeClr val="tx1">
                      <a:lumMod val="85000"/>
                      <a:lumOff val="15000"/>
                    </a:schemeClr>
                  </a:solidFill>
                  <a:cs typeface="Arial" panose="020B0604020202020204" pitchFamily="34" charset="0"/>
                </a:rPr>
                <a:t>(Optional)</a:t>
              </a:r>
              <a:endParaRPr lang="en-GB" sz="1560" dirty="0">
                <a:solidFill>
                  <a:schemeClr val="tx1">
                    <a:lumMod val="85000"/>
                    <a:lumOff val="15000"/>
                  </a:schemeClr>
                </a:solidFill>
                <a:cs typeface="Arial" panose="020B0604020202020204" pitchFamily="34" charset="0"/>
              </a:endParaRPr>
            </a:p>
          </p:txBody>
        </p:sp>
      </p:grpSp>
      <p:sp>
        <p:nvSpPr>
          <p:cNvPr id="2" name="Isosceles Triangle 1">
            <a:extLst>
              <a:ext uri="{FF2B5EF4-FFF2-40B4-BE49-F238E27FC236}">
                <a16:creationId xmlns:a16="http://schemas.microsoft.com/office/drawing/2014/main" id="{9E899AD3-5CF4-4225-B920-9F427F78052E}"/>
              </a:ext>
            </a:extLst>
          </p:cNvPr>
          <p:cNvSpPr/>
          <p:nvPr/>
        </p:nvSpPr>
        <p:spPr>
          <a:xfrm rot="21263354">
            <a:off x="-367305" y="4556005"/>
            <a:ext cx="695520" cy="374427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a:extLst>
              <a:ext uri="{FF2B5EF4-FFF2-40B4-BE49-F238E27FC236}">
                <a16:creationId xmlns:a16="http://schemas.microsoft.com/office/drawing/2014/main" id="{EB72737A-9994-425F-BB92-E38458267ADC}"/>
              </a:ext>
            </a:extLst>
          </p:cNvPr>
          <p:cNvSpPr/>
          <p:nvPr/>
        </p:nvSpPr>
        <p:spPr>
          <a:xfrm rot="10028043">
            <a:off x="14169549" y="-631206"/>
            <a:ext cx="1479904" cy="3895559"/>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7EE31F9E-B173-4493-BED8-0A85AC58CD5D}"/>
              </a:ext>
            </a:extLst>
          </p:cNvPr>
          <p:cNvSpPr/>
          <p:nvPr/>
        </p:nvSpPr>
        <p:spPr>
          <a:xfrm flipH="1">
            <a:off x="13241357" y="3028432"/>
            <a:ext cx="1407005" cy="5201167"/>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A345495B-1256-4739-AE82-E37306738FA2}"/>
              </a:ext>
            </a:extLst>
          </p:cNvPr>
          <p:cNvCxnSpPr>
            <a:cxnSpLocks/>
          </p:cNvCxnSpPr>
          <p:nvPr/>
        </p:nvCxnSpPr>
        <p:spPr>
          <a:xfrm flipH="1">
            <a:off x="12607134" y="3729855"/>
            <a:ext cx="1870866" cy="45274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2D5671-1BB7-4ED3-8F95-E97DBC8A22C6}"/>
              </a:ext>
            </a:extLst>
          </p:cNvPr>
          <p:cNvCxnSpPr>
            <a:cxnSpLocks/>
          </p:cNvCxnSpPr>
          <p:nvPr/>
        </p:nvCxnSpPr>
        <p:spPr>
          <a:xfrm>
            <a:off x="14272691" y="-533400"/>
            <a:ext cx="205309" cy="4235954"/>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67A4B39C-74C0-4838-B57F-4333BE688F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7543800"/>
            <a:ext cx="1146375" cy="573187"/>
          </a:xfrm>
          <a:prstGeom prst="rect">
            <a:avLst/>
          </a:prstGeom>
        </p:spPr>
      </p:pic>
      <p:sp>
        <p:nvSpPr>
          <p:cNvPr id="7" name="Title 6">
            <a:extLst>
              <a:ext uri="{FF2B5EF4-FFF2-40B4-BE49-F238E27FC236}">
                <a16:creationId xmlns:a16="http://schemas.microsoft.com/office/drawing/2014/main" id="{F72D04F3-E7E0-4E3C-8A42-323C638338CF}"/>
              </a:ext>
            </a:extLst>
          </p:cNvPr>
          <p:cNvSpPr>
            <a:spLocks noGrp="1"/>
          </p:cNvSpPr>
          <p:nvPr>
            <p:ph type="title"/>
          </p:nvPr>
        </p:nvSpPr>
        <p:spPr>
          <a:xfrm>
            <a:off x="910099" y="580794"/>
            <a:ext cx="10316002" cy="1584960"/>
          </a:xfrm>
        </p:spPr>
        <p:txBody>
          <a:bodyPr/>
          <a:lstStyle/>
          <a:p>
            <a:r>
              <a:rPr lang="en-US" dirty="0">
                <a:solidFill>
                  <a:srgbClr val="00B0F0"/>
                </a:solidFill>
                <a:cs typeface="Calibri" panose="020F0502020204030204" pitchFamily="34" charset="0"/>
              </a:rPr>
              <a:t>BICSI 007: Horizontal Cabling Elements</a:t>
            </a:r>
            <a:br>
              <a:rPr lang="en-GB" dirty="0">
                <a:solidFill>
                  <a:schemeClr val="tx1"/>
                </a:solidFill>
                <a:cs typeface="Calibri" panose="020F0502020204030204" pitchFamily="34" charset="0"/>
              </a:rPr>
            </a:br>
            <a:endParaRPr lang="en-US" dirty="0"/>
          </a:p>
        </p:txBody>
      </p:sp>
      <p:sp>
        <p:nvSpPr>
          <p:cNvPr id="20" name="Oval 19">
            <a:extLst>
              <a:ext uri="{FF2B5EF4-FFF2-40B4-BE49-F238E27FC236}">
                <a16:creationId xmlns:a16="http://schemas.microsoft.com/office/drawing/2014/main" id="{8CF05F73-66C0-4EE6-AD0B-AE85490FDF28}"/>
              </a:ext>
            </a:extLst>
          </p:cNvPr>
          <p:cNvSpPr/>
          <p:nvPr/>
        </p:nvSpPr>
        <p:spPr>
          <a:xfrm>
            <a:off x="4820676" y="6868300"/>
            <a:ext cx="2834104" cy="85886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123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9E899AD3-5CF4-4225-B920-9F427F78052E}"/>
              </a:ext>
            </a:extLst>
          </p:cNvPr>
          <p:cNvSpPr/>
          <p:nvPr/>
        </p:nvSpPr>
        <p:spPr>
          <a:xfrm rot="21263354">
            <a:off x="-367305" y="4556005"/>
            <a:ext cx="695520" cy="374427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a:extLst>
              <a:ext uri="{FF2B5EF4-FFF2-40B4-BE49-F238E27FC236}">
                <a16:creationId xmlns:a16="http://schemas.microsoft.com/office/drawing/2014/main" id="{EB72737A-9994-425F-BB92-E38458267ADC}"/>
              </a:ext>
            </a:extLst>
          </p:cNvPr>
          <p:cNvSpPr/>
          <p:nvPr/>
        </p:nvSpPr>
        <p:spPr>
          <a:xfrm rot="10028043">
            <a:off x="14169549" y="-631206"/>
            <a:ext cx="1479904" cy="3895559"/>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7EE31F9E-B173-4493-BED8-0A85AC58CD5D}"/>
              </a:ext>
            </a:extLst>
          </p:cNvPr>
          <p:cNvSpPr/>
          <p:nvPr/>
        </p:nvSpPr>
        <p:spPr>
          <a:xfrm flipH="1">
            <a:off x="13241357" y="3028432"/>
            <a:ext cx="1407005" cy="5201167"/>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A345495B-1256-4739-AE82-E37306738FA2}"/>
              </a:ext>
            </a:extLst>
          </p:cNvPr>
          <p:cNvCxnSpPr>
            <a:cxnSpLocks/>
          </p:cNvCxnSpPr>
          <p:nvPr/>
        </p:nvCxnSpPr>
        <p:spPr>
          <a:xfrm flipH="1">
            <a:off x="12607134" y="3729855"/>
            <a:ext cx="1870866" cy="45274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2D5671-1BB7-4ED3-8F95-E97DBC8A22C6}"/>
              </a:ext>
            </a:extLst>
          </p:cNvPr>
          <p:cNvCxnSpPr>
            <a:cxnSpLocks/>
          </p:cNvCxnSpPr>
          <p:nvPr/>
        </p:nvCxnSpPr>
        <p:spPr>
          <a:xfrm>
            <a:off x="14272691" y="-533400"/>
            <a:ext cx="205309" cy="4235954"/>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67A4B39C-74C0-4838-B57F-4333BE688F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7543800"/>
            <a:ext cx="1146375" cy="573187"/>
          </a:xfrm>
          <a:prstGeom prst="rect">
            <a:avLst/>
          </a:prstGeom>
        </p:spPr>
      </p:pic>
      <p:sp>
        <p:nvSpPr>
          <p:cNvPr id="89" name="Title 1">
            <a:extLst>
              <a:ext uri="{FF2B5EF4-FFF2-40B4-BE49-F238E27FC236}">
                <a16:creationId xmlns:a16="http://schemas.microsoft.com/office/drawing/2014/main" id="{EF1F5420-2AC1-4865-A828-64213631C06A}"/>
              </a:ext>
            </a:extLst>
          </p:cNvPr>
          <p:cNvSpPr>
            <a:spLocks noGrp="1"/>
          </p:cNvSpPr>
          <p:nvPr>
            <p:ph type="title"/>
          </p:nvPr>
        </p:nvSpPr>
        <p:spPr>
          <a:xfrm>
            <a:off x="653683" y="339144"/>
            <a:ext cx="12923520" cy="731520"/>
          </a:xfrm>
        </p:spPr>
        <p:txBody>
          <a:bodyPr>
            <a:normAutofit fontScale="90000"/>
          </a:bodyPr>
          <a:lstStyle/>
          <a:p>
            <a:pPr algn="ctr"/>
            <a:r>
              <a:rPr lang="en-GB" sz="4800" dirty="0">
                <a:solidFill>
                  <a:srgbClr val="00B0F0"/>
                </a:solidFill>
              </a:rPr>
              <a:t>Modular Plug Terminated Link (MPTL)</a:t>
            </a:r>
          </a:p>
        </p:txBody>
      </p:sp>
      <p:sp>
        <p:nvSpPr>
          <p:cNvPr id="90" name="Content Placeholder 2">
            <a:extLst>
              <a:ext uri="{FF2B5EF4-FFF2-40B4-BE49-F238E27FC236}">
                <a16:creationId xmlns:a16="http://schemas.microsoft.com/office/drawing/2014/main" id="{B0DCCAB2-998A-4C91-BC3E-4D3923C6A957}"/>
              </a:ext>
            </a:extLst>
          </p:cNvPr>
          <p:cNvSpPr>
            <a:spLocks noGrp="1"/>
          </p:cNvSpPr>
          <p:nvPr>
            <p:ph idx="1"/>
          </p:nvPr>
        </p:nvSpPr>
        <p:spPr>
          <a:xfrm>
            <a:off x="1407541" y="4727961"/>
            <a:ext cx="11616758" cy="3391912"/>
          </a:xfrm>
        </p:spPr>
        <p:txBody>
          <a:bodyPr>
            <a:noAutofit/>
          </a:bodyPr>
          <a:lstStyle/>
          <a:p>
            <a:r>
              <a:rPr lang="en-US" sz="2400" dirty="0">
                <a:latin typeface="Arial" panose="020B0604020202020204" pitchFamily="34" charset="0"/>
                <a:cs typeface="Arial" panose="020B0604020202020204" pitchFamily="34" charset="0"/>
              </a:rPr>
              <a:t>The MPTL is constructed by direct field termination of horizontal cabling at the device end with a modular plug - replacing the TO/SO and associated Work Area (WA) cord.</a:t>
            </a:r>
          </a:p>
          <a:p>
            <a:r>
              <a:rPr lang="en-US" sz="2400" dirty="0">
                <a:latin typeface="Arial" panose="020B0604020202020204" pitchFamily="34" charset="0"/>
                <a:cs typeface="Arial" panose="020B0604020202020204" pitchFamily="34" charset="0"/>
              </a:rPr>
              <a:t>TIA-568.2-E requires that horizontal cable be terminated onto a TO.  In certain cases there may be a need to terminate horizontal cables directly to a plug.</a:t>
            </a:r>
          </a:p>
          <a:p>
            <a:r>
              <a:rPr lang="en-US" sz="2400" dirty="0">
                <a:latin typeface="Arial" panose="020B0604020202020204" pitchFamily="34" charset="0"/>
                <a:cs typeface="Arial" panose="020B0604020202020204" pitchFamily="34" charset="0"/>
              </a:rPr>
              <a:t>BICSI-007 recognizes the MPTL and refers to it as a direct connection method, with or without an HCP</a:t>
            </a:r>
          </a:p>
        </p:txBody>
      </p:sp>
      <p:sp>
        <p:nvSpPr>
          <p:cNvPr id="91" name="Rectangle 90">
            <a:extLst>
              <a:ext uri="{FF2B5EF4-FFF2-40B4-BE49-F238E27FC236}">
                <a16:creationId xmlns:a16="http://schemas.microsoft.com/office/drawing/2014/main" id="{2C57647D-5D13-4FC2-A6CB-54D9A4D46105}"/>
              </a:ext>
            </a:extLst>
          </p:cNvPr>
          <p:cNvSpPr/>
          <p:nvPr/>
        </p:nvSpPr>
        <p:spPr bwMode="auto">
          <a:xfrm>
            <a:off x="6918050" y="1465572"/>
            <a:ext cx="1996853" cy="67871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146304" tIns="73152" rIns="146304" bIns="73152" numCol="1" rtlCol="0" anchor="t" anchorCtr="0" compatLnSpc="1">
            <a:prstTxWarp prst="textNoShape">
              <a:avLst/>
            </a:prstTxWarp>
          </a:bodyPr>
          <a:lstStyle/>
          <a:p>
            <a:pPr algn="ctr" defTabSz="1462981"/>
            <a:endParaRPr lang="en-US" sz="3840">
              <a:latin typeface="Arial" charset="0"/>
            </a:endParaRPr>
          </a:p>
        </p:txBody>
      </p:sp>
      <p:grpSp>
        <p:nvGrpSpPr>
          <p:cNvPr id="92" name="Group 91">
            <a:extLst>
              <a:ext uri="{FF2B5EF4-FFF2-40B4-BE49-F238E27FC236}">
                <a16:creationId xmlns:a16="http://schemas.microsoft.com/office/drawing/2014/main" id="{C2AC7B03-17FA-4D5B-96C7-E4111BC41643}"/>
              </a:ext>
            </a:extLst>
          </p:cNvPr>
          <p:cNvGrpSpPr/>
          <p:nvPr/>
        </p:nvGrpSpPr>
        <p:grpSpPr>
          <a:xfrm>
            <a:off x="2536137" y="1474571"/>
            <a:ext cx="10209602" cy="2321249"/>
            <a:chOff x="302665" y="784405"/>
            <a:chExt cx="9811257" cy="2321249"/>
          </a:xfrm>
        </p:grpSpPr>
        <p:grpSp>
          <p:nvGrpSpPr>
            <p:cNvPr id="93" name="Group 92">
              <a:extLst>
                <a:ext uri="{FF2B5EF4-FFF2-40B4-BE49-F238E27FC236}">
                  <a16:creationId xmlns:a16="http://schemas.microsoft.com/office/drawing/2014/main" id="{C64DAAB1-6E1C-4466-A90F-545A4B769BCC}"/>
                </a:ext>
              </a:extLst>
            </p:cNvPr>
            <p:cNvGrpSpPr/>
            <p:nvPr/>
          </p:nvGrpSpPr>
          <p:grpSpPr>
            <a:xfrm>
              <a:off x="302665" y="784405"/>
              <a:ext cx="8538351" cy="2321249"/>
              <a:chOff x="343907" y="1188800"/>
              <a:chExt cx="8538351" cy="2321249"/>
            </a:xfrm>
          </p:grpSpPr>
          <p:pic>
            <p:nvPicPr>
              <p:cNvPr id="96" name="Picture 95">
                <a:extLst>
                  <a:ext uri="{FF2B5EF4-FFF2-40B4-BE49-F238E27FC236}">
                    <a16:creationId xmlns:a16="http://schemas.microsoft.com/office/drawing/2014/main" id="{24F43D44-E0DC-4F58-A850-F709BBE170A0}"/>
                  </a:ext>
                </a:extLst>
              </p:cNvPr>
              <p:cNvPicPr/>
              <p:nvPr/>
            </p:nvPicPr>
            <p:blipFill>
              <a:blip r:embed="rId4">
                <a:extLst>
                  <a:ext uri="{28A0092B-C50C-407E-A947-70E740481C1C}">
                    <a14:useLocalDpi xmlns:a14="http://schemas.microsoft.com/office/drawing/2010/main" val="0"/>
                  </a:ext>
                </a:extLst>
              </a:blip>
              <a:stretch>
                <a:fillRect/>
              </a:stretch>
            </p:blipFill>
            <p:spPr>
              <a:xfrm>
                <a:off x="7890892" y="1807740"/>
                <a:ext cx="872490" cy="818666"/>
              </a:xfrm>
              <a:prstGeom prst="rect">
                <a:avLst/>
              </a:prstGeom>
            </p:spPr>
          </p:pic>
          <p:pic>
            <p:nvPicPr>
              <p:cNvPr id="97" name="Picture 96">
                <a:extLst>
                  <a:ext uri="{FF2B5EF4-FFF2-40B4-BE49-F238E27FC236}">
                    <a16:creationId xmlns:a16="http://schemas.microsoft.com/office/drawing/2014/main" id="{BC04493F-6C3B-429B-833E-61D3114D2EA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469" t="10085" r="11160" b="9815"/>
              <a:stretch/>
            </p:blipFill>
            <p:spPr>
              <a:xfrm>
                <a:off x="4137441" y="1643136"/>
                <a:ext cx="1484540" cy="1768150"/>
              </a:xfrm>
              <a:prstGeom prst="rect">
                <a:avLst/>
              </a:prstGeom>
            </p:spPr>
          </p:pic>
          <p:cxnSp>
            <p:nvCxnSpPr>
              <p:cNvPr id="98" name="Straight Connector 97">
                <a:extLst>
                  <a:ext uri="{FF2B5EF4-FFF2-40B4-BE49-F238E27FC236}">
                    <a16:creationId xmlns:a16="http://schemas.microsoft.com/office/drawing/2014/main" id="{3958ED4F-E20D-44C7-A7F7-C1A221B177B9}"/>
                  </a:ext>
                </a:extLst>
              </p:cNvPr>
              <p:cNvCxnSpPr>
                <a:cxnSpLocks/>
              </p:cNvCxnSpPr>
              <p:nvPr/>
            </p:nvCxnSpPr>
            <p:spPr>
              <a:xfrm>
                <a:off x="343907" y="2575836"/>
                <a:ext cx="3970180" cy="0"/>
              </a:xfrm>
              <a:prstGeom prst="line">
                <a:avLst/>
              </a:prstGeom>
              <a:ln w="57150">
                <a:solidFill>
                  <a:srgbClr val="0070C0"/>
                </a:solidFill>
                <a:prstDash val="solid"/>
              </a:ln>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2E036F6A-B937-435A-8997-C3BDFD33D5DA}"/>
                  </a:ext>
                </a:extLst>
              </p:cNvPr>
              <p:cNvCxnSpPr>
                <a:cxnSpLocks/>
                <a:stCxn id="97" idx="3"/>
                <a:endCxn id="96" idx="1"/>
              </p:cNvCxnSpPr>
              <p:nvPr/>
            </p:nvCxnSpPr>
            <p:spPr>
              <a:xfrm flipV="1">
                <a:off x="5621981" y="2217073"/>
                <a:ext cx="2268910" cy="310138"/>
              </a:xfrm>
              <a:prstGeom prst="line">
                <a:avLst/>
              </a:prstGeom>
              <a:ln w="57150">
                <a:solidFill>
                  <a:srgbClr val="0070C0"/>
                </a:solidFill>
                <a:prstDash val="solid"/>
              </a:ln>
            </p:spPr>
            <p:style>
              <a:lnRef idx="2">
                <a:schemeClr val="accent1"/>
              </a:lnRef>
              <a:fillRef idx="0">
                <a:schemeClr val="accent1"/>
              </a:fillRef>
              <a:effectRef idx="1">
                <a:schemeClr val="accent1"/>
              </a:effectRef>
              <a:fontRef idx="minor">
                <a:schemeClr val="tx1"/>
              </a:fontRef>
            </p:style>
          </p:cxnSp>
          <p:sp>
            <p:nvSpPr>
              <p:cNvPr id="100" name="Rectangle 99">
                <a:extLst>
                  <a:ext uri="{FF2B5EF4-FFF2-40B4-BE49-F238E27FC236}">
                    <a16:creationId xmlns:a16="http://schemas.microsoft.com/office/drawing/2014/main" id="{FCFF5792-98FF-4265-8BA1-29E56957450D}"/>
                  </a:ext>
                </a:extLst>
              </p:cNvPr>
              <p:cNvSpPr/>
              <p:nvPr/>
            </p:nvSpPr>
            <p:spPr>
              <a:xfrm>
                <a:off x="343907" y="1452206"/>
                <a:ext cx="2115027" cy="548640"/>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defTabSz="685772">
                  <a:defRPr/>
                </a:pPr>
                <a:r>
                  <a:rPr lang="en-US" b="1" dirty="0">
                    <a:solidFill>
                      <a:prstClr val="black"/>
                    </a:solidFill>
                    <a:latin typeface="Calibri" panose="020F0502020204030204"/>
                  </a:rPr>
                  <a:t>Patch Panel in a TR</a:t>
                </a:r>
              </a:p>
            </p:txBody>
          </p:sp>
          <p:sp>
            <p:nvSpPr>
              <p:cNvPr id="101" name="Rectangle 100">
                <a:extLst>
                  <a:ext uri="{FF2B5EF4-FFF2-40B4-BE49-F238E27FC236}">
                    <a16:creationId xmlns:a16="http://schemas.microsoft.com/office/drawing/2014/main" id="{F6BF4A2F-E25F-4B3E-8B3D-21EA2800575F}"/>
                  </a:ext>
                </a:extLst>
              </p:cNvPr>
              <p:cNvSpPr/>
              <p:nvPr/>
            </p:nvSpPr>
            <p:spPr>
              <a:xfrm>
                <a:off x="3845752" y="1188800"/>
                <a:ext cx="2115027" cy="548640"/>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defTabSz="685772">
                  <a:defRPr/>
                </a:pPr>
                <a:r>
                  <a:rPr lang="en-US" b="1" dirty="0">
                    <a:solidFill>
                      <a:prstClr val="black"/>
                    </a:solidFill>
                    <a:latin typeface="Calibri" panose="020F0502020204030204"/>
                  </a:rPr>
                  <a:t>(H)CP Housed in a </a:t>
                </a:r>
                <a:br>
                  <a:rPr lang="en-US" b="1" dirty="0">
                    <a:solidFill>
                      <a:prstClr val="black"/>
                    </a:solidFill>
                    <a:latin typeface="Calibri" panose="020F0502020204030204"/>
                  </a:rPr>
                </a:br>
                <a:r>
                  <a:rPr lang="en-US" b="1" dirty="0">
                    <a:solidFill>
                      <a:prstClr val="black"/>
                    </a:solidFill>
                    <a:latin typeface="Calibri" panose="020F0502020204030204"/>
                  </a:rPr>
                  <a:t>Zone Enclosure</a:t>
                </a:r>
              </a:p>
            </p:txBody>
          </p:sp>
          <p:sp>
            <p:nvSpPr>
              <p:cNvPr id="102" name="Rectangle 101">
                <a:extLst>
                  <a:ext uri="{FF2B5EF4-FFF2-40B4-BE49-F238E27FC236}">
                    <a16:creationId xmlns:a16="http://schemas.microsoft.com/office/drawing/2014/main" id="{8C97411C-3A9C-442F-B82D-5A2CE1E5630D}"/>
                  </a:ext>
                </a:extLst>
              </p:cNvPr>
              <p:cNvSpPr/>
              <p:nvPr/>
            </p:nvSpPr>
            <p:spPr>
              <a:xfrm rot="152499">
                <a:off x="6756436" y="2961409"/>
                <a:ext cx="2125822" cy="548640"/>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defTabSz="685772">
                  <a:defRPr/>
                </a:pPr>
                <a:r>
                  <a:rPr lang="en-US" b="1" dirty="0">
                    <a:solidFill>
                      <a:prstClr val="black"/>
                    </a:solidFill>
                    <a:latin typeface="Calibri" panose="020F0502020204030204"/>
                  </a:rPr>
                  <a:t>Direct Connection</a:t>
                </a:r>
              </a:p>
            </p:txBody>
          </p:sp>
        </p:grpSp>
        <p:pic>
          <p:nvPicPr>
            <p:cNvPr id="94" name="Picture 93" descr="A picture containing cable&#10;&#10;Description generated with high confidence">
              <a:extLst>
                <a:ext uri="{FF2B5EF4-FFF2-40B4-BE49-F238E27FC236}">
                  <a16:creationId xmlns:a16="http://schemas.microsoft.com/office/drawing/2014/main" id="{2EB7584C-C1DD-4432-B58C-9489966CFC24}"/>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8718" b="92436" l="7005" r="89838">
                          <a14:foregroundMark x1="47729" y1="33333" x2="52887" y2="40128"/>
                          <a14:foregroundMark x1="52887" y1="40128" x2="56120" y2="58077"/>
                          <a14:foregroundMark x1="56120" y1="58077" x2="61817" y2="56154"/>
                          <a14:foregroundMark x1="61817" y1="56154" x2="70131" y2="42821"/>
                          <a14:foregroundMark x1="70131" y1="42821" x2="91301" y2="23718"/>
                          <a14:foregroundMark x1="91301" y1="23718" x2="86836" y2="16538"/>
                          <a14:foregroundMark x1="86836" y1="16538" x2="74442" y2="18974"/>
                          <a14:foregroundMark x1="74442" y1="18974" x2="63125" y2="27564"/>
                          <a14:foregroundMark x1="63125" y1="27564" x2="48345" y2="33333"/>
                          <a14:foregroundMark x1="19092" y1="61154" x2="7775" y2="70641"/>
                          <a14:foregroundMark x1="7775" y1="70641" x2="5004" y2="80128"/>
                          <a14:foregroundMark x1="5004" y1="80128" x2="6082" y2="89487"/>
                          <a14:foregroundMark x1="6082" y1="89487" x2="10855" y2="94744"/>
                          <a14:foregroundMark x1="10855" y1="94744" x2="17090" y2="96282"/>
                          <a14:foregroundMark x1="17090" y1="96282" x2="23480" y2="95769"/>
                          <a14:foregroundMark x1="23480" y1="95769" x2="29022" y2="92564"/>
                          <a14:foregroundMark x1="29022" y1="92564" x2="32410" y2="84872"/>
                          <a14:foregroundMark x1="32410" y1="84872" x2="32410" y2="84872"/>
                          <a14:foregroundMark x1="24172" y1="45256" x2="19092" y2="51154"/>
                          <a14:foregroundMark x1="19092" y1="51154" x2="27329" y2="56538"/>
                          <a14:foregroundMark x1="27329" y1="56538" x2="28868" y2="54231"/>
                          <a14:foregroundMark x1="31871" y1="86667" x2="37490" y2="85513"/>
                          <a14:foregroundMark x1="37490" y1="85513" x2="48422" y2="75897"/>
                          <a14:foregroundMark x1="48422" y1="75897" x2="41878" y2="75513"/>
                          <a14:foregroundMark x1="41878" y1="75513" x2="32410" y2="83846"/>
                          <a14:foregroundMark x1="8391" y1="72051" x2="5466" y2="80769"/>
                          <a14:foregroundMark x1="5466" y1="80769" x2="7005" y2="90128"/>
                          <a14:foregroundMark x1="7005" y1="90128" x2="10316" y2="90385"/>
                          <a14:backgroundMark x1="83911" y1="64231" x2="83911" y2="64231"/>
                          <a14:backgroundMark x1="85219" y1="53077" x2="85219" y2="53077"/>
                          <a14:backgroundMark x1="87067" y1="49615" x2="87067" y2="49615"/>
                          <a14:backgroundMark x1="89299" y1="37051" x2="83911" y2="41154"/>
                          <a14:backgroundMark x1="83911" y1="41154" x2="77675" y2="42564"/>
                          <a14:backgroundMark x1="77675" y1="42564" x2="72440" y2="50000"/>
                          <a14:backgroundMark x1="72440" y1="50000" x2="69207" y2="59872"/>
                          <a14:backgroundMark x1="69207" y1="59872" x2="69515" y2="81923"/>
                          <a14:backgroundMark x1="69515" y1="81923" x2="73518" y2="88462"/>
                          <a14:backgroundMark x1="73518" y1="88462" x2="79600" y2="91410"/>
                          <a14:backgroundMark x1="79600" y1="91410" x2="92610" y2="92051"/>
                          <a14:backgroundMark x1="92610" y1="92051" x2="97460" y2="86026"/>
                          <a14:backgroundMark x1="97460" y1="86026" x2="95227" y2="75769"/>
                          <a14:backgroundMark x1="95227" y1="75769" x2="96690" y2="56154"/>
                          <a14:backgroundMark x1="96690" y1="56154" x2="88222" y2="36795"/>
                        </a14:backgroundRemoval>
                      </a14:imgEffect>
                    </a14:imgLayer>
                  </a14:imgProps>
                </a:ext>
                <a:ext uri="{28A0092B-C50C-407E-A947-70E740481C1C}">
                  <a14:useLocalDpi xmlns:a14="http://schemas.microsoft.com/office/drawing/2010/main" val="0"/>
                </a:ext>
              </a:extLst>
            </a:blip>
            <a:srcRect t="11481" b="4005"/>
            <a:stretch/>
          </p:blipFill>
          <p:spPr>
            <a:xfrm rot="20054690" flipH="1">
              <a:off x="8711842" y="2375052"/>
              <a:ext cx="1402080" cy="560026"/>
            </a:xfrm>
            <a:prstGeom prst="rect">
              <a:avLst/>
            </a:prstGeom>
          </p:spPr>
        </p:pic>
        <p:cxnSp>
          <p:nvCxnSpPr>
            <p:cNvPr id="95" name="Straight Connector 94">
              <a:extLst>
                <a:ext uri="{FF2B5EF4-FFF2-40B4-BE49-F238E27FC236}">
                  <a16:creationId xmlns:a16="http://schemas.microsoft.com/office/drawing/2014/main" id="{3F0C1CDC-F71D-4F99-904B-91BFD1E540A3}"/>
                </a:ext>
              </a:extLst>
            </p:cNvPr>
            <p:cNvCxnSpPr>
              <a:cxnSpLocks/>
            </p:cNvCxnSpPr>
            <p:nvPr/>
          </p:nvCxnSpPr>
          <p:spPr>
            <a:xfrm>
              <a:off x="5580739" y="2475900"/>
              <a:ext cx="3358171" cy="219472"/>
            </a:xfrm>
            <a:prstGeom prst="line">
              <a:avLst/>
            </a:prstGeom>
            <a:ln w="57150">
              <a:solidFill>
                <a:srgbClr val="0070C0"/>
              </a:solidFill>
              <a:prstDash val="solid"/>
            </a:ln>
          </p:spPr>
          <p:style>
            <a:lnRef idx="2">
              <a:schemeClr val="accent1"/>
            </a:lnRef>
            <a:fillRef idx="0">
              <a:schemeClr val="accent1"/>
            </a:fillRef>
            <a:effectRef idx="1">
              <a:schemeClr val="accent1"/>
            </a:effectRef>
            <a:fontRef idx="minor">
              <a:schemeClr val="tx1"/>
            </a:fontRef>
          </p:style>
        </p:cxnSp>
      </p:grpSp>
      <p:pic>
        <p:nvPicPr>
          <p:cNvPr id="103" name="Picture 102">
            <a:extLst>
              <a:ext uri="{FF2B5EF4-FFF2-40B4-BE49-F238E27FC236}">
                <a16:creationId xmlns:a16="http://schemas.microsoft.com/office/drawing/2014/main" id="{38AFB12F-9887-42D8-ABCD-1622DD60C68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88" t="27670" r="84555" b="41"/>
          <a:stretch/>
        </p:blipFill>
        <p:spPr>
          <a:xfrm>
            <a:off x="1307064" y="1129804"/>
            <a:ext cx="1188896" cy="3391912"/>
          </a:xfrm>
          <a:prstGeom prst="rect">
            <a:avLst/>
          </a:prstGeom>
        </p:spPr>
      </p:pic>
      <p:pic>
        <p:nvPicPr>
          <p:cNvPr id="104" name="Picture 103">
            <a:extLst>
              <a:ext uri="{FF2B5EF4-FFF2-40B4-BE49-F238E27FC236}">
                <a16:creationId xmlns:a16="http://schemas.microsoft.com/office/drawing/2014/main" id="{0807E24A-BC2E-4BBC-9F19-BC160112FFA0}"/>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2644345" y="2888860"/>
            <a:ext cx="1262594" cy="1262594"/>
          </a:xfrm>
          <a:prstGeom prst="rect">
            <a:avLst/>
          </a:prstGeom>
        </p:spPr>
      </p:pic>
      <p:pic>
        <p:nvPicPr>
          <p:cNvPr id="105" name="Picture 104">
            <a:extLst>
              <a:ext uri="{FF2B5EF4-FFF2-40B4-BE49-F238E27FC236}">
                <a16:creationId xmlns:a16="http://schemas.microsoft.com/office/drawing/2014/main" id="{7AC839F9-50EF-43EB-A1FA-6049459003E6}"/>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2677813" y="1739091"/>
            <a:ext cx="1262594" cy="1262594"/>
          </a:xfrm>
          <a:prstGeom prst="rect">
            <a:avLst/>
          </a:prstGeom>
        </p:spPr>
      </p:pic>
      <mc:AlternateContent xmlns:mc="http://schemas.openxmlformats.org/markup-compatibility/2006">
        <mc:Choice xmlns:p14="http://schemas.microsoft.com/office/powerpoint/2010/main" Requires="p14">
          <p:contentPart p14:bwMode="auto" r:id="rId10">
            <p14:nvContentPartPr>
              <p14:cNvPr id="106" name="Ink 105">
                <a:extLst>
                  <a:ext uri="{FF2B5EF4-FFF2-40B4-BE49-F238E27FC236}">
                    <a16:creationId xmlns:a16="http://schemas.microsoft.com/office/drawing/2014/main" id="{E5D69DD0-E3BA-4E2B-A68A-DF7DC4122E8A}"/>
                  </a:ext>
                </a:extLst>
              </p14:cNvPr>
              <p14:cNvContentPartPr/>
              <p14:nvPr/>
            </p14:nvContentPartPr>
            <p14:xfrm>
              <a:off x="11196851" y="2280364"/>
              <a:ext cx="432" cy="432"/>
            </p14:xfrm>
          </p:contentPart>
        </mc:Choice>
        <mc:Fallback>
          <p:pic>
            <p:nvPicPr>
              <p:cNvPr id="106" name="Ink 105">
                <a:extLst>
                  <a:ext uri="{FF2B5EF4-FFF2-40B4-BE49-F238E27FC236}">
                    <a16:creationId xmlns:a16="http://schemas.microsoft.com/office/drawing/2014/main" id="{E5D69DD0-E3BA-4E2B-A68A-DF7DC4122E8A}"/>
                  </a:ext>
                </a:extLst>
              </p:cNvPr>
              <p:cNvPicPr/>
              <p:nvPr/>
            </p:nvPicPr>
            <p:blipFill>
              <a:blip r:embed="rId11"/>
              <a:stretch>
                <a:fillRect/>
              </a:stretch>
            </p:blipFill>
            <p:spPr>
              <a:xfrm>
                <a:off x="11186051" y="2269564"/>
                <a:ext cx="21600" cy="21600"/>
              </a:xfrm>
              <a:prstGeom prst="rect">
                <a:avLst/>
              </a:prstGeom>
            </p:spPr>
          </p:pic>
        </mc:Fallback>
      </mc:AlternateContent>
      <p:sp>
        <p:nvSpPr>
          <p:cNvPr id="107" name="Freeform: Shape 106">
            <a:extLst>
              <a:ext uri="{FF2B5EF4-FFF2-40B4-BE49-F238E27FC236}">
                <a16:creationId xmlns:a16="http://schemas.microsoft.com/office/drawing/2014/main" id="{0216EF68-4406-43FB-A8E3-D40D0A65A5E7}"/>
              </a:ext>
            </a:extLst>
          </p:cNvPr>
          <p:cNvSpPr/>
          <p:nvPr/>
        </p:nvSpPr>
        <p:spPr>
          <a:xfrm>
            <a:off x="11172307" y="1305916"/>
            <a:ext cx="2219497" cy="875676"/>
          </a:xfrm>
          <a:custGeom>
            <a:avLst/>
            <a:gdLst>
              <a:gd name="connsiteX0" fmla="*/ 0 w 1849581"/>
              <a:gd name="connsiteY0" fmla="*/ 729730 h 729730"/>
              <a:gd name="connsiteX1" fmla="*/ 1288472 w 1849581"/>
              <a:gd name="connsiteY1" fmla="*/ 2367 h 729730"/>
              <a:gd name="connsiteX2" fmla="*/ 1849581 w 1849581"/>
              <a:gd name="connsiteY2" fmla="*/ 480349 h 729730"/>
              <a:gd name="connsiteX3" fmla="*/ 1849581 w 1849581"/>
              <a:gd name="connsiteY3" fmla="*/ 480349 h 729730"/>
            </a:gdLst>
            <a:ahLst/>
            <a:cxnLst>
              <a:cxn ang="0">
                <a:pos x="connsiteX0" y="connsiteY0"/>
              </a:cxn>
              <a:cxn ang="0">
                <a:pos x="connsiteX1" y="connsiteY1"/>
              </a:cxn>
              <a:cxn ang="0">
                <a:pos x="connsiteX2" y="connsiteY2"/>
              </a:cxn>
              <a:cxn ang="0">
                <a:pos x="connsiteX3" y="connsiteY3"/>
              </a:cxn>
            </a:cxnLst>
            <a:rect l="l" t="t" r="r" b="b"/>
            <a:pathLst>
              <a:path w="1849581" h="729730">
                <a:moveTo>
                  <a:pt x="0" y="729730"/>
                </a:moveTo>
                <a:cubicBezTo>
                  <a:pt x="490104" y="386830"/>
                  <a:pt x="980209" y="43930"/>
                  <a:pt x="1288472" y="2367"/>
                </a:cubicBezTo>
                <a:cubicBezTo>
                  <a:pt x="1596735" y="-39196"/>
                  <a:pt x="1849581" y="480349"/>
                  <a:pt x="1849581" y="480349"/>
                </a:cubicBezTo>
                <a:lnTo>
                  <a:pt x="1849581" y="480349"/>
                </a:ln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0989676D-5A42-4B90-B2CB-A00D32907C51}"/>
              </a:ext>
            </a:extLst>
          </p:cNvPr>
          <p:cNvSpPr/>
          <p:nvPr/>
        </p:nvSpPr>
        <p:spPr>
          <a:xfrm rot="20533819">
            <a:off x="9457471" y="1702909"/>
            <a:ext cx="2772041" cy="224789"/>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defTabSz="685772">
              <a:defRPr/>
            </a:pPr>
            <a:r>
              <a:rPr lang="en-US" b="1" dirty="0">
                <a:solidFill>
                  <a:prstClr val="black"/>
                </a:solidFill>
                <a:latin typeface="Calibri" panose="020F0502020204030204"/>
              </a:rPr>
              <a:t>Outlet and Patch Cord</a:t>
            </a:r>
          </a:p>
        </p:txBody>
      </p:sp>
      <p:cxnSp>
        <p:nvCxnSpPr>
          <p:cNvPr id="109" name="Straight Arrow Connector 108">
            <a:extLst>
              <a:ext uri="{FF2B5EF4-FFF2-40B4-BE49-F238E27FC236}">
                <a16:creationId xmlns:a16="http://schemas.microsoft.com/office/drawing/2014/main" id="{B300A136-0F5E-4421-BB7C-F0EFB3A69229}"/>
              </a:ext>
            </a:extLst>
          </p:cNvPr>
          <p:cNvCxnSpPr>
            <a:cxnSpLocks/>
          </p:cNvCxnSpPr>
          <p:nvPr/>
        </p:nvCxnSpPr>
        <p:spPr>
          <a:xfrm flipH="1">
            <a:off x="1929143" y="4049196"/>
            <a:ext cx="4765999" cy="55841"/>
          </a:xfrm>
          <a:prstGeom prst="straightConnector1">
            <a:avLst/>
          </a:prstGeom>
          <a:ln w="2857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0" name="Freeform: Shape 109">
            <a:extLst>
              <a:ext uri="{FF2B5EF4-FFF2-40B4-BE49-F238E27FC236}">
                <a16:creationId xmlns:a16="http://schemas.microsoft.com/office/drawing/2014/main" id="{1956984C-D1AC-4F73-8F6F-E3936A6DBF96}"/>
              </a:ext>
            </a:extLst>
          </p:cNvPr>
          <p:cNvSpPr/>
          <p:nvPr/>
        </p:nvSpPr>
        <p:spPr>
          <a:xfrm>
            <a:off x="2183584" y="2266000"/>
            <a:ext cx="438636" cy="702841"/>
          </a:xfrm>
          <a:custGeom>
            <a:avLst/>
            <a:gdLst>
              <a:gd name="connsiteX0" fmla="*/ 60730 w 365530"/>
              <a:gd name="connsiteY0" fmla="*/ 0 h 585701"/>
              <a:gd name="connsiteX1" fmla="*/ 22630 w 365530"/>
              <a:gd name="connsiteY1" fmla="*/ 552450 h 585701"/>
              <a:gd name="connsiteX2" fmla="*/ 365530 w 365530"/>
              <a:gd name="connsiteY2" fmla="*/ 476250 h 585701"/>
            </a:gdLst>
            <a:ahLst/>
            <a:cxnLst>
              <a:cxn ang="0">
                <a:pos x="connsiteX0" y="connsiteY0"/>
              </a:cxn>
              <a:cxn ang="0">
                <a:pos x="connsiteX1" y="connsiteY1"/>
              </a:cxn>
              <a:cxn ang="0">
                <a:pos x="connsiteX2" y="connsiteY2"/>
              </a:cxn>
            </a:cxnLst>
            <a:rect l="l" t="t" r="r" b="b"/>
            <a:pathLst>
              <a:path w="365530" h="585701">
                <a:moveTo>
                  <a:pt x="60730" y="0"/>
                </a:moveTo>
                <a:cubicBezTo>
                  <a:pt x="16280" y="236537"/>
                  <a:pt x="-28170" y="473075"/>
                  <a:pt x="22630" y="552450"/>
                </a:cubicBezTo>
                <a:cubicBezTo>
                  <a:pt x="73430" y="631825"/>
                  <a:pt x="219480" y="554037"/>
                  <a:pt x="365530" y="476250"/>
                </a:cubicBez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1" name="Straight Arrow Connector 110">
            <a:extLst>
              <a:ext uri="{FF2B5EF4-FFF2-40B4-BE49-F238E27FC236}">
                <a16:creationId xmlns:a16="http://schemas.microsoft.com/office/drawing/2014/main" id="{2260AD45-B3C8-4720-A9CB-277012394994}"/>
              </a:ext>
            </a:extLst>
          </p:cNvPr>
          <p:cNvCxnSpPr>
            <a:cxnSpLocks/>
          </p:cNvCxnSpPr>
          <p:nvPr/>
        </p:nvCxnSpPr>
        <p:spPr>
          <a:xfrm>
            <a:off x="7832418" y="4063672"/>
            <a:ext cx="4643242" cy="0"/>
          </a:xfrm>
          <a:prstGeom prst="straightConnector1">
            <a:avLst/>
          </a:prstGeom>
          <a:ln w="2857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50EBCB34-A109-40C6-A464-4F2D5619103F}"/>
              </a:ext>
            </a:extLst>
          </p:cNvPr>
          <p:cNvSpPr txBox="1"/>
          <p:nvPr/>
        </p:nvSpPr>
        <p:spPr>
          <a:xfrm>
            <a:off x="4376587" y="3835956"/>
            <a:ext cx="5752760" cy="830997"/>
          </a:xfrm>
          <a:prstGeom prst="rect">
            <a:avLst/>
          </a:prstGeom>
          <a:noFill/>
          <a:ln w="19050">
            <a:noFill/>
          </a:ln>
        </p:spPr>
        <p:txBody>
          <a:bodyPr wrap="square" rtlCol="0">
            <a:spAutoFit/>
          </a:bodyPr>
          <a:lstStyle/>
          <a:p>
            <a:pPr algn="ctr"/>
            <a:r>
              <a:rPr lang="en-US" sz="2400" dirty="0">
                <a:solidFill>
                  <a:schemeClr val="accent4">
                    <a:lumMod val="50000"/>
                  </a:schemeClr>
                </a:solidFill>
              </a:rPr>
              <a:t>100m</a:t>
            </a:r>
          </a:p>
          <a:p>
            <a:pPr algn="ctr"/>
            <a:r>
              <a:rPr lang="en-US" sz="2400" dirty="0">
                <a:solidFill>
                  <a:schemeClr val="accent4">
                    <a:lumMod val="50000"/>
                  </a:schemeClr>
                </a:solidFill>
              </a:rPr>
              <a:t>Total  Copper Channel Distance</a:t>
            </a:r>
          </a:p>
        </p:txBody>
      </p:sp>
      <p:cxnSp>
        <p:nvCxnSpPr>
          <p:cNvPr id="113" name="Straight Connector 112">
            <a:extLst>
              <a:ext uri="{FF2B5EF4-FFF2-40B4-BE49-F238E27FC236}">
                <a16:creationId xmlns:a16="http://schemas.microsoft.com/office/drawing/2014/main" id="{B9C7A053-0383-401B-8B58-8463AC70B724}"/>
              </a:ext>
            </a:extLst>
          </p:cNvPr>
          <p:cNvCxnSpPr/>
          <p:nvPr/>
        </p:nvCxnSpPr>
        <p:spPr>
          <a:xfrm>
            <a:off x="12457619" y="3625998"/>
            <a:ext cx="0" cy="752400"/>
          </a:xfrm>
          <a:prstGeom prst="line">
            <a:avLst/>
          </a:prstGeom>
          <a:ln>
            <a:solidFill>
              <a:schemeClr val="accent4">
                <a:lumMod val="75000"/>
              </a:schemeClr>
            </a:solidFill>
          </a:ln>
        </p:spPr>
        <p:style>
          <a:lnRef idx="1">
            <a:schemeClr val="accent2"/>
          </a:lnRef>
          <a:fillRef idx="0">
            <a:schemeClr val="accent2"/>
          </a:fillRef>
          <a:effectRef idx="0">
            <a:schemeClr val="accent2"/>
          </a:effectRef>
          <a:fontRef idx="minor">
            <a:schemeClr val="tx1"/>
          </a:fontRef>
        </p:style>
      </p:cxnSp>
      <p:cxnSp>
        <p:nvCxnSpPr>
          <p:cNvPr id="114" name="Straight Connector 113">
            <a:extLst>
              <a:ext uri="{FF2B5EF4-FFF2-40B4-BE49-F238E27FC236}">
                <a16:creationId xmlns:a16="http://schemas.microsoft.com/office/drawing/2014/main" id="{945AFF2A-49A9-4D0F-9033-1B45D4DB6583}"/>
              </a:ext>
            </a:extLst>
          </p:cNvPr>
          <p:cNvCxnSpPr/>
          <p:nvPr/>
        </p:nvCxnSpPr>
        <p:spPr>
          <a:xfrm>
            <a:off x="1901510" y="3619466"/>
            <a:ext cx="0" cy="752400"/>
          </a:xfrm>
          <a:prstGeom prst="line">
            <a:avLst/>
          </a:prstGeom>
          <a:ln>
            <a:solidFill>
              <a:schemeClr val="accent4">
                <a:lumMod val="75000"/>
              </a:schemeClr>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7560237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9E899AD3-5CF4-4225-B920-9F427F78052E}"/>
              </a:ext>
            </a:extLst>
          </p:cNvPr>
          <p:cNvSpPr/>
          <p:nvPr/>
        </p:nvSpPr>
        <p:spPr>
          <a:xfrm rot="21263354">
            <a:off x="-367305" y="4556005"/>
            <a:ext cx="695520" cy="374427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a:extLst>
              <a:ext uri="{FF2B5EF4-FFF2-40B4-BE49-F238E27FC236}">
                <a16:creationId xmlns:a16="http://schemas.microsoft.com/office/drawing/2014/main" id="{EB72737A-9994-425F-BB92-E38458267ADC}"/>
              </a:ext>
            </a:extLst>
          </p:cNvPr>
          <p:cNvSpPr/>
          <p:nvPr/>
        </p:nvSpPr>
        <p:spPr>
          <a:xfrm rot="10028043">
            <a:off x="14169549" y="-631206"/>
            <a:ext cx="1479904" cy="3895559"/>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7EE31F9E-B173-4493-BED8-0A85AC58CD5D}"/>
              </a:ext>
            </a:extLst>
          </p:cNvPr>
          <p:cNvSpPr/>
          <p:nvPr/>
        </p:nvSpPr>
        <p:spPr>
          <a:xfrm flipH="1">
            <a:off x="13241357" y="3028432"/>
            <a:ext cx="1407005" cy="5201167"/>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A345495B-1256-4739-AE82-E37306738FA2}"/>
              </a:ext>
            </a:extLst>
          </p:cNvPr>
          <p:cNvCxnSpPr>
            <a:cxnSpLocks/>
          </p:cNvCxnSpPr>
          <p:nvPr/>
        </p:nvCxnSpPr>
        <p:spPr>
          <a:xfrm flipH="1">
            <a:off x="12607134" y="3729855"/>
            <a:ext cx="1870866" cy="45274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2D5671-1BB7-4ED3-8F95-E97DBC8A22C6}"/>
              </a:ext>
            </a:extLst>
          </p:cNvPr>
          <p:cNvCxnSpPr>
            <a:cxnSpLocks/>
          </p:cNvCxnSpPr>
          <p:nvPr/>
        </p:nvCxnSpPr>
        <p:spPr>
          <a:xfrm>
            <a:off x="14272691" y="-533400"/>
            <a:ext cx="205309" cy="4235954"/>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67A4B39C-74C0-4838-B57F-4333BE688F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7543800"/>
            <a:ext cx="1146375" cy="573187"/>
          </a:xfrm>
          <a:prstGeom prst="rect">
            <a:avLst/>
          </a:prstGeom>
        </p:spPr>
      </p:pic>
      <p:sp>
        <p:nvSpPr>
          <p:cNvPr id="8" name="Title 2">
            <a:extLst>
              <a:ext uri="{FF2B5EF4-FFF2-40B4-BE49-F238E27FC236}">
                <a16:creationId xmlns:a16="http://schemas.microsoft.com/office/drawing/2014/main" id="{A4765D32-7B70-4A72-A541-E3C2B0D47E68}"/>
              </a:ext>
            </a:extLst>
          </p:cNvPr>
          <p:cNvSpPr>
            <a:spLocks noGrp="1"/>
          </p:cNvSpPr>
          <p:nvPr>
            <p:ph type="title"/>
          </p:nvPr>
        </p:nvSpPr>
        <p:spPr>
          <a:xfrm>
            <a:off x="1013981" y="464397"/>
            <a:ext cx="13242650" cy="582930"/>
          </a:xfrm>
        </p:spPr>
        <p:txBody>
          <a:bodyPr>
            <a:noAutofit/>
          </a:bodyPr>
          <a:lstStyle/>
          <a:p>
            <a:r>
              <a:rPr lang="en-US" sz="4320" dirty="0">
                <a:latin typeface="+mj-lt"/>
              </a:rPr>
              <a:t>MPTL/Direct Connect Applications</a:t>
            </a:r>
          </a:p>
        </p:txBody>
      </p:sp>
      <p:pic>
        <p:nvPicPr>
          <p:cNvPr id="9" name="Picture 8">
            <a:extLst>
              <a:ext uri="{FF2B5EF4-FFF2-40B4-BE49-F238E27FC236}">
                <a16:creationId xmlns:a16="http://schemas.microsoft.com/office/drawing/2014/main" id="{8A326B3D-229C-45FD-BA5F-2EAB18CF303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435" r="5833"/>
          <a:stretch/>
        </p:blipFill>
        <p:spPr>
          <a:xfrm>
            <a:off x="10037296" y="3058802"/>
            <a:ext cx="4219336" cy="3130590"/>
          </a:xfrm>
          <a:prstGeom prst="rect">
            <a:avLst/>
          </a:prstGeom>
        </p:spPr>
      </p:pic>
      <p:pic>
        <p:nvPicPr>
          <p:cNvPr id="10" name="Picture 9">
            <a:extLst>
              <a:ext uri="{FF2B5EF4-FFF2-40B4-BE49-F238E27FC236}">
                <a16:creationId xmlns:a16="http://schemas.microsoft.com/office/drawing/2014/main" id="{F99B96C8-C97F-417F-96A9-0B0CAFBD0D8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662"/>
          <a:stretch/>
        </p:blipFill>
        <p:spPr>
          <a:xfrm>
            <a:off x="356759" y="3035485"/>
            <a:ext cx="5144776" cy="3161050"/>
          </a:xfrm>
          <a:prstGeom prst="rect">
            <a:avLst/>
          </a:prstGeom>
        </p:spPr>
      </p:pic>
      <p:pic>
        <p:nvPicPr>
          <p:cNvPr id="12" name="Picture 11">
            <a:extLst>
              <a:ext uri="{FF2B5EF4-FFF2-40B4-BE49-F238E27FC236}">
                <a16:creationId xmlns:a16="http://schemas.microsoft.com/office/drawing/2014/main" id="{3B620FAA-3CA2-46DB-8F04-8EA560FE375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590"/>
          <a:stretch/>
        </p:blipFill>
        <p:spPr>
          <a:xfrm>
            <a:off x="5557148" y="3058800"/>
            <a:ext cx="4429102" cy="3161050"/>
          </a:xfrm>
          <a:prstGeom prst="rect">
            <a:avLst/>
          </a:prstGeom>
        </p:spPr>
      </p:pic>
      <p:sp>
        <p:nvSpPr>
          <p:cNvPr id="13" name="TextBox 12">
            <a:extLst>
              <a:ext uri="{FF2B5EF4-FFF2-40B4-BE49-F238E27FC236}">
                <a16:creationId xmlns:a16="http://schemas.microsoft.com/office/drawing/2014/main" id="{978702C1-5B32-49A7-B209-525DF62078F8}"/>
              </a:ext>
            </a:extLst>
          </p:cNvPr>
          <p:cNvSpPr txBox="1"/>
          <p:nvPr/>
        </p:nvSpPr>
        <p:spPr>
          <a:xfrm>
            <a:off x="1577467" y="6219851"/>
            <a:ext cx="746871" cy="369332"/>
          </a:xfrm>
          <a:prstGeom prst="rect">
            <a:avLst/>
          </a:prstGeom>
          <a:noFill/>
        </p:spPr>
        <p:txBody>
          <a:bodyPr wrap="none" rtlCol="0">
            <a:spAutoFit/>
          </a:bodyPr>
          <a:lstStyle/>
          <a:p>
            <a:r>
              <a:rPr lang="en-US" b="1" dirty="0"/>
              <a:t>Wi-Fi</a:t>
            </a:r>
          </a:p>
        </p:txBody>
      </p:sp>
      <p:sp>
        <p:nvSpPr>
          <p:cNvPr id="14" name="TextBox 13">
            <a:extLst>
              <a:ext uri="{FF2B5EF4-FFF2-40B4-BE49-F238E27FC236}">
                <a16:creationId xmlns:a16="http://schemas.microsoft.com/office/drawing/2014/main" id="{450B25B9-CD66-40BC-A385-F3FBC70CD2C6}"/>
              </a:ext>
            </a:extLst>
          </p:cNvPr>
          <p:cNvSpPr txBox="1"/>
          <p:nvPr/>
        </p:nvSpPr>
        <p:spPr>
          <a:xfrm>
            <a:off x="6515513" y="6219851"/>
            <a:ext cx="1095172" cy="369332"/>
          </a:xfrm>
          <a:prstGeom prst="rect">
            <a:avLst/>
          </a:prstGeom>
          <a:noFill/>
        </p:spPr>
        <p:txBody>
          <a:bodyPr wrap="none" rtlCol="0">
            <a:spAutoFit/>
          </a:bodyPr>
          <a:lstStyle/>
          <a:p>
            <a:r>
              <a:rPr lang="en-US" b="1" dirty="0"/>
              <a:t>Security</a:t>
            </a:r>
          </a:p>
        </p:txBody>
      </p:sp>
      <p:sp>
        <p:nvSpPr>
          <p:cNvPr id="16" name="TextBox 15">
            <a:extLst>
              <a:ext uri="{FF2B5EF4-FFF2-40B4-BE49-F238E27FC236}">
                <a16:creationId xmlns:a16="http://schemas.microsoft.com/office/drawing/2014/main" id="{1CABC140-0E6F-4001-8728-D975CE352869}"/>
              </a:ext>
            </a:extLst>
          </p:cNvPr>
          <p:cNvSpPr txBox="1"/>
          <p:nvPr/>
        </p:nvSpPr>
        <p:spPr>
          <a:xfrm>
            <a:off x="10713291" y="6219851"/>
            <a:ext cx="3109348" cy="369332"/>
          </a:xfrm>
          <a:prstGeom prst="rect">
            <a:avLst/>
          </a:prstGeom>
          <a:noFill/>
        </p:spPr>
        <p:txBody>
          <a:bodyPr wrap="square" rtlCol="0">
            <a:spAutoFit/>
          </a:bodyPr>
          <a:lstStyle/>
          <a:p>
            <a:r>
              <a:rPr lang="en-US" b="1" dirty="0"/>
              <a:t>LED Lights</a:t>
            </a:r>
          </a:p>
        </p:txBody>
      </p:sp>
      <p:sp>
        <p:nvSpPr>
          <p:cNvPr id="17" name="Content Placeholder 2">
            <a:extLst>
              <a:ext uri="{FF2B5EF4-FFF2-40B4-BE49-F238E27FC236}">
                <a16:creationId xmlns:a16="http://schemas.microsoft.com/office/drawing/2014/main" id="{BA619BAB-2C61-432C-852A-FE65C4F73880}"/>
              </a:ext>
            </a:extLst>
          </p:cNvPr>
          <p:cNvSpPr>
            <a:spLocks noGrp="1"/>
          </p:cNvSpPr>
          <p:nvPr>
            <p:ph idx="1"/>
          </p:nvPr>
        </p:nvSpPr>
        <p:spPr>
          <a:xfrm>
            <a:off x="356757" y="1606933"/>
            <a:ext cx="13899874" cy="2507869"/>
          </a:xfrm>
        </p:spPr>
        <p:txBody>
          <a:bodyPr>
            <a:normAutofit/>
          </a:bodyPr>
          <a:lstStyle/>
          <a:p>
            <a:r>
              <a:rPr lang="en-US" dirty="0"/>
              <a:t>IoT and Intelligent Buildings driving the proliferation of IP-based and </a:t>
            </a:r>
            <a:r>
              <a:rPr lang="en-US" dirty="0" err="1"/>
              <a:t>PoE</a:t>
            </a:r>
            <a:r>
              <a:rPr lang="en-US" dirty="0"/>
              <a:t>-based devices in the walls and ceilings of modern buildings</a:t>
            </a:r>
          </a:p>
          <a:p>
            <a:endParaRPr lang="en-US" dirty="0"/>
          </a:p>
        </p:txBody>
      </p:sp>
    </p:spTree>
    <p:extLst>
      <p:ext uri="{BB962C8B-B14F-4D97-AF65-F5344CB8AC3E}">
        <p14:creationId xmlns:p14="http://schemas.microsoft.com/office/powerpoint/2010/main" val="10572597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9E899AD3-5CF4-4225-B920-9F427F78052E}"/>
              </a:ext>
            </a:extLst>
          </p:cNvPr>
          <p:cNvSpPr/>
          <p:nvPr/>
        </p:nvSpPr>
        <p:spPr>
          <a:xfrm rot="21263354">
            <a:off x="-367305" y="4556005"/>
            <a:ext cx="695520" cy="374427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a:extLst>
              <a:ext uri="{FF2B5EF4-FFF2-40B4-BE49-F238E27FC236}">
                <a16:creationId xmlns:a16="http://schemas.microsoft.com/office/drawing/2014/main" id="{EB72737A-9994-425F-BB92-E38458267ADC}"/>
              </a:ext>
            </a:extLst>
          </p:cNvPr>
          <p:cNvSpPr/>
          <p:nvPr/>
        </p:nvSpPr>
        <p:spPr>
          <a:xfrm rot="10028043">
            <a:off x="14169549" y="-631206"/>
            <a:ext cx="1479904" cy="3895559"/>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7EE31F9E-B173-4493-BED8-0A85AC58CD5D}"/>
              </a:ext>
            </a:extLst>
          </p:cNvPr>
          <p:cNvSpPr/>
          <p:nvPr/>
        </p:nvSpPr>
        <p:spPr>
          <a:xfrm flipH="1">
            <a:off x="13241357" y="3028432"/>
            <a:ext cx="1407005" cy="5201167"/>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A345495B-1256-4739-AE82-E37306738FA2}"/>
              </a:ext>
            </a:extLst>
          </p:cNvPr>
          <p:cNvCxnSpPr>
            <a:cxnSpLocks/>
          </p:cNvCxnSpPr>
          <p:nvPr/>
        </p:nvCxnSpPr>
        <p:spPr>
          <a:xfrm flipH="1">
            <a:off x="12607134" y="3729855"/>
            <a:ext cx="1870866" cy="45274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2D5671-1BB7-4ED3-8F95-E97DBC8A22C6}"/>
              </a:ext>
            </a:extLst>
          </p:cNvPr>
          <p:cNvCxnSpPr>
            <a:cxnSpLocks/>
          </p:cNvCxnSpPr>
          <p:nvPr/>
        </p:nvCxnSpPr>
        <p:spPr>
          <a:xfrm>
            <a:off x="14272691" y="-533400"/>
            <a:ext cx="205309" cy="4235954"/>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67A4B39C-74C0-4838-B57F-4333BE688F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7543800"/>
            <a:ext cx="1146375" cy="573187"/>
          </a:xfrm>
          <a:prstGeom prst="rect">
            <a:avLst/>
          </a:prstGeom>
        </p:spPr>
      </p:pic>
      <p:pic>
        <p:nvPicPr>
          <p:cNvPr id="9" name="Picture 8" descr="A picture containing floor, indoor, bathroom, wall&#10;&#10;Description generated with very high confidence">
            <a:extLst>
              <a:ext uri="{FF2B5EF4-FFF2-40B4-BE49-F238E27FC236}">
                <a16:creationId xmlns:a16="http://schemas.microsoft.com/office/drawing/2014/main" id="{7E227CF9-489C-48F7-8C72-48D9D2CD8F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275" t="16409" r="14722" b="13946"/>
          <a:stretch/>
        </p:blipFill>
        <p:spPr>
          <a:xfrm>
            <a:off x="4719459" y="2281093"/>
            <a:ext cx="4706710" cy="3814907"/>
          </a:xfrm>
          <a:prstGeom prst="rect">
            <a:avLst/>
          </a:prstGeom>
        </p:spPr>
      </p:pic>
      <p:sp>
        <p:nvSpPr>
          <p:cNvPr id="10" name="Title 4">
            <a:extLst>
              <a:ext uri="{FF2B5EF4-FFF2-40B4-BE49-F238E27FC236}">
                <a16:creationId xmlns:a16="http://schemas.microsoft.com/office/drawing/2014/main" id="{C2870489-D47E-488D-9D70-34407A8FE58A}"/>
              </a:ext>
            </a:extLst>
          </p:cNvPr>
          <p:cNvSpPr txBox="1">
            <a:spLocks/>
          </p:cNvSpPr>
          <p:nvPr/>
        </p:nvSpPr>
        <p:spPr>
          <a:xfrm>
            <a:off x="511762" y="303160"/>
            <a:ext cx="13242650" cy="582930"/>
          </a:xfrm>
          <a:prstGeom prst="rect">
            <a:avLst/>
          </a:prstGeom>
        </p:spPr>
        <p:txBody>
          <a:bodyPr vert="horz" lIns="91440" tIns="45720" rIns="91440" bIns="45720" rtlCol="0" anchor="t">
            <a:noAutofit/>
          </a:bodyPr>
          <a:lstStyle>
            <a:lvl1pPr algn="l" defTabSz="548640" rtl="0" eaLnBrk="1" latinLnBrk="0" hangingPunct="1">
              <a:spcBef>
                <a:spcPct val="0"/>
              </a:spcBef>
              <a:buNone/>
              <a:defRPr sz="432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sv-SE" sz="4480" dirty="0">
                <a:solidFill>
                  <a:srgbClr val="00B0F0"/>
                </a:solidFill>
              </a:rPr>
              <a:t>Zone Cabling/HCP (Horizontal Consolidation Point)</a:t>
            </a:r>
            <a:endParaRPr lang="en-US" sz="4480" dirty="0">
              <a:solidFill>
                <a:srgbClr val="00B0F0"/>
              </a:solidFill>
            </a:endParaRPr>
          </a:p>
        </p:txBody>
      </p:sp>
      <p:sp>
        <p:nvSpPr>
          <p:cNvPr id="12" name="Content Placeholder 1">
            <a:extLst>
              <a:ext uri="{FF2B5EF4-FFF2-40B4-BE49-F238E27FC236}">
                <a16:creationId xmlns:a16="http://schemas.microsoft.com/office/drawing/2014/main" id="{BC0C2F41-E061-4E8C-A241-117164028FC0}"/>
              </a:ext>
            </a:extLst>
          </p:cNvPr>
          <p:cNvSpPr txBox="1">
            <a:spLocks/>
          </p:cNvSpPr>
          <p:nvPr/>
        </p:nvSpPr>
        <p:spPr bwMode="auto">
          <a:xfrm>
            <a:off x="242728" y="1167812"/>
            <a:ext cx="4899326" cy="6375988"/>
          </a:xfrm>
          <a:prstGeom prst="rect">
            <a:avLst/>
          </a:prstGeom>
          <a:solidFill>
            <a:srgbClr val="002060"/>
          </a:solidFill>
          <a:ln>
            <a:noFill/>
          </a:ln>
          <a:extLst/>
        </p:spPr>
        <p:txBody>
          <a:bodyPr vert="horz" wrap="square" lIns="146304" tIns="73152" rIns="146304" bIns="73152" numCol="1" anchor="ctr" anchorCtr="0" compatLnSpc="1">
            <a:prstTxWarp prst="textNoShape">
              <a:avLst/>
            </a:prstTxWarp>
            <a:noAutofit/>
          </a:bodyPr>
          <a:lstStyle>
            <a:lvl1pPr marL="269875" indent="-269875" algn="l" rtl="0" eaLnBrk="1" fontAlgn="base" hangingPunct="1">
              <a:spcBef>
                <a:spcPct val="60000"/>
              </a:spcBef>
              <a:spcAft>
                <a:spcPct val="0"/>
              </a:spcAft>
              <a:buClr>
                <a:srgbClr val="FF0000"/>
              </a:buClr>
              <a:buFont typeface="Wingdings 3" panose="05040102010807070707" pitchFamily="18" charset="2"/>
              <a:buChar char=""/>
              <a:defRPr sz="1800" baseline="0">
                <a:solidFill>
                  <a:schemeClr val="tx1"/>
                </a:solidFill>
                <a:latin typeface="Arial"/>
                <a:ea typeface="ＭＳ Ｐゴシック" charset="0"/>
                <a:cs typeface="Arial"/>
              </a:defRPr>
            </a:lvl1pPr>
            <a:lvl2pPr marL="723900" indent="-200025" algn="l" rtl="0" eaLnBrk="1" fontAlgn="base" hangingPunct="1">
              <a:spcBef>
                <a:spcPct val="40000"/>
              </a:spcBef>
              <a:spcAft>
                <a:spcPct val="0"/>
              </a:spcAft>
              <a:buClrTx/>
              <a:buFont typeface="Arial" pitchFamily="34" charset="0"/>
              <a:buChar char="–"/>
              <a:defRPr sz="1600" baseline="0">
                <a:solidFill>
                  <a:schemeClr val="tx1"/>
                </a:solidFill>
                <a:latin typeface="Arial"/>
                <a:ea typeface="ＭＳ Ｐゴシック" charset="0"/>
                <a:cs typeface="Arial"/>
              </a:defRPr>
            </a:lvl2pPr>
            <a:lvl3pPr marL="1209675" indent="-228600" algn="l" rtl="0" eaLnBrk="1" fontAlgn="base" hangingPunct="1">
              <a:spcBef>
                <a:spcPct val="20000"/>
              </a:spcBef>
              <a:spcAft>
                <a:spcPct val="0"/>
              </a:spcAft>
              <a:buClrTx/>
              <a:buChar char="–"/>
              <a:defRPr sz="1600" baseline="0">
                <a:solidFill>
                  <a:schemeClr val="tx1"/>
                </a:solidFill>
                <a:latin typeface="Arial"/>
                <a:ea typeface="ＭＳ Ｐゴシック" charset="0"/>
                <a:cs typeface="Arial"/>
              </a:defRPr>
            </a:lvl3pPr>
            <a:lvl4pPr marL="1666875" indent="-228600" algn="l" rtl="0" eaLnBrk="1" fontAlgn="base" hangingPunct="1">
              <a:spcBef>
                <a:spcPct val="20000"/>
              </a:spcBef>
              <a:spcAft>
                <a:spcPct val="0"/>
              </a:spcAft>
              <a:buClrTx/>
              <a:buChar char="–"/>
              <a:defRPr sz="1400" baseline="0">
                <a:solidFill>
                  <a:schemeClr val="tx1"/>
                </a:solidFill>
                <a:latin typeface="Arial"/>
                <a:ea typeface="ＭＳ Ｐゴシック" charset="0"/>
                <a:cs typeface="Arial"/>
              </a:defRPr>
            </a:lvl4pPr>
            <a:lvl5pPr marL="2085975" indent="-180975" algn="l" rtl="0" eaLnBrk="1" fontAlgn="base" hangingPunct="1">
              <a:spcBef>
                <a:spcPct val="20000"/>
              </a:spcBef>
              <a:spcAft>
                <a:spcPct val="0"/>
              </a:spcAft>
              <a:buClrTx/>
              <a:buChar char="»"/>
              <a:defRPr sz="1400" baseline="0">
                <a:solidFill>
                  <a:schemeClr val="tx1"/>
                </a:solidFill>
                <a:latin typeface="Arial"/>
                <a:ea typeface="ＭＳ Ｐゴシック" charset="0"/>
                <a:cs typeface="Arial"/>
              </a:defRPr>
            </a:lvl5pPr>
            <a:lvl6pPr marL="2543175" indent="-180975" algn="l" rtl="0" eaLnBrk="1" fontAlgn="base" hangingPunct="1">
              <a:spcBef>
                <a:spcPct val="20000"/>
              </a:spcBef>
              <a:spcAft>
                <a:spcPct val="0"/>
              </a:spcAft>
              <a:buClr>
                <a:schemeClr val="tx1"/>
              </a:buClr>
              <a:buChar char="»"/>
              <a:defRPr sz="1400">
                <a:solidFill>
                  <a:schemeClr val="tx1"/>
                </a:solidFill>
                <a:latin typeface="+mn-lt"/>
              </a:defRPr>
            </a:lvl6pPr>
            <a:lvl7pPr marL="3000375" indent="-180975" algn="l" rtl="0" eaLnBrk="1" fontAlgn="base" hangingPunct="1">
              <a:spcBef>
                <a:spcPct val="20000"/>
              </a:spcBef>
              <a:spcAft>
                <a:spcPct val="0"/>
              </a:spcAft>
              <a:buClr>
                <a:schemeClr val="tx1"/>
              </a:buClr>
              <a:buChar char="»"/>
              <a:defRPr sz="1400">
                <a:solidFill>
                  <a:schemeClr val="tx1"/>
                </a:solidFill>
                <a:latin typeface="+mn-lt"/>
              </a:defRPr>
            </a:lvl7pPr>
            <a:lvl8pPr marL="3457575" indent="-180975" algn="l" rtl="0" eaLnBrk="1" fontAlgn="base" hangingPunct="1">
              <a:spcBef>
                <a:spcPct val="20000"/>
              </a:spcBef>
              <a:spcAft>
                <a:spcPct val="0"/>
              </a:spcAft>
              <a:buClr>
                <a:schemeClr val="tx1"/>
              </a:buClr>
              <a:buChar char="»"/>
              <a:defRPr sz="1400">
                <a:solidFill>
                  <a:schemeClr val="tx1"/>
                </a:solidFill>
                <a:latin typeface="+mn-lt"/>
              </a:defRPr>
            </a:lvl8pPr>
            <a:lvl9pPr marL="3914775" indent="-180975" algn="l" rtl="0" eaLnBrk="1" fontAlgn="base" hangingPunct="1">
              <a:spcBef>
                <a:spcPct val="20000"/>
              </a:spcBef>
              <a:spcAft>
                <a:spcPct val="0"/>
              </a:spcAft>
              <a:buClr>
                <a:schemeClr val="tx1"/>
              </a:buClr>
              <a:buChar char="»"/>
              <a:defRPr sz="1400">
                <a:solidFill>
                  <a:schemeClr val="tx1"/>
                </a:solidFill>
                <a:latin typeface="+mn-lt"/>
              </a:defRPr>
            </a:lvl9pPr>
          </a:lstStyle>
          <a:p>
            <a:pPr marL="457171" indent="-274303" defTabSz="1097236">
              <a:buClr>
                <a:schemeClr val="accent1"/>
              </a:buClr>
              <a:buFont typeface="Wingdings 3" panose="05040102010807070707" pitchFamily="18" charset="2"/>
              <a:buChar char="}"/>
              <a:defRPr/>
            </a:pPr>
            <a:r>
              <a:rPr lang="en-US" sz="2400" dirty="0">
                <a:solidFill>
                  <a:prstClr val="white"/>
                </a:solidFill>
                <a:latin typeface="+mn-lt"/>
              </a:rPr>
              <a:t>Zone cabling is a standards-based approach to support convergence of devices</a:t>
            </a:r>
          </a:p>
          <a:p>
            <a:pPr marL="457171" lvl="1" indent="-274303" defTabSz="1097236">
              <a:spcBef>
                <a:spcPct val="60000"/>
              </a:spcBef>
              <a:buClr>
                <a:schemeClr val="accent1"/>
              </a:buClr>
              <a:buFont typeface="Wingdings 3" panose="05040102010807070707" pitchFamily="18" charset="2"/>
              <a:buChar char="}"/>
              <a:defRPr/>
            </a:pPr>
            <a:r>
              <a:rPr lang="en-US" sz="2400" dirty="0">
                <a:solidFill>
                  <a:prstClr val="white"/>
                </a:solidFill>
                <a:latin typeface="+mn-lt"/>
              </a:rPr>
              <a:t>Consists of cables run from connections in the telecommunications room (TR) to outlets housed in a zone enclosure servicing coverage areas</a:t>
            </a:r>
          </a:p>
          <a:p>
            <a:pPr marL="457171" lvl="1" indent="-274303" defTabSz="1097236">
              <a:spcBef>
                <a:spcPct val="60000"/>
              </a:spcBef>
              <a:buClr>
                <a:schemeClr val="accent1"/>
              </a:buClr>
              <a:buFont typeface="Wingdings 3" panose="05040102010807070707" pitchFamily="18" charset="2"/>
              <a:buChar char="}"/>
              <a:defRPr/>
            </a:pPr>
            <a:r>
              <a:rPr lang="en-US" sz="2400" kern="0" dirty="0">
                <a:solidFill>
                  <a:prstClr val="white"/>
                </a:solidFill>
                <a:latin typeface="+mn-lt"/>
              </a:rPr>
              <a:t>Shorter cables run from outlets in the zone enclosure directly to devices or to outlets servicing devices</a:t>
            </a:r>
          </a:p>
        </p:txBody>
      </p:sp>
      <p:sp>
        <p:nvSpPr>
          <p:cNvPr id="13" name="Content Placeholder 1">
            <a:extLst>
              <a:ext uri="{FF2B5EF4-FFF2-40B4-BE49-F238E27FC236}">
                <a16:creationId xmlns:a16="http://schemas.microsoft.com/office/drawing/2014/main" id="{895E1E98-4C23-47CE-B114-BBC094A4D1CD}"/>
              </a:ext>
            </a:extLst>
          </p:cNvPr>
          <p:cNvSpPr txBox="1">
            <a:spLocks/>
          </p:cNvSpPr>
          <p:nvPr/>
        </p:nvSpPr>
        <p:spPr bwMode="auto">
          <a:xfrm>
            <a:off x="9331104" y="1167812"/>
            <a:ext cx="4765896" cy="6375988"/>
          </a:xfrm>
          <a:prstGeom prst="rect">
            <a:avLst/>
          </a:prstGeom>
          <a:solidFill>
            <a:srgbClr val="002060"/>
          </a:solidFill>
          <a:ln>
            <a:noFill/>
          </a:ln>
          <a:extLst/>
        </p:spPr>
        <p:txBody>
          <a:bodyPr vert="horz" wrap="square" lIns="146304" tIns="73152" rIns="146304" bIns="73152" numCol="1" anchor="ctr" anchorCtr="0" compatLnSpc="1">
            <a:prstTxWarp prst="textNoShape">
              <a:avLst/>
            </a:prstTxWarp>
            <a:noAutofit/>
          </a:bodyPr>
          <a:lstStyle>
            <a:lvl1pPr marL="269875" indent="-269875" algn="l" rtl="0" eaLnBrk="1" fontAlgn="base" hangingPunct="1">
              <a:spcBef>
                <a:spcPct val="60000"/>
              </a:spcBef>
              <a:spcAft>
                <a:spcPct val="0"/>
              </a:spcAft>
              <a:buClr>
                <a:srgbClr val="FF0000"/>
              </a:buClr>
              <a:buFont typeface="Wingdings 3" panose="05040102010807070707" pitchFamily="18" charset="2"/>
              <a:buChar char=""/>
              <a:defRPr sz="1800" baseline="0">
                <a:solidFill>
                  <a:schemeClr val="tx1"/>
                </a:solidFill>
                <a:latin typeface="Arial"/>
                <a:ea typeface="ＭＳ Ｐゴシック" charset="0"/>
                <a:cs typeface="Arial"/>
              </a:defRPr>
            </a:lvl1pPr>
            <a:lvl2pPr marL="723900" indent="-200025" algn="l" rtl="0" eaLnBrk="1" fontAlgn="base" hangingPunct="1">
              <a:spcBef>
                <a:spcPct val="40000"/>
              </a:spcBef>
              <a:spcAft>
                <a:spcPct val="0"/>
              </a:spcAft>
              <a:buClrTx/>
              <a:buFont typeface="Arial" pitchFamily="34" charset="0"/>
              <a:buChar char="–"/>
              <a:defRPr sz="1600" baseline="0">
                <a:solidFill>
                  <a:schemeClr val="tx1"/>
                </a:solidFill>
                <a:latin typeface="Arial"/>
                <a:ea typeface="ＭＳ Ｐゴシック" charset="0"/>
                <a:cs typeface="Arial"/>
              </a:defRPr>
            </a:lvl2pPr>
            <a:lvl3pPr marL="1209675" indent="-228600" algn="l" rtl="0" eaLnBrk="1" fontAlgn="base" hangingPunct="1">
              <a:spcBef>
                <a:spcPct val="20000"/>
              </a:spcBef>
              <a:spcAft>
                <a:spcPct val="0"/>
              </a:spcAft>
              <a:buClrTx/>
              <a:buChar char="–"/>
              <a:defRPr sz="1600" baseline="0">
                <a:solidFill>
                  <a:schemeClr val="tx1"/>
                </a:solidFill>
                <a:latin typeface="Arial"/>
                <a:ea typeface="ＭＳ Ｐゴシック" charset="0"/>
                <a:cs typeface="Arial"/>
              </a:defRPr>
            </a:lvl3pPr>
            <a:lvl4pPr marL="1666875" indent="-228600" algn="l" rtl="0" eaLnBrk="1" fontAlgn="base" hangingPunct="1">
              <a:spcBef>
                <a:spcPct val="20000"/>
              </a:spcBef>
              <a:spcAft>
                <a:spcPct val="0"/>
              </a:spcAft>
              <a:buClrTx/>
              <a:buChar char="–"/>
              <a:defRPr sz="1400" baseline="0">
                <a:solidFill>
                  <a:schemeClr val="tx1"/>
                </a:solidFill>
                <a:latin typeface="Arial"/>
                <a:ea typeface="ＭＳ Ｐゴシック" charset="0"/>
                <a:cs typeface="Arial"/>
              </a:defRPr>
            </a:lvl4pPr>
            <a:lvl5pPr marL="2085975" indent="-180975" algn="l" rtl="0" eaLnBrk="1" fontAlgn="base" hangingPunct="1">
              <a:spcBef>
                <a:spcPct val="20000"/>
              </a:spcBef>
              <a:spcAft>
                <a:spcPct val="0"/>
              </a:spcAft>
              <a:buClrTx/>
              <a:buChar char="»"/>
              <a:defRPr sz="1400" baseline="0">
                <a:solidFill>
                  <a:schemeClr val="tx1"/>
                </a:solidFill>
                <a:latin typeface="Arial"/>
                <a:ea typeface="ＭＳ Ｐゴシック" charset="0"/>
                <a:cs typeface="Arial"/>
              </a:defRPr>
            </a:lvl5pPr>
            <a:lvl6pPr marL="2543175" indent="-180975" algn="l" rtl="0" eaLnBrk="1" fontAlgn="base" hangingPunct="1">
              <a:spcBef>
                <a:spcPct val="20000"/>
              </a:spcBef>
              <a:spcAft>
                <a:spcPct val="0"/>
              </a:spcAft>
              <a:buClr>
                <a:schemeClr val="tx1"/>
              </a:buClr>
              <a:buChar char="»"/>
              <a:defRPr sz="1400">
                <a:solidFill>
                  <a:schemeClr val="tx1"/>
                </a:solidFill>
                <a:latin typeface="+mn-lt"/>
              </a:defRPr>
            </a:lvl6pPr>
            <a:lvl7pPr marL="3000375" indent="-180975" algn="l" rtl="0" eaLnBrk="1" fontAlgn="base" hangingPunct="1">
              <a:spcBef>
                <a:spcPct val="20000"/>
              </a:spcBef>
              <a:spcAft>
                <a:spcPct val="0"/>
              </a:spcAft>
              <a:buClr>
                <a:schemeClr val="tx1"/>
              </a:buClr>
              <a:buChar char="»"/>
              <a:defRPr sz="1400">
                <a:solidFill>
                  <a:schemeClr val="tx1"/>
                </a:solidFill>
                <a:latin typeface="+mn-lt"/>
              </a:defRPr>
            </a:lvl7pPr>
            <a:lvl8pPr marL="3457575" indent="-180975" algn="l" rtl="0" eaLnBrk="1" fontAlgn="base" hangingPunct="1">
              <a:spcBef>
                <a:spcPct val="20000"/>
              </a:spcBef>
              <a:spcAft>
                <a:spcPct val="0"/>
              </a:spcAft>
              <a:buClr>
                <a:schemeClr val="tx1"/>
              </a:buClr>
              <a:buChar char="»"/>
              <a:defRPr sz="1400">
                <a:solidFill>
                  <a:schemeClr val="tx1"/>
                </a:solidFill>
                <a:latin typeface="+mn-lt"/>
              </a:defRPr>
            </a:lvl8pPr>
            <a:lvl9pPr marL="3914775" indent="-180975" algn="l" rtl="0" eaLnBrk="1" fontAlgn="base" hangingPunct="1">
              <a:spcBef>
                <a:spcPct val="20000"/>
              </a:spcBef>
              <a:spcAft>
                <a:spcPct val="0"/>
              </a:spcAft>
              <a:buClr>
                <a:schemeClr val="tx1"/>
              </a:buClr>
              <a:buChar char="»"/>
              <a:defRPr sz="1400">
                <a:solidFill>
                  <a:schemeClr val="tx1"/>
                </a:solidFill>
                <a:latin typeface="+mn-lt"/>
              </a:defRPr>
            </a:lvl9pPr>
          </a:lstStyle>
          <a:p>
            <a:pPr marL="457171" indent="-274303" defTabSz="1097236">
              <a:buClr>
                <a:schemeClr val="accent1"/>
              </a:buClr>
              <a:buFont typeface="Wingdings 3" panose="05040102010807070707" pitchFamily="18" charset="2"/>
              <a:buChar char="}"/>
              <a:defRPr/>
            </a:pPr>
            <a:r>
              <a:rPr lang="en-US" sz="2400" kern="0" dirty="0">
                <a:solidFill>
                  <a:prstClr val="white"/>
                </a:solidFill>
                <a:latin typeface="+mn-lt"/>
              </a:rPr>
              <a:t>25% spare port availability recommended for best ROI</a:t>
            </a:r>
          </a:p>
          <a:p>
            <a:pPr marL="457171" indent="-274303" defTabSz="1097236">
              <a:buClr>
                <a:schemeClr val="accent1"/>
              </a:buClr>
              <a:buFont typeface="Wingdings 3" panose="05040102010807070707" pitchFamily="18" charset="2"/>
              <a:buChar char="}"/>
              <a:defRPr/>
            </a:pPr>
            <a:r>
              <a:rPr lang="en-US" sz="2400" dirty="0">
                <a:solidFill>
                  <a:prstClr val="white"/>
                </a:solidFill>
                <a:latin typeface="+mn-lt"/>
              </a:rPr>
              <a:t>Supports rapid reorganization and deployment of new devices and applications</a:t>
            </a:r>
          </a:p>
          <a:p>
            <a:pPr marL="457171" lvl="1" indent="-274303" defTabSz="1097236">
              <a:spcBef>
                <a:spcPct val="60000"/>
              </a:spcBef>
              <a:buClr>
                <a:schemeClr val="accent1"/>
              </a:buClr>
              <a:buFont typeface="Wingdings 3" panose="05040102010807070707" pitchFamily="18" charset="2"/>
              <a:buChar char="}"/>
              <a:defRPr/>
            </a:pPr>
            <a:r>
              <a:rPr lang="en-US" sz="2400" dirty="0">
                <a:solidFill>
                  <a:prstClr val="white"/>
                </a:solidFill>
                <a:latin typeface="+mn-lt"/>
              </a:rPr>
              <a:t>MAC work costs less, is faster and less disruptive</a:t>
            </a:r>
          </a:p>
          <a:p>
            <a:pPr marL="457171" lvl="1" indent="-274303" defTabSz="1097236">
              <a:spcBef>
                <a:spcPct val="60000"/>
              </a:spcBef>
              <a:buClr>
                <a:schemeClr val="accent1"/>
              </a:buClr>
              <a:buFont typeface="Wingdings 3" panose="05040102010807070707" pitchFamily="18" charset="2"/>
              <a:buChar char="}"/>
              <a:defRPr/>
            </a:pPr>
            <a:r>
              <a:rPr lang="en-US" sz="2400" kern="0" dirty="0">
                <a:solidFill>
                  <a:prstClr val="white"/>
                </a:solidFill>
                <a:latin typeface="+mn-lt"/>
              </a:rPr>
              <a:t>Factory pre-terminated and tested trunking cables can</a:t>
            </a:r>
            <a:br>
              <a:rPr lang="en-US" sz="2400" kern="0" dirty="0">
                <a:solidFill>
                  <a:prstClr val="white"/>
                </a:solidFill>
                <a:latin typeface="+mn-lt"/>
              </a:rPr>
            </a:br>
            <a:r>
              <a:rPr lang="en-US" sz="2400" kern="0" dirty="0">
                <a:solidFill>
                  <a:prstClr val="white"/>
                </a:solidFill>
                <a:latin typeface="+mn-lt"/>
              </a:rPr>
              <a:t>be installed from the TR to the zone enclosure for quicker deployment</a:t>
            </a:r>
          </a:p>
        </p:txBody>
      </p:sp>
    </p:spTree>
    <p:extLst>
      <p:ext uri="{BB962C8B-B14F-4D97-AF65-F5344CB8AC3E}">
        <p14:creationId xmlns:p14="http://schemas.microsoft.com/office/powerpoint/2010/main" val="21357937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4C69F-2E13-49D9-B5B7-61BC9CF13E8A}"/>
              </a:ext>
            </a:extLst>
          </p:cNvPr>
          <p:cNvSpPr>
            <a:spLocks noGrp="1"/>
          </p:cNvSpPr>
          <p:nvPr>
            <p:ph type="title"/>
          </p:nvPr>
        </p:nvSpPr>
        <p:spPr>
          <a:xfrm>
            <a:off x="726475" y="2051686"/>
            <a:ext cx="13197629" cy="3423284"/>
          </a:xfrm>
        </p:spPr>
        <p:txBody>
          <a:bodyPr/>
          <a:lstStyle/>
          <a:p>
            <a:r>
              <a:rPr lang="en-US" dirty="0">
                <a:solidFill>
                  <a:srgbClr val="00B0F0"/>
                </a:solidFill>
              </a:rPr>
              <a:t>Power over Ethernet</a:t>
            </a:r>
          </a:p>
        </p:txBody>
      </p:sp>
      <p:sp>
        <p:nvSpPr>
          <p:cNvPr id="3" name="Text Placeholder 2">
            <a:extLst>
              <a:ext uri="{FF2B5EF4-FFF2-40B4-BE49-F238E27FC236}">
                <a16:creationId xmlns:a16="http://schemas.microsoft.com/office/drawing/2014/main" id="{A146F7E9-B84D-4358-8AEC-D9688F4328B1}"/>
              </a:ext>
            </a:extLst>
          </p:cNvPr>
          <p:cNvSpPr>
            <a:spLocks noGrp="1"/>
          </p:cNvSpPr>
          <p:nvPr>
            <p:ph type="body" idx="1"/>
          </p:nvPr>
        </p:nvSpPr>
        <p:spPr>
          <a:xfrm>
            <a:off x="726475" y="5507356"/>
            <a:ext cx="13197630" cy="1800224"/>
          </a:xfrm>
        </p:spPr>
        <p:txBody>
          <a:bodyPr/>
          <a:lstStyle/>
          <a:p>
            <a:r>
              <a:rPr lang="en-US" dirty="0"/>
              <a:t>Running parallel power over the data cabling</a:t>
            </a:r>
          </a:p>
        </p:txBody>
      </p:sp>
      <p:pic>
        <p:nvPicPr>
          <p:cNvPr id="7" name="Picture 6" descr="A picture containing object&#10;&#10;Description generated with high confidence">
            <a:extLst>
              <a:ext uri="{FF2B5EF4-FFF2-40B4-BE49-F238E27FC236}">
                <a16:creationId xmlns:a16="http://schemas.microsoft.com/office/drawing/2014/main" id="{E1E0E1A8-E669-4AC0-841F-E2A216D22FA6}"/>
              </a:ext>
            </a:extLst>
          </p:cNvPr>
          <p:cNvPicPr>
            <a:picLocks noChangeAspect="1"/>
          </p:cNvPicPr>
          <p:nvPr/>
        </p:nvPicPr>
        <p:blipFill rotWithShape="1">
          <a:blip r:embed="rId3">
            <a:extLst>
              <a:ext uri="{28A0092B-C50C-407E-A947-70E740481C1C}">
                <a14:useLocalDpi xmlns:a14="http://schemas.microsoft.com/office/drawing/2010/main" val="0"/>
              </a:ext>
            </a:extLst>
          </a:blip>
          <a:srcRect l="24262" t="8291" r="-10480" b="3680"/>
          <a:stretch/>
        </p:blipFill>
        <p:spPr>
          <a:xfrm>
            <a:off x="9525000" y="0"/>
            <a:ext cx="5791200" cy="6177914"/>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1566384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9E899AD3-5CF4-4225-B920-9F427F78052E}"/>
              </a:ext>
            </a:extLst>
          </p:cNvPr>
          <p:cNvSpPr/>
          <p:nvPr/>
        </p:nvSpPr>
        <p:spPr>
          <a:xfrm rot="21263354">
            <a:off x="-367305" y="4556005"/>
            <a:ext cx="695520" cy="374427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a:extLst>
              <a:ext uri="{FF2B5EF4-FFF2-40B4-BE49-F238E27FC236}">
                <a16:creationId xmlns:a16="http://schemas.microsoft.com/office/drawing/2014/main" id="{EB72737A-9994-425F-BB92-E38458267ADC}"/>
              </a:ext>
            </a:extLst>
          </p:cNvPr>
          <p:cNvSpPr/>
          <p:nvPr/>
        </p:nvSpPr>
        <p:spPr>
          <a:xfrm rot="10028043">
            <a:off x="14169549" y="-631206"/>
            <a:ext cx="1479904" cy="3895559"/>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7EE31F9E-B173-4493-BED8-0A85AC58CD5D}"/>
              </a:ext>
            </a:extLst>
          </p:cNvPr>
          <p:cNvSpPr/>
          <p:nvPr/>
        </p:nvSpPr>
        <p:spPr>
          <a:xfrm flipH="1">
            <a:off x="13241357" y="3028432"/>
            <a:ext cx="1407005" cy="5201167"/>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A345495B-1256-4739-AE82-E37306738FA2}"/>
              </a:ext>
            </a:extLst>
          </p:cNvPr>
          <p:cNvCxnSpPr>
            <a:cxnSpLocks/>
          </p:cNvCxnSpPr>
          <p:nvPr/>
        </p:nvCxnSpPr>
        <p:spPr>
          <a:xfrm flipH="1">
            <a:off x="12607134" y="3729855"/>
            <a:ext cx="1870866" cy="45274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2D5671-1BB7-4ED3-8F95-E97DBC8A22C6}"/>
              </a:ext>
            </a:extLst>
          </p:cNvPr>
          <p:cNvCxnSpPr>
            <a:cxnSpLocks/>
          </p:cNvCxnSpPr>
          <p:nvPr/>
        </p:nvCxnSpPr>
        <p:spPr>
          <a:xfrm>
            <a:off x="14272691" y="-533400"/>
            <a:ext cx="205309" cy="4235954"/>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67A4B39C-74C0-4838-B57F-4333BE688F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7543800"/>
            <a:ext cx="1146375" cy="573187"/>
          </a:xfrm>
          <a:prstGeom prst="rect">
            <a:avLst/>
          </a:prstGeom>
        </p:spPr>
      </p:pic>
      <p:sp>
        <p:nvSpPr>
          <p:cNvPr id="8" name="Title 1">
            <a:extLst>
              <a:ext uri="{FF2B5EF4-FFF2-40B4-BE49-F238E27FC236}">
                <a16:creationId xmlns:a16="http://schemas.microsoft.com/office/drawing/2014/main" id="{E6F48411-10C9-4741-A4F8-0551BA67A13C}"/>
              </a:ext>
            </a:extLst>
          </p:cNvPr>
          <p:cNvSpPr>
            <a:spLocks noGrp="1"/>
          </p:cNvSpPr>
          <p:nvPr>
            <p:ph type="title"/>
          </p:nvPr>
        </p:nvSpPr>
        <p:spPr>
          <a:xfrm>
            <a:off x="1102954" y="498135"/>
            <a:ext cx="13167360" cy="1371600"/>
          </a:xfrm>
        </p:spPr>
        <p:txBody>
          <a:bodyPr>
            <a:normAutofit/>
          </a:bodyPr>
          <a:lstStyle/>
          <a:p>
            <a:r>
              <a:rPr lang="en-US" sz="4800" dirty="0">
                <a:solidFill>
                  <a:srgbClr val="00B0F0"/>
                </a:solidFill>
              </a:rPr>
              <a:t>Existing IEEE  </a:t>
            </a:r>
            <a:r>
              <a:rPr lang="en-US" sz="4800" dirty="0" err="1">
                <a:solidFill>
                  <a:srgbClr val="00B0F0"/>
                </a:solidFill>
              </a:rPr>
              <a:t>PoE</a:t>
            </a:r>
            <a:r>
              <a:rPr lang="en-US" sz="4800" dirty="0">
                <a:solidFill>
                  <a:srgbClr val="00B0F0"/>
                </a:solidFill>
              </a:rPr>
              <a:t> Applications</a:t>
            </a:r>
          </a:p>
        </p:txBody>
      </p:sp>
      <p:graphicFrame>
        <p:nvGraphicFramePr>
          <p:cNvPr id="9" name="Table 8">
            <a:extLst>
              <a:ext uri="{FF2B5EF4-FFF2-40B4-BE49-F238E27FC236}">
                <a16:creationId xmlns:a16="http://schemas.microsoft.com/office/drawing/2014/main" id="{D2C72633-55A1-474D-B094-0851D2FF712C}"/>
              </a:ext>
            </a:extLst>
          </p:cNvPr>
          <p:cNvGraphicFramePr>
            <a:graphicFrameLocks noGrp="1"/>
          </p:cNvGraphicFramePr>
          <p:nvPr>
            <p:extLst>
              <p:ext uri="{D42A27DB-BD31-4B8C-83A1-F6EECF244321}">
                <p14:modId xmlns:p14="http://schemas.microsoft.com/office/powerpoint/2010/main" val="2376081792"/>
              </p:ext>
            </p:extLst>
          </p:nvPr>
        </p:nvGraphicFramePr>
        <p:xfrm>
          <a:off x="1102954" y="1828802"/>
          <a:ext cx="11870067" cy="5448278"/>
        </p:xfrm>
        <a:graphic>
          <a:graphicData uri="http://schemas.openxmlformats.org/drawingml/2006/table">
            <a:tbl>
              <a:tblPr firstRow="1" bandRow="1">
                <a:tableStyleId>{8799B23B-EC83-4686-B30A-512413B5E67A}</a:tableStyleId>
              </a:tblPr>
              <a:tblGrid>
                <a:gridCol w="3345422">
                  <a:extLst>
                    <a:ext uri="{9D8B030D-6E8A-4147-A177-3AD203B41FA5}">
                      <a16:colId xmlns:a16="http://schemas.microsoft.com/office/drawing/2014/main" val="20000"/>
                    </a:ext>
                  </a:extLst>
                </a:gridCol>
                <a:gridCol w="2589611">
                  <a:extLst>
                    <a:ext uri="{9D8B030D-6E8A-4147-A177-3AD203B41FA5}">
                      <a16:colId xmlns:a16="http://schemas.microsoft.com/office/drawing/2014/main" val="20001"/>
                    </a:ext>
                  </a:extLst>
                </a:gridCol>
                <a:gridCol w="2639413">
                  <a:extLst>
                    <a:ext uri="{9D8B030D-6E8A-4147-A177-3AD203B41FA5}">
                      <a16:colId xmlns:a16="http://schemas.microsoft.com/office/drawing/2014/main" val="20002"/>
                    </a:ext>
                  </a:extLst>
                </a:gridCol>
                <a:gridCol w="3295621">
                  <a:extLst>
                    <a:ext uri="{9D8B030D-6E8A-4147-A177-3AD203B41FA5}">
                      <a16:colId xmlns:a16="http://schemas.microsoft.com/office/drawing/2014/main" val="20003"/>
                    </a:ext>
                  </a:extLst>
                </a:gridCol>
              </a:tblGrid>
              <a:tr h="866542">
                <a:tc>
                  <a:txBody>
                    <a:bodyPr/>
                    <a:lstStyle/>
                    <a:p>
                      <a:pPr algn="ctr"/>
                      <a:endParaRPr lang="en-US" sz="2200" dirty="0"/>
                    </a:p>
                  </a:txBody>
                  <a:tcPr marL="109728" marR="109728" marT="54864" marB="54864" anchor="ctr"/>
                </a:tc>
                <a:tc>
                  <a:txBody>
                    <a:bodyPr/>
                    <a:lstStyle/>
                    <a:p>
                      <a:pPr algn="ctr"/>
                      <a:r>
                        <a:rPr lang="en-US" sz="2200" dirty="0"/>
                        <a:t>Minimum Power at PSE Output</a:t>
                      </a:r>
                    </a:p>
                  </a:txBody>
                  <a:tcPr marL="109728" marR="109728" marT="54864" marB="54864" anchor="ctr"/>
                </a:tc>
                <a:tc>
                  <a:txBody>
                    <a:bodyPr/>
                    <a:lstStyle/>
                    <a:p>
                      <a:pPr algn="ctr"/>
                      <a:r>
                        <a:rPr lang="en-US" sz="2200" dirty="0"/>
                        <a:t>Number of Pairs</a:t>
                      </a:r>
                    </a:p>
                  </a:txBody>
                  <a:tcPr marL="109728" marR="109728" marT="54864" marB="54864" anchor="ctr"/>
                </a:tc>
                <a:tc>
                  <a:txBody>
                    <a:bodyPr/>
                    <a:lstStyle/>
                    <a:p>
                      <a:pPr algn="ctr"/>
                      <a:r>
                        <a:rPr lang="en-US" sz="2200" dirty="0"/>
                        <a:t>Maximum Current </a:t>
                      </a:r>
                    </a:p>
                    <a:p>
                      <a:pPr algn="ctr"/>
                      <a:r>
                        <a:rPr lang="en-US" sz="2200" b="0" u="none" dirty="0"/>
                        <a:t>Per Pair (Per Conductor)</a:t>
                      </a:r>
                    </a:p>
                  </a:txBody>
                  <a:tcPr marL="109728" marR="109728" marT="54864" marB="54864" anchor="ctr"/>
                </a:tc>
                <a:extLst>
                  <a:ext uri="{0D108BD9-81ED-4DB2-BD59-A6C34878D82A}">
                    <a16:rowId xmlns:a16="http://schemas.microsoft.com/office/drawing/2014/main" val="10000"/>
                  </a:ext>
                </a:extLst>
              </a:tr>
              <a:tr h="866542">
                <a:tc>
                  <a:txBody>
                    <a:bodyPr/>
                    <a:lstStyle/>
                    <a:p>
                      <a:pPr algn="ctr"/>
                      <a:r>
                        <a:rPr lang="en-US" sz="2200" dirty="0"/>
                        <a:t>Power over</a:t>
                      </a:r>
                      <a:r>
                        <a:rPr lang="en-US" sz="2200" baseline="0" dirty="0"/>
                        <a:t> Ethernet</a:t>
                      </a:r>
                      <a:br>
                        <a:rPr lang="en-US" sz="2200" baseline="0" dirty="0"/>
                      </a:br>
                      <a:r>
                        <a:rPr lang="en-US" sz="2200" baseline="0" dirty="0"/>
                        <a:t>(Type 1)</a:t>
                      </a:r>
                      <a:endParaRPr lang="en-US" sz="2200" dirty="0"/>
                    </a:p>
                  </a:txBody>
                  <a:tcPr marL="109728" marR="109728" marT="54864" marB="54864"/>
                </a:tc>
                <a:tc>
                  <a:txBody>
                    <a:bodyPr/>
                    <a:lstStyle/>
                    <a:p>
                      <a:pPr algn="ctr"/>
                      <a:r>
                        <a:rPr lang="en-US" sz="2200" dirty="0"/>
                        <a:t>15.4 W</a:t>
                      </a:r>
                    </a:p>
                  </a:txBody>
                  <a:tcPr marL="109728" marR="109728" marT="54864" marB="54864" anchor="ctr"/>
                </a:tc>
                <a:tc>
                  <a:txBody>
                    <a:bodyPr/>
                    <a:lstStyle/>
                    <a:p>
                      <a:pPr algn="ctr"/>
                      <a:r>
                        <a:rPr lang="en-US" sz="2200" dirty="0"/>
                        <a:t>2-pairs</a:t>
                      </a:r>
                    </a:p>
                  </a:txBody>
                  <a:tcPr marL="109728" marR="109728" marT="54864" marB="54864" anchor="ctr"/>
                </a:tc>
                <a:tc>
                  <a:txBody>
                    <a:bodyPr/>
                    <a:lstStyle/>
                    <a:p>
                      <a:pPr algn="ctr"/>
                      <a:r>
                        <a:rPr lang="en-US" sz="2200" dirty="0"/>
                        <a:t>350</a:t>
                      </a:r>
                      <a:r>
                        <a:rPr lang="en-US" sz="2200" baseline="0" dirty="0"/>
                        <a:t> mA (.17 Amp)</a:t>
                      </a:r>
                      <a:endParaRPr lang="en-US" sz="2200" dirty="0"/>
                    </a:p>
                  </a:txBody>
                  <a:tcPr marL="109728" marR="109728" marT="54864" marB="54864" anchor="ctr"/>
                </a:tc>
                <a:extLst>
                  <a:ext uri="{0D108BD9-81ED-4DB2-BD59-A6C34878D82A}">
                    <a16:rowId xmlns:a16="http://schemas.microsoft.com/office/drawing/2014/main" val="10001"/>
                  </a:ext>
                </a:extLst>
              </a:tr>
              <a:tr h="873272">
                <a:tc>
                  <a:txBody>
                    <a:bodyPr/>
                    <a:lstStyle/>
                    <a:p>
                      <a:pPr algn="ctr"/>
                      <a:r>
                        <a:rPr lang="en-US" sz="2200" dirty="0"/>
                        <a:t>Power over Ethernet Plus</a:t>
                      </a:r>
                      <a:br>
                        <a:rPr lang="en-US" sz="2200" dirty="0"/>
                      </a:br>
                      <a:r>
                        <a:rPr lang="en-US" sz="2200" dirty="0"/>
                        <a:t>(Type 2)</a:t>
                      </a:r>
                    </a:p>
                  </a:txBody>
                  <a:tcPr marL="109728" marR="109728" marT="54864" marB="54864"/>
                </a:tc>
                <a:tc>
                  <a:txBody>
                    <a:bodyPr/>
                    <a:lstStyle/>
                    <a:p>
                      <a:pPr algn="ctr"/>
                      <a:r>
                        <a:rPr lang="en-US" sz="2200" dirty="0"/>
                        <a:t>30.0 W</a:t>
                      </a:r>
                    </a:p>
                  </a:txBody>
                  <a:tcPr marL="109728" marR="109728" marT="54864" marB="54864" anchor="ctr"/>
                </a:tc>
                <a:tc>
                  <a:txBody>
                    <a:bodyPr/>
                    <a:lstStyle/>
                    <a:p>
                      <a:pPr algn="ctr"/>
                      <a:r>
                        <a:rPr lang="en-US" sz="2200" dirty="0"/>
                        <a:t>2-pairs</a:t>
                      </a:r>
                    </a:p>
                  </a:txBody>
                  <a:tcPr marL="109728" marR="109728" marT="54864" marB="54864" anchor="ctr"/>
                </a:tc>
                <a:tc>
                  <a:txBody>
                    <a:bodyPr/>
                    <a:lstStyle/>
                    <a:p>
                      <a:pPr algn="ctr"/>
                      <a:r>
                        <a:rPr lang="en-US" sz="2200" dirty="0"/>
                        <a:t>600 mA (.3 Amp)</a:t>
                      </a:r>
                    </a:p>
                  </a:txBody>
                  <a:tcPr marL="109728" marR="109728" marT="54864" marB="54864" anchor="ctr"/>
                </a:tc>
                <a:extLst>
                  <a:ext uri="{0D108BD9-81ED-4DB2-BD59-A6C34878D82A}">
                    <a16:rowId xmlns:a16="http://schemas.microsoft.com/office/drawing/2014/main" val="10002"/>
                  </a:ext>
                </a:extLst>
              </a:tr>
              <a:tr h="866542">
                <a:tc>
                  <a:txBody>
                    <a:bodyPr/>
                    <a:lstStyle/>
                    <a:p>
                      <a:pPr algn="ctr"/>
                      <a:r>
                        <a:rPr lang="en-US" sz="2200" dirty="0">
                          <a:solidFill>
                            <a:schemeClr val="tx1"/>
                          </a:solidFill>
                        </a:rPr>
                        <a:t>4-pair</a:t>
                      </a:r>
                      <a:r>
                        <a:rPr lang="en-US" sz="2200" baseline="0" dirty="0">
                          <a:solidFill>
                            <a:schemeClr val="tx1"/>
                          </a:solidFill>
                        </a:rPr>
                        <a:t> PoE</a:t>
                      </a:r>
                      <a:br>
                        <a:rPr lang="en-US" sz="2200" baseline="0" dirty="0">
                          <a:solidFill>
                            <a:schemeClr val="tx1"/>
                          </a:solidFill>
                        </a:rPr>
                      </a:br>
                      <a:r>
                        <a:rPr lang="en-US" sz="2200" baseline="0" dirty="0">
                          <a:solidFill>
                            <a:schemeClr val="tx1"/>
                          </a:solidFill>
                        </a:rPr>
                        <a:t>(Type 3)</a:t>
                      </a:r>
                      <a:endParaRPr lang="en-US" sz="2200" dirty="0">
                        <a:solidFill>
                          <a:schemeClr val="tx1"/>
                        </a:solidFill>
                      </a:endParaRPr>
                    </a:p>
                  </a:txBody>
                  <a:tcPr marL="109728" marR="109728" marT="54864" marB="54864"/>
                </a:tc>
                <a:tc>
                  <a:txBody>
                    <a:bodyPr/>
                    <a:lstStyle/>
                    <a:p>
                      <a:pPr algn="ctr"/>
                      <a:r>
                        <a:rPr lang="en-US" sz="2200" dirty="0">
                          <a:solidFill>
                            <a:schemeClr val="tx1"/>
                          </a:solidFill>
                        </a:rPr>
                        <a:t>60.0 W</a:t>
                      </a:r>
                    </a:p>
                  </a:txBody>
                  <a:tcPr marL="109728" marR="109728" marT="54864" marB="54864" anchor="ctr"/>
                </a:tc>
                <a:tc>
                  <a:txBody>
                    <a:bodyPr/>
                    <a:lstStyle/>
                    <a:p>
                      <a:pPr algn="ctr"/>
                      <a:r>
                        <a:rPr lang="en-US" sz="2200" dirty="0">
                          <a:solidFill>
                            <a:schemeClr val="tx1"/>
                          </a:solidFill>
                        </a:rPr>
                        <a:t>4-pairs</a:t>
                      </a:r>
                    </a:p>
                  </a:txBody>
                  <a:tcPr marL="109728" marR="109728" marT="54864" marB="54864" anchor="ctr"/>
                </a:tc>
                <a:tc>
                  <a:txBody>
                    <a:bodyPr/>
                    <a:lstStyle/>
                    <a:p>
                      <a:pPr algn="ctr"/>
                      <a:r>
                        <a:rPr lang="en-US" sz="2200" dirty="0">
                          <a:solidFill>
                            <a:schemeClr val="tx1"/>
                          </a:solidFill>
                        </a:rPr>
                        <a:t>600 mA (.3 Amp)</a:t>
                      </a:r>
                    </a:p>
                  </a:txBody>
                  <a:tcPr marL="109728" marR="109728" marT="54864" marB="54864" anchor="ctr"/>
                </a:tc>
                <a:extLst>
                  <a:ext uri="{0D108BD9-81ED-4DB2-BD59-A6C34878D82A}">
                    <a16:rowId xmlns:a16="http://schemas.microsoft.com/office/drawing/2014/main" val="10003"/>
                  </a:ext>
                </a:extLst>
              </a:tr>
              <a:tr h="866542">
                <a:tc>
                  <a:txBody>
                    <a:bodyPr/>
                    <a:lstStyle/>
                    <a:p>
                      <a:pPr algn="ctr"/>
                      <a:r>
                        <a:rPr lang="en-US" sz="2200" dirty="0">
                          <a:solidFill>
                            <a:schemeClr val="tx1"/>
                          </a:solidFill>
                        </a:rPr>
                        <a:t>4-pair</a:t>
                      </a:r>
                      <a:r>
                        <a:rPr lang="en-US" sz="2200" baseline="0" dirty="0">
                          <a:solidFill>
                            <a:schemeClr val="tx1"/>
                          </a:solidFill>
                        </a:rPr>
                        <a:t> PoE</a:t>
                      </a:r>
                      <a:br>
                        <a:rPr lang="en-US" sz="2200" baseline="0" dirty="0">
                          <a:solidFill>
                            <a:schemeClr val="tx1"/>
                          </a:solidFill>
                        </a:rPr>
                      </a:br>
                      <a:r>
                        <a:rPr lang="en-US" sz="2200" baseline="0" dirty="0">
                          <a:solidFill>
                            <a:schemeClr val="tx1"/>
                          </a:solidFill>
                        </a:rPr>
                        <a:t>(Type 4)</a:t>
                      </a:r>
                      <a:endParaRPr lang="en-US" sz="2200" dirty="0">
                        <a:solidFill>
                          <a:schemeClr val="tx1"/>
                        </a:solidFill>
                      </a:endParaRPr>
                    </a:p>
                  </a:txBody>
                  <a:tcPr marL="109728" marR="109728" marT="54864" marB="54864"/>
                </a:tc>
                <a:tc>
                  <a:txBody>
                    <a:bodyPr/>
                    <a:lstStyle/>
                    <a:p>
                      <a:pPr algn="ctr"/>
                      <a:r>
                        <a:rPr lang="en-US" sz="2200" dirty="0">
                          <a:solidFill>
                            <a:schemeClr val="tx1"/>
                          </a:solidFill>
                        </a:rPr>
                        <a:t>90.0 W</a:t>
                      </a:r>
                    </a:p>
                  </a:txBody>
                  <a:tcPr marL="109728" marR="109728" marT="54864" marB="54864" anchor="ctr"/>
                </a:tc>
                <a:tc>
                  <a:txBody>
                    <a:bodyPr/>
                    <a:lstStyle/>
                    <a:p>
                      <a:pPr algn="ctr"/>
                      <a:r>
                        <a:rPr lang="en-US" sz="2200" dirty="0">
                          <a:solidFill>
                            <a:schemeClr val="tx1"/>
                          </a:solidFill>
                        </a:rPr>
                        <a:t>4-pairs</a:t>
                      </a:r>
                    </a:p>
                  </a:txBody>
                  <a:tcPr marL="109728" marR="109728" marT="54864" marB="54864" anchor="ctr"/>
                </a:tc>
                <a:tc>
                  <a:txBody>
                    <a:bodyPr/>
                    <a:lstStyle/>
                    <a:p>
                      <a:pPr algn="ctr"/>
                      <a:r>
                        <a:rPr lang="en-US" sz="2200" dirty="0">
                          <a:solidFill>
                            <a:schemeClr val="tx1"/>
                          </a:solidFill>
                        </a:rPr>
                        <a:t>960 mA (.48 Amp) </a:t>
                      </a:r>
                    </a:p>
                  </a:txBody>
                  <a:tcPr marL="109728" marR="109728" marT="54864" marB="54864" anchor="ctr"/>
                </a:tc>
                <a:extLst>
                  <a:ext uri="{0D108BD9-81ED-4DB2-BD59-A6C34878D82A}">
                    <a16:rowId xmlns:a16="http://schemas.microsoft.com/office/drawing/2014/main" val="4166120914"/>
                  </a:ext>
                </a:extLst>
              </a:tr>
              <a:tr h="866542">
                <a:tc>
                  <a:txBody>
                    <a:bodyPr/>
                    <a:lstStyle/>
                    <a:p>
                      <a:pPr algn="ctr"/>
                      <a:r>
                        <a:rPr lang="en-US" sz="2200" dirty="0"/>
                        <a:t>Power over </a:t>
                      </a:r>
                      <a:r>
                        <a:rPr lang="en-US" sz="2200" dirty="0" err="1"/>
                        <a:t>HDBase</a:t>
                      </a:r>
                      <a:r>
                        <a:rPr lang="en-US" sz="2200" dirty="0"/>
                        <a:t>-T</a:t>
                      </a:r>
                      <a:br>
                        <a:rPr lang="en-US" sz="2200" dirty="0"/>
                      </a:br>
                      <a:r>
                        <a:rPr lang="en-US" sz="2200" dirty="0"/>
                        <a:t>(POH)</a:t>
                      </a:r>
                    </a:p>
                  </a:txBody>
                  <a:tcPr marL="109728" marR="109728" marT="54864" marB="54864"/>
                </a:tc>
                <a:tc>
                  <a:txBody>
                    <a:bodyPr/>
                    <a:lstStyle/>
                    <a:p>
                      <a:pPr algn="ctr"/>
                      <a:r>
                        <a:rPr lang="en-US" sz="2200" dirty="0"/>
                        <a:t>100.0 W</a:t>
                      </a:r>
                    </a:p>
                  </a:txBody>
                  <a:tcPr marL="109728" marR="109728" marT="54864" marB="54864" anchor="ctr"/>
                </a:tc>
                <a:tc>
                  <a:txBody>
                    <a:bodyPr/>
                    <a:lstStyle/>
                    <a:p>
                      <a:pPr algn="ctr"/>
                      <a:r>
                        <a:rPr lang="en-US" sz="2200" dirty="0"/>
                        <a:t>4-pairs</a:t>
                      </a:r>
                    </a:p>
                  </a:txBody>
                  <a:tcPr marL="109728" marR="109728" marT="54864" marB="54864" anchor="ctr"/>
                </a:tc>
                <a:tc>
                  <a:txBody>
                    <a:bodyPr/>
                    <a:lstStyle/>
                    <a:p>
                      <a:pPr algn="ctr"/>
                      <a:r>
                        <a:rPr lang="en-US" sz="2200" dirty="0"/>
                        <a:t>960 mA </a:t>
                      </a:r>
                      <a:r>
                        <a:rPr lang="en-US" sz="2200" dirty="0">
                          <a:solidFill>
                            <a:schemeClr val="tx1"/>
                          </a:solidFill>
                        </a:rPr>
                        <a:t>(.48 Amp) </a:t>
                      </a:r>
                      <a:endParaRPr lang="en-US" sz="2200" dirty="0"/>
                    </a:p>
                  </a:txBody>
                  <a:tcPr marL="109728" marR="109728" marT="54864" marB="54864" anchor="ctr"/>
                </a:tc>
                <a:extLst>
                  <a:ext uri="{0D108BD9-81ED-4DB2-BD59-A6C34878D82A}">
                    <a16:rowId xmlns:a16="http://schemas.microsoft.com/office/drawing/2014/main" val="10004"/>
                  </a:ext>
                </a:extLst>
              </a:tr>
            </a:tbl>
          </a:graphicData>
        </a:graphic>
      </p:graphicFrame>
      <p:pic>
        <p:nvPicPr>
          <p:cNvPr id="10" name="Picture 9">
            <a:extLst>
              <a:ext uri="{FF2B5EF4-FFF2-40B4-BE49-F238E27FC236}">
                <a16:creationId xmlns:a16="http://schemas.microsoft.com/office/drawing/2014/main" id="{1E17086E-9AAC-42FC-AA95-3D90F2F786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7680" y="1828800"/>
            <a:ext cx="1447800" cy="831506"/>
          </a:xfrm>
          <a:prstGeom prst="rect">
            <a:avLst/>
          </a:prstGeom>
        </p:spPr>
      </p:pic>
    </p:spTree>
    <p:extLst>
      <p:ext uri="{BB962C8B-B14F-4D97-AF65-F5344CB8AC3E}">
        <p14:creationId xmlns:p14="http://schemas.microsoft.com/office/powerpoint/2010/main" val="10133418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9E899AD3-5CF4-4225-B920-9F427F78052E}"/>
              </a:ext>
            </a:extLst>
          </p:cNvPr>
          <p:cNvSpPr/>
          <p:nvPr/>
        </p:nvSpPr>
        <p:spPr>
          <a:xfrm rot="21263354">
            <a:off x="-367305" y="4556005"/>
            <a:ext cx="695520" cy="374427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a:extLst>
              <a:ext uri="{FF2B5EF4-FFF2-40B4-BE49-F238E27FC236}">
                <a16:creationId xmlns:a16="http://schemas.microsoft.com/office/drawing/2014/main" id="{EB72737A-9994-425F-BB92-E38458267ADC}"/>
              </a:ext>
            </a:extLst>
          </p:cNvPr>
          <p:cNvSpPr/>
          <p:nvPr/>
        </p:nvSpPr>
        <p:spPr>
          <a:xfrm rot="10028043">
            <a:off x="14169549" y="-631206"/>
            <a:ext cx="1479904" cy="3895559"/>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7EE31F9E-B173-4493-BED8-0A85AC58CD5D}"/>
              </a:ext>
            </a:extLst>
          </p:cNvPr>
          <p:cNvSpPr/>
          <p:nvPr/>
        </p:nvSpPr>
        <p:spPr>
          <a:xfrm flipH="1">
            <a:off x="13241357" y="3028432"/>
            <a:ext cx="1407005" cy="5201167"/>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A345495B-1256-4739-AE82-E37306738FA2}"/>
              </a:ext>
            </a:extLst>
          </p:cNvPr>
          <p:cNvCxnSpPr>
            <a:cxnSpLocks/>
          </p:cNvCxnSpPr>
          <p:nvPr/>
        </p:nvCxnSpPr>
        <p:spPr>
          <a:xfrm flipH="1">
            <a:off x="12607134" y="3729855"/>
            <a:ext cx="1870866" cy="45274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2D5671-1BB7-4ED3-8F95-E97DBC8A22C6}"/>
              </a:ext>
            </a:extLst>
          </p:cNvPr>
          <p:cNvCxnSpPr>
            <a:cxnSpLocks/>
          </p:cNvCxnSpPr>
          <p:nvPr/>
        </p:nvCxnSpPr>
        <p:spPr>
          <a:xfrm>
            <a:off x="14272691" y="-533400"/>
            <a:ext cx="205309" cy="4235954"/>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67A4B39C-74C0-4838-B57F-4333BE688F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7543800"/>
            <a:ext cx="1146375" cy="573187"/>
          </a:xfrm>
          <a:prstGeom prst="rect">
            <a:avLst/>
          </a:prstGeom>
        </p:spPr>
      </p:pic>
      <p:sp>
        <p:nvSpPr>
          <p:cNvPr id="8" name="Title 1">
            <a:extLst>
              <a:ext uri="{FF2B5EF4-FFF2-40B4-BE49-F238E27FC236}">
                <a16:creationId xmlns:a16="http://schemas.microsoft.com/office/drawing/2014/main" id="{1DE587CB-79E2-474A-9605-7B76C429C23C}"/>
              </a:ext>
            </a:extLst>
          </p:cNvPr>
          <p:cNvSpPr>
            <a:spLocks noGrp="1"/>
          </p:cNvSpPr>
          <p:nvPr>
            <p:ph type="title"/>
          </p:nvPr>
        </p:nvSpPr>
        <p:spPr>
          <a:xfrm>
            <a:off x="1698271" y="-1385058"/>
            <a:ext cx="12618720" cy="1590676"/>
          </a:xfrm>
        </p:spPr>
        <p:txBody>
          <a:bodyPr>
            <a:normAutofit/>
          </a:bodyPr>
          <a:lstStyle/>
          <a:p>
            <a:r>
              <a:rPr lang="en-US" sz="5760" dirty="0"/>
              <a:t>Temperature Rise Considerations</a:t>
            </a:r>
          </a:p>
        </p:txBody>
      </p:sp>
      <p:sp>
        <p:nvSpPr>
          <p:cNvPr id="9" name="Content Placeholder 5">
            <a:extLst>
              <a:ext uri="{FF2B5EF4-FFF2-40B4-BE49-F238E27FC236}">
                <a16:creationId xmlns:a16="http://schemas.microsoft.com/office/drawing/2014/main" id="{691C1FAD-5FA7-45DF-BDBF-C3B05560DDC0}"/>
              </a:ext>
            </a:extLst>
          </p:cNvPr>
          <p:cNvSpPr>
            <a:spLocks noGrp="1"/>
          </p:cNvSpPr>
          <p:nvPr>
            <p:ph idx="1"/>
          </p:nvPr>
        </p:nvSpPr>
        <p:spPr>
          <a:xfrm>
            <a:off x="941276" y="1734118"/>
            <a:ext cx="10883853" cy="4225117"/>
          </a:xfrm>
        </p:spPr>
        <p:txBody>
          <a:bodyPr>
            <a:noAutofit/>
          </a:bodyPr>
          <a:lstStyle/>
          <a:p>
            <a:r>
              <a:rPr lang="en-US" sz="2800" dirty="0">
                <a:cs typeface="Arial" panose="020B0604020202020204" pitchFamily="34" charset="0"/>
              </a:rPr>
              <a:t>Heat builds up within cable bundles:</a:t>
            </a:r>
          </a:p>
          <a:p>
            <a:pPr lvl="1"/>
            <a:r>
              <a:rPr lang="en-US" sz="2400" dirty="0">
                <a:cs typeface="Arial" panose="020B0604020202020204" pitchFamily="34" charset="0"/>
              </a:rPr>
              <a:t>Cabling insertion loss increases at temperatures above 20°C/68°F </a:t>
            </a:r>
          </a:p>
          <a:p>
            <a:pPr lvl="1"/>
            <a:r>
              <a:rPr lang="en-US" sz="2400" dirty="0">
                <a:cs typeface="Arial" panose="020B0604020202020204" pitchFamily="34" charset="0"/>
              </a:rPr>
              <a:t>The temperature of any cable should not exceed the temperature rating for the cable</a:t>
            </a:r>
          </a:p>
          <a:p>
            <a:pPr lvl="1"/>
            <a:r>
              <a:rPr lang="en-US" sz="2400" dirty="0">
                <a:cs typeface="Arial" panose="020B0604020202020204" pitchFamily="34" charset="0"/>
              </a:rPr>
              <a:t>Cables with higher temperature ratings are listed and marked accordingly</a:t>
            </a:r>
          </a:p>
          <a:p>
            <a:pPr>
              <a:spcBef>
                <a:spcPts val="1920"/>
              </a:spcBef>
            </a:pPr>
            <a:r>
              <a:rPr lang="en-US" sz="2800" dirty="0">
                <a:cs typeface="Arial" panose="020B0604020202020204" pitchFamily="34" charset="0"/>
              </a:rPr>
              <a:t>Contact arcing occurs when un-mating pairs under load and may affect connecting hardware reliability</a:t>
            </a:r>
          </a:p>
        </p:txBody>
      </p:sp>
      <p:pic>
        <p:nvPicPr>
          <p:cNvPr id="12" name="Picture 11">
            <a:extLst>
              <a:ext uri="{FF2B5EF4-FFF2-40B4-BE49-F238E27FC236}">
                <a16:creationId xmlns:a16="http://schemas.microsoft.com/office/drawing/2014/main" id="{E70DDB6B-C059-4CB9-BD9D-6943780917D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429" b="91429" l="2062" r="99885">
                        <a14:foregroundMark x1="12975" y1="61730" x2="22795" y2="51429"/>
                        <a14:foregroundMark x1="22795" y1="51429" x2="20498" y2="34034"/>
                        <a14:foregroundMark x1="11700" y1="86980" x2="38488" y2="97143"/>
                        <a14:foregroundMark x1="38488" y1="97143" x2="56816" y2="65714"/>
                        <a14:foregroundMark x1="56816" y1="65714" x2="75258" y2="65714"/>
                        <a14:foregroundMark x1="75258" y1="65714" x2="79496" y2="42857"/>
                        <a14:foregroundMark x1="79496" y1="42857" x2="87400" y2="51429"/>
                        <a14:foregroundMark x1="87400" y1="51429" x2="89538" y2="78095"/>
                        <a14:foregroundMark x1="97108" y1="70528" x2="98053" y2="64286"/>
                        <a14:foregroundMark x1="98053" y1="64286" x2="99195" y2="26294"/>
                        <a14:foregroundMark x1="95932" y1="20043" x2="82474" y2="25714"/>
                        <a14:foregroundMark x1="22337" y1="78571" x2="34250" y2="91429"/>
                        <a14:foregroundMark x1="34250" y1="91429" x2="47995" y2="72857"/>
                        <a14:foregroundMark x1="10558" y1="77143" x2="10538" y2="80000"/>
                        <a14:foregroundMark x1="10538" y1="80000" x2="13058" y2="82857"/>
                        <a14:foregroundMark x1="10550" y1="77143" x2="10538" y2="82857"/>
                        <a14:foregroundMark x1="99198" y1="25714" x2="99198" y2="25714"/>
                        <a14:foregroundMark x1="99427" y1="21429" x2="99361" y2="18764"/>
                        <a14:foregroundMark x1="94044" y1="84286" x2="97938" y2="78571"/>
                        <a14:foregroundMark x1="97938" y1="78571" x2="99885" y2="78571"/>
                        <a14:foregroundMark x1="10767" y1="30000" x2="14318" y2="27143"/>
                        <a14:foregroundMark x1="14318" y1="27143" x2="17984" y2="31429"/>
                        <a14:foregroundMark x1="17984" y1="31429" x2="21420" y2="28571"/>
                        <a14:foregroundMark x1="21420" y1="28571" x2="21420" y2="28571"/>
                        <a14:foregroundMark x1="45704" y1="88571" x2="42726" y2="88571"/>
                        <a14:foregroundMark x1="86712" y1="17143" x2="89003" y2="20000"/>
                        <a14:foregroundMark x1="99084" y1="21429" x2="99771" y2="21429"/>
                        <a14:foregroundMark x1="98969" y1="18571" x2="99771" y2="24286"/>
                        <a14:foregroundMark x1="88889" y1="18571" x2="88889" y2="18571"/>
                        <a14:foregroundMark x1="89347" y1="17143" x2="89347" y2="17143"/>
                        <a14:foregroundMark x1="87285" y1="18571" x2="87285" y2="18571"/>
                        <a14:backgroundMark x1="9829" y1="26879" x2="11100" y2="23221"/>
                        <a14:backgroundMark x1="14929" y1="14697" x2="14992" y2="14733"/>
                        <a14:backgroundMark x1="8594" y1="80535" x2="8471" y2="80559"/>
                        <a14:backgroundMark x1="2188" y1="36012" x2="2176" y2="35714"/>
                        <a14:backgroundMark x1="6225" y1="18195" x2="7789" y2="11429"/>
                        <a14:backgroundMark x1="2176" y1="35714" x2="2210" y2="35568"/>
                        <a14:backgroundMark x1="7789" y1="11429" x2="11162" y2="21946"/>
                        <a14:backgroundMark x1="96220" y1="14286" x2="99397" y2="12964"/>
                        <a14:backgroundMark x1="89003" y1="88571" x2="93242" y2="88571"/>
                        <a14:backgroundMark x1="93242" y1="88571" x2="93921" y2="86878"/>
                        <a14:backgroundMark x1="10080" y1="50463" x2="10080" y2="77143"/>
                        <a14:backgroundMark x1="10080" y1="21429" x2="10080" y2="44019"/>
                        <a14:backgroundMark x1="10080" y1="77143" x2="1031" y2="95714"/>
                        <a14:backgroundMark x1="1031" y1="95714" x2="4582" y2="20000"/>
                        <a14:backgroundMark x1="4582" y1="20000" x2="8591" y2="4286"/>
                        <a14:backgroundMark x1="8591" y1="4286" x2="8591" y2="8571"/>
                        <a14:backgroundMark x1="10080" y1="25714" x2="2062" y2="24286"/>
                        <a14:backgroundMark x1="2062" y1="24286" x2="229" y2="77143"/>
                        <a14:backgroundMark x1="229" y1="77143" x2="1375" y2="91429"/>
                        <a14:backgroundMark x1="2749" y1="52857" x2="4811" y2="97143"/>
                        <a14:backgroundMark x1="4811" y1="97143" x2="2749" y2="67143"/>
                        <a14:backgroundMark x1="20389" y1="98571" x2="20389" y2="98571"/>
                      </a14:backgroundRemoval>
                    </a14:imgEffect>
                  </a14:imgLayer>
                </a14:imgProps>
              </a:ext>
            </a:extLst>
          </a:blip>
          <a:srcRect l="10918" t="30862" b="10164"/>
          <a:stretch/>
        </p:blipFill>
        <p:spPr>
          <a:xfrm>
            <a:off x="219616" y="6731890"/>
            <a:ext cx="13109179" cy="573187"/>
          </a:xfrm>
          <a:prstGeom prst="rect">
            <a:avLst/>
          </a:prstGeom>
        </p:spPr>
      </p:pic>
      <p:pic>
        <p:nvPicPr>
          <p:cNvPr id="13" name="Picture 12">
            <a:extLst>
              <a:ext uri="{FF2B5EF4-FFF2-40B4-BE49-F238E27FC236}">
                <a16:creationId xmlns:a16="http://schemas.microsoft.com/office/drawing/2014/main" id="{4DCF5609-BC4C-47CD-9772-23E8DEDF3622}"/>
              </a:ext>
            </a:extLst>
          </p:cNvPr>
          <p:cNvPicPr>
            <a:picLocks noChangeAspect="1"/>
          </p:cNvPicPr>
          <p:nvPr/>
        </p:nvPicPr>
        <p:blipFill rotWithShape="1">
          <a:blip r:embed="rId6"/>
          <a:srcRect l="93398" t="17489" r="1030" b="34968"/>
          <a:stretch/>
        </p:blipFill>
        <p:spPr>
          <a:xfrm>
            <a:off x="11168171" y="5120152"/>
            <a:ext cx="1737360" cy="1188720"/>
          </a:xfrm>
          <a:prstGeom prst="ellipse">
            <a:avLst/>
          </a:prstGeom>
          <a:ln w="38100">
            <a:solidFill>
              <a:srgbClr val="FF0000"/>
            </a:solidFill>
          </a:ln>
          <a:effectLst/>
        </p:spPr>
      </p:pic>
      <p:sp>
        <p:nvSpPr>
          <p:cNvPr id="14" name="Oval 13">
            <a:extLst>
              <a:ext uri="{FF2B5EF4-FFF2-40B4-BE49-F238E27FC236}">
                <a16:creationId xmlns:a16="http://schemas.microsoft.com/office/drawing/2014/main" id="{267B63A6-1266-41CC-9BC0-0A9BFA74A949}"/>
              </a:ext>
            </a:extLst>
          </p:cNvPr>
          <p:cNvSpPr/>
          <p:nvPr/>
        </p:nvSpPr>
        <p:spPr bwMode="auto">
          <a:xfrm>
            <a:off x="12402369" y="6496638"/>
            <a:ext cx="704088" cy="548640"/>
          </a:xfrm>
          <a:prstGeom prst="ellipse">
            <a:avLst/>
          </a:prstGeom>
          <a:noFill/>
          <a:ln w="38100" cap="flat" cmpd="sng" algn="ctr">
            <a:solidFill>
              <a:srgbClr val="FF0000"/>
            </a:solid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bodyPr>
          <a:lstStyle/>
          <a:p>
            <a:pPr defTabSz="1097236">
              <a:defRPr/>
            </a:pPr>
            <a:endParaRPr lang="en-US" baseline="-25000">
              <a:solidFill>
                <a:prstClr val="black"/>
              </a:solidFill>
              <a:latin typeface="Times" charset="0"/>
            </a:endParaRPr>
          </a:p>
        </p:txBody>
      </p:sp>
      <p:cxnSp>
        <p:nvCxnSpPr>
          <p:cNvPr id="16" name="Straight Connector 15">
            <a:extLst>
              <a:ext uri="{FF2B5EF4-FFF2-40B4-BE49-F238E27FC236}">
                <a16:creationId xmlns:a16="http://schemas.microsoft.com/office/drawing/2014/main" id="{8872135E-8445-483A-9C08-9BF87B0B6D4D}"/>
              </a:ext>
            </a:extLst>
          </p:cNvPr>
          <p:cNvCxnSpPr>
            <a:stCxn id="13" idx="3"/>
            <a:endCxn id="14" idx="3"/>
          </p:cNvCxnSpPr>
          <p:nvPr/>
        </p:nvCxnSpPr>
        <p:spPr bwMode="auto">
          <a:xfrm>
            <a:off x="11422601" y="6134788"/>
            <a:ext cx="1082879" cy="830144"/>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7" name="Straight Connector 16">
            <a:extLst>
              <a:ext uri="{FF2B5EF4-FFF2-40B4-BE49-F238E27FC236}">
                <a16:creationId xmlns:a16="http://schemas.microsoft.com/office/drawing/2014/main" id="{ED08BDDA-597E-40A4-9036-F70FA0448007}"/>
              </a:ext>
            </a:extLst>
          </p:cNvPr>
          <p:cNvCxnSpPr>
            <a:stCxn id="13" idx="6"/>
            <a:endCxn id="14" idx="6"/>
          </p:cNvCxnSpPr>
          <p:nvPr/>
        </p:nvCxnSpPr>
        <p:spPr bwMode="auto">
          <a:xfrm>
            <a:off x="12905531" y="5714512"/>
            <a:ext cx="200926" cy="1056446"/>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
        <p:nvSpPr>
          <p:cNvPr id="24" name="Title 1">
            <a:extLst>
              <a:ext uri="{FF2B5EF4-FFF2-40B4-BE49-F238E27FC236}">
                <a16:creationId xmlns:a16="http://schemas.microsoft.com/office/drawing/2014/main" id="{A6EDDD40-7E6E-4FA4-B470-DDDB3E9A8D1E}"/>
              </a:ext>
            </a:extLst>
          </p:cNvPr>
          <p:cNvSpPr txBox="1">
            <a:spLocks/>
          </p:cNvSpPr>
          <p:nvPr/>
        </p:nvSpPr>
        <p:spPr>
          <a:xfrm>
            <a:off x="464081" y="504592"/>
            <a:ext cx="12618720" cy="1590676"/>
          </a:xfrm>
          <a:prstGeom prst="rect">
            <a:avLst/>
          </a:prstGeom>
        </p:spPr>
        <p:txBody>
          <a:bodyPr vert="horz" lIns="91440" tIns="45720" rIns="91440" bIns="45720" rtlCol="0" anchor="t">
            <a:normAutofit/>
          </a:bodyPr>
          <a:lstStyle>
            <a:lvl1pPr algn="l" defTabSz="548640" rtl="0" eaLnBrk="1" latinLnBrk="0" hangingPunct="1">
              <a:spcBef>
                <a:spcPct val="0"/>
              </a:spcBef>
              <a:buNone/>
              <a:defRPr sz="432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sz="4800" dirty="0">
                <a:solidFill>
                  <a:srgbClr val="00B0F0"/>
                </a:solidFill>
              </a:rPr>
              <a:t>Temperature Rise Considerations</a:t>
            </a:r>
          </a:p>
        </p:txBody>
      </p:sp>
      <p:pic>
        <p:nvPicPr>
          <p:cNvPr id="25" name="Picture 24">
            <a:extLst>
              <a:ext uri="{FF2B5EF4-FFF2-40B4-BE49-F238E27FC236}">
                <a16:creationId xmlns:a16="http://schemas.microsoft.com/office/drawing/2014/main" id="{0190C144-65C3-4343-BDF7-12935FC3F7C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935482" y="706889"/>
            <a:ext cx="2191613" cy="42666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759522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9E899AD3-5CF4-4225-B920-9F427F78052E}"/>
              </a:ext>
            </a:extLst>
          </p:cNvPr>
          <p:cNvSpPr/>
          <p:nvPr/>
        </p:nvSpPr>
        <p:spPr>
          <a:xfrm rot="21263354">
            <a:off x="-367305" y="4556005"/>
            <a:ext cx="695520" cy="374427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a:extLst>
              <a:ext uri="{FF2B5EF4-FFF2-40B4-BE49-F238E27FC236}">
                <a16:creationId xmlns:a16="http://schemas.microsoft.com/office/drawing/2014/main" id="{EB72737A-9994-425F-BB92-E38458267ADC}"/>
              </a:ext>
            </a:extLst>
          </p:cNvPr>
          <p:cNvSpPr/>
          <p:nvPr/>
        </p:nvSpPr>
        <p:spPr>
          <a:xfrm rot="10028043">
            <a:off x="14169549" y="-631206"/>
            <a:ext cx="1479904" cy="3895559"/>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7EE31F9E-B173-4493-BED8-0A85AC58CD5D}"/>
              </a:ext>
            </a:extLst>
          </p:cNvPr>
          <p:cNvSpPr/>
          <p:nvPr/>
        </p:nvSpPr>
        <p:spPr>
          <a:xfrm flipH="1">
            <a:off x="13241357" y="3028432"/>
            <a:ext cx="1407005" cy="5201167"/>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A345495B-1256-4739-AE82-E37306738FA2}"/>
              </a:ext>
            </a:extLst>
          </p:cNvPr>
          <p:cNvCxnSpPr>
            <a:cxnSpLocks/>
          </p:cNvCxnSpPr>
          <p:nvPr/>
        </p:nvCxnSpPr>
        <p:spPr>
          <a:xfrm flipH="1">
            <a:off x="12607134" y="3729855"/>
            <a:ext cx="1870866" cy="45274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2D5671-1BB7-4ED3-8F95-E97DBC8A22C6}"/>
              </a:ext>
            </a:extLst>
          </p:cNvPr>
          <p:cNvCxnSpPr>
            <a:cxnSpLocks/>
          </p:cNvCxnSpPr>
          <p:nvPr/>
        </p:nvCxnSpPr>
        <p:spPr>
          <a:xfrm>
            <a:off x="14272691" y="-533400"/>
            <a:ext cx="205309" cy="4235954"/>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67A4B39C-74C0-4838-B57F-4333BE688F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7543800"/>
            <a:ext cx="1146375" cy="573187"/>
          </a:xfrm>
          <a:prstGeom prst="rect">
            <a:avLst/>
          </a:prstGeom>
        </p:spPr>
      </p:pic>
      <p:pic>
        <p:nvPicPr>
          <p:cNvPr id="9" name="Picture 2">
            <a:extLst>
              <a:ext uri="{FF2B5EF4-FFF2-40B4-BE49-F238E27FC236}">
                <a16:creationId xmlns:a16="http://schemas.microsoft.com/office/drawing/2014/main" id="{12C49A2D-0667-4B9A-8F07-AF506B3426CF}"/>
              </a:ext>
            </a:extLst>
          </p:cNvPr>
          <p:cNvPicPr>
            <a:picLocks noChangeAspect="1" noChangeArrowheads="1"/>
          </p:cNvPicPr>
          <p:nvPr/>
        </p:nvPicPr>
        <p:blipFill>
          <a:blip r:embed="rId4"/>
          <a:srcRect/>
          <a:stretch>
            <a:fillRect/>
          </a:stretch>
        </p:blipFill>
        <p:spPr bwMode="auto">
          <a:xfrm>
            <a:off x="2008387" y="5426935"/>
            <a:ext cx="10016334" cy="2112428"/>
          </a:xfrm>
          <a:prstGeom prst="rect">
            <a:avLst/>
          </a:prstGeom>
          <a:noFill/>
          <a:ln w="9525">
            <a:noFill/>
            <a:miter lim="800000"/>
            <a:headEnd/>
            <a:tailEnd/>
          </a:ln>
        </p:spPr>
      </p:pic>
      <p:pic>
        <p:nvPicPr>
          <p:cNvPr id="6" name="Picture 5">
            <a:extLst>
              <a:ext uri="{FF2B5EF4-FFF2-40B4-BE49-F238E27FC236}">
                <a16:creationId xmlns:a16="http://schemas.microsoft.com/office/drawing/2014/main" id="{F062A005-6C18-4243-9AFC-21498487BF62}"/>
              </a:ext>
            </a:extLst>
          </p:cNvPr>
          <p:cNvPicPr>
            <a:picLocks noChangeAspect="1"/>
          </p:cNvPicPr>
          <p:nvPr/>
        </p:nvPicPr>
        <p:blipFill rotWithShape="1">
          <a:blip r:embed="rId5">
            <a:extLst>
              <a:ext uri="{28A0092B-C50C-407E-A947-70E740481C1C}">
                <a14:useLocalDpi xmlns:a14="http://schemas.microsoft.com/office/drawing/2010/main" val="0"/>
              </a:ext>
            </a:extLst>
          </a:blip>
          <a:srcRect l="7654"/>
          <a:stretch/>
        </p:blipFill>
        <p:spPr>
          <a:xfrm>
            <a:off x="8698794" y="731398"/>
            <a:ext cx="4079395" cy="4417499"/>
          </a:xfrm>
          <a:prstGeom prst="rect">
            <a:avLst/>
          </a:prstGeom>
        </p:spPr>
      </p:pic>
      <p:sp>
        <p:nvSpPr>
          <p:cNvPr id="13" name="Title 1">
            <a:extLst>
              <a:ext uri="{FF2B5EF4-FFF2-40B4-BE49-F238E27FC236}">
                <a16:creationId xmlns:a16="http://schemas.microsoft.com/office/drawing/2014/main" id="{393B597B-8975-4D4D-B1C4-0E8B2CF7DBB7}"/>
              </a:ext>
            </a:extLst>
          </p:cNvPr>
          <p:cNvSpPr txBox="1">
            <a:spLocks/>
          </p:cNvSpPr>
          <p:nvPr/>
        </p:nvSpPr>
        <p:spPr>
          <a:xfrm>
            <a:off x="796644" y="917679"/>
            <a:ext cx="12618720" cy="1590676"/>
          </a:xfrm>
          <a:prstGeom prst="rect">
            <a:avLst/>
          </a:prstGeom>
        </p:spPr>
        <p:txBody>
          <a:bodyPr vert="horz" lIns="91440" tIns="45720" rIns="91440" bIns="45720" rtlCol="0" anchor="t">
            <a:normAutofit/>
          </a:bodyPr>
          <a:lstStyle>
            <a:lvl1pPr algn="l" defTabSz="548640" rtl="0" eaLnBrk="1" latinLnBrk="0" hangingPunct="1">
              <a:spcBef>
                <a:spcPct val="0"/>
              </a:spcBef>
              <a:buNone/>
              <a:defRPr sz="432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sz="4800" dirty="0">
                <a:solidFill>
                  <a:srgbClr val="00B0F0"/>
                </a:solidFill>
              </a:rPr>
              <a:t>Pathway Capacity</a:t>
            </a:r>
          </a:p>
        </p:txBody>
      </p:sp>
      <p:sp>
        <p:nvSpPr>
          <p:cNvPr id="14" name="Content Placeholder 2">
            <a:extLst>
              <a:ext uri="{FF2B5EF4-FFF2-40B4-BE49-F238E27FC236}">
                <a16:creationId xmlns:a16="http://schemas.microsoft.com/office/drawing/2014/main" id="{1F3866B7-D5B4-4D01-B6B2-038327F85521}"/>
              </a:ext>
            </a:extLst>
          </p:cNvPr>
          <p:cNvSpPr>
            <a:spLocks noGrp="1"/>
          </p:cNvSpPr>
          <p:nvPr>
            <p:ph idx="1"/>
          </p:nvPr>
        </p:nvSpPr>
        <p:spPr>
          <a:xfrm>
            <a:off x="848637" y="2122525"/>
            <a:ext cx="7990564" cy="5842276"/>
          </a:xfrm>
        </p:spPr>
        <p:txBody>
          <a:bodyPr>
            <a:normAutofit/>
          </a:bodyPr>
          <a:lstStyle/>
          <a:p>
            <a:r>
              <a:rPr lang="en-GB" sz="2400" dirty="0"/>
              <a:t>Maximum pathway (cable tray/wireway)</a:t>
            </a:r>
            <a:br>
              <a:rPr lang="en-GB" sz="2400" dirty="0"/>
            </a:br>
            <a:r>
              <a:rPr lang="en-GB" sz="2400" dirty="0"/>
              <a:t>capacity shall not exceed a calculated fill ratio</a:t>
            </a:r>
            <a:br>
              <a:rPr lang="en-GB" sz="2400" dirty="0"/>
            </a:br>
            <a:r>
              <a:rPr lang="en-GB" sz="2400" dirty="0"/>
              <a:t>of 50% to a maximum of 150 mm (6 in)</a:t>
            </a:r>
            <a:br>
              <a:rPr lang="en-GB" sz="2400" dirty="0"/>
            </a:br>
            <a:r>
              <a:rPr lang="en-GB" sz="2400" dirty="0"/>
              <a:t>inside depth. </a:t>
            </a:r>
          </a:p>
          <a:p>
            <a:r>
              <a:rPr lang="en-GB" sz="2400" dirty="0"/>
              <a:t>But what happens when powered cables heat up in bundles?</a:t>
            </a:r>
          </a:p>
        </p:txBody>
      </p:sp>
    </p:spTree>
    <p:extLst>
      <p:ext uri="{BB962C8B-B14F-4D97-AF65-F5344CB8AC3E}">
        <p14:creationId xmlns:p14="http://schemas.microsoft.com/office/powerpoint/2010/main" val="4291374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9E899AD3-5CF4-4225-B920-9F427F78052E}"/>
              </a:ext>
            </a:extLst>
          </p:cNvPr>
          <p:cNvSpPr/>
          <p:nvPr/>
        </p:nvSpPr>
        <p:spPr>
          <a:xfrm rot="21263354">
            <a:off x="-367305" y="4556005"/>
            <a:ext cx="695520" cy="374427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a:extLst>
              <a:ext uri="{FF2B5EF4-FFF2-40B4-BE49-F238E27FC236}">
                <a16:creationId xmlns:a16="http://schemas.microsoft.com/office/drawing/2014/main" id="{EB72737A-9994-425F-BB92-E38458267ADC}"/>
              </a:ext>
            </a:extLst>
          </p:cNvPr>
          <p:cNvSpPr/>
          <p:nvPr/>
        </p:nvSpPr>
        <p:spPr>
          <a:xfrm rot="10028043">
            <a:off x="14169549" y="-631206"/>
            <a:ext cx="1479904" cy="3895559"/>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7EE31F9E-B173-4493-BED8-0A85AC58CD5D}"/>
              </a:ext>
            </a:extLst>
          </p:cNvPr>
          <p:cNvSpPr/>
          <p:nvPr/>
        </p:nvSpPr>
        <p:spPr>
          <a:xfrm flipH="1">
            <a:off x="13241357" y="3028432"/>
            <a:ext cx="1407005" cy="5201167"/>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A345495B-1256-4739-AE82-E37306738FA2}"/>
              </a:ext>
            </a:extLst>
          </p:cNvPr>
          <p:cNvCxnSpPr>
            <a:cxnSpLocks/>
          </p:cNvCxnSpPr>
          <p:nvPr/>
        </p:nvCxnSpPr>
        <p:spPr>
          <a:xfrm flipH="1">
            <a:off x="12607134" y="3729855"/>
            <a:ext cx="1870866" cy="45274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2D5671-1BB7-4ED3-8F95-E97DBC8A22C6}"/>
              </a:ext>
            </a:extLst>
          </p:cNvPr>
          <p:cNvCxnSpPr>
            <a:cxnSpLocks/>
          </p:cNvCxnSpPr>
          <p:nvPr/>
        </p:nvCxnSpPr>
        <p:spPr>
          <a:xfrm>
            <a:off x="14272691" y="-533400"/>
            <a:ext cx="205309" cy="4235954"/>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67A4B39C-74C0-4838-B57F-4333BE688F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7543800"/>
            <a:ext cx="1146375" cy="573187"/>
          </a:xfrm>
          <a:prstGeom prst="rect">
            <a:avLst/>
          </a:prstGeom>
        </p:spPr>
      </p:pic>
      <p:graphicFrame>
        <p:nvGraphicFramePr>
          <p:cNvPr id="8" name="Object 7">
            <a:extLst>
              <a:ext uri="{FF2B5EF4-FFF2-40B4-BE49-F238E27FC236}">
                <a16:creationId xmlns:a16="http://schemas.microsoft.com/office/drawing/2014/main" id="{DE4BD3ED-B596-406D-8EE3-FDC8711A2EB9}"/>
              </a:ext>
            </a:extLst>
          </p:cNvPr>
          <p:cNvGraphicFramePr>
            <a:graphicFrameLocks noGrp="1" noChangeAspect="1"/>
          </p:cNvGraphicFramePr>
          <p:nvPr>
            <p:extLst/>
          </p:nvPr>
        </p:nvGraphicFramePr>
        <p:xfrm>
          <a:off x="2521556" y="902340"/>
          <a:ext cx="9242612" cy="6630710"/>
        </p:xfrm>
        <a:graphic>
          <a:graphicData uri="http://schemas.openxmlformats.org/presentationml/2006/ole">
            <mc:AlternateContent xmlns:mc="http://schemas.openxmlformats.org/markup-compatibility/2006">
              <mc:Choice xmlns:v="urn:schemas-microsoft-com:vml" Requires="v">
                <p:oleObj spid="_x0000_s2050" name="Worksheet" r:id="rId5" imgW="3543328" imgH="2743411" progId="Excel.Sheet.8">
                  <p:embed/>
                </p:oleObj>
              </mc:Choice>
              <mc:Fallback>
                <p:oleObj name="Worksheet" r:id="rId5" imgW="3543328" imgH="2743411" progId="Excel.Sheet.8">
                  <p:embed/>
                  <p:pic>
                    <p:nvPicPr>
                      <p:cNvPr id="8" name="Object 7">
                        <a:extLst>
                          <a:ext uri="{FF2B5EF4-FFF2-40B4-BE49-F238E27FC236}">
                            <a16:creationId xmlns:a16="http://schemas.microsoft.com/office/drawing/2014/main" id="{DE4BD3ED-B596-406D-8EE3-FDC8711A2EB9}"/>
                          </a:ext>
                        </a:extLst>
                      </p:cNvPr>
                      <p:cNvPicPr>
                        <a:picLocks noGrp="1" noChangeAspect="1" noChangeArrowheads="1"/>
                      </p:cNvPicPr>
                      <p:nvPr/>
                    </p:nvPicPr>
                    <p:blipFill>
                      <a:blip r:embed="rId6"/>
                      <a:srcRect l="2480" t="3004" r="2531" b="2611"/>
                      <a:stretch>
                        <a:fillRect/>
                      </a:stretch>
                    </p:blipFill>
                    <p:spPr bwMode="auto">
                      <a:xfrm>
                        <a:off x="2521556" y="902340"/>
                        <a:ext cx="9242612" cy="6630710"/>
                      </a:xfrm>
                      <a:prstGeom prst="rect">
                        <a:avLst/>
                      </a:prstGeom>
                      <a:noFill/>
                      <a:ln>
                        <a:noFill/>
                      </a:ln>
                      <a:effectLst/>
                      <a:extLst/>
                    </p:spPr>
                  </p:pic>
                </p:oleObj>
              </mc:Fallback>
            </mc:AlternateContent>
          </a:graphicData>
        </a:graphic>
      </p:graphicFrame>
      <p:sp>
        <p:nvSpPr>
          <p:cNvPr id="9" name="Title 1">
            <a:extLst>
              <a:ext uri="{FF2B5EF4-FFF2-40B4-BE49-F238E27FC236}">
                <a16:creationId xmlns:a16="http://schemas.microsoft.com/office/drawing/2014/main" id="{A4D1A919-CD4D-4209-9D2F-F063A4336032}"/>
              </a:ext>
            </a:extLst>
          </p:cNvPr>
          <p:cNvSpPr>
            <a:spLocks noGrp="1"/>
          </p:cNvSpPr>
          <p:nvPr>
            <p:ph type="title"/>
          </p:nvPr>
        </p:nvSpPr>
        <p:spPr>
          <a:xfrm>
            <a:off x="971859" y="566368"/>
            <a:ext cx="14127476" cy="1041400"/>
          </a:xfrm>
        </p:spPr>
        <p:txBody>
          <a:bodyPr>
            <a:normAutofit fontScale="90000"/>
          </a:bodyPr>
          <a:lstStyle/>
          <a:p>
            <a:pPr>
              <a:lnSpc>
                <a:spcPts val="4900"/>
              </a:lnSpc>
            </a:pPr>
            <a:r>
              <a:rPr lang="en-US" sz="4800" dirty="0"/>
              <a:t>Temperature Rise vs. Current in 100 Cable Bundle</a:t>
            </a:r>
            <a:br>
              <a:rPr lang="en-US" sz="4800" dirty="0"/>
            </a:br>
            <a:endParaRPr lang="en-US" sz="4800" dirty="0"/>
          </a:p>
        </p:txBody>
      </p:sp>
      <p:cxnSp>
        <p:nvCxnSpPr>
          <p:cNvPr id="10" name="Straight Arrow Connector 9">
            <a:extLst>
              <a:ext uri="{FF2B5EF4-FFF2-40B4-BE49-F238E27FC236}">
                <a16:creationId xmlns:a16="http://schemas.microsoft.com/office/drawing/2014/main" id="{AB59F18C-2948-4279-A0FE-5D897F628339}"/>
              </a:ext>
            </a:extLst>
          </p:cNvPr>
          <p:cNvCxnSpPr>
            <a:cxnSpLocks/>
          </p:cNvCxnSpPr>
          <p:nvPr/>
        </p:nvCxnSpPr>
        <p:spPr bwMode="auto">
          <a:xfrm>
            <a:off x="8035597" y="1440180"/>
            <a:ext cx="0" cy="2457562"/>
          </a:xfrm>
          <a:prstGeom prst="straightConnector1">
            <a:avLst/>
          </a:prstGeom>
          <a:noFill/>
          <a:ln w="47625" cap="flat" cmpd="sng" algn="ctr">
            <a:solidFill>
              <a:srgbClr val="FF0000"/>
            </a:solidFill>
            <a:prstDash val="solid"/>
            <a:round/>
            <a:headEnd type="none" w="med" len="med"/>
            <a:tailEnd type="triangle" w="med" len="med"/>
          </a:ln>
          <a:effectLst/>
        </p:spPr>
      </p:cxnSp>
      <p:cxnSp>
        <p:nvCxnSpPr>
          <p:cNvPr id="12" name="Straight Arrow Connector 11">
            <a:extLst>
              <a:ext uri="{FF2B5EF4-FFF2-40B4-BE49-F238E27FC236}">
                <a16:creationId xmlns:a16="http://schemas.microsoft.com/office/drawing/2014/main" id="{47D963A8-FFF1-4C3A-9DD7-2E685A2EB396}"/>
              </a:ext>
            </a:extLst>
          </p:cNvPr>
          <p:cNvCxnSpPr>
            <a:cxnSpLocks/>
          </p:cNvCxnSpPr>
          <p:nvPr/>
        </p:nvCxnSpPr>
        <p:spPr bwMode="auto">
          <a:xfrm flipH="1">
            <a:off x="10882910" y="1460320"/>
            <a:ext cx="28832" cy="2313846"/>
          </a:xfrm>
          <a:prstGeom prst="straightConnector1">
            <a:avLst/>
          </a:prstGeom>
          <a:noFill/>
          <a:ln w="47625" cap="flat" cmpd="sng" algn="ctr">
            <a:solidFill>
              <a:srgbClr val="FF0000"/>
            </a:solidFill>
            <a:prstDash val="solid"/>
            <a:round/>
            <a:headEnd type="none" w="med" len="med"/>
            <a:tailEnd type="triangle" w="med" len="med"/>
          </a:ln>
          <a:effectLst/>
        </p:spPr>
      </p:cxnSp>
      <p:sp>
        <p:nvSpPr>
          <p:cNvPr id="13" name="TextBox 12">
            <a:extLst>
              <a:ext uri="{FF2B5EF4-FFF2-40B4-BE49-F238E27FC236}">
                <a16:creationId xmlns:a16="http://schemas.microsoft.com/office/drawing/2014/main" id="{46D8D042-5B76-4F3E-91A3-BE594E49A7B8}"/>
              </a:ext>
            </a:extLst>
          </p:cNvPr>
          <p:cNvSpPr txBox="1"/>
          <p:nvPr/>
        </p:nvSpPr>
        <p:spPr>
          <a:xfrm>
            <a:off x="8064841" y="1443367"/>
            <a:ext cx="1079532" cy="385928"/>
          </a:xfrm>
          <a:prstGeom prst="rect">
            <a:avLst/>
          </a:prstGeom>
          <a:noFill/>
        </p:spPr>
        <p:txBody>
          <a:bodyPr wrap="square" lIns="107875" tIns="53938" rIns="107875" bIns="53938" rtlCol="0">
            <a:spAutoFit/>
          </a:bodyPr>
          <a:lstStyle/>
          <a:p>
            <a:r>
              <a:rPr lang="en-US" b="1" dirty="0">
                <a:solidFill>
                  <a:srgbClr val="FF0000"/>
                </a:solidFill>
                <a:latin typeface="Calibri" panose="020F0502020204030204" pitchFamily="34" charset="0"/>
              </a:rPr>
              <a:t>Type 2/3</a:t>
            </a:r>
          </a:p>
        </p:txBody>
      </p:sp>
      <p:sp>
        <p:nvSpPr>
          <p:cNvPr id="14" name="TextBox 13">
            <a:extLst>
              <a:ext uri="{FF2B5EF4-FFF2-40B4-BE49-F238E27FC236}">
                <a16:creationId xmlns:a16="http://schemas.microsoft.com/office/drawing/2014/main" id="{EFF487E1-FAA7-4A51-9C6D-DADAF179E984}"/>
              </a:ext>
            </a:extLst>
          </p:cNvPr>
          <p:cNvSpPr txBox="1"/>
          <p:nvPr/>
        </p:nvSpPr>
        <p:spPr>
          <a:xfrm>
            <a:off x="10946687" y="1437040"/>
            <a:ext cx="842195" cy="385928"/>
          </a:xfrm>
          <a:prstGeom prst="rect">
            <a:avLst/>
          </a:prstGeom>
          <a:noFill/>
        </p:spPr>
        <p:txBody>
          <a:bodyPr wrap="none" lIns="107875" tIns="53938" rIns="107875" bIns="53938" rtlCol="0">
            <a:spAutoFit/>
          </a:bodyPr>
          <a:lstStyle/>
          <a:p>
            <a:r>
              <a:rPr lang="en-US" b="1" dirty="0">
                <a:solidFill>
                  <a:srgbClr val="FF0000"/>
                </a:solidFill>
                <a:latin typeface="Calibri" panose="020F0502020204030204" pitchFamily="34" charset="0"/>
              </a:rPr>
              <a:t>Type 4</a:t>
            </a:r>
          </a:p>
        </p:txBody>
      </p:sp>
      <p:cxnSp>
        <p:nvCxnSpPr>
          <p:cNvPr id="16" name="Straight Arrow Connector 15">
            <a:extLst>
              <a:ext uri="{FF2B5EF4-FFF2-40B4-BE49-F238E27FC236}">
                <a16:creationId xmlns:a16="http://schemas.microsoft.com/office/drawing/2014/main" id="{52362681-2427-4A4D-8A79-0316344934FD}"/>
              </a:ext>
            </a:extLst>
          </p:cNvPr>
          <p:cNvCxnSpPr>
            <a:cxnSpLocks/>
          </p:cNvCxnSpPr>
          <p:nvPr/>
        </p:nvCxnSpPr>
        <p:spPr bwMode="auto">
          <a:xfrm>
            <a:off x="5562600" y="1822968"/>
            <a:ext cx="0" cy="2462479"/>
          </a:xfrm>
          <a:prstGeom prst="straightConnector1">
            <a:avLst/>
          </a:prstGeom>
          <a:noFill/>
          <a:ln w="47625" cap="flat" cmpd="sng" algn="ctr">
            <a:solidFill>
              <a:srgbClr val="FF0000"/>
            </a:solidFill>
            <a:prstDash val="solid"/>
            <a:round/>
            <a:headEnd type="none" w="med" len="med"/>
            <a:tailEnd type="triangle" w="med" len="med"/>
          </a:ln>
          <a:effectLst/>
        </p:spPr>
      </p:cxnSp>
      <p:sp>
        <p:nvSpPr>
          <p:cNvPr id="17" name="TextBox 16">
            <a:extLst>
              <a:ext uri="{FF2B5EF4-FFF2-40B4-BE49-F238E27FC236}">
                <a16:creationId xmlns:a16="http://schemas.microsoft.com/office/drawing/2014/main" id="{DB8F611B-A578-4BC6-B75A-50E571D5BBD6}"/>
              </a:ext>
            </a:extLst>
          </p:cNvPr>
          <p:cNvSpPr txBox="1"/>
          <p:nvPr/>
        </p:nvSpPr>
        <p:spPr>
          <a:xfrm>
            <a:off x="5181600" y="1460320"/>
            <a:ext cx="1079532" cy="385928"/>
          </a:xfrm>
          <a:prstGeom prst="rect">
            <a:avLst/>
          </a:prstGeom>
          <a:noFill/>
        </p:spPr>
        <p:txBody>
          <a:bodyPr wrap="square" lIns="107875" tIns="53938" rIns="107875" bIns="53938" rtlCol="0">
            <a:spAutoFit/>
          </a:bodyPr>
          <a:lstStyle/>
          <a:p>
            <a:r>
              <a:rPr lang="en-US" b="1" dirty="0">
                <a:solidFill>
                  <a:srgbClr val="FF0000"/>
                </a:solidFill>
                <a:latin typeface="Calibri" panose="020F0502020204030204" pitchFamily="34" charset="0"/>
              </a:rPr>
              <a:t>Type 1</a:t>
            </a:r>
          </a:p>
        </p:txBody>
      </p:sp>
    </p:spTree>
    <p:extLst>
      <p:ext uri="{BB962C8B-B14F-4D97-AF65-F5344CB8AC3E}">
        <p14:creationId xmlns:p14="http://schemas.microsoft.com/office/powerpoint/2010/main" val="41695606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9E899AD3-5CF4-4225-B920-9F427F78052E}"/>
              </a:ext>
            </a:extLst>
          </p:cNvPr>
          <p:cNvSpPr/>
          <p:nvPr/>
        </p:nvSpPr>
        <p:spPr>
          <a:xfrm rot="21263354">
            <a:off x="-367305" y="4556005"/>
            <a:ext cx="695520" cy="374427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a:extLst>
              <a:ext uri="{FF2B5EF4-FFF2-40B4-BE49-F238E27FC236}">
                <a16:creationId xmlns:a16="http://schemas.microsoft.com/office/drawing/2014/main" id="{EB72737A-9994-425F-BB92-E38458267ADC}"/>
              </a:ext>
            </a:extLst>
          </p:cNvPr>
          <p:cNvSpPr/>
          <p:nvPr/>
        </p:nvSpPr>
        <p:spPr>
          <a:xfrm rot="10028043">
            <a:off x="14169549" y="-631206"/>
            <a:ext cx="1479904" cy="3895559"/>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7EE31F9E-B173-4493-BED8-0A85AC58CD5D}"/>
              </a:ext>
            </a:extLst>
          </p:cNvPr>
          <p:cNvSpPr/>
          <p:nvPr/>
        </p:nvSpPr>
        <p:spPr>
          <a:xfrm flipH="1">
            <a:off x="13241357" y="3028432"/>
            <a:ext cx="1407005" cy="5201167"/>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A345495B-1256-4739-AE82-E37306738FA2}"/>
              </a:ext>
            </a:extLst>
          </p:cNvPr>
          <p:cNvCxnSpPr>
            <a:cxnSpLocks/>
          </p:cNvCxnSpPr>
          <p:nvPr/>
        </p:nvCxnSpPr>
        <p:spPr>
          <a:xfrm flipH="1">
            <a:off x="12607134" y="3729855"/>
            <a:ext cx="1870866" cy="45274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2D5671-1BB7-4ED3-8F95-E97DBC8A22C6}"/>
              </a:ext>
            </a:extLst>
          </p:cNvPr>
          <p:cNvCxnSpPr>
            <a:cxnSpLocks/>
          </p:cNvCxnSpPr>
          <p:nvPr/>
        </p:nvCxnSpPr>
        <p:spPr>
          <a:xfrm>
            <a:off x="14272691" y="-533400"/>
            <a:ext cx="205309" cy="4235954"/>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67A4B39C-74C0-4838-B57F-4333BE688F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7543800"/>
            <a:ext cx="1146375" cy="573187"/>
          </a:xfrm>
          <a:prstGeom prst="rect">
            <a:avLst/>
          </a:prstGeom>
        </p:spPr>
      </p:pic>
      <p:pic>
        <p:nvPicPr>
          <p:cNvPr id="8" name="Picture 7">
            <a:extLst>
              <a:ext uri="{FF2B5EF4-FFF2-40B4-BE49-F238E27FC236}">
                <a16:creationId xmlns:a16="http://schemas.microsoft.com/office/drawing/2014/main" id="{12B913E9-B260-473A-AF19-6414BE85433D}"/>
              </a:ext>
            </a:extLst>
          </p:cNvPr>
          <p:cNvPicPr>
            <a:picLocks noChangeAspect="1"/>
          </p:cNvPicPr>
          <p:nvPr/>
        </p:nvPicPr>
        <p:blipFill>
          <a:blip r:embed="rId4"/>
          <a:stretch>
            <a:fillRect/>
          </a:stretch>
        </p:blipFill>
        <p:spPr>
          <a:xfrm rot="571513">
            <a:off x="6572318" y="2507441"/>
            <a:ext cx="2988246" cy="3857470"/>
          </a:xfrm>
          <a:prstGeom prst="rect">
            <a:avLst/>
          </a:prstGeom>
        </p:spPr>
      </p:pic>
      <p:sp>
        <p:nvSpPr>
          <p:cNvPr id="9" name="Title 2">
            <a:extLst>
              <a:ext uri="{FF2B5EF4-FFF2-40B4-BE49-F238E27FC236}">
                <a16:creationId xmlns:a16="http://schemas.microsoft.com/office/drawing/2014/main" id="{80E9332F-7C17-42A0-8D2A-C16A127288B4}"/>
              </a:ext>
            </a:extLst>
          </p:cNvPr>
          <p:cNvSpPr>
            <a:spLocks noGrp="1"/>
          </p:cNvSpPr>
          <p:nvPr>
            <p:ph type="title"/>
          </p:nvPr>
        </p:nvSpPr>
        <p:spPr>
          <a:xfrm>
            <a:off x="949693" y="211027"/>
            <a:ext cx="13167360" cy="1371600"/>
          </a:xfrm>
        </p:spPr>
        <p:txBody>
          <a:bodyPr>
            <a:normAutofit/>
          </a:bodyPr>
          <a:lstStyle/>
          <a:p>
            <a:r>
              <a:rPr lang="en-US" sz="4800" dirty="0">
                <a:solidFill>
                  <a:srgbClr val="00B0F0"/>
                </a:solidFill>
              </a:rPr>
              <a:t>Resources for Cabling Heat Concerns</a:t>
            </a:r>
          </a:p>
        </p:txBody>
      </p:sp>
      <p:sp>
        <p:nvSpPr>
          <p:cNvPr id="10" name="Content Placeholder 3">
            <a:extLst>
              <a:ext uri="{FF2B5EF4-FFF2-40B4-BE49-F238E27FC236}">
                <a16:creationId xmlns:a16="http://schemas.microsoft.com/office/drawing/2014/main" id="{ACA3C532-ED55-47E6-B109-9EF496595B73}"/>
              </a:ext>
            </a:extLst>
          </p:cNvPr>
          <p:cNvSpPr>
            <a:spLocks noGrp="1"/>
          </p:cNvSpPr>
          <p:nvPr>
            <p:ph idx="1"/>
          </p:nvPr>
        </p:nvSpPr>
        <p:spPr>
          <a:xfrm>
            <a:off x="975360" y="1720601"/>
            <a:ext cx="13167360" cy="5431156"/>
          </a:xfrm>
        </p:spPr>
        <p:txBody>
          <a:bodyPr/>
          <a:lstStyle/>
          <a:p>
            <a:r>
              <a:rPr lang="en-US" sz="3600" dirty="0"/>
              <a:t>NFPA 70 (2017 NEC)</a:t>
            </a:r>
            <a:endParaRPr lang="en-GB" sz="3600" dirty="0"/>
          </a:p>
          <a:p>
            <a:endParaRPr lang="en-US" sz="3600" dirty="0"/>
          </a:p>
          <a:p>
            <a:r>
              <a:rPr lang="en-US" sz="3600" dirty="0"/>
              <a:t>TIA TSB-184-A-2017</a:t>
            </a:r>
          </a:p>
          <a:p>
            <a:endParaRPr lang="en-US" sz="3600" dirty="0"/>
          </a:p>
          <a:p>
            <a:r>
              <a:rPr lang="en-US" sz="3600" dirty="0"/>
              <a:t>TIA-569-D-2-2018</a:t>
            </a:r>
            <a:endParaRPr lang="en-GB" sz="3600" dirty="0"/>
          </a:p>
          <a:p>
            <a:endParaRPr lang="en-US" dirty="0"/>
          </a:p>
        </p:txBody>
      </p:sp>
      <p:pic>
        <p:nvPicPr>
          <p:cNvPr id="12" name="Picture 11">
            <a:extLst>
              <a:ext uri="{FF2B5EF4-FFF2-40B4-BE49-F238E27FC236}">
                <a16:creationId xmlns:a16="http://schemas.microsoft.com/office/drawing/2014/main" id="{1370D0CC-6708-47F6-A98B-4D06792D83A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471" b="95059" l="4905" r="93733">
                        <a14:foregroundMark x1="84741" y1="38353" x2="84741" y2="38353"/>
                        <a14:foregroundMark x1="74114" y1="28000" x2="74114" y2="28000"/>
                        <a14:foregroundMark x1="74387" y1="26588" x2="74387" y2="26588"/>
                        <a14:foregroundMark x1="70027" y1="23294" x2="70027" y2="23294"/>
                        <a14:foregroundMark x1="51226" y1="15294" x2="51226" y2="15294"/>
                        <a14:foregroundMark x1="1362" y1="5412" x2="22071" y2="8235"/>
                        <a14:foregroundMark x1="22071" y1="8235" x2="41144" y2="12235"/>
                        <a14:foregroundMark x1="41144" y1="12235" x2="65395" y2="15294"/>
                        <a14:foregroundMark x1="65395" y1="15294" x2="83651" y2="19765"/>
                        <a14:foregroundMark x1="83651" y1="19765" x2="86376" y2="33176"/>
                        <a14:foregroundMark x1="90736" y1="33176" x2="90191" y2="79529"/>
                        <a14:foregroundMark x1="90191" y1="79529" x2="93733" y2="95294"/>
                        <a14:foregroundMark x1="79564" y1="56000" x2="88828" y2="91294"/>
                        <a14:foregroundMark x1="88828" y1="91294" x2="62398" y2="93412"/>
                        <a14:foregroundMark x1="62398" y1="93412" x2="26703" y2="84000"/>
                        <a14:foregroundMark x1="94278" y1="84471" x2="82834" y2="95529"/>
                        <a14:foregroundMark x1="82834" y1="95529" x2="23433" y2="93647"/>
                        <a14:foregroundMark x1="23433" y1="93647" x2="8447" y2="83529"/>
                        <a14:foregroundMark x1="8447" y1="83529" x2="0" y2="22353"/>
                        <a14:foregroundMark x1="0" y1="22353" x2="4905" y2="5412"/>
                        <a14:foregroundMark x1="4905" y1="5412" x2="85286" y2="4471"/>
                      </a14:backgroundRemoval>
                    </a14:imgEffect>
                  </a14:imgLayer>
                </a14:imgProps>
              </a:ext>
              <a:ext uri="{28A0092B-C50C-407E-A947-70E740481C1C}">
                <a14:useLocalDpi xmlns:a14="http://schemas.microsoft.com/office/drawing/2010/main" val="0"/>
              </a:ext>
            </a:extLst>
          </a:blip>
          <a:stretch>
            <a:fillRect/>
          </a:stretch>
        </p:blipFill>
        <p:spPr>
          <a:xfrm rot="20331196">
            <a:off x="8576262" y="1525863"/>
            <a:ext cx="3168733" cy="3669512"/>
          </a:xfrm>
          <a:prstGeom prst="rect">
            <a:avLst/>
          </a:prstGeom>
        </p:spPr>
      </p:pic>
      <p:pic>
        <p:nvPicPr>
          <p:cNvPr id="13" name="Picture 12">
            <a:extLst>
              <a:ext uri="{FF2B5EF4-FFF2-40B4-BE49-F238E27FC236}">
                <a16:creationId xmlns:a16="http://schemas.microsoft.com/office/drawing/2014/main" id="{3DAE11C3-FA1D-42F3-9362-93ADA2D6F072}"/>
              </a:ext>
            </a:extLst>
          </p:cNvPr>
          <p:cNvPicPr>
            <a:picLocks noChangeAspect="1"/>
          </p:cNvPicPr>
          <p:nvPr/>
        </p:nvPicPr>
        <p:blipFill>
          <a:blip r:embed="rId7"/>
          <a:stretch>
            <a:fillRect/>
          </a:stretch>
        </p:blipFill>
        <p:spPr>
          <a:xfrm rot="20866125">
            <a:off x="11243318" y="3176808"/>
            <a:ext cx="3008590" cy="3895430"/>
          </a:xfrm>
          <a:prstGeom prst="rect">
            <a:avLst/>
          </a:prstGeom>
          <a:ln>
            <a:solidFill>
              <a:schemeClr val="tx1"/>
            </a:solidFill>
          </a:ln>
        </p:spPr>
      </p:pic>
    </p:spTree>
    <p:extLst>
      <p:ext uri="{BB962C8B-B14F-4D97-AF65-F5344CB8AC3E}">
        <p14:creationId xmlns:p14="http://schemas.microsoft.com/office/powerpoint/2010/main" val="1230834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50E6415-2721-4CE3-9762-44FFD4A56AA8}"/>
              </a:ext>
            </a:extLst>
          </p:cNvPr>
          <p:cNvSpPr txBox="1">
            <a:spLocks/>
          </p:cNvSpPr>
          <p:nvPr/>
        </p:nvSpPr>
        <p:spPr>
          <a:xfrm>
            <a:off x="793321" y="401812"/>
            <a:ext cx="13298741" cy="1355208"/>
          </a:xfrm>
          <a:prstGeom prst="rect">
            <a:avLst/>
          </a:prstGeom>
        </p:spPr>
        <p:txBody>
          <a:bodyPr vert="horz" lIns="109728" tIns="54864" rIns="109728" bIns="54864" rtlCol="0" anchor="ctr">
            <a:normAutofit lnSpcReduction="100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defRPr sz="1800" b="1" i="0" u="none" strike="noStrike" kern="1200" baseline="0">
                <a:solidFill>
                  <a:prstClr val="black"/>
                </a:solidFill>
                <a:latin typeface="+mn-lt"/>
                <a:ea typeface="+mn-ea"/>
                <a:cs typeface="+mn-cs"/>
              </a:defRPr>
            </a:pPr>
            <a:r>
              <a:rPr lang="en-US" sz="4800" b="0" dirty="0">
                <a:solidFill>
                  <a:srgbClr val="00B0F0"/>
                </a:solidFill>
                <a:cs typeface="Arial" panose="020B0604020202020204" pitchFamily="34" charset="0"/>
              </a:rPr>
              <a:t>LED Lighting: </a:t>
            </a:r>
          </a:p>
          <a:p>
            <a:pPr algn="ctr">
              <a:defRPr sz="1800" b="1" i="0" u="none" strike="noStrike" kern="1200" baseline="0">
                <a:solidFill>
                  <a:prstClr val="black"/>
                </a:solidFill>
                <a:latin typeface="+mn-lt"/>
                <a:ea typeface="+mn-ea"/>
                <a:cs typeface="+mn-cs"/>
              </a:defRPr>
            </a:pPr>
            <a:r>
              <a:rPr lang="en-US" sz="4800" b="0" dirty="0">
                <a:solidFill>
                  <a:srgbClr val="00B0F0"/>
                </a:solidFill>
                <a:cs typeface="Arial" panose="020B0604020202020204" pitchFamily="34" charset="0"/>
              </a:rPr>
              <a:t>More benefits than just lighting</a:t>
            </a:r>
          </a:p>
        </p:txBody>
      </p:sp>
      <p:pic>
        <p:nvPicPr>
          <p:cNvPr id="6" name="Picture 5">
            <a:extLst>
              <a:ext uri="{FF2B5EF4-FFF2-40B4-BE49-F238E27FC236}">
                <a16:creationId xmlns:a16="http://schemas.microsoft.com/office/drawing/2014/main" id="{E597F2A6-432B-4181-ABC8-1FF9B6391F5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794" y="3124838"/>
            <a:ext cx="3523171" cy="2483413"/>
          </a:xfrm>
          <a:prstGeom prst="rect">
            <a:avLst/>
          </a:prstGeom>
        </p:spPr>
      </p:pic>
      <p:pic>
        <p:nvPicPr>
          <p:cNvPr id="7" name="Picture 6">
            <a:extLst>
              <a:ext uri="{FF2B5EF4-FFF2-40B4-BE49-F238E27FC236}">
                <a16:creationId xmlns:a16="http://schemas.microsoft.com/office/drawing/2014/main" id="{3A345077-ED1E-4132-B8CC-EADDF2865EE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69337" y="3135426"/>
            <a:ext cx="3523173" cy="2423526"/>
          </a:xfrm>
          <a:prstGeom prst="rect">
            <a:avLst/>
          </a:prstGeom>
        </p:spPr>
      </p:pic>
      <p:sp>
        <p:nvSpPr>
          <p:cNvPr id="10" name="TextBox 9">
            <a:extLst>
              <a:ext uri="{FF2B5EF4-FFF2-40B4-BE49-F238E27FC236}">
                <a16:creationId xmlns:a16="http://schemas.microsoft.com/office/drawing/2014/main" id="{E66D73D8-C362-440E-9F58-08BEF184FD23}"/>
              </a:ext>
            </a:extLst>
          </p:cNvPr>
          <p:cNvSpPr txBox="1"/>
          <p:nvPr/>
        </p:nvSpPr>
        <p:spPr>
          <a:xfrm>
            <a:off x="96256" y="5671268"/>
            <a:ext cx="3232118" cy="424732"/>
          </a:xfrm>
          <a:prstGeom prst="rect">
            <a:avLst/>
          </a:prstGeom>
          <a:noFill/>
        </p:spPr>
        <p:txBody>
          <a:bodyPr wrap="square" rtlCol="0">
            <a:spAutoFit/>
          </a:bodyPr>
          <a:lstStyle/>
          <a:p>
            <a:pPr algn="ctr"/>
            <a:r>
              <a:rPr lang="en-US" sz="2160" dirty="0">
                <a:latin typeface="+mn-lt"/>
                <a:cs typeface="Arial" panose="020B0604020202020204" pitchFamily="34" charset="0"/>
              </a:rPr>
              <a:t>CAPEX &amp; OPEX Savings</a:t>
            </a:r>
          </a:p>
        </p:txBody>
      </p:sp>
      <p:sp>
        <p:nvSpPr>
          <p:cNvPr id="11" name="TextBox 10">
            <a:extLst>
              <a:ext uri="{FF2B5EF4-FFF2-40B4-BE49-F238E27FC236}">
                <a16:creationId xmlns:a16="http://schemas.microsoft.com/office/drawing/2014/main" id="{6EF63992-AF13-4C22-8F16-53774FE426FF}"/>
              </a:ext>
            </a:extLst>
          </p:cNvPr>
          <p:cNvSpPr txBox="1"/>
          <p:nvPr/>
        </p:nvSpPr>
        <p:spPr>
          <a:xfrm>
            <a:off x="3952519" y="2643221"/>
            <a:ext cx="3156805" cy="424732"/>
          </a:xfrm>
          <a:prstGeom prst="rect">
            <a:avLst/>
          </a:prstGeom>
          <a:noFill/>
        </p:spPr>
        <p:txBody>
          <a:bodyPr wrap="square" rtlCol="0">
            <a:spAutoFit/>
          </a:bodyPr>
          <a:lstStyle/>
          <a:p>
            <a:pPr algn="ctr"/>
            <a:r>
              <a:rPr lang="en-US" sz="2160" dirty="0">
                <a:latin typeface="+mn-lt"/>
                <a:cs typeface="Arial" panose="020B0604020202020204" pitchFamily="34" charset="0"/>
              </a:rPr>
              <a:t>Environmental Sense</a:t>
            </a:r>
          </a:p>
        </p:txBody>
      </p:sp>
      <p:sp>
        <p:nvSpPr>
          <p:cNvPr id="12" name="TextBox 11">
            <a:extLst>
              <a:ext uri="{FF2B5EF4-FFF2-40B4-BE49-F238E27FC236}">
                <a16:creationId xmlns:a16="http://schemas.microsoft.com/office/drawing/2014/main" id="{FE117D11-7EA6-44FC-96FC-5D781D8C93AF}"/>
              </a:ext>
            </a:extLst>
          </p:cNvPr>
          <p:cNvSpPr txBox="1"/>
          <p:nvPr/>
        </p:nvSpPr>
        <p:spPr>
          <a:xfrm>
            <a:off x="239978" y="2643221"/>
            <a:ext cx="3156805" cy="424732"/>
          </a:xfrm>
          <a:prstGeom prst="rect">
            <a:avLst/>
          </a:prstGeom>
          <a:noFill/>
        </p:spPr>
        <p:txBody>
          <a:bodyPr wrap="square" rtlCol="0">
            <a:spAutoFit/>
          </a:bodyPr>
          <a:lstStyle/>
          <a:p>
            <a:pPr algn="ctr"/>
            <a:r>
              <a:rPr lang="en-US" sz="2160" dirty="0">
                <a:latin typeface="+mn-lt"/>
                <a:cs typeface="Arial" panose="020B0604020202020204" pitchFamily="34" charset="0"/>
              </a:rPr>
              <a:t>Financial Sense</a:t>
            </a:r>
          </a:p>
        </p:txBody>
      </p:sp>
      <p:sp>
        <p:nvSpPr>
          <p:cNvPr id="13" name="TextBox 12">
            <a:extLst>
              <a:ext uri="{FF2B5EF4-FFF2-40B4-BE49-F238E27FC236}">
                <a16:creationId xmlns:a16="http://schemas.microsoft.com/office/drawing/2014/main" id="{C3A227A0-E341-4FA9-8473-19CCB3B70713}"/>
              </a:ext>
            </a:extLst>
          </p:cNvPr>
          <p:cNvSpPr txBox="1"/>
          <p:nvPr/>
        </p:nvSpPr>
        <p:spPr>
          <a:xfrm>
            <a:off x="3810636" y="5671267"/>
            <a:ext cx="3429771" cy="424732"/>
          </a:xfrm>
          <a:prstGeom prst="rect">
            <a:avLst/>
          </a:prstGeom>
          <a:noFill/>
        </p:spPr>
        <p:txBody>
          <a:bodyPr wrap="square" rtlCol="0">
            <a:spAutoFit/>
          </a:bodyPr>
          <a:lstStyle/>
          <a:p>
            <a:pPr algn="ctr"/>
            <a:r>
              <a:rPr lang="en-US" sz="2160" dirty="0">
                <a:latin typeface="+mn-lt"/>
                <a:cs typeface="Arial" panose="020B0604020202020204" pitchFamily="34" charset="0"/>
              </a:rPr>
              <a:t>Maximum Sustainability</a:t>
            </a:r>
          </a:p>
        </p:txBody>
      </p:sp>
      <p:sp>
        <p:nvSpPr>
          <p:cNvPr id="14" name="TextBox 13">
            <a:extLst>
              <a:ext uri="{FF2B5EF4-FFF2-40B4-BE49-F238E27FC236}">
                <a16:creationId xmlns:a16="http://schemas.microsoft.com/office/drawing/2014/main" id="{0A46EF51-A2D7-4D12-8AEC-1B5102B035CE}"/>
              </a:ext>
            </a:extLst>
          </p:cNvPr>
          <p:cNvSpPr txBox="1"/>
          <p:nvPr/>
        </p:nvSpPr>
        <p:spPr>
          <a:xfrm>
            <a:off x="7625874" y="2643221"/>
            <a:ext cx="3156805" cy="424732"/>
          </a:xfrm>
          <a:prstGeom prst="rect">
            <a:avLst/>
          </a:prstGeom>
          <a:noFill/>
        </p:spPr>
        <p:txBody>
          <a:bodyPr wrap="square" rtlCol="0">
            <a:spAutoFit/>
          </a:bodyPr>
          <a:lstStyle/>
          <a:p>
            <a:pPr algn="ctr"/>
            <a:r>
              <a:rPr lang="en-US" sz="2160" dirty="0">
                <a:latin typeface="+mn-lt"/>
                <a:cs typeface="Arial" panose="020B0604020202020204" pitchFamily="34" charset="0"/>
              </a:rPr>
              <a:t>Personnel Sense</a:t>
            </a:r>
          </a:p>
        </p:txBody>
      </p:sp>
      <p:sp>
        <p:nvSpPr>
          <p:cNvPr id="15" name="TextBox 14">
            <a:extLst>
              <a:ext uri="{FF2B5EF4-FFF2-40B4-BE49-F238E27FC236}">
                <a16:creationId xmlns:a16="http://schemas.microsoft.com/office/drawing/2014/main" id="{A9D101D8-930D-4076-AA9B-AE16282C6D0C}"/>
              </a:ext>
            </a:extLst>
          </p:cNvPr>
          <p:cNvSpPr txBox="1"/>
          <p:nvPr/>
        </p:nvSpPr>
        <p:spPr>
          <a:xfrm>
            <a:off x="7537647" y="5671267"/>
            <a:ext cx="3320347" cy="424732"/>
          </a:xfrm>
          <a:prstGeom prst="rect">
            <a:avLst/>
          </a:prstGeom>
          <a:noFill/>
        </p:spPr>
        <p:txBody>
          <a:bodyPr wrap="square" rtlCol="0">
            <a:spAutoFit/>
          </a:bodyPr>
          <a:lstStyle/>
          <a:p>
            <a:pPr algn="ctr"/>
            <a:r>
              <a:rPr lang="en-US" sz="2160" dirty="0">
                <a:latin typeface="+mn-lt"/>
                <a:cs typeface="Arial" panose="020B0604020202020204" pitchFamily="34" charset="0"/>
              </a:rPr>
              <a:t>Health and Wellness</a:t>
            </a:r>
          </a:p>
        </p:txBody>
      </p:sp>
      <p:sp>
        <p:nvSpPr>
          <p:cNvPr id="16" name="TextBox 15">
            <a:extLst>
              <a:ext uri="{FF2B5EF4-FFF2-40B4-BE49-F238E27FC236}">
                <a16:creationId xmlns:a16="http://schemas.microsoft.com/office/drawing/2014/main" id="{EA555E04-5162-4FD2-8CF5-3178A1BF8B93}"/>
              </a:ext>
            </a:extLst>
          </p:cNvPr>
          <p:cNvSpPr txBox="1"/>
          <p:nvPr/>
        </p:nvSpPr>
        <p:spPr>
          <a:xfrm>
            <a:off x="11259255" y="2643221"/>
            <a:ext cx="3156805" cy="424732"/>
          </a:xfrm>
          <a:prstGeom prst="rect">
            <a:avLst/>
          </a:prstGeom>
          <a:noFill/>
        </p:spPr>
        <p:txBody>
          <a:bodyPr wrap="square" rtlCol="0">
            <a:spAutoFit/>
          </a:bodyPr>
          <a:lstStyle/>
          <a:p>
            <a:pPr algn="ctr"/>
            <a:r>
              <a:rPr lang="en-US" sz="2160" dirty="0">
                <a:latin typeface="+mn-lt"/>
                <a:cs typeface="Arial" panose="020B0604020202020204" pitchFamily="34" charset="0"/>
              </a:rPr>
              <a:t>Business Sense</a:t>
            </a:r>
          </a:p>
        </p:txBody>
      </p:sp>
      <p:grpSp>
        <p:nvGrpSpPr>
          <p:cNvPr id="18" name="Group 17">
            <a:extLst>
              <a:ext uri="{FF2B5EF4-FFF2-40B4-BE49-F238E27FC236}">
                <a16:creationId xmlns:a16="http://schemas.microsoft.com/office/drawing/2014/main" id="{92B02304-434D-436A-ADC8-59F7A8F869B2}"/>
              </a:ext>
            </a:extLst>
          </p:cNvPr>
          <p:cNvGrpSpPr/>
          <p:nvPr/>
        </p:nvGrpSpPr>
        <p:grpSpPr>
          <a:xfrm>
            <a:off x="-367305" y="-533400"/>
            <a:ext cx="15425607" cy="8833677"/>
            <a:chOff x="-367305" y="-533400"/>
            <a:chExt cx="15425607" cy="8833677"/>
          </a:xfrm>
        </p:grpSpPr>
        <p:sp>
          <p:nvSpPr>
            <p:cNvPr id="19" name="Isosceles Triangle 18">
              <a:extLst>
                <a:ext uri="{FF2B5EF4-FFF2-40B4-BE49-F238E27FC236}">
                  <a16:creationId xmlns:a16="http://schemas.microsoft.com/office/drawing/2014/main" id="{A6E98E0B-5768-44EF-B7D2-1526F4F24C07}"/>
                </a:ext>
              </a:extLst>
            </p:cNvPr>
            <p:cNvSpPr/>
            <p:nvPr/>
          </p:nvSpPr>
          <p:spPr>
            <a:xfrm rot="21263354">
              <a:off x="-367305" y="4556005"/>
              <a:ext cx="695520" cy="374427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Isosceles Triangle 19">
              <a:extLst>
                <a:ext uri="{FF2B5EF4-FFF2-40B4-BE49-F238E27FC236}">
                  <a16:creationId xmlns:a16="http://schemas.microsoft.com/office/drawing/2014/main" id="{0521C579-6FEA-4362-ADD7-E032E363B192}"/>
                </a:ext>
              </a:extLst>
            </p:cNvPr>
            <p:cNvSpPr/>
            <p:nvPr/>
          </p:nvSpPr>
          <p:spPr>
            <a:xfrm rot="10028043">
              <a:off x="14211900" y="-255589"/>
              <a:ext cx="846402" cy="3586594"/>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ight Triangle 20">
              <a:extLst>
                <a:ext uri="{FF2B5EF4-FFF2-40B4-BE49-F238E27FC236}">
                  <a16:creationId xmlns:a16="http://schemas.microsoft.com/office/drawing/2014/main" id="{580293B5-BECF-44C5-B1E6-12679FF427B3}"/>
                </a:ext>
              </a:extLst>
            </p:cNvPr>
            <p:cNvSpPr/>
            <p:nvPr/>
          </p:nvSpPr>
          <p:spPr>
            <a:xfrm flipH="1">
              <a:off x="13241357" y="3028432"/>
              <a:ext cx="1407005" cy="5201167"/>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a:extLst>
                <a:ext uri="{FF2B5EF4-FFF2-40B4-BE49-F238E27FC236}">
                  <a16:creationId xmlns:a16="http://schemas.microsoft.com/office/drawing/2014/main" id="{FD66CF8D-8D45-44F4-B8E6-4A73BD829441}"/>
                </a:ext>
              </a:extLst>
            </p:cNvPr>
            <p:cNvCxnSpPr>
              <a:cxnSpLocks/>
            </p:cNvCxnSpPr>
            <p:nvPr/>
          </p:nvCxnSpPr>
          <p:spPr>
            <a:xfrm flipH="1">
              <a:off x="12607134" y="3729855"/>
              <a:ext cx="1870866" cy="4527453"/>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64B9F9D-FB37-43E4-B3CA-ECD6449784EF}"/>
                </a:ext>
              </a:extLst>
            </p:cNvPr>
            <p:cNvCxnSpPr>
              <a:cxnSpLocks/>
            </p:cNvCxnSpPr>
            <p:nvPr/>
          </p:nvCxnSpPr>
          <p:spPr>
            <a:xfrm>
              <a:off x="14272691" y="-533400"/>
              <a:ext cx="205309" cy="4235954"/>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7D1843C0-B874-4AD2-9CC0-B8178DF0D4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 y="7543800"/>
              <a:ext cx="1146375" cy="573187"/>
            </a:xfrm>
            <a:prstGeom prst="rect">
              <a:avLst/>
            </a:prstGeom>
          </p:spPr>
        </p:pic>
      </p:grpSp>
      <p:pic>
        <p:nvPicPr>
          <p:cNvPr id="9" name="Picture 8">
            <a:extLst>
              <a:ext uri="{FF2B5EF4-FFF2-40B4-BE49-F238E27FC236}">
                <a16:creationId xmlns:a16="http://schemas.microsoft.com/office/drawing/2014/main" id="{6C3E5B74-85E3-47EB-92FF-79F23FDA0F4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101578" y="3135424"/>
            <a:ext cx="3472160" cy="2363158"/>
          </a:xfrm>
          <a:prstGeom prst="rect">
            <a:avLst/>
          </a:prstGeom>
        </p:spPr>
      </p:pic>
      <p:sp>
        <p:nvSpPr>
          <p:cNvPr id="17" name="TextBox 16">
            <a:extLst>
              <a:ext uri="{FF2B5EF4-FFF2-40B4-BE49-F238E27FC236}">
                <a16:creationId xmlns:a16="http://schemas.microsoft.com/office/drawing/2014/main" id="{6B88FA57-4ADB-4BEE-8F3D-0F7652D64D41}"/>
              </a:ext>
            </a:extLst>
          </p:cNvPr>
          <p:cNvSpPr txBox="1"/>
          <p:nvPr/>
        </p:nvSpPr>
        <p:spPr>
          <a:xfrm>
            <a:off x="11155234" y="5671267"/>
            <a:ext cx="3418504" cy="424732"/>
          </a:xfrm>
          <a:prstGeom prst="rect">
            <a:avLst/>
          </a:prstGeom>
          <a:noFill/>
        </p:spPr>
        <p:txBody>
          <a:bodyPr wrap="square" rtlCol="0">
            <a:spAutoFit/>
          </a:bodyPr>
          <a:lstStyle/>
          <a:p>
            <a:pPr algn="ctr"/>
            <a:r>
              <a:rPr lang="en-US" sz="2160" dirty="0">
                <a:latin typeface="+mn-lt"/>
                <a:cs typeface="Arial" panose="020B0604020202020204" pitchFamily="34" charset="0"/>
              </a:rPr>
              <a:t>Impacts all Cost Centers</a:t>
            </a:r>
          </a:p>
        </p:txBody>
      </p:sp>
      <p:pic>
        <p:nvPicPr>
          <p:cNvPr id="27" name="Picture 26" descr="A close up of an empty room&#10;&#10;Description generated with high confidence">
            <a:extLst>
              <a:ext uri="{FF2B5EF4-FFF2-40B4-BE49-F238E27FC236}">
                <a16:creationId xmlns:a16="http://schemas.microsoft.com/office/drawing/2014/main" id="{05384E02-6AAD-4E5A-88D3-39A8580C39C5}"/>
              </a:ext>
            </a:extLst>
          </p:cNvPr>
          <p:cNvPicPr>
            <a:picLocks noChangeAspect="1"/>
          </p:cNvPicPr>
          <p:nvPr/>
        </p:nvPicPr>
        <p:blipFill rotWithShape="1">
          <a:blip r:embed="rId8">
            <a:extLst>
              <a:ext uri="{28A0092B-C50C-407E-A947-70E740481C1C}">
                <a14:useLocalDpi xmlns:a14="http://schemas.microsoft.com/office/drawing/2010/main" val="0"/>
              </a:ext>
            </a:extLst>
          </a:blip>
          <a:srcRect r="33364" b="12798"/>
          <a:stretch/>
        </p:blipFill>
        <p:spPr>
          <a:xfrm>
            <a:off x="7309509" y="3135424"/>
            <a:ext cx="3663291" cy="2350976"/>
          </a:xfrm>
          <a:prstGeom prst="rect">
            <a:avLst/>
          </a:prstGeom>
        </p:spPr>
      </p:pic>
    </p:spTree>
    <p:custDataLst>
      <p:tags r:id="rId1"/>
    </p:custDataLst>
    <p:extLst>
      <p:ext uri="{BB962C8B-B14F-4D97-AF65-F5344CB8AC3E}">
        <p14:creationId xmlns:p14="http://schemas.microsoft.com/office/powerpoint/2010/main" val="38984115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9E899AD3-5CF4-4225-B920-9F427F78052E}"/>
              </a:ext>
            </a:extLst>
          </p:cNvPr>
          <p:cNvSpPr/>
          <p:nvPr/>
        </p:nvSpPr>
        <p:spPr>
          <a:xfrm rot="21263354">
            <a:off x="-367305" y="4556005"/>
            <a:ext cx="695520" cy="374427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Isosceles Triangle 3">
            <a:extLst>
              <a:ext uri="{FF2B5EF4-FFF2-40B4-BE49-F238E27FC236}">
                <a16:creationId xmlns:a16="http://schemas.microsoft.com/office/drawing/2014/main" id="{EB72737A-9994-425F-BB92-E38458267ADC}"/>
              </a:ext>
            </a:extLst>
          </p:cNvPr>
          <p:cNvSpPr/>
          <p:nvPr/>
        </p:nvSpPr>
        <p:spPr>
          <a:xfrm rot="10028043">
            <a:off x="14169549" y="-631206"/>
            <a:ext cx="1479904" cy="3895559"/>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ight Triangle 4">
            <a:extLst>
              <a:ext uri="{FF2B5EF4-FFF2-40B4-BE49-F238E27FC236}">
                <a16:creationId xmlns:a16="http://schemas.microsoft.com/office/drawing/2014/main" id="{7EE31F9E-B173-4493-BED8-0A85AC58CD5D}"/>
              </a:ext>
            </a:extLst>
          </p:cNvPr>
          <p:cNvSpPr/>
          <p:nvPr/>
        </p:nvSpPr>
        <p:spPr>
          <a:xfrm flipH="1">
            <a:off x="13241357" y="3028432"/>
            <a:ext cx="1407005" cy="5201167"/>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345495B-1256-4739-AE82-E37306738FA2}"/>
              </a:ext>
            </a:extLst>
          </p:cNvPr>
          <p:cNvCxnSpPr>
            <a:cxnSpLocks/>
          </p:cNvCxnSpPr>
          <p:nvPr/>
        </p:nvCxnSpPr>
        <p:spPr>
          <a:xfrm flipH="1">
            <a:off x="12607134" y="3729855"/>
            <a:ext cx="1870866" cy="45274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2D5671-1BB7-4ED3-8F95-E97DBC8A22C6}"/>
              </a:ext>
            </a:extLst>
          </p:cNvPr>
          <p:cNvCxnSpPr>
            <a:cxnSpLocks/>
          </p:cNvCxnSpPr>
          <p:nvPr/>
        </p:nvCxnSpPr>
        <p:spPr>
          <a:xfrm>
            <a:off x="14272691" y="-533400"/>
            <a:ext cx="205309" cy="4235954"/>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67A4B39C-74C0-4838-B57F-4333BE688F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7543800"/>
            <a:ext cx="1146375" cy="573187"/>
          </a:xfrm>
          <a:prstGeom prst="rect">
            <a:avLst/>
          </a:prstGeom>
        </p:spPr>
      </p:pic>
      <p:sp>
        <p:nvSpPr>
          <p:cNvPr id="8" name="Rectangle 7">
            <a:extLst>
              <a:ext uri="{FF2B5EF4-FFF2-40B4-BE49-F238E27FC236}">
                <a16:creationId xmlns:a16="http://schemas.microsoft.com/office/drawing/2014/main" id="{49B4EE2B-7E27-482C-AFFA-8FA090230D5A}"/>
              </a:ext>
            </a:extLst>
          </p:cNvPr>
          <p:cNvSpPr/>
          <p:nvPr/>
        </p:nvSpPr>
        <p:spPr>
          <a:xfrm>
            <a:off x="10692533" y="1726654"/>
            <a:ext cx="1961854" cy="12892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sz="1398">
              <a:solidFill>
                <a:prstClr val="white"/>
              </a:solidFill>
              <a:latin typeface="Calibri" panose="020F0502020204030204"/>
            </a:endParaRPr>
          </a:p>
        </p:txBody>
      </p:sp>
      <p:sp>
        <p:nvSpPr>
          <p:cNvPr id="9" name="Rectangle 8">
            <a:extLst>
              <a:ext uri="{FF2B5EF4-FFF2-40B4-BE49-F238E27FC236}">
                <a16:creationId xmlns:a16="http://schemas.microsoft.com/office/drawing/2014/main" id="{AA5CE327-6A63-4022-A696-6B82EE4D1A56}"/>
              </a:ext>
            </a:extLst>
          </p:cNvPr>
          <p:cNvSpPr/>
          <p:nvPr/>
        </p:nvSpPr>
        <p:spPr>
          <a:xfrm>
            <a:off x="10510225" y="5701803"/>
            <a:ext cx="1961854" cy="12892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sz="1398">
              <a:solidFill>
                <a:prstClr val="white"/>
              </a:solidFill>
              <a:latin typeface="Calibri" panose="020F0502020204030204"/>
            </a:endParaRPr>
          </a:p>
        </p:txBody>
      </p:sp>
      <p:sp>
        <p:nvSpPr>
          <p:cNvPr id="10" name="Title 1">
            <a:extLst>
              <a:ext uri="{FF2B5EF4-FFF2-40B4-BE49-F238E27FC236}">
                <a16:creationId xmlns:a16="http://schemas.microsoft.com/office/drawing/2014/main" id="{D9B50277-CBD3-4030-942B-A91ABA7CABB9}"/>
              </a:ext>
            </a:extLst>
          </p:cNvPr>
          <p:cNvSpPr>
            <a:spLocks noGrp="1"/>
          </p:cNvSpPr>
          <p:nvPr>
            <p:ph type="title"/>
          </p:nvPr>
        </p:nvSpPr>
        <p:spPr>
          <a:xfrm>
            <a:off x="631886" y="322144"/>
            <a:ext cx="13167360" cy="1371600"/>
          </a:xfrm>
        </p:spPr>
        <p:txBody>
          <a:bodyPr>
            <a:normAutofit/>
          </a:bodyPr>
          <a:lstStyle/>
          <a:p>
            <a:r>
              <a:rPr lang="en-US" sz="4800" dirty="0"/>
              <a:t>2017 NEC Code Revisions</a:t>
            </a:r>
          </a:p>
        </p:txBody>
      </p:sp>
      <p:sp>
        <p:nvSpPr>
          <p:cNvPr id="12" name="Content Placeholder 2">
            <a:extLst>
              <a:ext uri="{FF2B5EF4-FFF2-40B4-BE49-F238E27FC236}">
                <a16:creationId xmlns:a16="http://schemas.microsoft.com/office/drawing/2014/main" id="{064D8206-493D-434A-8E9B-A1B11F49848C}"/>
              </a:ext>
            </a:extLst>
          </p:cNvPr>
          <p:cNvSpPr>
            <a:spLocks noGrp="1"/>
          </p:cNvSpPr>
          <p:nvPr>
            <p:ph idx="1"/>
          </p:nvPr>
        </p:nvSpPr>
        <p:spPr>
          <a:xfrm>
            <a:off x="690680" y="1430754"/>
            <a:ext cx="13167360" cy="5431156"/>
          </a:xfrm>
        </p:spPr>
        <p:txBody>
          <a:bodyPr>
            <a:normAutofit/>
          </a:bodyPr>
          <a:lstStyle/>
          <a:p>
            <a:r>
              <a:rPr lang="en-US" sz="4000" dirty="0"/>
              <a:t>Cable Ratings and Markings for Safety</a:t>
            </a:r>
          </a:p>
          <a:p>
            <a:r>
              <a:rPr lang="en-US" sz="4000" dirty="0"/>
              <a:t>Ampacity Table for Bundles</a:t>
            </a:r>
          </a:p>
        </p:txBody>
      </p:sp>
      <p:sp>
        <p:nvSpPr>
          <p:cNvPr id="13" name="Rectangle 8">
            <a:extLst>
              <a:ext uri="{FF2B5EF4-FFF2-40B4-BE49-F238E27FC236}">
                <a16:creationId xmlns:a16="http://schemas.microsoft.com/office/drawing/2014/main" id="{5CB9BD5C-2E54-4772-86C9-4012F2F38D49}"/>
              </a:ext>
            </a:extLst>
          </p:cNvPr>
          <p:cNvSpPr>
            <a:spLocks noChangeArrowheads="1"/>
          </p:cNvSpPr>
          <p:nvPr/>
        </p:nvSpPr>
        <p:spPr bwMode="auto">
          <a:xfrm>
            <a:off x="2817522" y="3177898"/>
            <a:ext cx="7422776" cy="3541002"/>
          </a:xfrm>
          <a:prstGeom prst="rect">
            <a:avLst/>
          </a:prstGeom>
          <a:noFill/>
          <a:ln w="9525">
            <a:noFill/>
            <a:miter lim="800000"/>
            <a:headEnd/>
            <a:tailEnd/>
          </a:ln>
        </p:spPr>
        <p:txBody>
          <a:bodyPr/>
          <a:lstStyle/>
          <a:p>
            <a:pPr marL="1295222" indent="-1046993" defTabSz="1097236">
              <a:spcBef>
                <a:spcPts val="524"/>
              </a:spcBef>
              <a:defRPr/>
            </a:pPr>
            <a:r>
              <a:rPr lang="en-US" sz="2184" b="1" kern="0" dirty="0">
                <a:solidFill>
                  <a:srgbClr val="535353"/>
                </a:solidFill>
                <a:latin typeface="Times New Roman" panose="02020603050405020304" pitchFamily="18" charset="0"/>
                <a:cs typeface="Times New Roman" panose="02020603050405020304" pitchFamily="18" charset="0"/>
              </a:rPr>
              <a:t>Part VI. Premises Powering of Communications Equipment over Communications Cables</a:t>
            </a:r>
          </a:p>
          <a:p>
            <a:pPr marL="248228" defTabSz="1097236">
              <a:spcBef>
                <a:spcPts val="524"/>
              </a:spcBef>
              <a:defRPr/>
            </a:pPr>
            <a:r>
              <a:rPr lang="en-US" sz="2184" b="1" kern="0" dirty="0">
                <a:solidFill>
                  <a:srgbClr val="535353"/>
                </a:solidFill>
                <a:latin typeface="Times New Roman" panose="02020603050405020304" pitchFamily="18" charset="0"/>
                <a:cs typeface="Times New Roman" panose="02020603050405020304" pitchFamily="18" charset="0"/>
              </a:rPr>
              <a:t>840.160 Powering Circuits. </a:t>
            </a:r>
            <a:r>
              <a:rPr lang="en-US" sz="2184" kern="0" dirty="0">
                <a:solidFill>
                  <a:srgbClr val="535353"/>
                </a:solidFill>
                <a:latin typeface="Times New Roman" panose="02020603050405020304" pitchFamily="18" charset="0"/>
                <a:cs typeface="Times New Roman" panose="02020603050405020304" pitchFamily="18" charset="0"/>
              </a:rPr>
              <a:t>Communications cables, in </a:t>
            </a:r>
            <a:r>
              <a:rPr lang="en-US" sz="2184" kern="0" dirty="0" err="1">
                <a:solidFill>
                  <a:srgbClr val="535353"/>
                </a:solidFill>
                <a:latin typeface="Times New Roman" panose="02020603050405020304" pitchFamily="18" charset="0"/>
                <a:cs typeface="Times New Roman" panose="02020603050405020304" pitchFamily="18" charset="0"/>
              </a:rPr>
              <a:t>addi</a:t>
            </a:r>
            <a:r>
              <a:rPr lang="en-US" sz="2184" kern="0" dirty="0">
                <a:solidFill>
                  <a:srgbClr val="535353"/>
                </a:solidFill>
                <a:latin typeface="Times New Roman" panose="02020603050405020304" pitchFamily="18" charset="0"/>
                <a:cs typeface="Times New Roman" panose="02020603050405020304" pitchFamily="18" charset="0"/>
              </a:rPr>
              <a:t>-</a:t>
            </a:r>
            <a:br>
              <a:rPr lang="en-US" sz="2184" kern="0" dirty="0">
                <a:solidFill>
                  <a:srgbClr val="535353"/>
                </a:solidFill>
                <a:latin typeface="Times New Roman" panose="02020603050405020304" pitchFamily="18" charset="0"/>
                <a:cs typeface="Times New Roman" panose="02020603050405020304" pitchFamily="18" charset="0"/>
              </a:rPr>
            </a:br>
            <a:r>
              <a:rPr lang="en-US" sz="2184" kern="0" dirty="0" err="1">
                <a:solidFill>
                  <a:srgbClr val="535353"/>
                </a:solidFill>
                <a:latin typeface="Times New Roman" panose="02020603050405020304" pitchFamily="18" charset="0"/>
                <a:cs typeface="Times New Roman" panose="02020603050405020304" pitchFamily="18" charset="0"/>
              </a:rPr>
              <a:t>tion</a:t>
            </a:r>
            <a:r>
              <a:rPr lang="en-US" sz="2184" kern="0" dirty="0">
                <a:solidFill>
                  <a:srgbClr val="535353"/>
                </a:solidFill>
                <a:latin typeface="Times New Roman" panose="02020603050405020304" pitchFamily="18" charset="0"/>
                <a:cs typeface="Times New Roman" panose="02020603050405020304" pitchFamily="18" charset="0"/>
              </a:rPr>
              <a:t> in carrying the communications circuit, shall also be permitted to carry circuits for powering communications equipment. Where the power supplied over a communications cable to communications equipment is </a:t>
            </a:r>
            <a:r>
              <a:rPr lang="en-US" sz="2184" kern="0" dirty="0">
                <a:solidFill>
                  <a:srgbClr val="C00000"/>
                </a:solidFill>
                <a:latin typeface="Times New Roman" panose="02020603050405020304" pitchFamily="18" charset="0"/>
                <a:cs typeface="Times New Roman" panose="02020603050405020304" pitchFamily="18" charset="0"/>
              </a:rPr>
              <a:t>greater than 60 watts</a:t>
            </a:r>
            <a:r>
              <a:rPr lang="en-US" sz="2184" kern="0" dirty="0">
                <a:solidFill>
                  <a:srgbClr val="535353"/>
                </a:solidFill>
                <a:latin typeface="Times New Roman" panose="02020603050405020304" pitchFamily="18" charset="0"/>
                <a:cs typeface="Times New Roman" panose="02020603050405020304" pitchFamily="18" charset="0"/>
              </a:rPr>
              <a:t>, communication cables and the power circuit shall comply with 725.144 where communications cables are used in place of Class 2 and Class 3 cables.</a:t>
            </a:r>
          </a:p>
        </p:txBody>
      </p:sp>
      <p:pic>
        <p:nvPicPr>
          <p:cNvPr id="14" name="Picture 13">
            <a:extLst>
              <a:ext uri="{FF2B5EF4-FFF2-40B4-BE49-F238E27FC236}">
                <a16:creationId xmlns:a16="http://schemas.microsoft.com/office/drawing/2014/main" id="{EEE508AB-0659-4E20-8EC7-E80AE69AFD2B}"/>
              </a:ext>
            </a:extLst>
          </p:cNvPr>
          <p:cNvPicPr>
            <a:picLocks noChangeAspect="1"/>
          </p:cNvPicPr>
          <p:nvPr/>
        </p:nvPicPr>
        <p:blipFill rotWithShape="1">
          <a:blip r:embed="rId4"/>
          <a:srcRect l="11253" t="11265" r="7694" b="15653"/>
          <a:stretch/>
        </p:blipFill>
        <p:spPr>
          <a:xfrm rot="20989001">
            <a:off x="10724879" y="1215011"/>
            <a:ext cx="3824360" cy="4965528"/>
          </a:xfrm>
          <a:prstGeom prst="rect">
            <a:avLst/>
          </a:prstGeom>
        </p:spPr>
      </p:pic>
      <p:sp>
        <p:nvSpPr>
          <p:cNvPr id="16" name="Rectangle 15">
            <a:extLst>
              <a:ext uri="{FF2B5EF4-FFF2-40B4-BE49-F238E27FC236}">
                <a16:creationId xmlns:a16="http://schemas.microsoft.com/office/drawing/2014/main" id="{8B5722C6-0A6F-40F6-9BFA-401C48129174}"/>
              </a:ext>
            </a:extLst>
          </p:cNvPr>
          <p:cNvSpPr/>
          <p:nvPr/>
        </p:nvSpPr>
        <p:spPr>
          <a:xfrm>
            <a:off x="2817520" y="3177898"/>
            <a:ext cx="7692704" cy="410682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50559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10510225" y="5701803"/>
            <a:ext cx="1961854" cy="12892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sz="1398">
              <a:solidFill>
                <a:prstClr val="white"/>
              </a:solidFill>
              <a:latin typeface="Calibri" panose="020F0502020204030204"/>
            </a:endParaRPr>
          </a:p>
        </p:txBody>
      </p:sp>
      <p:sp>
        <p:nvSpPr>
          <p:cNvPr id="2" name="Title 1"/>
          <p:cNvSpPr>
            <a:spLocks noGrp="1"/>
          </p:cNvSpPr>
          <p:nvPr>
            <p:ph type="title"/>
          </p:nvPr>
        </p:nvSpPr>
        <p:spPr>
          <a:xfrm>
            <a:off x="994867" y="261925"/>
            <a:ext cx="13167360" cy="1371600"/>
          </a:xfrm>
        </p:spPr>
        <p:txBody>
          <a:bodyPr>
            <a:normAutofit/>
          </a:bodyPr>
          <a:lstStyle/>
          <a:p>
            <a:pPr algn="ctr"/>
            <a:r>
              <a:rPr lang="en-US" sz="4800" dirty="0"/>
              <a:t>2017 NEC Table 725.144</a:t>
            </a:r>
          </a:p>
        </p:txBody>
      </p:sp>
      <p:sp>
        <p:nvSpPr>
          <p:cNvPr id="6" name="Content Placeholder 5"/>
          <p:cNvSpPr>
            <a:spLocks noGrp="1"/>
          </p:cNvSpPr>
          <p:nvPr>
            <p:ph idx="1"/>
          </p:nvPr>
        </p:nvSpPr>
        <p:spPr>
          <a:xfrm>
            <a:off x="1762963" y="1633526"/>
            <a:ext cx="12114998" cy="5431156"/>
          </a:xfrm>
        </p:spPr>
        <p:txBody>
          <a:bodyPr>
            <a:normAutofit/>
          </a:bodyPr>
          <a:lstStyle/>
          <a:p>
            <a:r>
              <a:rPr lang="en-US" sz="3840" dirty="0"/>
              <a:t>Conductor gauge, bundle size and temperature rating are used to establish a safe power rating (Ampacity) for </a:t>
            </a:r>
            <a:r>
              <a:rPr lang="en-US" sz="3840" u="sng" dirty="0"/>
              <a:t>each</a:t>
            </a:r>
            <a:r>
              <a:rPr lang="en-US" sz="3840" dirty="0"/>
              <a:t> </a:t>
            </a:r>
            <a:r>
              <a:rPr lang="en-US" sz="3840" u="sng" dirty="0"/>
              <a:t>conductor</a:t>
            </a:r>
            <a:endParaRPr lang="en-US" sz="3840" dirty="0"/>
          </a:p>
        </p:txBody>
      </p:sp>
      <p:pic>
        <p:nvPicPr>
          <p:cNvPr id="7" name="Picture 6">
            <a:extLst>
              <a:ext uri="{FF2B5EF4-FFF2-40B4-BE49-F238E27FC236}">
                <a16:creationId xmlns:a16="http://schemas.microsoft.com/office/drawing/2014/main" id="{A304A46C-FD99-4476-933B-E661067F725D}"/>
              </a:ext>
            </a:extLst>
          </p:cNvPr>
          <p:cNvPicPr>
            <a:picLocks noChangeAspect="1"/>
          </p:cNvPicPr>
          <p:nvPr/>
        </p:nvPicPr>
        <p:blipFill>
          <a:blip r:embed="rId4"/>
          <a:stretch>
            <a:fillRect/>
          </a:stretch>
        </p:blipFill>
        <p:spPr>
          <a:xfrm>
            <a:off x="2205109" y="4195484"/>
            <a:ext cx="10220186" cy="2662518"/>
          </a:xfrm>
          <a:prstGeom prst="rect">
            <a:avLst/>
          </a:prstGeom>
        </p:spPr>
      </p:pic>
      <p:sp>
        <p:nvSpPr>
          <p:cNvPr id="14" name="Isosceles Triangle 13">
            <a:extLst>
              <a:ext uri="{FF2B5EF4-FFF2-40B4-BE49-F238E27FC236}">
                <a16:creationId xmlns:a16="http://schemas.microsoft.com/office/drawing/2014/main" id="{EC17A7E4-B1A1-45F7-BBCA-515A6E5F14A3}"/>
              </a:ext>
            </a:extLst>
          </p:cNvPr>
          <p:cNvSpPr/>
          <p:nvPr/>
        </p:nvSpPr>
        <p:spPr>
          <a:xfrm rot="21263354">
            <a:off x="-367305" y="4556005"/>
            <a:ext cx="695520" cy="374427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Isosceles Triangle 14">
            <a:extLst>
              <a:ext uri="{FF2B5EF4-FFF2-40B4-BE49-F238E27FC236}">
                <a16:creationId xmlns:a16="http://schemas.microsoft.com/office/drawing/2014/main" id="{54430A71-DE0F-4AB3-8156-C54C57C3B2A8}"/>
              </a:ext>
            </a:extLst>
          </p:cNvPr>
          <p:cNvSpPr/>
          <p:nvPr/>
        </p:nvSpPr>
        <p:spPr>
          <a:xfrm rot="10028043">
            <a:off x="14211900" y="-255589"/>
            <a:ext cx="846402" cy="3586594"/>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ight Triangle 15">
            <a:extLst>
              <a:ext uri="{FF2B5EF4-FFF2-40B4-BE49-F238E27FC236}">
                <a16:creationId xmlns:a16="http://schemas.microsoft.com/office/drawing/2014/main" id="{0EDCB3E8-5751-44DD-9577-C73CD4CAF650}"/>
              </a:ext>
            </a:extLst>
          </p:cNvPr>
          <p:cNvSpPr/>
          <p:nvPr/>
        </p:nvSpPr>
        <p:spPr>
          <a:xfrm flipH="1">
            <a:off x="13241357" y="3028432"/>
            <a:ext cx="1407005" cy="5201167"/>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78434984-CE57-4C28-9AEC-97C6B1C7576B}"/>
              </a:ext>
            </a:extLst>
          </p:cNvPr>
          <p:cNvCxnSpPr>
            <a:cxnSpLocks/>
          </p:cNvCxnSpPr>
          <p:nvPr/>
        </p:nvCxnSpPr>
        <p:spPr>
          <a:xfrm flipH="1">
            <a:off x="12607134" y="3729855"/>
            <a:ext cx="1870866" cy="45274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2ED255B-409F-4084-B0A2-54BD584F0FD5}"/>
              </a:ext>
            </a:extLst>
          </p:cNvPr>
          <p:cNvCxnSpPr>
            <a:cxnSpLocks/>
          </p:cNvCxnSpPr>
          <p:nvPr/>
        </p:nvCxnSpPr>
        <p:spPr>
          <a:xfrm>
            <a:off x="14272691" y="-533400"/>
            <a:ext cx="205309" cy="4235954"/>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E8C66C3C-5DDE-48C8-82E6-7F655BC76A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 y="7543800"/>
            <a:ext cx="1146375" cy="573187"/>
          </a:xfrm>
          <a:prstGeom prst="rect">
            <a:avLst/>
          </a:prstGeom>
        </p:spPr>
      </p:pic>
    </p:spTree>
    <p:custDataLst>
      <p:tags r:id="rId1"/>
    </p:custDataLst>
    <p:extLst>
      <p:ext uri="{BB962C8B-B14F-4D97-AF65-F5344CB8AC3E}">
        <p14:creationId xmlns:p14="http://schemas.microsoft.com/office/powerpoint/2010/main" val="36148474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241298C-119C-4B18-A2FD-7F7541DCCF3C}"/>
              </a:ext>
            </a:extLst>
          </p:cNvPr>
          <p:cNvPicPr>
            <a:picLocks noChangeAspect="1"/>
          </p:cNvPicPr>
          <p:nvPr/>
        </p:nvPicPr>
        <p:blipFill>
          <a:blip r:embed="rId4"/>
          <a:stretch>
            <a:fillRect/>
          </a:stretch>
        </p:blipFill>
        <p:spPr>
          <a:xfrm>
            <a:off x="2205109" y="4195484"/>
            <a:ext cx="10220186" cy="2662518"/>
          </a:xfrm>
          <a:prstGeom prst="rect">
            <a:avLst/>
          </a:prstGeom>
        </p:spPr>
      </p:pic>
      <p:sp>
        <p:nvSpPr>
          <p:cNvPr id="2" name="Title 1"/>
          <p:cNvSpPr>
            <a:spLocks noGrp="1"/>
          </p:cNvSpPr>
          <p:nvPr>
            <p:ph type="title"/>
          </p:nvPr>
        </p:nvSpPr>
        <p:spPr>
          <a:xfrm>
            <a:off x="203449" y="685798"/>
            <a:ext cx="13898880" cy="1371600"/>
          </a:xfrm>
        </p:spPr>
        <p:txBody>
          <a:bodyPr>
            <a:noAutofit/>
          </a:bodyPr>
          <a:lstStyle/>
          <a:p>
            <a:pPr algn="ctr"/>
            <a:r>
              <a:rPr lang="en-US" sz="4800" dirty="0"/>
              <a:t>Example: Can this cable support Type 4 </a:t>
            </a:r>
            <a:r>
              <a:rPr lang="en-US" sz="4800" dirty="0" err="1"/>
              <a:t>PoE</a:t>
            </a:r>
            <a:r>
              <a:rPr lang="en-US" sz="4800" dirty="0"/>
              <a:t>?</a:t>
            </a:r>
          </a:p>
        </p:txBody>
      </p:sp>
      <p:sp>
        <p:nvSpPr>
          <p:cNvPr id="6" name="Content Placeholder 5"/>
          <p:cNvSpPr>
            <a:spLocks noGrp="1"/>
          </p:cNvSpPr>
          <p:nvPr>
            <p:ph idx="1"/>
          </p:nvPr>
        </p:nvSpPr>
        <p:spPr>
          <a:xfrm>
            <a:off x="2205104" y="1917096"/>
            <a:ext cx="12618720" cy="5230957"/>
          </a:xfrm>
        </p:spPr>
        <p:txBody>
          <a:bodyPr>
            <a:normAutofit/>
          </a:bodyPr>
          <a:lstStyle/>
          <a:p>
            <a:r>
              <a:rPr lang="en-US" sz="3840" dirty="0"/>
              <a:t>24 AWG category 5e cable</a:t>
            </a:r>
          </a:p>
          <a:p>
            <a:r>
              <a:rPr lang="en-US" sz="3840" dirty="0"/>
              <a:t>Bundle size of 75 cables</a:t>
            </a:r>
          </a:p>
          <a:p>
            <a:r>
              <a:rPr lang="en-US" sz="3840" dirty="0"/>
              <a:t>Mechanically rated to 60°C </a:t>
            </a:r>
            <a:r>
              <a:rPr lang="en-US" sz="3840" i="1" dirty="0"/>
              <a:t>(Operating Temperature)</a:t>
            </a:r>
          </a:p>
        </p:txBody>
      </p:sp>
      <p:sp>
        <p:nvSpPr>
          <p:cNvPr id="3" name="Rectangle 2"/>
          <p:cNvSpPr/>
          <p:nvPr/>
        </p:nvSpPr>
        <p:spPr bwMode="auto">
          <a:xfrm>
            <a:off x="2205109" y="5878259"/>
            <a:ext cx="10220186" cy="322730"/>
          </a:xfrm>
          <a:prstGeom prst="rect">
            <a:avLst/>
          </a:prstGeom>
          <a:noFill/>
          <a:ln w="28575" cap="flat" cmpd="sng" algn="ctr">
            <a:solidFill>
              <a:srgbClr val="FF0000"/>
            </a:solidFill>
            <a:prstDash val="solid"/>
            <a:round/>
            <a:headEnd type="none" w="med" len="med"/>
            <a:tailEnd type="none" w="med" len="med"/>
          </a:ln>
          <a:effectLst/>
        </p:spPr>
        <p:txBody>
          <a:bodyPr vert="horz" wrap="square" lIns="96820" tIns="48410" rIns="96820" bIns="48410" numCol="1" rtlCol="0" anchor="t" anchorCtr="0" compatLnSpc="1">
            <a:prstTxWarp prst="textNoShape">
              <a:avLst/>
            </a:prstTxWarp>
          </a:bodyPr>
          <a:lstStyle/>
          <a:p>
            <a:pPr defTabSz="968201">
              <a:defRPr/>
            </a:pPr>
            <a:endParaRPr lang="en-US" sz="2542" baseline="-25000">
              <a:solidFill>
                <a:prstClr val="black"/>
              </a:solidFill>
              <a:latin typeface="Times" charset="0"/>
            </a:endParaRPr>
          </a:p>
        </p:txBody>
      </p:sp>
      <p:sp>
        <p:nvSpPr>
          <p:cNvPr id="10" name="Rectangle 9"/>
          <p:cNvSpPr/>
          <p:nvPr/>
        </p:nvSpPr>
        <p:spPr bwMode="auto">
          <a:xfrm>
            <a:off x="9654989" y="4532575"/>
            <a:ext cx="1371600" cy="2313872"/>
          </a:xfrm>
          <a:prstGeom prst="rect">
            <a:avLst/>
          </a:prstGeom>
          <a:noFill/>
          <a:ln w="28575" cap="flat" cmpd="sng" algn="ctr">
            <a:solidFill>
              <a:srgbClr val="FF0000"/>
            </a:solidFill>
            <a:prstDash val="solid"/>
            <a:round/>
            <a:headEnd type="none" w="med" len="med"/>
            <a:tailEnd type="none" w="med" len="med"/>
          </a:ln>
          <a:effectLst/>
        </p:spPr>
        <p:txBody>
          <a:bodyPr vert="horz" wrap="square" lIns="96820" tIns="48410" rIns="96820" bIns="48410" numCol="1" rtlCol="0" anchor="t" anchorCtr="0" compatLnSpc="1">
            <a:prstTxWarp prst="textNoShape">
              <a:avLst/>
            </a:prstTxWarp>
          </a:bodyPr>
          <a:lstStyle/>
          <a:p>
            <a:pPr defTabSz="968201">
              <a:defRPr/>
            </a:pPr>
            <a:endParaRPr lang="en-US" sz="2542" baseline="-25000">
              <a:solidFill>
                <a:prstClr val="black"/>
              </a:solidFill>
              <a:latin typeface="Times" charset="0"/>
            </a:endParaRPr>
          </a:p>
        </p:txBody>
      </p:sp>
      <p:sp>
        <p:nvSpPr>
          <p:cNvPr id="11" name="Rectangle 10"/>
          <p:cNvSpPr/>
          <p:nvPr/>
        </p:nvSpPr>
        <p:spPr bwMode="auto">
          <a:xfrm>
            <a:off x="9654992" y="5183412"/>
            <a:ext cx="448924" cy="1663036"/>
          </a:xfrm>
          <a:prstGeom prst="rect">
            <a:avLst/>
          </a:prstGeom>
          <a:noFill/>
          <a:ln w="28575" cap="flat" cmpd="sng" algn="ctr">
            <a:solidFill>
              <a:srgbClr val="FF0000"/>
            </a:solidFill>
            <a:prstDash val="solid"/>
            <a:round/>
            <a:headEnd type="none" w="med" len="med"/>
            <a:tailEnd type="none" w="med" len="med"/>
          </a:ln>
          <a:effectLst/>
        </p:spPr>
        <p:txBody>
          <a:bodyPr vert="horz" wrap="square" lIns="96820" tIns="48410" rIns="96820" bIns="48410" numCol="1" rtlCol="0" anchor="t" anchorCtr="0" compatLnSpc="1">
            <a:prstTxWarp prst="textNoShape">
              <a:avLst/>
            </a:prstTxWarp>
          </a:bodyPr>
          <a:lstStyle/>
          <a:p>
            <a:pPr defTabSz="968201">
              <a:defRPr/>
            </a:pPr>
            <a:endParaRPr lang="en-US" sz="2542" baseline="-25000">
              <a:solidFill>
                <a:prstClr val="black"/>
              </a:solidFill>
              <a:latin typeface="Times" charset="0"/>
            </a:endParaRPr>
          </a:p>
        </p:txBody>
      </p:sp>
      <p:sp>
        <p:nvSpPr>
          <p:cNvPr id="9" name="Rectangle 8">
            <a:extLst>
              <a:ext uri="{FF2B5EF4-FFF2-40B4-BE49-F238E27FC236}">
                <a16:creationId xmlns:a16="http://schemas.microsoft.com/office/drawing/2014/main" id="{FCEDA2C4-3222-49D1-9380-70BF1925D80F}"/>
              </a:ext>
            </a:extLst>
          </p:cNvPr>
          <p:cNvSpPr/>
          <p:nvPr/>
        </p:nvSpPr>
        <p:spPr bwMode="auto">
          <a:xfrm>
            <a:off x="9654990" y="5878259"/>
            <a:ext cx="448924" cy="322730"/>
          </a:xfrm>
          <a:prstGeom prst="rect">
            <a:avLst/>
          </a:prstGeom>
          <a:solidFill>
            <a:srgbClr val="FF0000">
              <a:alpha val="20000"/>
            </a:srgbClr>
          </a:solidFill>
          <a:ln w="28575" cap="flat" cmpd="sng" algn="ctr">
            <a:solidFill>
              <a:srgbClr val="FF0000"/>
            </a:solidFill>
            <a:prstDash val="solid"/>
            <a:round/>
            <a:headEnd type="none" w="med" len="med"/>
            <a:tailEnd type="none" w="med" len="med"/>
          </a:ln>
          <a:effectLst/>
        </p:spPr>
        <p:txBody>
          <a:bodyPr vert="horz" wrap="square" lIns="96820" tIns="48410" rIns="96820" bIns="48410" numCol="1" rtlCol="0" anchor="t" anchorCtr="0" compatLnSpc="1">
            <a:prstTxWarp prst="textNoShape">
              <a:avLst/>
            </a:prstTxWarp>
          </a:bodyPr>
          <a:lstStyle/>
          <a:p>
            <a:pPr defTabSz="968201">
              <a:defRPr/>
            </a:pPr>
            <a:endParaRPr lang="en-US" sz="2542" baseline="-25000">
              <a:solidFill>
                <a:prstClr val="black"/>
              </a:solidFill>
              <a:latin typeface="Times" charset="0"/>
            </a:endParaRPr>
          </a:p>
        </p:txBody>
      </p:sp>
      <p:sp>
        <p:nvSpPr>
          <p:cNvPr id="12" name="Isosceles Triangle 11">
            <a:extLst>
              <a:ext uri="{FF2B5EF4-FFF2-40B4-BE49-F238E27FC236}">
                <a16:creationId xmlns:a16="http://schemas.microsoft.com/office/drawing/2014/main" id="{DEEE65CF-DC47-4793-9C5D-BAAAA3F4948F}"/>
              </a:ext>
            </a:extLst>
          </p:cNvPr>
          <p:cNvSpPr/>
          <p:nvPr/>
        </p:nvSpPr>
        <p:spPr>
          <a:xfrm rot="21263354">
            <a:off x="-367305" y="4556005"/>
            <a:ext cx="695520" cy="374427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Isosceles Triangle 13">
            <a:extLst>
              <a:ext uri="{FF2B5EF4-FFF2-40B4-BE49-F238E27FC236}">
                <a16:creationId xmlns:a16="http://schemas.microsoft.com/office/drawing/2014/main" id="{6A827F0F-E6AD-4005-ACA4-196FF908DAE2}"/>
              </a:ext>
            </a:extLst>
          </p:cNvPr>
          <p:cNvSpPr/>
          <p:nvPr/>
        </p:nvSpPr>
        <p:spPr>
          <a:xfrm rot="10028043">
            <a:off x="14211900" y="-255589"/>
            <a:ext cx="846402" cy="3586594"/>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Triangle 14">
            <a:extLst>
              <a:ext uri="{FF2B5EF4-FFF2-40B4-BE49-F238E27FC236}">
                <a16:creationId xmlns:a16="http://schemas.microsoft.com/office/drawing/2014/main" id="{33312749-252F-41B7-A932-E1F0B688D2A5}"/>
              </a:ext>
            </a:extLst>
          </p:cNvPr>
          <p:cNvSpPr/>
          <p:nvPr/>
        </p:nvSpPr>
        <p:spPr>
          <a:xfrm flipH="1">
            <a:off x="13241357" y="3028432"/>
            <a:ext cx="1407005" cy="5201167"/>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ADA0F600-DF5C-4D1A-985C-CE3481A38DBA}"/>
              </a:ext>
            </a:extLst>
          </p:cNvPr>
          <p:cNvCxnSpPr>
            <a:cxnSpLocks/>
          </p:cNvCxnSpPr>
          <p:nvPr/>
        </p:nvCxnSpPr>
        <p:spPr>
          <a:xfrm flipH="1">
            <a:off x="12607134" y="3729855"/>
            <a:ext cx="1870866" cy="45274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A4EFA1F-202E-4570-88A0-664273132AED}"/>
              </a:ext>
            </a:extLst>
          </p:cNvPr>
          <p:cNvCxnSpPr>
            <a:cxnSpLocks/>
          </p:cNvCxnSpPr>
          <p:nvPr/>
        </p:nvCxnSpPr>
        <p:spPr>
          <a:xfrm>
            <a:off x="14272691" y="-533400"/>
            <a:ext cx="205309" cy="4235954"/>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AD2AF70D-8D07-4AFD-B9D7-72A95124E7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 y="7543800"/>
            <a:ext cx="1146375" cy="573187"/>
          </a:xfrm>
          <a:prstGeom prst="rect">
            <a:avLst/>
          </a:prstGeom>
        </p:spPr>
      </p:pic>
    </p:spTree>
    <p:custDataLst>
      <p:tags r:id="rId1"/>
    </p:custDataLst>
    <p:extLst>
      <p:ext uri="{BB962C8B-B14F-4D97-AF65-F5344CB8AC3E}">
        <p14:creationId xmlns:p14="http://schemas.microsoft.com/office/powerpoint/2010/main" val="1757902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71834" y="659674"/>
            <a:ext cx="7445981" cy="1613970"/>
          </a:xfrm>
        </p:spPr>
        <p:txBody>
          <a:bodyPr>
            <a:normAutofit/>
          </a:bodyPr>
          <a:lstStyle/>
          <a:p>
            <a:r>
              <a:rPr lang="en-US" sz="4800" dirty="0">
                <a:solidFill>
                  <a:srgbClr val="00B0F0"/>
                </a:solidFill>
              </a:rPr>
              <a:t>TIA-569-D-2-2018</a:t>
            </a:r>
          </a:p>
        </p:txBody>
      </p:sp>
      <p:sp>
        <p:nvSpPr>
          <p:cNvPr id="6" name="Content Placeholder 5">
            <a:extLst>
              <a:ext uri="{FF2B5EF4-FFF2-40B4-BE49-F238E27FC236}">
                <a16:creationId xmlns:a16="http://schemas.microsoft.com/office/drawing/2014/main" id="{6A6B29A9-2131-4B5E-BE96-72AFA83B5F8C}"/>
              </a:ext>
            </a:extLst>
          </p:cNvPr>
          <p:cNvSpPr>
            <a:spLocks noGrp="1"/>
          </p:cNvSpPr>
          <p:nvPr>
            <p:ph idx="1"/>
          </p:nvPr>
        </p:nvSpPr>
        <p:spPr>
          <a:xfrm>
            <a:off x="849011" y="1572929"/>
            <a:ext cx="8755687" cy="5083742"/>
          </a:xfrm>
        </p:spPr>
        <p:txBody>
          <a:bodyPr>
            <a:normAutofit/>
          </a:bodyPr>
          <a:lstStyle/>
          <a:p>
            <a:pPr marL="0" indent="0">
              <a:buNone/>
            </a:pPr>
            <a:r>
              <a:rPr lang="en-US" sz="2880" i="1" dirty="0">
                <a:cs typeface="Arial" panose="020B0604020202020204" pitchFamily="34" charset="0"/>
              </a:rPr>
              <a:t>Additional Pathway and Space Considerations for Supporting Remote Powering Over Balanced Twisted-Pair Cabling</a:t>
            </a:r>
            <a:r>
              <a:rPr lang="en-US" sz="2880" dirty="0">
                <a:cs typeface="Arial" panose="020B0604020202020204" pitchFamily="34" charset="0"/>
              </a:rPr>
              <a:t> (July 2018)</a:t>
            </a:r>
          </a:p>
          <a:p>
            <a:pPr marL="0" indent="0">
              <a:buNone/>
            </a:pPr>
            <a:endParaRPr lang="en-US" sz="2880" dirty="0">
              <a:cs typeface="Arial" panose="020B0604020202020204" pitchFamily="34" charset="0"/>
            </a:endParaRPr>
          </a:p>
          <a:p>
            <a:pPr>
              <a:lnSpc>
                <a:spcPct val="90000"/>
              </a:lnSpc>
            </a:pPr>
            <a:r>
              <a:rPr lang="en-US" sz="2880" dirty="0">
                <a:cs typeface="Arial" panose="020B0604020202020204" pitchFamily="34" charset="0"/>
              </a:rPr>
              <a:t>Pathways differ in regard to geometry and contact area between cables, pathway, and air</a:t>
            </a:r>
          </a:p>
          <a:p>
            <a:pPr>
              <a:lnSpc>
                <a:spcPct val="90000"/>
              </a:lnSpc>
            </a:pPr>
            <a:r>
              <a:rPr lang="en-US" sz="2880" dirty="0">
                <a:cs typeface="Arial" panose="020B0604020202020204" pitchFamily="34" charset="0"/>
              </a:rPr>
              <a:t>Provides general guidance on heat dissipation of various pathways by bundle size</a:t>
            </a:r>
          </a:p>
          <a:p>
            <a:pPr>
              <a:lnSpc>
                <a:spcPct val="90000"/>
              </a:lnSpc>
            </a:pPr>
            <a:endParaRPr lang="en-US" sz="2800" dirty="0">
              <a:latin typeface="Arial" panose="020B0604020202020204" pitchFamily="34" charset="0"/>
              <a:cs typeface="Arial" panose="020B0604020202020204" pitchFamily="34" charset="0"/>
            </a:endParaRPr>
          </a:p>
        </p:txBody>
      </p:sp>
      <p:pic>
        <p:nvPicPr>
          <p:cNvPr id="7" name="Picture 6" descr="A picture containing window, indoor, building&#10;&#10;Description generated with high confidence">
            <a:extLst>
              <a:ext uri="{FF2B5EF4-FFF2-40B4-BE49-F238E27FC236}">
                <a16:creationId xmlns:a16="http://schemas.microsoft.com/office/drawing/2014/main" id="{CED353BD-B021-4BC2-A650-7C3C342F60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8400" y="285112"/>
            <a:ext cx="3982132" cy="3026419"/>
          </a:xfrm>
          <a:prstGeom prst="rect">
            <a:avLst/>
          </a:prstGeom>
        </p:spPr>
      </p:pic>
      <p:pic>
        <p:nvPicPr>
          <p:cNvPr id="4" name="Picture 3">
            <a:extLst>
              <a:ext uri="{FF2B5EF4-FFF2-40B4-BE49-F238E27FC236}">
                <a16:creationId xmlns:a16="http://schemas.microsoft.com/office/drawing/2014/main" id="{BDFDE127-7B72-44CC-AED2-E747CC10E5CE}"/>
              </a:ext>
            </a:extLst>
          </p:cNvPr>
          <p:cNvPicPr>
            <a:picLocks noChangeAspect="1"/>
          </p:cNvPicPr>
          <p:nvPr/>
        </p:nvPicPr>
        <p:blipFill rotWithShape="1">
          <a:blip r:embed="rId4">
            <a:extLst>
              <a:ext uri="{28A0092B-C50C-407E-A947-70E740481C1C}">
                <a14:useLocalDpi xmlns:a14="http://schemas.microsoft.com/office/drawing/2010/main" val="0"/>
              </a:ext>
            </a:extLst>
          </a:blip>
          <a:srcRect l="27333" b="13333"/>
          <a:stretch/>
        </p:blipFill>
        <p:spPr>
          <a:xfrm>
            <a:off x="10699107" y="3311530"/>
            <a:ext cx="2887723" cy="3962358"/>
          </a:xfrm>
          <a:prstGeom prst="rect">
            <a:avLst/>
          </a:prstGeom>
        </p:spPr>
      </p:pic>
      <p:grpSp>
        <p:nvGrpSpPr>
          <p:cNvPr id="3" name="Group 2">
            <a:extLst>
              <a:ext uri="{FF2B5EF4-FFF2-40B4-BE49-F238E27FC236}">
                <a16:creationId xmlns:a16="http://schemas.microsoft.com/office/drawing/2014/main" id="{F3DC7107-33E0-4756-93AC-52CC367F9234}"/>
              </a:ext>
            </a:extLst>
          </p:cNvPr>
          <p:cNvGrpSpPr/>
          <p:nvPr/>
        </p:nvGrpSpPr>
        <p:grpSpPr>
          <a:xfrm>
            <a:off x="-367305" y="-533400"/>
            <a:ext cx="15425607" cy="8833677"/>
            <a:chOff x="-367305" y="-533400"/>
            <a:chExt cx="15425607" cy="8833677"/>
          </a:xfrm>
        </p:grpSpPr>
        <p:sp>
          <p:nvSpPr>
            <p:cNvPr id="8" name="Isosceles Triangle 7">
              <a:extLst>
                <a:ext uri="{FF2B5EF4-FFF2-40B4-BE49-F238E27FC236}">
                  <a16:creationId xmlns:a16="http://schemas.microsoft.com/office/drawing/2014/main" id="{4F8662EF-4FDE-43C0-99CB-8981B229C59C}"/>
                </a:ext>
              </a:extLst>
            </p:cNvPr>
            <p:cNvSpPr/>
            <p:nvPr/>
          </p:nvSpPr>
          <p:spPr>
            <a:xfrm rot="21263354">
              <a:off x="-367305" y="4556005"/>
              <a:ext cx="695520" cy="374427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Isosceles Triangle 8">
              <a:extLst>
                <a:ext uri="{FF2B5EF4-FFF2-40B4-BE49-F238E27FC236}">
                  <a16:creationId xmlns:a16="http://schemas.microsoft.com/office/drawing/2014/main" id="{57205CC9-58A6-4CC2-A659-F97A1465ABF5}"/>
                </a:ext>
              </a:extLst>
            </p:cNvPr>
            <p:cNvSpPr/>
            <p:nvPr/>
          </p:nvSpPr>
          <p:spPr>
            <a:xfrm rot="10028043">
              <a:off x="14211900" y="-255589"/>
              <a:ext cx="846402" cy="3586594"/>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Triangle 9">
              <a:extLst>
                <a:ext uri="{FF2B5EF4-FFF2-40B4-BE49-F238E27FC236}">
                  <a16:creationId xmlns:a16="http://schemas.microsoft.com/office/drawing/2014/main" id="{2228AC13-CC04-4093-B594-A8EF9C165241}"/>
                </a:ext>
              </a:extLst>
            </p:cNvPr>
            <p:cNvSpPr/>
            <p:nvPr/>
          </p:nvSpPr>
          <p:spPr>
            <a:xfrm flipH="1">
              <a:off x="13241357" y="3028432"/>
              <a:ext cx="1407005" cy="5201167"/>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4C9F1604-642E-4366-9CB5-1A51C6D4388F}"/>
                </a:ext>
              </a:extLst>
            </p:cNvPr>
            <p:cNvCxnSpPr>
              <a:cxnSpLocks/>
            </p:cNvCxnSpPr>
            <p:nvPr/>
          </p:nvCxnSpPr>
          <p:spPr>
            <a:xfrm flipH="1">
              <a:off x="12607134" y="3729855"/>
              <a:ext cx="1870866" cy="45274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17CED22-6A77-4B44-A21E-242E1B432112}"/>
                </a:ext>
              </a:extLst>
            </p:cNvPr>
            <p:cNvCxnSpPr>
              <a:cxnSpLocks/>
            </p:cNvCxnSpPr>
            <p:nvPr/>
          </p:nvCxnSpPr>
          <p:spPr>
            <a:xfrm>
              <a:off x="14272691" y="-533400"/>
              <a:ext cx="205309" cy="4235954"/>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87DF4546-2145-4E9D-A300-574E272E57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 y="7543800"/>
              <a:ext cx="1146375" cy="573187"/>
            </a:xfrm>
            <a:prstGeom prst="rect">
              <a:avLst/>
            </a:prstGeom>
          </p:spPr>
        </p:pic>
      </p:grpSp>
    </p:spTree>
    <p:extLst>
      <p:ext uri="{BB962C8B-B14F-4D97-AF65-F5344CB8AC3E}">
        <p14:creationId xmlns:p14="http://schemas.microsoft.com/office/powerpoint/2010/main" val="15946350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678A657-C7FF-4413-8741-E39953A35DB3}"/>
              </a:ext>
            </a:extLst>
          </p:cNvPr>
          <p:cNvSpPr/>
          <p:nvPr/>
        </p:nvSpPr>
        <p:spPr>
          <a:xfrm>
            <a:off x="3162302" y="3681749"/>
            <a:ext cx="8046720" cy="2804158"/>
          </a:xfrm>
          <a:prstGeom prst="rect">
            <a:avLst/>
          </a:prstGeom>
          <a:solidFill>
            <a:srgbClr val="FFFFFF">
              <a:alpha val="2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94AF05BD-A705-47D3-8AA0-FD7BBA4A091C}"/>
              </a:ext>
            </a:extLst>
          </p:cNvPr>
          <p:cNvGraphicFramePr>
            <a:graphicFrameLocks noGrp="1"/>
          </p:cNvGraphicFramePr>
          <p:nvPr>
            <p:extLst/>
          </p:nvPr>
        </p:nvGraphicFramePr>
        <p:xfrm>
          <a:off x="1516383" y="1259391"/>
          <a:ext cx="11338561" cy="3824440"/>
        </p:xfrm>
        <a:graphic>
          <a:graphicData uri="http://schemas.openxmlformats.org/drawingml/2006/table">
            <a:tbl>
              <a:tblPr/>
              <a:tblGrid>
                <a:gridCol w="3394660">
                  <a:extLst>
                    <a:ext uri="{9D8B030D-6E8A-4147-A177-3AD203B41FA5}">
                      <a16:colId xmlns:a16="http://schemas.microsoft.com/office/drawing/2014/main" val="22801755"/>
                    </a:ext>
                  </a:extLst>
                </a:gridCol>
                <a:gridCol w="1883837">
                  <a:extLst>
                    <a:ext uri="{9D8B030D-6E8A-4147-A177-3AD203B41FA5}">
                      <a16:colId xmlns:a16="http://schemas.microsoft.com/office/drawing/2014/main" val="2077441105"/>
                    </a:ext>
                  </a:extLst>
                </a:gridCol>
                <a:gridCol w="1515016">
                  <a:extLst>
                    <a:ext uri="{9D8B030D-6E8A-4147-A177-3AD203B41FA5}">
                      <a16:colId xmlns:a16="http://schemas.microsoft.com/office/drawing/2014/main" val="3692614247"/>
                    </a:ext>
                  </a:extLst>
                </a:gridCol>
                <a:gridCol w="1515016">
                  <a:extLst>
                    <a:ext uri="{9D8B030D-6E8A-4147-A177-3AD203B41FA5}">
                      <a16:colId xmlns:a16="http://schemas.microsoft.com/office/drawing/2014/main" val="3290446374"/>
                    </a:ext>
                  </a:extLst>
                </a:gridCol>
                <a:gridCol w="1515016">
                  <a:extLst>
                    <a:ext uri="{9D8B030D-6E8A-4147-A177-3AD203B41FA5}">
                      <a16:colId xmlns:a16="http://schemas.microsoft.com/office/drawing/2014/main" val="3808632581"/>
                    </a:ext>
                  </a:extLst>
                </a:gridCol>
                <a:gridCol w="1515016">
                  <a:extLst>
                    <a:ext uri="{9D8B030D-6E8A-4147-A177-3AD203B41FA5}">
                      <a16:colId xmlns:a16="http://schemas.microsoft.com/office/drawing/2014/main" val="3277724907"/>
                    </a:ext>
                  </a:extLst>
                </a:gridCol>
              </a:tblGrid>
              <a:tr h="572062">
                <a:tc rowSpan="2">
                  <a:txBody>
                    <a:bodyPr/>
                    <a:lstStyle/>
                    <a:p>
                      <a:pPr algn="l" fontAlgn="ctr"/>
                      <a:r>
                        <a:rPr lang="en-US" sz="2200" b="1" i="0" u="none" strike="noStrike" dirty="0">
                          <a:solidFill>
                            <a:srgbClr val="000000"/>
                          </a:solidFill>
                          <a:effectLst/>
                          <a:latin typeface="Calibri" panose="020F0502020204030204" pitchFamily="34" charset="0"/>
                        </a:rPr>
                        <a:t>Pathway Type</a:t>
                      </a:r>
                    </a:p>
                  </a:txBody>
                  <a:tcPr marL="132466" marR="132466" marT="66234" marB="66234"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fontAlgn="ctr"/>
                      <a:r>
                        <a:rPr lang="en-US" sz="2200" b="1" i="0" u="none" strike="noStrike" dirty="0">
                          <a:solidFill>
                            <a:srgbClr val="000000"/>
                          </a:solidFill>
                          <a:effectLst/>
                          <a:latin typeface="Calibri" panose="020F0502020204030204" pitchFamily="34" charset="0"/>
                        </a:rPr>
                        <a:t>Cable Routing</a:t>
                      </a:r>
                    </a:p>
                  </a:txBody>
                  <a:tcPr marL="132466" marR="132466" marT="66234" marB="6623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fontAlgn="b"/>
                      <a:r>
                        <a:rPr lang="en-US" sz="2200" b="1" i="0" u="none" strike="noStrike" dirty="0">
                          <a:solidFill>
                            <a:srgbClr val="000000"/>
                          </a:solidFill>
                          <a:effectLst/>
                          <a:latin typeface="Calibri" panose="020F0502020204030204" pitchFamily="34" charset="0"/>
                        </a:rPr>
                        <a:t>Cable Quantity</a:t>
                      </a:r>
                    </a:p>
                  </a:txBody>
                  <a:tcPr marL="132466" marR="132466" marT="66234" marB="66234"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80833044"/>
                  </a:ext>
                </a:extLst>
              </a:tr>
              <a:tr h="472120">
                <a:tc vMerge="1">
                  <a:txBody>
                    <a:bodyPr/>
                    <a:lstStyle/>
                    <a:p>
                      <a:endParaRPr lang="en-US"/>
                    </a:p>
                  </a:txBody>
                  <a:tcPr/>
                </a:tc>
                <a:tc vMerge="1">
                  <a:txBody>
                    <a:bodyPr/>
                    <a:lstStyle/>
                    <a:p>
                      <a:endParaRPr lang="en-US"/>
                    </a:p>
                  </a:txBody>
                  <a:tcPr/>
                </a:tc>
                <a:tc>
                  <a:txBody>
                    <a:bodyPr/>
                    <a:lstStyle/>
                    <a:p>
                      <a:pPr algn="ctr" fontAlgn="b"/>
                      <a:r>
                        <a:rPr lang="en-US" sz="2200" b="1" i="0" u="none" strike="noStrike">
                          <a:solidFill>
                            <a:srgbClr val="000000"/>
                          </a:solidFill>
                          <a:effectLst/>
                          <a:latin typeface="Calibri" panose="020F0502020204030204" pitchFamily="34" charset="0"/>
                        </a:rPr>
                        <a:t>1-37</a:t>
                      </a:r>
                    </a:p>
                  </a:txBody>
                  <a:tcPr marL="13798" marR="13798" marT="1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200" b="1" i="0" u="none" strike="noStrike">
                          <a:solidFill>
                            <a:srgbClr val="000000"/>
                          </a:solidFill>
                          <a:effectLst/>
                          <a:latin typeface="Calibri" panose="020F0502020204030204" pitchFamily="34" charset="0"/>
                        </a:rPr>
                        <a:t>38-61</a:t>
                      </a:r>
                    </a:p>
                  </a:txBody>
                  <a:tcPr marL="13798" marR="13798" marT="1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200" b="1" i="0" u="none" strike="noStrike">
                          <a:solidFill>
                            <a:srgbClr val="000000"/>
                          </a:solidFill>
                          <a:effectLst/>
                          <a:latin typeface="Calibri" panose="020F0502020204030204" pitchFamily="34" charset="0"/>
                        </a:rPr>
                        <a:t>62-91</a:t>
                      </a:r>
                    </a:p>
                  </a:txBody>
                  <a:tcPr marL="13798" marR="13798" marT="1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200" b="1" i="0" u="none" strike="noStrike" dirty="0">
                          <a:solidFill>
                            <a:srgbClr val="000000"/>
                          </a:solidFill>
                          <a:effectLst/>
                          <a:latin typeface="Calibri" panose="020F0502020204030204" pitchFamily="34" charset="0"/>
                        </a:rPr>
                        <a:t>&gt; 91</a:t>
                      </a:r>
                    </a:p>
                  </a:txBody>
                  <a:tcPr marL="13798" marR="13798" marT="1379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828480"/>
                  </a:ext>
                </a:extLst>
              </a:tr>
              <a:tr h="449638">
                <a:tc rowSpan="2">
                  <a:txBody>
                    <a:bodyPr/>
                    <a:lstStyle/>
                    <a:p>
                      <a:pPr algn="l" fontAlgn="ctr"/>
                      <a:r>
                        <a:rPr lang="en-US" sz="2200" b="1" i="0" u="none" strike="noStrike">
                          <a:solidFill>
                            <a:srgbClr val="000000"/>
                          </a:solidFill>
                          <a:effectLst/>
                          <a:latin typeface="Calibri" panose="020F0502020204030204" pitchFamily="34" charset="0"/>
                        </a:rPr>
                        <a:t>Non-continuous</a:t>
                      </a:r>
                    </a:p>
                  </a:txBody>
                  <a:tcPr marL="132466" marR="132466" marT="66234" marB="66234"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2200" b="1" i="0" u="none" strike="noStrike" dirty="0">
                          <a:solidFill>
                            <a:srgbClr val="000000"/>
                          </a:solidFill>
                          <a:effectLst/>
                          <a:latin typeface="Calibri" panose="020F0502020204030204" pitchFamily="34" charset="0"/>
                        </a:rPr>
                        <a:t>Bundled</a:t>
                      </a:r>
                    </a:p>
                  </a:txBody>
                  <a:tcPr marL="13798" marR="13798" marT="1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200" b="1" i="0" u="none" strike="noStrike">
                          <a:solidFill>
                            <a:srgbClr val="000000"/>
                          </a:solidFill>
                          <a:effectLst/>
                          <a:latin typeface="Calibri" panose="020F0502020204030204" pitchFamily="34" charset="0"/>
                        </a:rPr>
                        <a:t>High</a:t>
                      </a:r>
                    </a:p>
                  </a:txBody>
                  <a:tcPr marL="13798" marR="13798" marT="1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2200" b="1" i="0" u="none" strike="noStrike">
                          <a:solidFill>
                            <a:srgbClr val="000000"/>
                          </a:solidFill>
                          <a:effectLst/>
                          <a:latin typeface="Calibri" panose="020F0502020204030204" pitchFamily="34" charset="0"/>
                        </a:rPr>
                        <a:t>High</a:t>
                      </a:r>
                    </a:p>
                  </a:txBody>
                  <a:tcPr marL="13798" marR="13798" marT="1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2200" b="1" i="0" u="none" strike="noStrike">
                          <a:solidFill>
                            <a:srgbClr val="000000"/>
                          </a:solidFill>
                          <a:effectLst/>
                          <a:latin typeface="Calibri" panose="020F0502020204030204" pitchFamily="34" charset="0"/>
                        </a:rPr>
                        <a:t>High</a:t>
                      </a:r>
                    </a:p>
                  </a:txBody>
                  <a:tcPr marL="13798" marR="13798" marT="1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2200" b="1" i="0" u="none" strike="noStrike">
                          <a:solidFill>
                            <a:srgbClr val="000000"/>
                          </a:solidFill>
                          <a:effectLst/>
                          <a:latin typeface="Calibri" panose="020F0502020204030204" pitchFamily="34" charset="0"/>
                        </a:rPr>
                        <a:t>N/A</a:t>
                      </a:r>
                    </a:p>
                  </a:txBody>
                  <a:tcPr marL="13798" marR="13798" marT="1379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8318951"/>
                  </a:ext>
                </a:extLst>
              </a:tr>
              <a:tr h="443014">
                <a:tc vMerge="1">
                  <a:txBody>
                    <a:bodyPr/>
                    <a:lstStyle/>
                    <a:p>
                      <a:endParaRPr lang="en-US"/>
                    </a:p>
                  </a:txBody>
                  <a:tcPr/>
                </a:tc>
                <a:tc>
                  <a:txBody>
                    <a:bodyPr/>
                    <a:lstStyle/>
                    <a:p>
                      <a:pPr algn="l" fontAlgn="b"/>
                      <a:r>
                        <a:rPr lang="en-US" sz="2200" b="1" i="0" u="none" strike="noStrike" dirty="0">
                          <a:solidFill>
                            <a:srgbClr val="000000"/>
                          </a:solidFill>
                          <a:effectLst/>
                          <a:latin typeface="Calibri" panose="020F0502020204030204" pitchFamily="34" charset="0"/>
                        </a:rPr>
                        <a:t>Unbundled</a:t>
                      </a:r>
                    </a:p>
                  </a:txBody>
                  <a:tcPr marL="13798" marR="13798" marT="1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200" b="1" i="0" u="none" strike="noStrike">
                          <a:solidFill>
                            <a:srgbClr val="000000"/>
                          </a:solidFill>
                          <a:effectLst/>
                          <a:latin typeface="Calibri" panose="020F0502020204030204" pitchFamily="34" charset="0"/>
                        </a:rPr>
                        <a:t>High</a:t>
                      </a:r>
                    </a:p>
                  </a:txBody>
                  <a:tcPr marL="13798" marR="13798" marT="1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2200" b="1" i="0" u="none" strike="noStrike">
                          <a:solidFill>
                            <a:srgbClr val="000000"/>
                          </a:solidFill>
                          <a:effectLst/>
                          <a:latin typeface="Calibri" panose="020F0502020204030204" pitchFamily="34" charset="0"/>
                        </a:rPr>
                        <a:t>High</a:t>
                      </a:r>
                    </a:p>
                  </a:txBody>
                  <a:tcPr marL="13798" marR="13798" marT="1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2200" b="1" i="0" u="none" strike="noStrike">
                          <a:solidFill>
                            <a:srgbClr val="000000"/>
                          </a:solidFill>
                          <a:effectLst/>
                          <a:latin typeface="Calibri" panose="020F0502020204030204" pitchFamily="34" charset="0"/>
                        </a:rPr>
                        <a:t>High</a:t>
                      </a:r>
                    </a:p>
                  </a:txBody>
                  <a:tcPr marL="13798" marR="13798" marT="1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2200" b="1" i="0" u="none" strike="noStrike" dirty="0">
                          <a:solidFill>
                            <a:srgbClr val="000000"/>
                          </a:solidFill>
                          <a:effectLst/>
                          <a:latin typeface="Calibri" panose="020F0502020204030204" pitchFamily="34" charset="0"/>
                        </a:rPr>
                        <a:t>N/A</a:t>
                      </a:r>
                    </a:p>
                  </a:txBody>
                  <a:tcPr marL="13798" marR="13798" marT="1379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4602132"/>
                  </a:ext>
                </a:extLst>
              </a:tr>
              <a:tr h="449638">
                <a:tc rowSpan="2">
                  <a:txBody>
                    <a:bodyPr/>
                    <a:lstStyle/>
                    <a:p>
                      <a:pPr algn="l" fontAlgn="ctr"/>
                      <a:r>
                        <a:rPr lang="en-US" sz="2200" b="1" i="0" u="none" strike="noStrike" dirty="0">
                          <a:solidFill>
                            <a:srgbClr val="000000"/>
                          </a:solidFill>
                          <a:effectLst/>
                          <a:latin typeface="Calibri" panose="020F0502020204030204" pitchFamily="34" charset="0"/>
                        </a:rPr>
                        <a:t>Conduit</a:t>
                      </a:r>
                      <a:br>
                        <a:rPr lang="en-US" sz="2200" b="1" i="0" u="none" strike="noStrike" baseline="30000" dirty="0">
                          <a:solidFill>
                            <a:srgbClr val="000000"/>
                          </a:solidFill>
                          <a:effectLst/>
                          <a:latin typeface="Calibri" panose="020F0502020204030204" pitchFamily="34" charset="0"/>
                        </a:rPr>
                      </a:br>
                      <a:r>
                        <a:rPr lang="en-US" sz="2200" b="1" i="0" u="none" strike="noStrike" dirty="0">
                          <a:solidFill>
                            <a:srgbClr val="000000"/>
                          </a:solidFill>
                          <a:effectLst/>
                          <a:latin typeface="Calibri" panose="020F0502020204030204" pitchFamily="34" charset="0"/>
                        </a:rPr>
                        <a:t>(Metallic &amp; Non-metallic)</a:t>
                      </a:r>
                    </a:p>
                  </a:txBody>
                  <a:tcPr marL="132466" marR="132466" marT="66234" marB="66234"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2200" b="1" i="0" u="none" strike="noStrike" dirty="0">
                          <a:solidFill>
                            <a:srgbClr val="000000"/>
                          </a:solidFill>
                          <a:effectLst/>
                          <a:latin typeface="Calibri" panose="020F0502020204030204" pitchFamily="34" charset="0"/>
                        </a:rPr>
                        <a:t>Bundled</a:t>
                      </a:r>
                    </a:p>
                  </a:txBody>
                  <a:tcPr marL="13798" marR="13798" marT="1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200" b="1" i="0" u="none" strike="noStrike">
                          <a:solidFill>
                            <a:srgbClr val="000000"/>
                          </a:solidFill>
                          <a:effectLst/>
                          <a:latin typeface="Calibri" panose="020F0502020204030204" pitchFamily="34" charset="0"/>
                        </a:rPr>
                        <a:t>Low</a:t>
                      </a:r>
                    </a:p>
                  </a:txBody>
                  <a:tcPr marL="13798" marR="13798" marT="1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2200" b="1" i="0" u="none" strike="noStrike">
                          <a:solidFill>
                            <a:srgbClr val="000000"/>
                          </a:solidFill>
                          <a:effectLst/>
                          <a:latin typeface="Calibri" panose="020F0502020204030204" pitchFamily="34" charset="0"/>
                        </a:rPr>
                        <a:t>Low</a:t>
                      </a:r>
                    </a:p>
                  </a:txBody>
                  <a:tcPr marL="13798" marR="13798" marT="1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2200" b="1" i="0" u="none" strike="noStrike">
                          <a:solidFill>
                            <a:srgbClr val="000000"/>
                          </a:solidFill>
                          <a:effectLst/>
                          <a:latin typeface="Calibri" panose="020F0502020204030204" pitchFamily="34" charset="0"/>
                        </a:rPr>
                        <a:t>Low</a:t>
                      </a:r>
                    </a:p>
                  </a:txBody>
                  <a:tcPr marL="13798" marR="13798" marT="1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2200" b="1" i="0" u="none" strike="noStrike" dirty="0">
                          <a:solidFill>
                            <a:srgbClr val="000000"/>
                          </a:solidFill>
                          <a:effectLst/>
                          <a:latin typeface="Calibri" panose="020F0502020204030204" pitchFamily="34" charset="0"/>
                        </a:rPr>
                        <a:t>Low</a:t>
                      </a:r>
                    </a:p>
                  </a:txBody>
                  <a:tcPr marL="13798" marR="13798" marT="1379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4265183666"/>
                  </a:ext>
                </a:extLst>
              </a:tr>
              <a:tr h="516210">
                <a:tc vMerge="1">
                  <a:txBody>
                    <a:bodyPr/>
                    <a:lstStyle/>
                    <a:p>
                      <a:endParaRPr lang="en-US"/>
                    </a:p>
                  </a:txBody>
                  <a:tcPr/>
                </a:tc>
                <a:tc>
                  <a:txBody>
                    <a:bodyPr/>
                    <a:lstStyle/>
                    <a:p>
                      <a:pPr algn="l" fontAlgn="b"/>
                      <a:r>
                        <a:rPr lang="en-US" sz="2200" b="1" i="0" u="none" strike="noStrike" dirty="0">
                          <a:solidFill>
                            <a:srgbClr val="000000"/>
                          </a:solidFill>
                          <a:effectLst/>
                          <a:latin typeface="Calibri" panose="020F0502020204030204" pitchFamily="34" charset="0"/>
                        </a:rPr>
                        <a:t>Unbundled</a:t>
                      </a:r>
                    </a:p>
                  </a:txBody>
                  <a:tcPr marL="13798" marR="13798" marT="1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200" b="1" i="0" u="none" strike="noStrike">
                          <a:solidFill>
                            <a:srgbClr val="000000"/>
                          </a:solidFill>
                          <a:effectLst/>
                          <a:latin typeface="Calibri" panose="020F0502020204030204" pitchFamily="34" charset="0"/>
                        </a:rPr>
                        <a:t>Medium</a:t>
                      </a:r>
                    </a:p>
                  </a:txBody>
                  <a:tcPr marL="13798" marR="13798" marT="1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2200" b="1" i="0" u="none" strike="noStrike">
                          <a:solidFill>
                            <a:srgbClr val="000000"/>
                          </a:solidFill>
                          <a:effectLst/>
                          <a:latin typeface="Calibri" panose="020F0502020204030204" pitchFamily="34" charset="0"/>
                        </a:rPr>
                        <a:t>Low</a:t>
                      </a:r>
                    </a:p>
                  </a:txBody>
                  <a:tcPr marL="13798" marR="13798" marT="1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2200" b="1" i="0" u="none" strike="noStrike">
                          <a:solidFill>
                            <a:srgbClr val="000000"/>
                          </a:solidFill>
                          <a:effectLst/>
                          <a:latin typeface="Calibri" panose="020F0502020204030204" pitchFamily="34" charset="0"/>
                        </a:rPr>
                        <a:t>Low</a:t>
                      </a:r>
                    </a:p>
                  </a:txBody>
                  <a:tcPr marL="13798" marR="13798" marT="1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2200" b="1" i="0" u="none" strike="noStrike" dirty="0">
                          <a:solidFill>
                            <a:srgbClr val="000000"/>
                          </a:solidFill>
                          <a:effectLst/>
                          <a:latin typeface="Calibri" panose="020F0502020204030204" pitchFamily="34" charset="0"/>
                        </a:rPr>
                        <a:t>Low</a:t>
                      </a:r>
                    </a:p>
                  </a:txBody>
                  <a:tcPr marL="13798" marR="13798" marT="1379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2200484911"/>
                  </a:ext>
                </a:extLst>
              </a:tr>
              <a:tr h="449638">
                <a:tc rowSpan="2">
                  <a:txBody>
                    <a:bodyPr/>
                    <a:lstStyle/>
                    <a:p>
                      <a:pPr algn="l" fontAlgn="ctr"/>
                      <a:r>
                        <a:rPr lang="en-US" sz="2200" b="1" i="0" u="none" strike="noStrike" dirty="0">
                          <a:solidFill>
                            <a:srgbClr val="000000"/>
                          </a:solidFill>
                          <a:effectLst/>
                          <a:latin typeface="Calibri" panose="020F0502020204030204" pitchFamily="34" charset="0"/>
                        </a:rPr>
                        <a:t>Sealed Conduit</a:t>
                      </a:r>
                    </a:p>
                  </a:txBody>
                  <a:tcPr marL="132466" marR="132466" marT="66234" marB="66234"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2200" b="1" i="0" u="none" strike="noStrike" dirty="0">
                          <a:solidFill>
                            <a:srgbClr val="000000"/>
                          </a:solidFill>
                          <a:effectLst/>
                          <a:latin typeface="Calibri" panose="020F0502020204030204" pitchFamily="34" charset="0"/>
                        </a:rPr>
                        <a:t>Bundled</a:t>
                      </a:r>
                    </a:p>
                  </a:txBody>
                  <a:tcPr marL="13798" marR="13798" marT="1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200" b="1" i="0" u="none" strike="noStrike">
                          <a:solidFill>
                            <a:srgbClr val="000000"/>
                          </a:solidFill>
                          <a:effectLst/>
                          <a:latin typeface="Calibri" panose="020F0502020204030204" pitchFamily="34" charset="0"/>
                        </a:rPr>
                        <a:t>Low</a:t>
                      </a:r>
                    </a:p>
                  </a:txBody>
                  <a:tcPr marL="13798" marR="13798" marT="1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2200" b="1" i="0" u="none" strike="noStrike">
                          <a:solidFill>
                            <a:srgbClr val="000000"/>
                          </a:solidFill>
                          <a:effectLst/>
                          <a:latin typeface="Calibri" panose="020F0502020204030204" pitchFamily="34" charset="0"/>
                        </a:rPr>
                        <a:t>Low</a:t>
                      </a:r>
                    </a:p>
                  </a:txBody>
                  <a:tcPr marL="13798" marR="13798" marT="1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2200" b="1" i="0" u="none" strike="noStrike">
                          <a:solidFill>
                            <a:srgbClr val="000000"/>
                          </a:solidFill>
                          <a:effectLst/>
                          <a:latin typeface="Calibri" panose="020F0502020204030204" pitchFamily="34" charset="0"/>
                        </a:rPr>
                        <a:t>Low</a:t>
                      </a:r>
                    </a:p>
                  </a:txBody>
                  <a:tcPr marL="13798" marR="13798" marT="1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2200" b="1" i="0" u="none" strike="noStrike">
                          <a:solidFill>
                            <a:srgbClr val="000000"/>
                          </a:solidFill>
                          <a:effectLst/>
                          <a:latin typeface="Calibri" panose="020F0502020204030204" pitchFamily="34" charset="0"/>
                        </a:rPr>
                        <a:t>Low</a:t>
                      </a:r>
                    </a:p>
                  </a:txBody>
                  <a:tcPr marL="13798" marR="13798" marT="1379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470379665"/>
                  </a:ext>
                </a:extLst>
              </a:tr>
              <a:tr h="472120">
                <a:tc vMerge="1">
                  <a:txBody>
                    <a:bodyPr/>
                    <a:lstStyle/>
                    <a:p>
                      <a:endParaRPr lang="en-US"/>
                    </a:p>
                  </a:txBody>
                  <a:tcPr/>
                </a:tc>
                <a:tc>
                  <a:txBody>
                    <a:bodyPr/>
                    <a:lstStyle/>
                    <a:p>
                      <a:pPr algn="l" fontAlgn="b"/>
                      <a:r>
                        <a:rPr lang="en-US" sz="2200" b="1" i="0" u="none" strike="noStrike" dirty="0">
                          <a:solidFill>
                            <a:srgbClr val="000000"/>
                          </a:solidFill>
                          <a:effectLst/>
                          <a:latin typeface="Calibri" panose="020F0502020204030204" pitchFamily="34" charset="0"/>
                        </a:rPr>
                        <a:t>Unbundled</a:t>
                      </a:r>
                    </a:p>
                  </a:txBody>
                  <a:tcPr marL="13798" marR="13798" marT="1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200" b="1" i="0" u="none" strike="noStrike" dirty="0">
                          <a:solidFill>
                            <a:srgbClr val="000000"/>
                          </a:solidFill>
                          <a:effectLst/>
                          <a:latin typeface="Calibri" panose="020F0502020204030204" pitchFamily="34" charset="0"/>
                        </a:rPr>
                        <a:t>Low</a:t>
                      </a:r>
                    </a:p>
                  </a:txBody>
                  <a:tcPr marL="13798" marR="13798" marT="1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2200" b="1" i="0" u="none" strike="noStrike">
                          <a:solidFill>
                            <a:srgbClr val="000000"/>
                          </a:solidFill>
                          <a:effectLst/>
                          <a:latin typeface="Calibri" panose="020F0502020204030204" pitchFamily="34" charset="0"/>
                        </a:rPr>
                        <a:t>Low</a:t>
                      </a:r>
                    </a:p>
                  </a:txBody>
                  <a:tcPr marL="13798" marR="13798" marT="1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2200" b="1" i="0" u="none" strike="noStrike">
                          <a:solidFill>
                            <a:srgbClr val="000000"/>
                          </a:solidFill>
                          <a:effectLst/>
                          <a:latin typeface="Calibri" panose="020F0502020204030204" pitchFamily="34" charset="0"/>
                        </a:rPr>
                        <a:t>Low</a:t>
                      </a:r>
                    </a:p>
                  </a:txBody>
                  <a:tcPr marL="13798" marR="13798" marT="1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2200" b="1" i="0" u="none" strike="noStrike" dirty="0">
                          <a:solidFill>
                            <a:srgbClr val="000000"/>
                          </a:solidFill>
                          <a:effectLst/>
                          <a:latin typeface="Calibri" panose="020F0502020204030204" pitchFamily="34" charset="0"/>
                        </a:rPr>
                        <a:t>Low</a:t>
                      </a:r>
                    </a:p>
                  </a:txBody>
                  <a:tcPr marL="13798" marR="13798" marT="1379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548760414"/>
                  </a:ext>
                </a:extLst>
              </a:tr>
            </a:tbl>
          </a:graphicData>
        </a:graphic>
      </p:graphicFrame>
      <p:sp>
        <p:nvSpPr>
          <p:cNvPr id="9" name="Title 1">
            <a:extLst>
              <a:ext uri="{FF2B5EF4-FFF2-40B4-BE49-F238E27FC236}">
                <a16:creationId xmlns:a16="http://schemas.microsoft.com/office/drawing/2014/main" id="{E61E2007-D52E-4C36-B938-FC8BDDFC20EB}"/>
              </a:ext>
            </a:extLst>
          </p:cNvPr>
          <p:cNvSpPr txBox="1">
            <a:spLocks/>
          </p:cNvSpPr>
          <p:nvPr/>
        </p:nvSpPr>
        <p:spPr>
          <a:xfrm>
            <a:off x="1379923" y="298547"/>
            <a:ext cx="15163800" cy="1613970"/>
          </a:xfrm>
          <a:prstGeom prst="rect">
            <a:avLst/>
          </a:prstGeom>
        </p:spPr>
        <p:txBody>
          <a:bodyPr>
            <a:normAutofit/>
          </a:bodyPr>
          <a:lstStyle>
            <a:lvl1pPr algn="ctr" rtl="0" eaLnBrk="0" fontAlgn="base" hangingPunct="0">
              <a:spcBef>
                <a:spcPct val="0"/>
              </a:spcBef>
              <a:spcAft>
                <a:spcPct val="0"/>
              </a:spcAft>
              <a:defRPr sz="6300" b="1" kern="1200">
                <a:solidFill>
                  <a:schemeClr val="bg1"/>
                </a:solidFill>
                <a:latin typeface="+mj-lt"/>
                <a:ea typeface="+mj-ea"/>
                <a:cs typeface="+mj-cs"/>
              </a:defRPr>
            </a:lvl1pPr>
            <a:lvl2pPr algn="ctr" rtl="0" eaLnBrk="0" fontAlgn="base" hangingPunct="0">
              <a:spcBef>
                <a:spcPct val="0"/>
              </a:spcBef>
              <a:spcAft>
                <a:spcPct val="0"/>
              </a:spcAft>
              <a:defRPr sz="6300" b="1">
                <a:solidFill>
                  <a:schemeClr val="bg1"/>
                </a:solidFill>
                <a:latin typeface="Calibri" pitchFamily="34" charset="0"/>
              </a:defRPr>
            </a:lvl2pPr>
            <a:lvl3pPr algn="ctr" rtl="0" eaLnBrk="0" fontAlgn="base" hangingPunct="0">
              <a:spcBef>
                <a:spcPct val="0"/>
              </a:spcBef>
              <a:spcAft>
                <a:spcPct val="0"/>
              </a:spcAft>
              <a:defRPr sz="6300" b="1">
                <a:solidFill>
                  <a:schemeClr val="bg1"/>
                </a:solidFill>
                <a:latin typeface="Calibri" pitchFamily="34" charset="0"/>
              </a:defRPr>
            </a:lvl3pPr>
            <a:lvl4pPr algn="ctr" rtl="0" eaLnBrk="0" fontAlgn="base" hangingPunct="0">
              <a:spcBef>
                <a:spcPct val="0"/>
              </a:spcBef>
              <a:spcAft>
                <a:spcPct val="0"/>
              </a:spcAft>
              <a:defRPr sz="6300" b="1">
                <a:solidFill>
                  <a:schemeClr val="bg1"/>
                </a:solidFill>
                <a:latin typeface="Calibri" pitchFamily="34" charset="0"/>
              </a:defRPr>
            </a:lvl4pPr>
            <a:lvl5pPr algn="ctr" rtl="0" eaLnBrk="0" fontAlgn="base" hangingPunct="0">
              <a:spcBef>
                <a:spcPct val="0"/>
              </a:spcBef>
              <a:spcAft>
                <a:spcPct val="0"/>
              </a:spcAft>
              <a:defRPr sz="6300" b="1">
                <a:solidFill>
                  <a:schemeClr val="bg1"/>
                </a:solidFill>
                <a:latin typeface="Calibri" pitchFamily="34" charset="0"/>
              </a:defRPr>
            </a:lvl5pPr>
            <a:lvl6pPr marL="653110" algn="ctr" rtl="0" fontAlgn="base">
              <a:spcBef>
                <a:spcPct val="0"/>
              </a:spcBef>
              <a:spcAft>
                <a:spcPct val="0"/>
              </a:spcAft>
              <a:defRPr sz="6300" b="1">
                <a:solidFill>
                  <a:schemeClr val="bg1"/>
                </a:solidFill>
                <a:latin typeface="Calibri" pitchFamily="34" charset="0"/>
              </a:defRPr>
            </a:lvl6pPr>
            <a:lvl7pPr marL="1306220" algn="ctr" rtl="0" fontAlgn="base">
              <a:spcBef>
                <a:spcPct val="0"/>
              </a:spcBef>
              <a:spcAft>
                <a:spcPct val="0"/>
              </a:spcAft>
              <a:defRPr sz="6300" b="1">
                <a:solidFill>
                  <a:schemeClr val="bg1"/>
                </a:solidFill>
                <a:latin typeface="Calibri" pitchFamily="34" charset="0"/>
              </a:defRPr>
            </a:lvl7pPr>
            <a:lvl8pPr marL="1959331" algn="ctr" rtl="0" fontAlgn="base">
              <a:spcBef>
                <a:spcPct val="0"/>
              </a:spcBef>
              <a:spcAft>
                <a:spcPct val="0"/>
              </a:spcAft>
              <a:defRPr sz="6300" b="1">
                <a:solidFill>
                  <a:schemeClr val="bg1"/>
                </a:solidFill>
                <a:latin typeface="Calibri" pitchFamily="34" charset="0"/>
              </a:defRPr>
            </a:lvl8pPr>
            <a:lvl9pPr marL="2612441" algn="ctr" rtl="0" fontAlgn="base">
              <a:spcBef>
                <a:spcPct val="0"/>
              </a:spcBef>
              <a:spcAft>
                <a:spcPct val="0"/>
              </a:spcAft>
              <a:defRPr sz="6300" b="1">
                <a:solidFill>
                  <a:schemeClr val="bg1"/>
                </a:solidFill>
                <a:latin typeface="Calibri" pitchFamily="34" charset="0"/>
              </a:defRPr>
            </a:lvl9pPr>
          </a:lstStyle>
          <a:p>
            <a:pPr algn="l"/>
            <a:r>
              <a:rPr lang="en-US" sz="4800" b="0" dirty="0">
                <a:solidFill>
                  <a:srgbClr val="00B0F0"/>
                </a:solidFill>
              </a:rPr>
              <a:t>TIA-569-D-2-2018</a:t>
            </a:r>
            <a:r>
              <a:rPr lang="en-US" sz="4800" dirty="0">
                <a:solidFill>
                  <a:srgbClr val="00B0F0"/>
                </a:solidFill>
              </a:rPr>
              <a:t>: J-hooks &amp; Conduits</a:t>
            </a:r>
          </a:p>
        </p:txBody>
      </p:sp>
      <p:pic>
        <p:nvPicPr>
          <p:cNvPr id="11" name="Picture 10">
            <a:extLst>
              <a:ext uri="{FF2B5EF4-FFF2-40B4-BE49-F238E27FC236}">
                <a16:creationId xmlns:a16="http://schemas.microsoft.com/office/drawing/2014/main" id="{840A3997-5145-4901-8E8E-FD5F99A5795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9531"/>
          <a:stretch/>
        </p:blipFill>
        <p:spPr>
          <a:xfrm>
            <a:off x="5021581" y="4787776"/>
            <a:ext cx="3940242" cy="2448306"/>
          </a:xfrm>
          <a:prstGeom prst="rect">
            <a:avLst/>
          </a:prstGeom>
        </p:spPr>
      </p:pic>
      <p:pic>
        <p:nvPicPr>
          <p:cNvPr id="13" name="Picture 12" descr="A picture containing floor, indoor, wall&#10;&#10;Description generated with high confidence">
            <a:extLst>
              <a:ext uri="{FF2B5EF4-FFF2-40B4-BE49-F238E27FC236}">
                <a16:creationId xmlns:a16="http://schemas.microsoft.com/office/drawing/2014/main" id="{7E1E7831-22F2-4FCA-938C-1353FB1953A5}"/>
              </a:ext>
            </a:extLst>
          </p:cNvPr>
          <p:cNvPicPr>
            <a:picLocks noChangeAspect="1"/>
          </p:cNvPicPr>
          <p:nvPr/>
        </p:nvPicPr>
        <p:blipFill rotWithShape="1">
          <a:blip r:embed="rId5">
            <a:extLst>
              <a:ext uri="{28A0092B-C50C-407E-A947-70E740481C1C}">
                <a14:useLocalDpi xmlns:a14="http://schemas.microsoft.com/office/drawing/2010/main" val="0"/>
              </a:ext>
            </a:extLst>
          </a:blip>
          <a:srcRect t="10074" b="25700"/>
          <a:stretch/>
        </p:blipFill>
        <p:spPr>
          <a:xfrm>
            <a:off x="1501143" y="5301234"/>
            <a:ext cx="3322319" cy="1934848"/>
          </a:xfrm>
          <a:prstGeom prst="rect">
            <a:avLst/>
          </a:prstGeom>
        </p:spPr>
      </p:pic>
      <p:pic>
        <p:nvPicPr>
          <p:cNvPr id="15" name="Picture 14" descr="A picture containing indoor, table, red&#10;&#10;Description generated with very high confidence">
            <a:extLst>
              <a:ext uri="{FF2B5EF4-FFF2-40B4-BE49-F238E27FC236}">
                <a16:creationId xmlns:a16="http://schemas.microsoft.com/office/drawing/2014/main" id="{BA987EC0-409B-443B-BA3E-D644037A4D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8693" y="5229040"/>
            <a:ext cx="4286250" cy="1562100"/>
          </a:xfrm>
          <a:prstGeom prst="rect">
            <a:avLst/>
          </a:prstGeom>
        </p:spPr>
      </p:pic>
      <p:grpSp>
        <p:nvGrpSpPr>
          <p:cNvPr id="10" name="Group 9">
            <a:extLst>
              <a:ext uri="{FF2B5EF4-FFF2-40B4-BE49-F238E27FC236}">
                <a16:creationId xmlns:a16="http://schemas.microsoft.com/office/drawing/2014/main" id="{76BD4B39-D0F0-48E2-96FB-B4FF37A04D15}"/>
              </a:ext>
            </a:extLst>
          </p:cNvPr>
          <p:cNvGrpSpPr/>
          <p:nvPr/>
        </p:nvGrpSpPr>
        <p:grpSpPr>
          <a:xfrm>
            <a:off x="-367305" y="-533400"/>
            <a:ext cx="15425607" cy="8833677"/>
            <a:chOff x="-367305" y="-533400"/>
            <a:chExt cx="15425607" cy="8833677"/>
          </a:xfrm>
        </p:grpSpPr>
        <p:sp>
          <p:nvSpPr>
            <p:cNvPr id="12" name="Isosceles Triangle 11">
              <a:extLst>
                <a:ext uri="{FF2B5EF4-FFF2-40B4-BE49-F238E27FC236}">
                  <a16:creationId xmlns:a16="http://schemas.microsoft.com/office/drawing/2014/main" id="{0A6D1DF9-55A8-46C3-8BC0-BEB775ACF614}"/>
                </a:ext>
              </a:extLst>
            </p:cNvPr>
            <p:cNvSpPr/>
            <p:nvPr/>
          </p:nvSpPr>
          <p:spPr>
            <a:xfrm rot="21263354">
              <a:off x="-367305" y="4556005"/>
              <a:ext cx="695520" cy="374427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Isosceles Triangle 13">
              <a:extLst>
                <a:ext uri="{FF2B5EF4-FFF2-40B4-BE49-F238E27FC236}">
                  <a16:creationId xmlns:a16="http://schemas.microsoft.com/office/drawing/2014/main" id="{CECBC088-1791-4224-A7DE-10C740451C74}"/>
                </a:ext>
              </a:extLst>
            </p:cNvPr>
            <p:cNvSpPr/>
            <p:nvPr/>
          </p:nvSpPr>
          <p:spPr>
            <a:xfrm rot="10028043">
              <a:off x="14211900" y="-255589"/>
              <a:ext cx="846402" cy="3586594"/>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ight Triangle 15">
              <a:extLst>
                <a:ext uri="{FF2B5EF4-FFF2-40B4-BE49-F238E27FC236}">
                  <a16:creationId xmlns:a16="http://schemas.microsoft.com/office/drawing/2014/main" id="{6F4E4742-CB0B-4952-BF9F-BBCA3646BF01}"/>
                </a:ext>
              </a:extLst>
            </p:cNvPr>
            <p:cNvSpPr/>
            <p:nvPr/>
          </p:nvSpPr>
          <p:spPr>
            <a:xfrm flipH="1">
              <a:off x="13241357" y="3028432"/>
              <a:ext cx="1407005" cy="5201167"/>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02FD7A2A-C4C8-4012-92DC-82E0A62A6D8E}"/>
                </a:ext>
              </a:extLst>
            </p:cNvPr>
            <p:cNvCxnSpPr>
              <a:cxnSpLocks/>
            </p:cNvCxnSpPr>
            <p:nvPr/>
          </p:nvCxnSpPr>
          <p:spPr>
            <a:xfrm flipH="1">
              <a:off x="12607134" y="3729855"/>
              <a:ext cx="1870866" cy="45274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AB9D124-21C2-4292-ADB5-61FED7558E00}"/>
                </a:ext>
              </a:extLst>
            </p:cNvPr>
            <p:cNvCxnSpPr>
              <a:cxnSpLocks/>
            </p:cNvCxnSpPr>
            <p:nvPr/>
          </p:nvCxnSpPr>
          <p:spPr>
            <a:xfrm>
              <a:off x="14272691" y="-533400"/>
              <a:ext cx="205309" cy="4235954"/>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B3D4B590-864D-4582-99D6-35C688D9F1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800" y="7543800"/>
              <a:ext cx="1146375" cy="573187"/>
            </a:xfrm>
            <a:prstGeom prst="rect">
              <a:avLst/>
            </a:prstGeom>
          </p:spPr>
        </p:pic>
      </p:grpSp>
    </p:spTree>
    <p:extLst>
      <p:ext uri="{BB962C8B-B14F-4D97-AF65-F5344CB8AC3E}">
        <p14:creationId xmlns:p14="http://schemas.microsoft.com/office/powerpoint/2010/main" val="35066082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678A657-C7FF-4413-8741-E39953A35DB3}"/>
              </a:ext>
            </a:extLst>
          </p:cNvPr>
          <p:cNvSpPr/>
          <p:nvPr/>
        </p:nvSpPr>
        <p:spPr>
          <a:xfrm>
            <a:off x="3291842" y="1967249"/>
            <a:ext cx="8046720" cy="2804158"/>
          </a:xfrm>
          <a:prstGeom prst="rect">
            <a:avLst/>
          </a:prstGeom>
          <a:solidFill>
            <a:srgbClr val="FFFFFF">
              <a:alpha val="2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a:extLst>
              <a:ext uri="{FF2B5EF4-FFF2-40B4-BE49-F238E27FC236}">
                <a16:creationId xmlns:a16="http://schemas.microsoft.com/office/drawing/2014/main" id="{DF8CE58B-6441-46A0-8DDE-BFC081479ED6}"/>
              </a:ext>
            </a:extLst>
          </p:cNvPr>
          <p:cNvGraphicFramePr>
            <a:graphicFrameLocks noGrp="1"/>
          </p:cNvGraphicFramePr>
          <p:nvPr>
            <p:extLst>
              <p:ext uri="{D42A27DB-BD31-4B8C-83A1-F6EECF244321}">
                <p14:modId xmlns:p14="http://schemas.microsoft.com/office/powerpoint/2010/main" val="3862778155"/>
              </p:ext>
            </p:extLst>
          </p:nvPr>
        </p:nvGraphicFramePr>
        <p:xfrm>
          <a:off x="2892415" y="1749030"/>
          <a:ext cx="8046721" cy="2804162"/>
        </p:xfrm>
        <a:graphic>
          <a:graphicData uri="http://schemas.openxmlformats.org/drawingml/2006/table">
            <a:tbl>
              <a:tblPr/>
              <a:tblGrid>
                <a:gridCol w="3034570">
                  <a:extLst>
                    <a:ext uri="{9D8B030D-6E8A-4147-A177-3AD203B41FA5}">
                      <a16:colId xmlns:a16="http://schemas.microsoft.com/office/drawing/2014/main" val="22801755"/>
                    </a:ext>
                  </a:extLst>
                </a:gridCol>
                <a:gridCol w="1670716">
                  <a:extLst>
                    <a:ext uri="{9D8B030D-6E8A-4147-A177-3AD203B41FA5}">
                      <a16:colId xmlns:a16="http://schemas.microsoft.com/office/drawing/2014/main" val="3692614247"/>
                    </a:ext>
                  </a:extLst>
                </a:gridCol>
                <a:gridCol w="1704814">
                  <a:extLst>
                    <a:ext uri="{9D8B030D-6E8A-4147-A177-3AD203B41FA5}">
                      <a16:colId xmlns:a16="http://schemas.microsoft.com/office/drawing/2014/main" val="3290446374"/>
                    </a:ext>
                  </a:extLst>
                </a:gridCol>
                <a:gridCol w="1636621">
                  <a:extLst>
                    <a:ext uri="{9D8B030D-6E8A-4147-A177-3AD203B41FA5}">
                      <a16:colId xmlns:a16="http://schemas.microsoft.com/office/drawing/2014/main" val="3808632581"/>
                    </a:ext>
                  </a:extLst>
                </a:gridCol>
              </a:tblGrid>
              <a:tr h="581138">
                <a:tc rowSpan="2">
                  <a:txBody>
                    <a:bodyPr/>
                    <a:lstStyle/>
                    <a:p>
                      <a:pPr algn="l" fontAlgn="ctr"/>
                      <a:r>
                        <a:rPr lang="en-US" sz="2200" b="1" i="0" u="none" strike="noStrike" dirty="0">
                          <a:solidFill>
                            <a:srgbClr val="000000"/>
                          </a:solidFill>
                          <a:effectLst/>
                          <a:latin typeface="Calibri" panose="020F0502020204030204" pitchFamily="34" charset="0"/>
                        </a:rPr>
                        <a:t>Tray Type</a:t>
                      </a:r>
                    </a:p>
                  </a:txBody>
                  <a:tcPr marL="132466" marR="132466" marT="66234" marB="66234"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b"/>
                      <a:r>
                        <a:rPr lang="en-US" sz="2200" b="1" i="0" u="none" strike="noStrike" dirty="0">
                          <a:solidFill>
                            <a:srgbClr val="000000"/>
                          </a:solidFill>
                          <a:effectLst/>
                          <a:latin typeface="Calibri" panose="020F0502020204030204" pitchFamily="34" charset="0"/>
                        </a:rPr>
                        <a:t>Fill Depth (in.)</a:t>
                      </a:r>
                    </a:p>
                  </a:txBody>
                  <a:tcPr marL="132466" marR="132466" marT="66234" marB="66234"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80833044"/>
                  </a:ext>
                </a:extLst>
              </a:tr>
              <a:tr h="479610">
                <a:tc vMerge="1">
                  <a:txBody>
                    <a:bodyPr/>
                    <a:lstStyle/>
                    <a:p>
                      <a:endParaRPr lang="en-US"/>
                    </a:p>
                  </a:txBody>
                  <a:tcPr/>
                </a:tc>
                <a:tc>
                  <a:txBody>
                    <a:bodyPr/>
                    <a:lstStyle/>
                    <a:p>
                      <a:pPr algn="ctr" fontAlgn="b"/>
                      <a:r>
                        <a:rPr lang="en-US" sz="2200" b="1" i="0" u="none" strike="noStrike" dirty="0">
                          <a:solidFill>
                            <a:srgbClr val="000000"/>
                          </a:solidFill>
                          <a:effectLst/>
                          <a:latin typeface="Calibri" panose="020F0502020204030204" pitchFamily="34" charset="0"/>
                        </a:rPr>
                        <a:t>1</a:t>
                      </a:r>
                    </a:p>
                  </a:txBody>
                  <a:tcPr marL="13798" marR="13798" marT="1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200" b="1" i="0" u="none" strike="noStrike" dirty="0">
                          <a:solidFill>
                            <a:srgbClr val="000000"/>
                          </a:solidFill>
                          <a:effectLst/>
                          <a:latin typeface="Calibri" panose="020F0502020204030204" pitchFamily="34" charset="0"/>
                        </a:rPr>
                        <a:t>2</a:t>
                      </a:r>
                    </a:p>
                  </a:txBody>
                  <a:tcPr marL="13798" marR="13798" marT="1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200" b="1" i="0" u="none" strike="noStrike" dirty="0">
                          <a:solidFill>
                            <a:srgbClr val="000000"/>
                          </a:solidFill>
                          <a:effectLst/>
                          <a:latin typeface="Calibri" panose="020F0502020204030204" pitchFamily="34" charset="0"/>
                        </a:rPr>
                        <a:t>≥ 3</a:t>
                      </a:r>
                    </a:p>
                  </a:txBody>
                  <a:tcPr marL="13798" marR="13798" marT="13798"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828480"/>
                  </a:ext>
                </a:extLst>
              </a:tr>
              <a:tr h="581138">
                <a:tc>
                  <a:txBody>
                    <a:bodyPr/>
                    <a:lstStyle/>
                    <a:p>
                      <a:pPr algn="l" fontAlgn="ctr"/>
                      <a:r>
                        <a:rPr lang="en-US" sz="2200" b="1" i="0" u="none" strike="noStrike" dirty="0">
                          <a:solidFill>
                            <a:srgbClr val="000000"/>
                          </a:solidFill>
                          <a:effectLst/>
                          <a:latin typeface="Calibri" panose="020F0502020204030204" pitchFamily="34" charset="0"/>
                        </a:rPr>
                        <a:t>Wire Mesh/Ladder</a:t>
                      </a:r>
                    </a:p>
                  </a:txBody>
                  <a:tcPr marL="132466" marR="132466" marT="66234" marB="66234"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200" b="1" i="0" u="none" strike="noStrike" dirty="0">
                          <a:solidFill>
                            <a:srgbClr val="000000"/>
                          </a:solidFill>
                          <a:effectLst/>
                          <a:latin typeface="Calibri" panose="020F0502020204030204" pitchFamily="34" charset="0"/>
                        </a:rPr>
                        <a:t>High</a:t>
                      </a:r>
                    </a:p>
                  </a:txBody>
                  <a:tcPr marL="13798" marR="13798" marT="1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2200" b="1" i="0" u="none" strike="noStrike" dirty="0">
                          <a:solidFill>
                            <a:srgbClr val="000000"/>
                          </a:solidFill>
                          <a:effectLst/>
                          <a:latin typeface="Calibri" panose="020F0502020204030204" pitchFamily="34" charset="0"/>
                        </a:rPr>
                        <a:t>High</a:t>
                      </a:r>
                    </a:p>
                  </a:txBody>
                  <a:tcPr marL="13798" marR="13798" marT="1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2200" b="1" i="0" u="none" strike="noStrike" dirty="0">
                          <a:solidFill>
                            <a:srgbClr val="000000"/>
                          </a:solidFill>
                          <a:effectLst/>
                          <a:latin typeface="Calibri" panose="020F0502020204030204" pitchFamily="34" charset="0"/>
                        </a:rPr>
                        <a:t>High</a:t>
                      </a:r>
                    </a:p>
                  </a:txBody>
                  <a:tcPr marL="13798" marR="13798" marT="13798"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448318951"/>
                  </a:ext>
                </a:extLst>
              </a:tr>
              <a:tr h="581138">
                <a:tc>
                  <a:txBody>
                    <a:bodyPr/>
                    <a:lstStyle/>
                    <a:p>
                      <a:pPr algn="l" fontAlgn="ctr"/>
                      <a:r>
                        <a:rPr lang="en-US" sz="2200" b="1" i="0" u="none" strike="noStrike" dirty="0">
                          <a:solidFill>
                            <a:srgbClr val="000000"/>
                          </a:solidFill>
                          <a:effectLst/>
                          <a:latin typeface="Calibri" panose="020F0502020204030204" pitchFamily="34" charset="0"/>
                        </a:rPr>
                        <a:t>Ventilated</a:t>
                      </a:r>
                    </a:p>
                  </a:txBody>
                  <a:tcPr marL="132466" marR="132466" marT="66234" marB="66234"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200" b="1" i="0" u="none" strike="noStrike" dirty="0">
                          <a:solidFill>
                            <a:srgbClr val="000000"/>
                          </a:solidFill>
                          <a:effectLst/>
                          <a:latin typeface="Calibri" panose="020F0502020204030204" pitchFamily="34" charset="0"/>
                        </a:rPr>
                        <a:t>High</a:t>
                      </a:r>
                    </a:p>
                  </a:txBody>
                  <a:tcPr marL="13798" marR="13798" marT="1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2200" b="1" i="0" u="none" strike="noStrike" dirty="0">
                          <a:solidFill>
                            <a:srgbClr val="000000"/>
                          </a:solidFill>
                          <a:effectLst/>
                          <a:latin typeface="Calibri" panose="020F0502020204030204" pitchFamily="34" charset="0"/>
                        </a:rPr>
                        <a:t>Medium</a:t>
                      </a:r>
                    </a:p>
                  </a:txBody>
                  <a:tcPr marL="13798" marR="13798" marT="1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2200" b="1" i="0" u="none" strike="noStrike">
                          <a:solidFill>
                            <a:srgbClr val="000000"/>
                          </a:solidFill>
                          <a:effectLst/>
                          <a:latin typeface="Calibri" panose="020F0502020204030204" pitchFamily="34" charset="0"/>
                        </a:rPr>
                        <a:t>Low</a:t>
                      </a:r>
                    </a:p>
                  </a:txBody>
                  <a:tcPr marL="13798" marR="13798" marT="13798"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4265183666"/>
                  </a:ext>
                </a:extLst>
              </a:tr>
              <a:tr h="581138">
                <a:tc>
                  <a:txBody>
                    <a:bodyPr/>
                    <a:lstStyle/>
                    <a:p>
                      <a:pPr algn="l" fontAlgn="ctr"/>
                      <a:r>
                        <a:rPr lang="en-US" sz="2200" b="1" i="0" u="none" strike="noStrike" dirty="0">
                          <a:solidFill>
                            <a:srgbClr val="000000"/>
                          </a:solidFill>
                          <a:effectLst/>
                          <a:latin typeface="Calibri" panose="020F0502020204030204" pitchFamily="34" charset="0"/>
                        </a:rPr>
                        <a:t>Unventilated</a:t>
                      </a:r>
                    </a:p>
                  </a:txBody>
                  <a:tcPr marL="132466" marR="132466" marT="66234" marB="66234"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200" b="1" i="0" u="none" strike="noStrike" dirty="0">
                          <a:solidFill>
                            <a:srgbClr val="000000"/>
                          </a:solidFill>
                          <a:effectLst/>
                          <a:latin typeface="Calibri" panose="020F0502020204030204" pitchFamily="34" charset="0"/>
                        </a:rPr>
                        <a:t>Medium</a:t>
                      </a:r>
                    </a:p>
                  </a:txBody>
                  <a:tcPr marL="13798" marR="13798" marT="1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2200" b="1" i="0" u="none" strike="noStrike" dirty="0">
                          <a:solidFill>
                            <a:srgbClr val="000000"/>
                          </a:solidFill>
                          <a:effectLst/>
                          <a:latin typeface="Calibri" panose="020F0502020204030204" pitchFamily="34" charset="0"/>
                        </a:rPr>
                        <a:t>Medium</a:t>
                      </a:r>
                    </a:p>
                  </a:txBody>
                  <a:tcPr marL="13798" marR="13798" marT="13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2200" b="1" i="0" u="none" strike="noStrike" dirty="0">
                          <a:solidFill>
                            <a:srgbClr val="000000"/>
                          </a:solidFill>
                          <a:effectLst/>
                          <a:latin typeface="Calibri" panose="020F0502020204030204" pitchFamily="34" charset="0"/>
                        </a:rPr>
                        <a:t>Low</a:t>
                      </a:r>
                    </a:p>
                  </a:txBody>
                  <a:tcPr marL="13798" marR="13798" marT="13798"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470379665"/>
                  </a:ext>
                </a:extLst>
              </a:tr>
            </a:tbl>
          </a:graphicData>
        </a:graphic>
      </p:graphicFrame>
      <p:sp>
        <p:nvSpPr>
          <p:cNvPr id="9" name="Title 1">
            <a:extLst>
              <a:ext uri="{FF2B5EF4-FFF2-40B4-BE49-F238E27FC236}">
                <a16:creationId xmlns:a16="http://schemas.microsoft.com/office/drawing/2014/main" id="{F1FC252F-1E99-4153-84E3-BBC21C495988}"/>
              </a:ext>
            </a:extLst>
          </p:cNvPr>
          <p:cNvSpPr txBox="1">
            <a:spLocks/>
          </p:cNvSpPr>
          <p:nvPr/>
        </p:nvSpPr>
        <p:spPr>
          <a:xfrm>
            <a:off x="2286000" y="444337"/>
            <a:ext cx="15163800" cy="1613970"/>
          </a:xfrm>
          <a:prstGeom prst="rect">
            <a:avLst/>
          </a:prstGeom>
        </p:spPr>
        <p:txBody>
          <a:bodyPr>
            <a:normAutofit/>
          </a:bodyPr>
          <a:lstStyle>
            <a:lvl1pPr algn="ctr" rtl="0" eaLnBrk="0" fontAlgn="base" hangingPunct="0">
              <a:spcBef>
                <a:spcPct val="0"/>
              </a:spcBef>
              <a:spcAft>
                <a:spcPct val="0"/>
              </a:spcAft>
              <a:defRPr sz="6300" b="1" kern="1200">
                <a:solidFill>
                  <a:schemeClr val="bg1"/>
                </a:solidFill>
                <a:latin typeface="+mj-lt"/>
                <a:ea typeface="+mj-ea"/>
                <a:cs typeface="+mj-cs"/>
              </a:defRPr>
            </a:lvl1pPr>
            <a:lvl2pPr algn="ctr" rtl="0" eaLnBrk="0" fontAlgn="base" hangingPunct="0">
              <a:spcBef>
                <a:spcPct val="0"/>
              </a:spcBef>
              <a:spcAft>
                <a:spcPct val="0"/>
              </a:spcAft>
              <a:defRPr sz="6300" b="1">
                <a:solidFill>
                  <a:schemeClr val="bg1"/>
                </a:solidFill>
                <a:latin typeface="Calibri" pitchFamily="34" charset="0"/>
              </a:defRPr>
            </a:lvl2pPr>
            <a:lvl3pPr algn="ctr" rtl="0" eaLnBrk="0" fontAlgn="base" hangingPunct="0">
              <a:spcBef>
                <a:spcPct val="0"/>
              </a:spcBef>
              <a:spcAft>
                <a:spcPct val="0"/>
              </a:spcAft>
              <a:defRPr sz="6300" b="1">
                <a:solidFill>
                  <a:schemeClr val="bg1"/>
                </a:solidFill>
                <a:latin typeface="Calibri" pitchFamily="34" charset="0"/>
              </a:defRPr>
            </a:lvl3pPr>
            <a:lvl4pPr algn="ctr" rtl="0" eaLnBrk="0" fontAlgn="base" hangingPunct="0">
              <a:spcBef>
                <a:spcPct val="0"/>
              </a:spcBef>
              <a:spcAft>
                <a:spcPct val="0"/>
              </a:spcAft>
              <a:defRPr sz="6300" b="1">
                <a:solidFill>
                  <a:schemeClr val="bg1"/>
                </a:solidFill>
                <a:latin typeface="Calibri" pitchFamily="34" charset="0"/>
              </a:defRPr>
            </a:lvl4pPr>
            <a:lvl5pPr algn="ctr" rtl="0" eaLnBrk="0" fontAlgn="base" hangingPunct="0">
              <a:spcBef>
                <a:spcPct val="0"/>
              </a:spcBef>
              <a:spcAft>
                <a:spcPct val="0"/>
              </a:spcAft>
              <a:defRPr sz="6300" b="1">
                <a:solidFill>
                  <a:schemeClr val="bg1"/>
                </a:solidFill>
                <a:latin typeface="Calibri" pitchFamily="34" charset="0"/>
              </a:defRPr>
            </a:lvl5pPr>
            <a:lvl6pPr marL="653110" algn="ctr" rtl="0" fontAlgn="base">
              <a:spcBef>
                <a:spcPct val="0"/>
              </a:spcBef>
              <a:spcAft>
                <a:spcPct val="0"/>
              </a:spcAft>
              <a:defRPr sz="6300" b="1">
                <a:solidFill>
                  <a:schemeClr val="bg1"/>
                </a:solidFill>
                <a:latin typeface="Calibri" pitchFamily="34" charset="0"/>
              </a:defRPr>
            </a:lvl6pPr>
            <a:lvl7pPr marL="1306220" algn="ctr" rtl="0" fontAlgn="base">
              <a:spcBef>
                <a:spcPct val="0"/>
              </a:spcBef>
              <a:spcAft>
                <a:spcPct val="0"/>
              </a:spcAft>
              <a:defRPr sz="6300" b="1">
                <a:solidFill>
                  <a:schemeClr val="bg1"/>
                </a:solidFill>
                <a:latin typeface="Calibri" pitchFamily="34" charset="0"/>
              </a:defRPr>
            </a:lvl7pPr>
            <a:lvl8pPr marL="1959331" algn="ctr" rtl="0" fontAlgn="base">
              <a:spcBef>
                <a:spcPct val="0"/>
              </a:spcBef>
              <a:spcAft>
                <a:spcPct val="0"/>
              </a:spcAft>
              <a:defRPr sz="6300" b="1">
                <a:solidFill>
                  <a:schemeClr val="bg1"/>
                </a:solidFill>
                <a:latin typeface="Calibri" pitchFamily="34" charset="0"/>
              </a:defRPr>
            </a:lvl8pPr>
            <a:lvl9pPr marL="2612441" algn="ctr" rtl="0" fontAlgn="base">
              <a:spcBef>
                <a:spcPct val="0"/>
              </a:spcBef>
              <a:spcAft>
                <a:spcPct val="0"/>
              </a:spcAft>
              <a:defRPr sz="6300" b="1">
                <a:solidFill>
                  <a:schemeClr val="bg1"/>
                </a:solidFill>
                <a:latin typeface="Calibri" pitchFamily="34" charset="0"/>
              </a:defRPr>
            </a:lvl9pPr>
          </a:lstStyle>
          <a:p>
            <a:pPr algn="l"/>
            <a:r>
              <a:rPr lang="en-US" sz="4800" b="0" dirty="0">
                <a:solidFill>
                  <a:srgbClr val="00B0F0"/>
                </a:solidFill>
              </a:rPr>
              <a:t>TIA-569-D-2-2018: Cable Tray </a:t>
            </a:r>
          </a:p>
        </p:txBody>
      </p:sp>
      <p:pic>
        <p:nvPicPr>
          <p:cNvPr id="6" name="Picture 5" descr="A metal fence&#10;&#10;Description generated with high confidence">
            <a:extLst>
              <a:ext uri="{FF2B5EF4-FFF2-40B4-BE49-F238E27FC236}">
                <a16:creationId xmlns:a16="http://schemas.microsoft.com/office/drawing/2014/main" id="{DF082B0A-F999-404D-B6F3-8E768295C8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189" y="5323431"/>
            <a:ext cx="5829498" cy="1842658"/>
          </a:xfrm>
          <a:prstGeom prst="rect">
            <a:avLst/>
          </a:prstGeom>
          <a:ln>
            <a:noFill/>
          </a:ln>
          <a:effectLst>
            <a:outerShdw blurRad="292100" dist="139700" dir="2700000" algn="tl" rotWithShape="0">
              <a:srgbClr val="333333">
                <a:alpha val="65000"/>
              </a:srgbClr>
            </a:outerShdw>
          </a:effectLst>
        </p:spPr>
      </p:pic>
      <p:pic>
        <p:nvPicPr>
          <p:cNvPr id="11" name="Picture 10" descr="A picture containing music&#10;&#10;Description generated with very high confidence">
            <a:extLst>
              <a:ext uri="{FF2B5EF4-FFF2-40B4-BE49-F238E27FC236}">
                <a16:creationId xmlns:a16="http://schemas.microsoft.com/office/drawing/2014/main" id="{1CE82FE7-BF44-495E-9421-7716DDD6BA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0998" y="5389288"/>
            <a:ext cx="3901440" cy="1958471"/>
          </a:xfrm>
          <a:prstGeom prst="rect">
            <a:avLst/>
          </a:prstGeom>
        </p:spPr>
      </p:pic>
      <p:pic>
        <p:nvPicPr>
          <p:cNvPr id="13" name="Picture 12" descr="A sign in front of a building&#10;&#10;Description generated with high confidence">
            <a:extLst>
              <a:ext uri="{FF2B5EF4-FFF2-40B4-BE49-F238E27FC236}">
                <a16:creationId xmlns:a16="http://schemas.microsoft.com/office/drawing/2014/main" id="{FAB69A0F-A197-43EC-9B9E-F52113E9D2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82438" y="5486282"/>
            <a:ext cx="2819400" cy="1888778"/>
          </a:xfrm>
          <a:prstGeom prst="rect">
            <a:avLst/>
          </a:prstGeom>
          <a:ln>
            <a:noFill/>
          </a:ln>
          <a:effectLst>
            <a:outerShdw blurRad="292100" dist="139700" dir="2700000" algn="tl" rotWithShape="0">
              <a:srgbClr val="333333">
                <a:alpha val="65000"/>
              </a:srgbClr>
            </a:outerShdw>
          </a:effectLst>
        </p:spPr>
      </p:pic>
      <p:grpSp>
        <p:nvGrpSpPr>
          <p:cNvPr id="10" name="Group 9">
            <a:extLst>
              <a:ext uri="{FF2B5EF4-FFF2-40B4-BE49-F238E27FC236}">
                <a16:creationId xmlns:a16="http://schemas.microsoft.com/office/drawing/2014/main" id="{7EB37D1D-5A37-4795-AD02-251AEDF26B0E}"/>
              </a:ext>
            </a:extLst>
          </p:cNvPr>
          <p:cNvGrpSpPr/>
          <p:nvPr/>
        </p:nvGrpSpPr>
        <p:grpSpPr>
          <a:xfrm>
            <a:off x="-367305" y="-533400"/>
            <a:ext cx="15425607" cy="8833677"/>
            <a:chOff x="-367305" y="-533400"/>
            <a:chExt cx="15425607" cy="8833677"/>
          </a:xfrm>
        </p:grpSpPr>
        <p:sp>
          <p:nvSpPr>
            <p:cNvPr id="12" name="Isosceles Triangle 11">
              <a:extLst>
                <a:ext uri="{FF2B5EF4-FFF2-40B4-BE49-F238E27FC236}">
                  <a16:creationId xmlns:a16="http://schemas.microsoft.com/office/drawing/2014/main" id="{BE2F823D-992E-4134-B7F8-0964911A7F6D}"/>
                </a:ext>
              </a:extLst>
            </p:cNvPr>
            <p:cNvSpPr/>
            <p:nvPr/>
          </p:nvSpPr>
          <p:spPr>
            <a:xfrm rot="21263354">
              <a:off x="-367305" y="4556005"/>
              <a:ext cx="695520" cy="374427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Isosceles Triangle 13">
              <a:extLst>
                <a:ext uri="{FF2B5EF4-FFF2-40B4-BE49-F238E27FC236}">
                  <a16:creationId xmlns:a16="http://schemas.microsoft.com/office/drawing/2014/main" id="{DE8F1844-91F6-4B6B-BA29-AEB37FE681F8}"/>
                </a:ext>
              </a:extLst>
            </p:cNvPr>
            <p:cNvSpPr/>
            <p:nvPr/>
          </p:nvSpPr>
          <p:spPr>
            <a:xfrm rot="10028043">
              <a:off x="14211900" y="-255589"/>
              <a:ext cx="846402" cy="3586594"/>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Triangle 14">
              <a:extLst>
                <a:ext uri="{FF2B5EF4-FFF2-40B4-BE49-F238E27FC236}">
                  <a16:creationId xmlns:a16="http://schemas.microsoft.com/office/drawing/2014/main" id="{AE84C021-6F9A-4015-8373-87695B038884}"/>
                </a:ext>
              </a:extLst>
            </p:cNvPr>
            <p:cNvSpPr/>
            <p:nvPr/>
          </p:nvSpPr>
          <p:spPr>
            <a:xfrm flipH="1">
              <a:off x="13241357" y="3028432"/>
              <a:ext cx="1407005" cy="5201167"/>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006B6DF5-CB72-4DFB-BF21-D5D748A0A29E}"/>
                </a:ext>
              </a:extLst>
            </p:cNvPr>
            <p:cNvCxnSpPr>
              <a:cxnSpLocks/>
            </p:cNvCxnSpPr>
            <p:nvPr/>
          </p:nvCxnSpPr>
          <p:spPr>
            <a:xfrm flipH="1">
              <a:off x="12607134" y="3729855"/>
              <a:ext cx="1870866" cy="45274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E660A04-776D-4741-8725-E7062EE1490E}"/>
                </a:ext>
              </a:extLst>
            </p:cNvPr>
            <p:cNvCxnSpPr>
              <a:cxnSpLocks/>
            </p:cNvCxnSpPr>
            <p:nvPr/>
          </p:nvCxnSpPr>
          <p:spPr>
            <a:xfrm>
              <a:off x="14272691" y="-533400"/>
              <a:ext cx="205309" cy="4235954"/>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59F89CD2-900C-4705-97A7-37C1E95C36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 y="7543800"/>
              <a:ext cx="1146375" cy="573187"/>
            </a:xfrm>
            <a:prstGeom prst="rect">
              <a:avLst/>
            </a:prstGeom>
          </p:spPr>
        </p:pic>
      </p:grpSp>
    </p:spTree>
    <p:extLst>
      <p:ext uri="{BB962C8B-B14F-4D97-AF65-F5344CB8AC3E}">
        <p14:creationId xmlns:p14="http://schemas.microsoft.com/office/powerpoint/2010/main" val="1018131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9615" y="398751"/>
            <a:ext cx="9256294" cy="2137410"/>
          </a:xfrm>
        </p:spPr>
        <p:txBody>
          <a:bodyPr>
            <a:noAutofit/>
          </a:bodyPr>
          <a:lstStyle/>
          <a:p>
            <a:r>
              <a:rPr lang="en-US" sz="4480" dirty="0"/>
              <a:t> Mitigation Recommendations</a:t>
            </a:r>
          </a:p>
        </p:txBody>
      </p:sp>
      <p:sp>
        <p:nvSpPr>
          <p:cNvPr id="3" name="Text Placeholder 2"/>
          <p:cNvSpPr>
            <a:spLocks noGrp="1"/>
          </p:cNvSpPr>
          <p:nvPr>
            <p:ph idx="1"/>
          </p:nvPr>
        </p:nvSpPr>
        <p:spPr>
          <a:xfrm>
            <a:off x="598107" y="1430400"/>
            <a:ext cx="11674258" cy="2637922"/>
          </a:xfrm>
        </p:spPr>
        <p:txBody>
          <a:bodyPr>
            <a:noAutofit/>
          </a:bodyPr>
          <a:lstStyle/>
          <a:p>
            <a:r>
              <a:rPr lang="en-US" sz="2880" dirty="0">
                <a:cs typeface="Arial" panose="020B0604020202020204" pitchFamily="34" charset="0"/>
              </a:rPr>
              <a:t>Use Category 6A or higher-performing 4-pair twisted-pair cabling, 	      or larger AWG or shielded cables</a:t>
            </a:r>
          </a:p>
          <a:p>
            <a:r>
              <a:rPr lang="en-US" sz="2880" dirty="0">
                <a:cs typeface="Arial" panose="020B0604020202020204" pitchFamily="34" charset="0"/>
              </a:rPr>
              <a:t>Reduce channel length, as necessary, to offset increased insertion loss</a:t>
            </a:r>
          </a:p>
          <a:p>
            <a:r>
              <a:rPr lang="en-US" sz="2880" dirty="0">
                <a:cs typeface="Arial" panose="020B0604020202020204" pitchFamily="34" charset="0"/>
              </a:rPr>
              <a:t>Use open wire tray or similar cable management that provides for largely unrestricted airflow around the installed cables</a:t>
            </a:r>
          </a:p>
          <a:p>
            <a:r>
              <a:rPr lang="en-US" sz="2880" dirty="0">
                <a:cs typeface="Arial" panose="020B0604020202020204" pitchFamily="34" charset="0"/>
              </a:rPr>
              <a:t> Mix unpowered cables with powered cables</a:t>
            </a:r>
          </a:p>
          <a:p>
            <a:r>
              <a:rPr lang="en-US" sz="2880" dirty="0">
                <a:cs typeface="Arial" panose="020B0604020202020204" pitchFamily="34" charset="0"/>
              </a:rPr>
              <a:t>Reduce bundle size (24) and allow space between bundles</a:t>
            </a:r>
          </a:p>
        </p:txBody>
      </p:sp>
      <p:grpSp>
        <p:nvGrpSpPr>
          <p:cNvPr id="6" name="Group 5">
            <a:extLst>
              <a:ext uri="{FF2B5EF4-FFF2-40B4-BE49-F238E27FC236}">
                <a16:creationId xmlns:a16="http://schemas.microsoft.com/office/drawing/2014/main" id="{F168ACBD-8E34-4066-BFAF-22FED11693A6}"/>
              </a:ext>
            </a:extLst>
          </p:cNvPr>
          <p:cNvGrpSpPr/>
          <p:nvPr/>
        </p:nvGrpSpPr>
        <p:grpSpPr>
          <a:xfrm>
            <a:off x="1831797" y="5998865"/>
            <a:ext cx="1383235" cy="1590677"/>
            <a:chOff x="2665749" y="920717"/>
            <a:chExt cx="1613757" cy="1855769"/>
          </a:xfrm>
        </p:grpSpPr>
        <p:sp>
          <p:nvSpPr>
            <p:cNvPr id="7" name="Oval 6">
              <a:extLst>
                <a:ext uri="{FF2B5EF4-FFF2-40B4-BE49-F238E27FC236}">
                  <a16:creationId xmlns:a16="http://schemas.microsoft.com/office/drawing/2014/main" id="{F4B779B3-829C-452C-8FF0-85CD60509523}"/>
                </a:ext>
              </a:extLst>
            </p:cNvPr>
            <p:cNvSpPr/>
            <p:nvPr/>
          </p:nvSpPr>
          <p:spPr>
            <a:xfrm>
              <a:off x="3340568" y="1184842"/>
              <a:ext cx="256355" cy="264124"/>
            </a:xfrm>
            <a:prstGeom prst="ellipse">
              <a:avLst/>
            </a:prstGeom>
            <a:gradFill>
              <a:gsLst>
                <a:gs pos="50000">
                  <a:srgbClr val="8076A0"/>
                </a:gs>
                <a:gs pos="0">
                  <a:srgbClr val="FF7C80"/>
                </a:gs>
                <a:gs pos="100000">
                  <a:srgbClr val="0070C0"/>
                </a:gs>
              </a:gsLst>
              <a:lin ang="16200000" scaled="0"/>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8" name="Oval 7">
              <a:extLst>
                <a:ext uri="{FF2B5EF4-FFF2-40B4-BE49-F238E27FC236}">
                  <a16:creationId xmlns:a16="http://schemas.microsoft.com/office/drawing/2014/main" id="{E30CE360-480B-4673-9271-7D4C43E75494}"/>
                </a:ext>
              </a:extLst>
            </p:cNvPr>
            <p:cNvSpPr/>
            <p:nvPr/>
          </p:nvSpPr>
          <p:spPr>
            <a:xfrm>
              <a:off x="3340568" y="1462774"/>
              <a:ext cx="256355" cy="264124"/>
            </a:xfrm>
            <a:prstGeom prst="ellipse">
              <a:avLst/>
            </a:prstGeom>
            <a:gradFill flip="none" rotWithShape="1">
              <a:gsLst>
                <a:gs pos="0">
                  <a:srgbClr val="FF0000"/>
                </a:gs>
                <a:gs pos="100000">
                  <a:srgbClr val="FF7C80"/>
                </a:gs>
              </a:gsLst>
              <a:lin ang="162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9" name="Oval 8">
              <a:extLst>
                <a:ext uri="{FF2B5EF4-FFF2-40B4-BE49-F238E27FC236}">
                  <a16:creationId xmlns:a16="http://schemas.microsoft.com/office/drawing/2014/main" id="{D868E53A-5DC0-422C-A725-12F33A86C6FD}"/>
                </a:ext>
              </a:extLst>
            </p:cNvPr>
            <p:cNvSpPr/>
            <p:nvPr/>
          </p:nvSpPr>
          <p:spPr>
            <a:xfrm>
              <a:off x="3340568" y="1713088"/>
              <a:ext cx="256355" cy="264124"/>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0" name="Oval 9">
              <a:extLst>
                <a:ext uri="{FF2B5EF4-FFF2-40B4-BE49-F238E27FC236}">
                  <a16:creationId xmlns:a16="http://schemas.microsoft.com/office/drawing/2014/main" id="{618A79DF-DE17-4A13-B420-D40460540BD3}"/>
                </a:ext>
              </a:extLst>
            </p:cNvPr>
            <p:cNvSpPr/>
            <p:nvPr/>
          </p:nvSpPr>
          <p:spPr>
            <a:xfrm>
              <a:off x="3340568" y="1984116"/>
              <a:ext cx="256355" cy="264124"/>
            </a:xfrm>
            <a:prstGeom prst="ellipse">
              <a:avLst/>
            </a:prstGeom>
            <a:gradFill flip="none" rotWithShape="1">
              <a:gsLst>
                <a:gs pos="0">
                  <a:srgbClr val="FF0000"/>
                </a:gs>
                <a:gs pos="100000">
                  <a:srgbClr val="FF7C80"/>
                </a:gs>
              </a:gsLst>
              <a:lin ang="54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1" name="Oval 10">
              <a:extLst>
                <a:ext uri="{FF2B5EF4-FFF2-40B4-BE49-F238E27FC236}">
                  <a16:creationId xmlns:a16="http://schemas.microsoft.com/office/drawing/2014/main" id="{9CAC1587-8256-4B4D-966F-7FE43DF8820C}"/>
                </a:ext>
              </a:extLst>
            </p:cNvPr>
            <p:cNvSpPr/>
            <p:nvPr/>
          </p:nvSpPr>
          <p:spPr>
            <a:xfrm>
              <a:off x="3340568" y="2248240"/>
              <a:ext cx="256355" cy="264124"/>
            </a:xfrm>
            <a:prstGeom prst="ellipse">
              <a:avLst/>
            </a:prstGeom>
            <a:gradFill>
              <a:gsLst>
                <a:gs pos="50000">
                  <a:srgbClr val="8076A0"/>
                </a:gs>
                <a:gs pos="0">
                  <a:srgbClr val="FF7C80"/>
                </a:gs>
                <a:gs pos="100000">
                  <a:srgbClr val="0070C0"/>
                </a:gs>
              </a:gsLst>
              <a:lin ang="5400000" scaled="0"/>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2" name="Oval 11">
              <a:extLst>
                <a:ext uri="{FF2B5EF4-FFF2-40B4-BE49-F238E27FC236}">
                  <a16:creationId xmlns:a16="http://schemas.microsoft.com/office/drawing/2014/main" id="{83C13119-B7CC-49E8-804E-B13ADE93437E}"/>
                </a:ext>
              </a:extLst>
            </p:cNvPr>
            <p:cNvSpPr/>
            <p:nvPr/>
          </p:nvSpPr>
          <p:spPr>
            <a:xfrm>
              <a:off x="3562918" y="1323702"/>
              <a:ext cx="256355" cy="264124"/>
            </a:xfrm>
            <a:prstGeom prst="ellipse">
              <a:avLst/>
            </a:prstGeom>
            <a:gradFill>
              <a:gsLst>
                <a:gs pos="50000">
                  <a:srgbClr val="8076A0"/>
                </a:gs>
                <a:gs pos="0">
                  <a:srgbClr val="FF7C80"/>
                </a:gs>
                <a:gs pos="100000">
                  <a:srgbClr val="0070C0"/>
                </a:gs>
              </a:gsLst>
              <a:lin ang="18000000" scaled="0"/>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3" name="Oval 12">
              <a:extLst>
                <a:ext uri="{FF2B5EF4-FFF2-40B4-BE49-F238E27FC236}">
                  <a16:creationId xmlns:a16="http://schemas.microsoft.com/office/drawing/2014/main" id="{50EC5DF2-7756-4482-9201-9AC30108B4A1}"/>
                </a:ext>
              </a:extLst>
            </p:cNvPr>
            <p:cNvSpPr/>
            <p:nvPr/>
          </p:nvSpPr>
          <p:spPr>
            <a:xfrm>
              <a:off x="3562918" y="1587932"/>
              <a:ext cx="256355" cy="264124"/>
            </a:xfrm>
            <a:prstGeom prst="ellipse">
              <a:avLst/>
            </a:prstGeom>
            <a:gradFill flip="none" rotWithShape="1">
              <a:gsLst>
                <a:gs pos="0">
                  <a:srgbClr val="FF0000"/>
                </a:gs>
                <a:gs pos="100000">
                  <a:srgbClr val="FF7C80"/>
                </a:gs>
              </a:gsLst>
              <a:lin ang="189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4" name="Oval 13">
              <a:extLst>
                <a:ext uri="{FF2B5EF4-FFF2-40B4-BE49-F238E27FC236}">
                  <a16:creationId xmlns:a16="http://schemas.microsoft.com/office/drawing/2014/main" id="{C81E81CF-F133-4E71-92E8-5D186D646476}"/>
                </a:ext>
              </a:extLst>
            </p:cNvPr>
            <p:cNvSpPr/>
            <p:nvPr/>
          </p:nvSpPr>
          <p:spPr>
            <a:xfrm>
              <a:off x="3562918" y="1845151"/>
              <a:ext cx="256355" cy="264124"/>
            </a:xfrm>
            <a:prstGeom prst="ellipse">
              <a:avLst/>
            </a:prstGeom>
            <a:gradFill>
              <a:gsLst>
                <a:gs pos="0">
                  <a:srgbClr val="FF0000"/>
                </a:gs>
                <a:gs pos="100000">
                  <a:srgbClr val="FF7C80"/>
                </a:gs>
              </a:gsLst>
              <a:lin ang="2700000" scaled="1"/>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5" name="Oval 14">
              <a:extLst>
                <a:ext uri="{FF2B5EF4-FFF2-40B4-BE49-F238E27FC236}">
                  <a16:creationId xmlns:a16="http://schemas.microsoft.com/office/drawing/2014/main" id="{E6125B34-BC40-4930-85C8-8C36085F0160}"/>
                </a:ext>
              </a:extLst>
            </p:cNvPr>
            <p:cNvSpPr/>
            <p:nvPr/>
          </p:nvSpPr>
          <p:spPr>
            <a:xfrm>
              <a:off x="3562918" y="2109273"/>
              <a:ext cx="256355" cy="264124"/>
            </a:xfrm>
            <a:prstGeom prst="ellipse">
              <a:avLst/>
            </a:prstGeom>
            <a:gradFill flip="none" rotWithShape="1">
              <a:gsLst>
                <a:gs pos="50000">
                  <a:srgbClr val="8076A0"/>
                </a:gs>
                <a:gs pos="0">
                  <a:srgbClr val="FF7C80"/>
                </a:gs>
                <a:gs pos="100000">
                  <a:srgbClr val="0070C0"/>
                </a:gs>
              </a:gsLst>
              <a:lin ang="3600000" scaled="0"/>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6" name="Oval 15">
              <a:extLst>
                <a:ext uri="{FF2B5EF4-FFF2-40B4-BE49-F238E27FC236}">
                  <a16:creationId xmlns:a16="http://schemas.microsoft.com/office/drawing/2014/main" id="{6638AE26-2994-4899-906C-F8DF641A9A1D}"/>
                </a:ext>
              </a:extLst>
            </p:cNvPr>
            <p:cNvSpPr/>
            <p:nvPr/>
          </p:nvSpPr>
          <p:spPr>
            <a:xfrm>
              <a:off x="3793338" y="1448966"/>
              <a:ext cx="256355" cy="264124"/>
            </a:xfrm>
            <a:prstGeom prst="ellipse">
              <a:avLst/>
            </a:prstGeom>
            <a:gradFill flip="none" rotWithShape="1">
              <a:gsLst>
                <a:gs pos="50000">
                  <a:srgbClr val="8076A0"/>
                </a:gs>
                <a:gs pos="0">
                  <a:srgbClr val="FF7C80"/>
                </a:gs>
                <a:gs pos="100000">
                  <a:srgbClr val="0070C0"/>
                </a:gs>
              </a:gsLst>
              <a:lin ang="19800000" scaled="0"/>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7" name="Oval 16">
              <a:extLst>
                <a:ext uri="{FF2B5EF4-FFF2-40B4-BE49-F238E27FC236}">
                  <a16:creationId xmlns:a16="http://schemas.microsoft.com/office/drawing/2014/main" id="{AC1B8F66-98DF-4DB0-909B-E222589DB82E}"/>
                </a:ext>
              </a:extLst>
            </p:cNvPr>
            <p:cNvSpPr/>
            <p:nvPr/>
          </p:nvSpPr>
          <p:spPr>
            <a:xfrm>
              <a:off x="3793338" y="1713088"/>
              <a:ext cx="256355" cy="264124"/>
            </a:xfrm>
            <a:prstGeom prst="ellipse">
              <a:avLst/>
            </a:prstGeom>
            <a:gradFill flip="none" rotWithShape="1">
              <a:gsLst>
                <a:gs pos="50000">
                  <a:srgbClr val="8076A0"/>
                </a:gs>
                <a:gs pos="0">
                  <a:srgbClr val="FF7C80"/>
                </a:gs>
                <a:gs pos="100000">
                  <a:srgbClr val="0070C0"/>
                </a:gs>
              </a:gsLst>
              <a:lin ang="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8" name="Oval 17">
              <a:extLst>
                <a:ext uri="{FF2B5EF4-FFF2-40B4-BE49-F238E27FC236}">
                  <a16:creationId xmlns:a16="http://schemas.microsoft.com/office/drawing/2014/main" id="{084ACC8D-F6B1-4C84-AC3E-EC6E81A93D6E}"/>
                </a:ext>
              </a:extLst>
            </p:cNvPr>
            <p:cNvSpPr/>
            <p:nvPr/>
          </p:nvSpPr>
          <p:spPr>
            <a:xfrm>
              <a:off x="3793338" y="1984116"/>
              <a:ext cx="256355" cy="264124"/>
            </a:xfrm>
            <a:prstGeom prst="ellipse">
              <a:avLst/>
            </a:prstGeom>
            <a:gradFill>
              <a:gsLst>
                <a:gs pos="50000">
                  <a:srgbClr val="8076A0"/>
                </a:gs>
                <a:gs pos="0">
                  <a:srgbClr val="FF7C80"/>
                </a:gs>
                <a:gs pos="100000">
                  <a:srgbClr val="0070C0"/>
                </a:gs>
              </a:gsLst>
              <a:lin ang="1800000" scaled="0"/>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9" name="Oval 18">
              <a:extLst>
                <a:ext uri="{FF2B5EF4-FFF2-40B4-BE49-F238E27FC236}">
                  <a16:creationId xmlns:a16="http://schemas.microsoft.com/office/drawing/2014/main" id="{B3A4642E-841E-464D-8254-772373662EEC}"/>
                </a:ext>
              </a:extLst>
            </p:cNvPr>
            <p:cNvSpPr/>
            <p:nvPr/>
          </p:nvSpPr>
          <p:spPr>
            <a:xfrm>
              <a:off x="3114810" y="1323702"/>
              <a:ext cx="256355" cy="264124"/>
            </a:xfrm>
            <a:prstGeom prst="ellipse">
              <a:avLst/>
            </a:prstGeom>
            <a:gradFill>
              <a:gsLst>
                <a:gs pos="50000">
                  <a:srgbClr val="8076A0"/>
                </a:gs>
                <a:gs pos="0">
                  <a:srgbClr val="FF7C80"/>
                </a:gs>
                <a:gs pos="100000">
                  <a:srgbClr val="0070C0"/>
                </a:gs>
              </a:gsLst>
              <a:lin ang="14400000" scaled="0"/>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20" name="Oval 19">
              <a:extLst>
                <a:ext uri="{FF2B5EF4-FFF2-40B4-BE49-F238E27FC236}">
                  <a16:creationId xmlns:a16="http://schemas.microsoft.com/office/drawing/2014/main" id="{C47E0815-1A3E-48CF-AB8D-8B489C732C27}"/>
                </a:ext>
              </a:extLst>
            </p:cNvPr>
            <p:cNvSpPr/>
            <p:nvPr/>
          </p:nvSpPr>
          <p:spPr>
            <a:xfrm>
              <a:off x="3114810" y="1587932"/>
              <a:ext cx="256355" cy="264124"/>
            </a:xfrm>
            <a:prstGeom prst="ellipse">
              <a:avLst/>
            </a:prstGeom>
            <a:gradFill flip="none" rotWithShape="1">
              <a:gsLst>
                <a:gs pos="0">
                  <a:srgbClr val="FF0000"/>
                </a:gs>
                <a:gs pos="100000">
                  <a:srgbClr val="FF7C80"/>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21" name="Oval 20">
              <a:extLst>
                <a:ext uri="{FF2B5EF4-FFF2-40B4-BE49-F238E27FC236}">
                  <a16:creationId xmlns:a16="http://schemas.microsoft.com/office/drawing/2014/main" id="{C85598D1-8501-4BEB-954D-D111E99A8CAE}"/>
                </a:ext>
              </a:extLst>
            </p:cNvPr>
            <p:cNvSpPr/>
            <p:nvPr/>
          </p:nvSpPr>
          <p:spPr>
            <a:xfrm>
              <a:off x="3114810" y="1845151"/>
              <a:ext cx="256355" cy="264124"/>
            </a:xfrm>
            <a:prstGeom prst="ellipse">
              <a:avLst/>
            </a:prstGeom>
            <a:gradFill flip="none" rotWithShape="1">
              <a:gsLst>
                <a:gs pos="0">
                  <a:srgbClr val="FF0000"/>
                </a:gs>
                <a:gs pos="100000">
                  <a:srgbClr val="FF7C80"/>
                </a:gs>
              </a:gsLst>
              <a:lin ang="81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22" name="Oval 21">
              <a:extLst>
                <a:ext uri="{FF2B5EF4-FFF2-40B4-BE49-F238E27FC236}">
                  <a16:creationId xmlns:a16="http://schemas.microsoft.com/office/drawing/2014/main" id="{A1015003-379C-41DA-8493-D2B33ADFA137}"/>
                </a:ext>
              </a:extLst>
            </p:cNvPr>
            <p:cNvSpPr/>
            <p:nvPr/>
          </p:nvSpPr>
          <p:spPr>
            <a:xfrm>
              <a:off x="3114810" y="2109273"/>
              <a:ext cx="256355" cy="264124"/>
            </a:xfrm>
            <a:prstGeom prst="ellipse">
              <a:avLst/>
            </a:prstGeom>
            <a:gradFill>
              <a:gsLst>
                <a:gs pos="50000">
                  <a:srgbClr val="8076A0"/>
                </a:gs>
                <a:gs pos="0">
                  <a:srgbClr val="FF7C80"/>
                </a:gs>
                <a:gs pos="100000">
                  <a:srgbClr val="0070C0"/>
                </a:gs>
              </a:gsLst>
              <a:lin ang="7200000" scaled="0"/>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23" name="Oval 22">
              <a:extLst>
                <a:ext uri="{FF2B5EF4-FFF2-40B4-BE49-F238E27FC236}">
                  <a16:creationId xmlns:a16="http://schemas.microsoft.com/office/drawing/2014/main" id="{09E1FC19-502B-4187-8B0A-A9673ED44C91}"/>
                </a:ext>
              </a:extLst>
            </p:cNvPr>
            <p:cNvSpPr/>
            <p:nvPr/>
          </p:nvSpPr>
          <p:spPr>
            <a:xfrm>
              <a:off x="2891425" y="1462774"/>
              <a:ext cx="256355" cy="264124"/>
            </a:xfrm>
            <a:prstGeom prst="ellipse">
              <a:avLst/>
            </a:prstGeom>
            <a:gradFill>
              <a:gsLst>
                <a:gs pos="50000">
                  <a:srgbClr val="8076A0"/>
                </a:gs>
                <a:gs pos="0">
                  <a:srgbClr val="FF7C80"/>
                </a:gs>
                <a:gs pos="100000">
                  <a:srgbClr val="0070C0"/>
                </a:gs>
              </a:gsLst>
              <a:lin ang="12600000" scaled="0"/>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24" name="Oval 23">
              <a:extLst>
                <a:ext uri="{FF2B5EF4-FFF2-40B4-BE49-F238E27FC236}">
                  <a16:creationId xmlns:a16="http://schemas.microsoft.com/office/drawing/2014/main" id="{BB8D4810-5B9B-4201-879B-94904B0D60F4}"/>
                </a:ext>
              </a:extLst>
            </p:cNvPr>
            <p:cNvSpPr/>
            <p:nvPr/>
          </p:nvSpPr>
          <p:spPr>
            <a:xfrm>
              <a:off x="2891425" y="1713088"/>
              <a:ext cx="256355" cy="264124"/>
            </a:xfrm>
            <a:prstGeom prst="ellipse">
              <a:avLst/>
            </a:prstGeom>
            <a:gradFill>
              <a:gsLst>
                <a:gs pos="50000">
                  <a:srgbClr val="8076A0"/>
                </a:gs>
                <a:gs pos="0">
                  <a:srgbClr val="FF7C80"/>
                </a:gs>
                <a:gs pos="100000">
                  <a:srgbClr val="0070C0"/>
                </a:gs>
              </a:gsLst>
              <a:lin ang="10800000" scaled="0"/>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25" name="Oval 24">
              <a:extLst>
                <a:ext uri="{FF2B5EF4-FFF2-40B4-BE49-F238E27FC236}">
                  <a16:creationId xmlns:a16="http://schemas.microsoft.com/office/drawing/2014/main" id="{E62997B3-EE2A-4115-91C3-E59E4F315F02}"/>
                </a:ext>
              </a:extLst>
            </p:cNvPr>
            <p:cNvSpPr/>
            <p:nvPr/>
          </p:nvSpPr>
          <p:spPr>
            <a:xfrm>
              <a:off x="2891425" y="1984116"/>
              <a:ext cx="256355" cy="264124"/>
            </a:xfrm>
            <a:prstGeom prst="ellipse">
              <a:avLst/>
            </a:prstGeom>
            <a:gradFill>
              <a:gsLst>
                <a:gs pos="50000">
                  <a:srgbClr val="8076A0"/>
                </a:gs>
                <a:gs pos="0">
                  <a:srgbClr val="FF7C80"/>
                </a:gs>
                <a:gs pos="100000">
                  <a:srgbClr val="0070C0"/>
                </a:gs>
              </a:gsLst>
              <a:lin ang="9000000" scaled="0"/>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26" name="Oval 25">
              <a:extLst>
                <a:ext uri="{FF2B5EF4-FFF2-40B4-BE49-F238E27FC236}">
                  <a16:creationId xmlns:a16="http://schemas.microsoft.com/office/drawing/2014/main" id="{1D3186D2-2288-4867-8BC3-7607D01EFFFD}"/>
                </a:ext>
              </a:extLst>
            </p:cNvPr>
            <p:cNvSpPr/>
            <p:nvPr/>
          </p:nvSpPr>
          <p:spPr>
            <a:xfrm>
              <a:off x="4023151" y="1845151"/>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27" name="Oval 26">
              <a:extLst>
                <a:ext uri="{FF2B5EF4-FFF2-40B4-BE49-F238E27FC236}">
                  <a16:creationId xmlns:a16="http://schemas.microsoft.com/office/drawing/2014/main" id="{84A43018-EA86-4968-AB9A-917A31E9057A}"/>
                </a:ext>
              </a:extLst>
            </p:cNvPr>
            <p:cNvSpPr/>
            <p:nvPr/>
          </p:nvSpPr>
          <p:spPr>
            <a:xfrm>
              <a:off x="4023151" y="1587932"/>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28" name="Oval 27">
              <a:extLst>
                <a:ext uri="{FF2B5EF4-FFF2-40B4-BE49-F238E27FC236}">
                  <a16:creationId xmlns:a16="http://schemas.microsoft.com/office/drawing/2014/main" id="{82D6F427-2023-411E-BC5E-81E2AB5CEF8B}"/>
                </a:ext>
              </a:extLst>
            </p:cNvPr>
            <p:cNvSpPr/>
            <p:nvPr/>
          </p:nvSpPr>
          <p:spPr>
            <a:xfrm>
              <a:off x="3793338" y="1184842"/>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29" name="Oval 28">
              <a:extLst>
                <a:ext uri="{FF2B5EF4-FFF2-40B4-BE49-F238E27FC236}">
                  <a16:creationId xmlns:a16="http://schemas.microsoft.com/office/drawing/2014/main" id="{E257FACD-E66C-43DB-BF1F-02A87FEAFF56}"/>
                </a:ext>
              </a:extLst>
            </p:cNvPr>
            <p:cNvSpPr/>
            <p:nvPr/>
          </p:nvSpPr>
          <p:spPr>
            <a:xfrm>
              <a:off x="3562918" y="1059684"/>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30" name="Oval 29">
              <a:extLst>
                <a:ext uri="{FF2B5EF4-FFF2-40B4-BE49-F238E27FC236}">
                  <a16:creationId xmlns:a16="http://schemas.microsoft.com/office/drawing/2014/main" id="{566D50CC-C434-4019-99DC-9320B1B823FD}"/>
                </a:ext>
              </a:extLst>
            </p:cNvPr>
            <p:cNvSpPr/>
            <p:nvPr/>
          </p:nvSpPr>
          <p:spPr>
            <a:xfrm>
              <a:off x="4023151" y="1323702"/>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31" name="Oval 30">
              <a:extLst>
                <a:ext uri="{FF2B5EF4-FFF2-40B4-BE49-F238E27FC236}">
                  <a16:creationId xmlns:a16="http://schemas.microsoft.com/office/drawing/2014/main" id="{9B81356D-54DC-459B-817B-4E8A2032F23F}"/>
                </a:ext>
              </a:extLst>
            </p:cNvPr>
            <p:cNvSpPr/>
            <p:nvPr/>
          </p:nvSpPr>
          <p:spPr>
            <a:xfrm>
              <a:off x="3340568" y="920717"/>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32" name="Oval 31">
              <a:extLst>
                <a:ext uri="{FF2B5EF4-FFF2-40B4-BE49-F238E27FC236}">
                  <a16:creationId xmlns:a16="http://schemas.microsoft.com/office/drawing/2014/main" id="{9CAAD7C6-13C7-4A41-9715-E48617CE1DF4}"/>
                </a:ext>
              </a:extLst>
            </p:cNvPr>
            <p:cNvSpPr/>
            <p:nvPr/>
          </p:nvSpPr>
          <p:spPr>
            <a:xfrm>
              <a:off x="4023151" y="2109273"/>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33" name="Oval 32">
              <a:extLst>
                <a:ext uri="{FF2B5EF4-FFF2-40B4-BE49-F238E27FC236}">
                  <a16:creationId xmlns:a16="http://schemas.microsoft.com/office/drawing/2014/main" id="{35096513-3F45-4616-8457-E665A232FEC1}"/>
                </a:ext>
              </a:extLst>
            </p:cNvPr>
            <p:cNvSpPr/>
            <p:nvPr/>
          </p:nvSpPr>
          <p:spPr>
            <a:xfrm>
              <a:off x="3793338" y="2248240"/>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34" name="Oval 33">
              <a:extLst>
                <a:ext uri="{FF2B5EF4-FFF2-40B4-BE49-F238E27FC236}">
                  <a16:creationId xmlns:a16="http://schemas.microsoft.com/office/drawing/2014/main" id="{39D749F7-C7F9-4D35-A311-E90118BFFC00}"/>
                </a:ext>
              </a:extLst>
            </p:cNvPr>
            <p:cNvSpPr/>
            <p:nvPr/>
          </p:nvSpPr>
          <p:spPr>
            <a:xfrm>
              <a:off x="3562918" y="2372299"/>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35" name="Oval 34">
              <a:extLst>
                <a:ext uri="{FF2B5EF4-FFF2-40B4-BE49-F238E27FC236}">
                  <a16:creationId xmlns:a16="http://schemas.microsoft.com/office/drawing/2014/main" id="{E0EEC6B8-2E24-47D8-847E-08F4A3A1A671}"/>
                </a:ext>
              </a:extLst>
            </p:cNvPr>
            <p:cNvSpPr/>
            <p:nvPr/>
          </p:nvSpPr>
          <p:spPr>
            <a:xfrm>
              <a:off x="3114810" y="1059684"/>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36" name="Oval 35">
              <a:extLst>
                <a:ext uri="{FF2B5EF4-FFF2-40B4-BE49-F238E27FC236}">
                  <a16:creationId xmlns:a16="http://schemas.microsoft.com/office/drawing/2014/main" id="{7CC6C38B-DE32-46AD-8ED4-0BDFACDD3454}"/>
                </a:ext>
              </a:extLst>
            </p:cNvPr>
            <p:cNvSpPr/>
            <p:nvPr/>
          </p:nvSpPr>
          <p:spPr>
            <a:xfrm>
              <a:off x="2891425" y="1184842"/>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37" name="Oval 36">
              <a:extLst>
                <a:ext uri="{FF2B5EF4-FFF2-40B4-BE49-F238E27FC236}">
                  <a16:creationId xmlns:a16="http://schemas.microsoft.com/office/drawing/2014/main" id="{A38C41B9-02C3-476A-A75C-16BB24599BE9}"/>
                </a:ext>
              </a:extLst>
            </p:cNvPr>
            <p:cNvSpPr/>
            <p:nvPr/>
          </p:nvSpPr>
          <p:spPr>
            <a:xfrm>
              <a:off x="2665749" y="1323702"/>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38" name="Oval 37">
              <a:extLst>
                <a:ext uri="{FF2B5EF4-FFF2-40B4-BE49-F238E27FC236}">
                  <a16:creationId xmlns:a16="http://schemas.microsoft.com/office/drawing/2014/main" id="{975CAEB9-A710-4F5D-A6F4-78423D7865E3}"/>
                </a:ext>
              </a:extLst>
            </p:cNvPr>
            <p:cNvSpPr/>
            <p:nvPr/>
          </p:nvSpPr>
          <p:spPr>
            <a:xfrm>
              <a:off x="2665749" y="1587932"/>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39" name="Oval 38">
              <a:extLst>
                <a:ext uri="{FF2B5EF4-FFF2-40B4-BE49-F238E27FC236}">
                  <a16:creationId xmlns:a16="http://schemas.microsoft.com/office/drawing/2014/main" id="{2B9FA7A4-7A95-43C9-8EC0-54EB63480F6E}"/>
                </a:ext>
              </a:extLst>
            </p:cNvPr>
            <p:cNvSpPr/>
            <p:nvPr/>
          </p:nvSpPr>
          <p:spPr>
            <a:xfrm>
              <a:off x="2665749" y="1845151"/>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40" name="Oval 39">
              <a:extLst>
                <a:ext uri="{FF2B5EF4-FFF2-40B4-BE49-F238E27FC236}">
                  <a16:creationId xmlns:a16="http://schemas.microsoft.com/office/drawing/2014/main" id="{153BE22B-46BA-43A4-8147-9BD2BE7060A9}"/>
                </a:ext>
              </a:extLst>
            </p:cNvPr>
            <p:cNvSpPr/>
            <p:nvPr/>
          </p:nvSpPr>
          <p:spPr>
            <a:xfrm>
              <a:off x="2665749" y="2109273"/>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41" name="Oval 40">
              <a:extLst>
                <a:ext uri="{FF2B5EF4-FFF2-40B4-BE49-F238E27FC236}">
                  <a16:creationId xmlns:a16="http://schemas.microsoft.com/office/drawing/2014/main" id="{1DB5E1FF-BE4B-4540-8864-095F87EFB020}"/>
                </a:ext>
              </a:extLst>
            </p:cNvPr>
            <p:cNvSpPr/>
            <p:nvPr/>
          </p:nvSpPr>
          <p:spPr>
            <a:xfrm>
              <a:off x="2891425" y="2248240"/>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42" name="Oval 41">
              <a:extLst>
                <a:ext uri="{FF2B5EF4-FFF2-40B4-BE49-F238E27FC236}">
                  <a16:creationId xmlns:a16="http://schemas.microsoft.com/office/drawing/2014/main" id="{5BB84E7A-C4F1-4BF8-A818-817F77333A58}"/>
                </a:ext>
              </a:extLst>
            </p:cNvPr>
            <p:cNvSpPr/>
            <p:nvPr/>
          </p:nvSpPr>
          <p:spPr>
            <a:xfrm>
              <a:off x="3114810" y="2372299"/>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43" name="Oval 42">
              <a:extLst>
                <a:ext uri="{FF2B5EF4-FFF2-40B4-BE49-F238E27FC236}">
                  <a16:creationId xmlns:a16="http://schemas.microsoft.com/office/drawing/2014/main" id="{FF1585A9-D288-493E-B166-4B76CD5EABEB}"/>
                </a:ext>
              </a:extLst>
            </p:cNvPr>
            <p:cNvSpPr/>
            <p:nvPr/>
          </p:nvSpPr>
          <p:spPr>
            <a:xfrm>
              <a:off x="3340568" y="2512362"/>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grpSp>
      <p:grpSp>
        <p:nvGrpSpPr>
          <p:cNvPr id="44" name="Group 43">
            <a:extLst>
              <a:ext uri="{FF2B5EF4-FFF2-40B4-BE49-F238E27FC236}">
                <a16:creationId xmlns:a16="http://schemas.microsoft.com/office/drawing/2014/main" id="{638F79F5-ACB0-4056-B528-6541255B8414}"/>
              </a:ext>
            </a:extLst>
          </p:cNvPr>
          <p:cNvGrpSpPr/>
          <p:nvPr/>
        </p:nvGrpSpPr>
        <p:grpSpPr>
          <a:xfrm>
            <a:off x="5554961" y="6549007"/>
            <a:ext cx="1026406" cy="1176390"/>
            <a:chOff x="2891425" y="1184842"/>
            <a:chExt cx="1158268" cy="1327522"/>
          </a:xfrm>
        </p:grpSpPr>
        <p:sp>
          <p:nvSpPr>
            <p:cNvPr id="45" name="Oval 44">
              <a:extLst>
                <a:ext uri="{FF2B5EF4-FFF2-40B4-BE49-F238E27FC236}">
                  <a16:creationId xmlns:a16="http://schemas.microsoft.com/office/drawing/2014/main" id="{EB8187DF-8E0D-4709-A14C-94C02CABD117}"/>
                </a:ext>
              </a:extLst>
            </p:cNvPr>
            <p:cNvSpPr/>
            <p:nvPr/>
          </p:nvSpPr>
          <p:spPr>
            <a:xfrm>
              <a:off x="3340568" y="1184842"/>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46" name="Oval 45">
              <a:extLst>
                <a:ext uri="{FF2B5EF4-FFF2-40B4-BE49-F238E27FC236}">
                  <a16:creationId xmlns:a16="http://schemas.microsoft.com/office/drawing/2014/main" id="{A9F08ECD-2C94-4034-8C6D-E824815891AD}"/>
                </a:ext>
              </a:extLst>
            </p:cNvPr>
            <p:cNvSpPr/>
            <p:nvPr/>
          </p:nvSpPr>
          <p:spPr>
            <a:xfrm>
              <a:off x="3340568" y="1462774"/>
              <a:ext cx="256355" cy="264124"/>
            </a:xfrm>
            <a:prstGeom prst="ellipse">
              <a:avLst/>
            </a:prstGeom>
            <a:gradFill flip="none" rotWithShape="1">
              <a:gsLst>
                <a:gs pos="0">
                  <a:srgbClr val="FF7C80"/>
                </a:gs>
                <a:gs pos="100000">
                  <a:srgbClr val="0070C0"/>
                </a:gs>
              </a:gsLst>
              <a:lin ang="162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47" name="Oval 46">
              <a:extLst>
                <a:ext uri="{FF2B5EF4-FFF2-40B4-BE49-F238E27FC236}">
                  <a16:creationId xmlns:a16="http://schemas.microsoft.com/office/drawing/2014/main" id="{C2C5A644-C34A-4CE0-944A-6CFA3865DDC5}"/>
                </a:ext>
              </a:extLst>
            </p:cNvPr>
            <p:cNvSpPr/>
            <p:nvPr/>
          </p:nvSpPr>
          <p:spPr>
            <a:xfrm>
              <a:off x="3340568" y="1713088"/>
              <a:ext cx="256355" cy="264124"/>
            </a:xfrm>
            <a:prstGeom prst="ellipse">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48" name="Oval 47">
              <a:extLst>
                <a:ext uri="{FF2B5EF4-FFF2-40B4-BE49-F238E27FC236}">
                  <a16:creationId xmlns:a16="http://schemas.microsoft.com/office/drawing/2014/main" id="{76051278-B198-43A4-9B97-EBA7C4D1BE9A}"/>
                </a:ext>
              </a:extLst>
            </p:cNvPr>
            <p:cNvSpPr/>
            <p:nvPr/>
          </p:nvSpPr>
          <p:spPr>
            <a:xfrm>
              <a:off x="3340568" y="1984116"/>
              <a:ext cx="256355" cy="264124"/>
            </a:xfrm>
            <a:prstGeom prst="ellipse">
              <a:avLst/>
            </a:prstGeom>
            <a:gradFill flip="none" rotWithShape="1">
              <a:gsLst>
                <a:gs pos="0">
                  <a:srgbClr val="FF7C80"/>
                </a:gs>
                <a:gs pos="100000">
                  <a:srgbClr val="0070C0"/>
                </a:gs>
              </a:gsLst>
              <a:lin ang="54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49" name="Oval 48">
              <a:extLst>
                <a:ext uri="{FF2B5EF4-FFF2-40B4-BE49-F238E27FC236}">
                  <a16:creationId xmlns:a16="http://schemas.microsoft.com/office/drawing/2014/main" id="{DFB0D8C6-1B24-4584-9868-036CC006C66C}"/>
                </a:ext>
              </a:extLst>
            </p:cNvPr>
            <p:cNvSpPr/>
            <p:nvPr/>
          </p:nvSpPr>
          <p:spPr>
            <a:xfrm>
              <a:off x="3340568" y="2248240"/>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50" name="Oval 49">
              <a:extLst>
                <a:ext uri="{FF2B5EF4-FFF2-40B4-BE49-F238E27FC236}">
                  <a16:creationId xmlns:a16="http://schemas.microsoft.com/office/drawing/2014/main" id="{54FF8728-2942-4DAB-BDD3-EF8E73769BFD}"/>
                </a:ext>
              </a:extLst>
            </p:cNvPr>
            <p:cNvSpPr/>
            <p:nvPr/>
          </p:nvSpPr>
          <p:spPr>
            <a:xfrm>
              <a:off x="3562918" y="1323702"/>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51" name="Oval 50">
              <a:extLst>
                <a:ext uri="{FF2B5EF4-FFF2-40B4-BE49-F238E27FC236}">
                  <a16:creationId xmlns:a16="http://schemas.microsoft.com/office/drawing/2014/main" id="{B6456DCC-E794-4844-89D8-2F5C30BD53DB}"/>
                </a:ext>
              </a:extLst>
            </p:cNvPr>
            <p:cNvSpPr/>
            <p:nvPr/>
          </p:nvSpPr>
          <p:spPr>
            <a:xfrm>
              <a:off x="3562918" y="1587932"/>
              <a:ext cx="256355" cy="264124"/>
            </a:xfrm>
            <a:prstGeom prst="ellipse">
              <a:avLst/>
            </a:prstGeom>
            <a:gradFill flip="none" rotWithShape="1">
              <a:gsLst>
                <a:gs pos="0">
                  <a:srgbClr val="FF7C80"/>
                </a:gs>
                <a:gs pos="100000">
                  <a:srgbClr val="0070C0"/>
                </a:gs>
              </a:gsLst>
              <a:lin ang="19800000" scaled="0"/>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52" name="Oval 51">
              <a:extLst>
                <a:ext uri="{FF2B5EF4-FFF2-40B4-BE49-F238E27FC236}">
                  <a16:creationId xmlns:a16="http://schemas.microsoft.com/office/drawing/2014/main" id="{0C1C6DCD-F01D-4F4D-ADD9-42D4D83B2287}"/>
                </a:ext>
              </a:extLst>
            </p:cNvPr>
            <p:cNvSpPr/>
            <p:nvPr/>
          </p:nvSpPr>
          <p:spPr>
            <a:xfrm>
              <a:off x="3562918" y="1845151"/>
              <a:ext cx="256355" cy="264124"/>
            </a:xfrm>
            <a:prstGeom prst="ellipse">
              <a:avLst/>
            </a:prstGeom>
            <a:gradFill>
              <a:gsLst>
                <a:gs pos="0">
                  <a:srgbClr val="FF7C80"/>
                </a:gs>
                <a:gs pos="100000">
                  <a:srgbClr val="0070C0"/>
                </a:gs>
              </a:gsLst>
              <a:lin ang="1800000" scaled="0"/>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53" name="Oval 52">
              <a:extLst>
                <a:ext uri="{FF2B5EF4-FFF2-40B4-BE49-F238E27FC236}">
                  <a16:creationId xmlns:a16="http://schemas.microsoft.com/office/drawing/2014/main" id="{CDF69FD6-CB42-484E-AEBC-17B7F061C7AF}"/>
                </a:ext>
              </a:extLst>
            </p:cNvPr>
            <p:cNvSpPr/>
            <p:nvPr/>
          </p:nvSpPr>
          <p:spPr>
            <a:xfrm>
              <a:off x="3562918" y="2109273"/>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54" name="Oval 53">
              <a:extLst>
                <a:ext uri="{FF2B5EF4-FFF2-40B4-BE49-F238E27FC236}">
                  <a16:creationId xmlns:a16="http://schemas.microsoft.com/office/drawing/2014/main" id="{FAA87086-6D74-47FF-AC07-34EF6B78AF43}"/>
                </a:ext>
              </a:extLst>
            </p:cNvPr>
            <p:cNvSpPr/>
            <p:nvPr/>
          </p:nvSpPr>
          <p:spPr>
            <a:xfrm>
              <a:off x="3793338" y="1448966"/>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55" name="Oval 54">
              <a:extLst>
                <a:ext uri="{FF2B5EF4-FFF2-40B4-BE49-F238E27FC236}">
                  <a16:creationId xmlns:a16="http://schemas.microsoft.com/office/drawing/2014/main" id="{34E1C5E3-D571-4588-9137-567FFEF8E1FF}"/>
                </a:ext>
              </a:extLst>
            </p:cNvPr>
            <p:cNvSpPr/>
            <p:nvPr/>
          </p:nvSpPr>
          <p:spPr>
            <a:xfrm>
              <a:off x="3793338" y="1713088"/>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56" name="Oval 55">
              <a:extLst>
                <a:ext uri="{FF2B5EF4-FFF2-40B4-BE49-F238E27FC236}">
                  <a16:creationId xmlns:a16="http://schemas.microsoft.com/office/drawing/2014/main" id="{FE13EF96-DF88-4866-84F0-5AC139CD877C}"/>
                </a:ext>
              </a:extLst>
            </p:cNvPr>
            <p:cNvSpPr/>
            <p:nvPr/>
          </p:nvSpPr>
          <p:spPr>
            <a:xfrm>
              <a:off x="3793338" y="1984116"/>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57" name="Oval 56">
              <a:extLst>
                <a:ext uri="{FF2B5EF4-FFF2-40B4-BE49-F238E27FC236}">
                  <a16:creationId xmlns:a16="http://schemas.microsoft.com/office/drawing/2014/main" id="{F7F1D451-0A47-4106-8E7D-809D3B0C8717}"/>
                </a:ext>
              </a:extLst>
            </p:cNvPr>
            <p:cNvSpPr/>
            <p:nvPr/>
          </p:nvSpPr>
          <p:spPr>
            <a:xfrm>
              <a:off x="3114810" y="1323702"/>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58" name="Oval 57">
              <a:extLst>
                <a:ext uri="{FF2B5EF4-FFF2-40B4-BE49-F238E27FC236}">
                  <a16:creationId xmlns:a16="http://schemas.microsoft.com/office/drawing/2014/main" id="{AE9A046A-FB8F-4856-80F3-C6B5B6D13E41}"/>
                </a:ext>
              </a:extLst>
            </p:cNvPr>
            <p:cNvSpPr/>
            <p:nvPr/>
          </p:nvSpPr>
          <p:spPr>
            <a:xfrm>
              <a:off x="3114810" y="1587932"/>
              <a:ext cx="256355" cy="264124"/>
            </a:xfrm>
            <a:prstGeom prst="ellipse">
              <a:avLst/>
            </a:prstGeom>
            <a:gradFill flip="none" rotWithShape="1">
              <a:gsLst>
                <a:gs pos="0">
                  <a:srgbClr val="FF7C80"/>
                </a:gs>
                <a:gs pos="100000">
                  <a:srgbClr val="0070C0"/>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59" name="Oval 58">
              <a:extLst>
                <a:ext uri="{FF2B5EF4-FFF2-40B4-BE49-F238E27FC236}">
                  <a16:creationId xmlns:a16="http://schemas.microsoft.com/office/drawing/2014/main" id="{4C401846-8492-4859-9232-90074512DFCF}"/>
                </a:ext>
              </a:extLst>
            </p:cNvPr>
            <p:cNvSpPr/>
            <p:nvPr/>
          </p:nvSpPr>
          <p:spPr>
            <a:xfrm>
              <a:off x="3114810" y="1845151"/>
              <a:ext cx="256355" cy="264124"/>
            </a:xfrm>
            <a:prstGeom prst="ellipse">
              <a:avLst/>
            </a:prstGeom>
            <a:gradFill flip="none" rotWithShape="1">
              <a:gsLst>
                <a:gs pos="0">
                  <a:srgbClr val="FF7C80"/>
                </a:gs>
                <a:gs pos="100000">
                  <a:srgbClr val="0070C0"/>
                </a:gs>
              </a:gsLst>
              <a:lin ang="81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60" name="Oval 59">
              <a:extLst>
                <a:ext uri="{FF2B5EF4-FFF2-40B4-BE49-F238E27FC236}">
                  <a16:creationId xmlns:a16="http://schemas.microsoft.com/office/drawing/2014/main" id="{263CF1E1-BD85-4383-95D3-88E9A02C90F2}"/>
                </a:ext>
              </a:extLst>
            </p:cNvPr>
            <p:cNvSpPr/>
            <p:nvPr/>
          </p:nvSpPr>
          <p:spPr>
            <a:xfrm>
              <a:off x="3114810" y="2109273"/>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61" name="Oval 60">
              <a:extLst>
                <a:ext uri="{FF2B5EF4-FFF2-40B4-BE49-F238E27FC236}">
                  <a16:creationId xmlns:a16="http://schemas.microsoft.com/office/drawing/2014/main" id="{27FBEE56-501E-4922-9EE3-1AF60ED00CD3}"/>
                </a:ext>
              </a:extLst>
            </p:cNvPr>
            <p:cNvSpPr/>
            <p:nvPr/>
          </p:nvSpPr>
          <p:spPr>
            <a:xfrm>
              <a:off x="2891425" y="1462774"/>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62" name="Oval 61">
              <a:extLst>
                <a:ext uri="{FF2B5EF4-FFF2-40B4-BE49-F238E27FC236}">
                  <a16:creationId xmlns:a16="http://schemas.microsoft.com/office/drawing/2014/main" id="{AD94AF7C-4766-4FFB-A296-A4D13A7C2D86}"/>
                </a:ext>
              </a:extLst>
            </p:cNvPr>
            <p:cNvSpPr/>
            <p:nvPr/>
          </p:nvSpPr>
          <p:spPr>
            <a:xfrm>
              <a:off x="2891425" y="1713088"/>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63" name="Oval 62">
              <a:extLst>
                <a:ext uri="{FF2B5EF4-FFF2-40B4-BE49-F238E27FC236}">
                  <a16:creationId xmlns:a16="http://schemas.microsoft.com/office/drawing/2014/main" id="{A342347F-B102-460D-9E33-96EF8C846B37}"/>
                </a:ext>
              </a:extLst>
            </p:cNvPr>
            <p:cNvSpPr/>
            <p:nvPr/>
          </p:nvSpPr>
          <p:spPr>
            <a:xfrm>
              <a:off x="2891425" y="1984116"/>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grpSp>
      <p:grpSp>
        <p:nvGrpSpPr>
          <p:cNvPr id="64" name="Group 63">
            <a:extLst>
              <a:ext uri="{FF2B5EF4-FFF2-40B4-BE49-F238E27FC236}">
                <a16:creationId xmlns:a16="http://schemas.microsoft.com/office/drawing/2014/main" id="{FD38911C-D6F4-4CC2-92C2-75D43F51EAAD}"/>
              </a:ext>
            </a:extLst>
          </p:cNvPr>
          <p:cNvGrpSpPr/>
          <p:nvPr/>
        </p:nvGrpSpPr>
        <p:grpSpPr>
          <a:xfrm>
            <a:off x="6579998" y="6549007"/>
            <a:ext cx="1026406" cy="1176390"/>
            <a:chOff x="2891425" y="1184842"/>
            <a:chExt cx="1158268" cy="1327522"/>
          </a:xfrm>
        </p:grpSpPr>
        <p:sp>
          <p:nvSpPr>
            <p:cNvPr id="65" name="Oval 64">
              <a:extLst>
                <a:ext uri="{FF2B5EF4-FFF2-40B4-BE49-F238E27FC236}">
                  <a16:creationId xmlns:a16="http://schemas.microsoft.com/office/drawing/2014/main" id="{BB3DC755-C996-47E4-A45F-B6CB19C1BD49}"/>
                </a:ext>
              </a:extLst>
            </p:cNvPr>
            <p:cNvSpPr/>
            <p:nvPr/>
          </p:nvSpPr>
          <p:spPr>
            <a:xfrm>
              <a:off x="3340568" y="1184842"/>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66" name="Oval 65">
              <a:extLst>
                <a:ext uri="{FF2B5EF4-FFF2-40B4-BE49-F238E27FC236}">
                  <a16:creationId xmlns:a16="http://schemas.microsoft.com/office/drawing/2014/main" id="{A68AA391-C4D4-4351-985F-B28FD264F440}"/>
                </a:ext>
              </a:extLst>
            </p:cNvPr>
            <p:cNvSpPr/>
            <p:nvPr/>
          </p:nvSpPr>
          <p:spPr>
            <a:xfrm>
              <a:off x="3340568" y="1462774"/>
              <a:ext cx="256355" cy="264124"/>
            </a:xfrm>
            <a:prstGeom prst="ellipse">
              <a:avLst/>
            </a:prstGeom>
            <a:gradFill flip="none" rotWithShape="1">
              <a:gsLst>
                <a:gs pos="0">
                  <a:srgbClr val="FF7C80"/>
                </a:gs>
                <a:gs pos="100000">
                  <a:srgbClr val="0070C0"/>
                </a:gs>
              </a:gsLst>
              <a:lin ang="162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67" name="Oval 66">
              <a:extLst>
                <a:ext uri="{FF2B5EF4-FFF2-40B4-BE49-F238E27FC236}">
                  <a16:creationId xmlns:a16="http://schemas.microsoft.com/office/drawing/2014/main" id="{C4F5EFA7-F3BB-4A34-9DF7-4AF34C9C47B0}"/>
                </a:ext>
              </a:extLst>
            </p:cNvPr>
            <p:cNvSpPr/>
            <p:nvPr/>
          </p:nvSpPr>
          <p:spPr>
            <a:xfrm>
              <a:off x="3340568" y="1713088"/>
              <a:ext cx="256355" cy="264124"/>
            </a:xfrm>
            <a:prstGeom prst="ellipse">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68" name="Oval 67">
              <a:extLst>
                <a:ext uri="{FF2B5EF4-FFF2-40B4-BE49-F238E27FC236}">
                  <a16:creationId xmlns:a16="http://schemas.microsoft.com/office/drawing/2014/main" id="{8010AB66-D55F-45D1-BB94-71777843F7B1}"/>
                </a:ext>
              </a:extLst>
            </p:cNvPr>
            <p:cNvSpPr/>
            <p:nvPr/>
          </p:nvSpPr>
          <p:spPr>
            <a:xfrm>
              <a:off x="3340568" y="1984116"/>
              <a:ext cx="256355" cy="264124"/>
            </a:xfrm>
            <a:prstGeom prst="ellipse">
              <a:avLst/>
            </a:prstGeom>
            <a:gradFill flip="none" rotWithShape="1">
              <a:gsLst>
                <a:gs pos="0">
                  <a:srgbClr val="FF7C80"/>
                </a:gs>
                <a:gs pos="100000">
                  <a:srgbClr val="0070C0"/>
                </a:gs>
              </a:gsLst>
              <a:lin ang="54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69" name="Oval 68">
              <a:extLst>
                <a:ext uri="{FF2B5EF4-FFF2-40B4-BE49-F238E27FC236}">
                  <a16:creationId xmlns:a16="http://schemas.microsoft.com/office/drawing/2014/main" id="{89661A1C-8F5D-4069-A938-256C7FDD6F0E}"/>
                </a:ext>
              </a:extLst>
            </p:cNvPr>
            <p:cNvSpPr/>
            <p:nvPr/>
          </p:nvSpPr>
          <p:spPr>
            <a:xfrm>
              <a:off x="3340568" y="2248240"/>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70" name="Oval 69">
              <a:extLst>
                <a:ext uri="{FF2B5EF4-FFF2-40B4-BE49-F238E27FC236}">
                  <a16:creationId xmlns:a16="http://schemas.microsoft.com/office/drawing/2014/main" id="{E32D7496-BF72-4281-AE94-738A2C40C891}"/>
                </a:ext>
              </a:extLst>
            </p:cNvPr>
            <p:cNvSpPr/>
            <p:nvPr/>
          </p:nvSpPr>
          <p:spPr>
            <a:xfrm>
              <a:off x="3562918" y="1323702"/>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71" name="Oval 70">
              <a:extLst>
                <a:ext uri="{FF2B5EF4-FFF2-40B4-BE49-F238E27FC236}">
                  <a16:creationId xmlns:a16="http://schemas.microsoft.com/office/drawing/2014/main" id="{625F522F-22BF-45EE-A915-586D777D6137}"/>
                </a:ext>
              </a:extLst>
            </p:cNvPr>
            <p:cNvSpPr/>
            <p:nvPr/>
          </p:nvSpPr>
          <p:spPr>
            <a:xfrm>
              <a:off x="3562918" y="1587932"/>
              <a:ext cx="256355" cy="264124"/>
            </a:xfrm>
            <a:prstGeom prst="ellipse">
              <a:avLst/>
            </a:prstGeom>
            <a:gradFill flip="none" rotWithShape="1">
              <a:gsLst>
                <a:gs pos="0">
                  <a:srgbClr val="FF7C80"/>
                </a:gs>
                <a:gs pos="100000">
                  <a:srgbClr val="0070C0"/>
                </a:gs>
              </a:gsLst>
              <a:lin ang="19800000" scaled="0"/>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72" name="Oval 71">
              <a:extLst>
                <a:ext uri="{FF2B5EF4-FFF2-40B4-BE49-F238E27FC236}">
                  <a16:creationId xmlns:a16="http://schemas.microsoft.com/office/drawing/2014/main" id="{1B6EF663-6EE4-4527-99E0-75BDB526B335}"/>
                </a:ext>
              </a:extLst>
            </p:cNvPr>
            <p:cNvSpPr/>
            <p:nvPr/>
          </p:nvSpPr>
          <p:spPr>
            <a:xfrm>
              <a:off x="3562918" y="1845151"/>
              <a:ext cx="256355" cy="264124"/>
            </a:xfrm>
            <a:prstGeom prst="ellipse">
              <a:avLst/>
            </a:prstGeom>
            <a:gradFill>
              <a:gsLst>
                <a:gs pos="0">
                  <a:srgbClr val="FF7C80"/>
                </a:gs>
                <a:gs pos="100000">
                  <a:srgbClr val="0070C0"/>
                </a:gs>
              </a:gsLst>
              <a:lin ang="1800000" scaled="0"/>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73" name="Oval 72">
              <a:extLst>
                <a:ext uri="{FF2B5EF4-FFF2-40B4-BE49-F238E27FC236}">
                  <a16:creationId xmlns:a16="http://schemas.microsoft.com/office/drawing/2014/main" id="{9B5B75B5-BE58-4DD7-B9DE-6649DE22C2F2}"/>
                </a:ext>
              </a:extLst>
            </p:cNvPr>
            <p:cNvSpPr/>
            <p:nvPr/>
          </p:nvSpPr>
          <p:spPr>
            <a:xfrm>
              <a:off x="3562918" y="2109273"/>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74" name="Oval 73">
              <a:extLst>
                <a:ext uri="{FF2B5EF4-FFF2-40B4-BE49-F238E27FC236}">
                  <a16:creationId xmlns:a16="http://schemas.microsoft.com/office/drawing/2014/main" id="{2D5E76AF-4AEE-440B-9F7C-2E006B6C3A2B}"/>
                </a:ext>
              </a:extLst>
            </p:cNvPr>
            <p:cNvSpPr/>
            <p:nvPr/>
          </p:nvSpPr>
          <p:spPr>
            <a:xfrm>
              <a:off x="3793338" y="1448966"/>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75" name="Oval 74">
              <a:extLst>
                <a:ext uri="{FF2B5EF4-FFF2-40B4-BE49-F238E27FC236}">
                  <a16:creationId xmlns:a16="http://schemas.microsoft.com/office/drawing/2014/main" id="{09CA8A33-FB19-4A06-A8B9-B95021101F4A}"/>
                </a:ext>
              </a:extLst>
            </p:cNvPr>
            <p:cNvSpPr/>
            <p:nvPr/>
          </p:nvSpPr>
          <p:spPr>
            <a:xfrm>
              <a:off x="3793338" y="1713088"/>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76" name="Oval 75">
              <a:extLst>
                <a:ext uri="{FF2B5EF4-FFF2-40B4-BE49-F238E27FC236}">
                  <a16:creationId xmlns:a16="http://schemas.microsoft.com/office/drawing/2014/main" id="{94300064-5E30-4BC7-A71B-7E2D0F9C14E2}"/>
                </a:ext>
              </a:extLst>
            </p:cNvPr>
            <p:cNvSpPr/>
            <p:nvPr/>
          </p:nvSpPr>
          <p:spPr>
            <a:xfrm>
              <a:off x="3793338" y="1984116"/>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77" name="Oval 76">
              <a:extLst>
                <a:ext uri="{FF2B5EF4-FFF2-40B4-BE49-F238E27FC236}">
                  <a16:creationId xmlns:a16="http://schemas.microsoft.com/office/drawing/2014/main" id="{5B4E1476-7925-452B-B903-4ADE3F4924B5}"/>
                </a:ext>
              </a:extLst>
            </p:cNvPr>
            <p:cNvSpPr/>
            <p:nvPr/>
          </p:nvSpPr>
          <p:spPr>
            <a:xfrm>
              <a:off x="3114810" y="1323702"/>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78" name="Oval 77">
              <a:extLst>
                <a:ext uri="{FF2B5EF4-FFF2-40B4-BE49-F238E27FC236}">
                  <a16:creationId xmlns:a16="http://schemas.microsoft.com/office/drawing/2014/main" id="{EB3FC077-F3A1-465C-9368-C73EBEFE1EA0}"/>
                </a:ext>
              </a:extLst>
            </p:cNvPr>
            <p:cNvSpPr/>
            <p:nvPr/>
          </p:nvSpPr>
          <p:spPr>
            <a:xfrm>
              <a:off x="3114810" y="1587932"/>
              <a:ext cx="256355" cy="264124"/>
            </a:xfrm>
            <a:prstGeom prst="ellipse">
              <a:avLst/>
            </a:prstGeom>
            <a:gradFill flip="none" rotWithShape="1">
              <a:gsLst>
                <a:gs pos="0">
                  <a:srgbClr val="FF7C80"/>
                </a:gs>
                <a:gs pos="100000">
                  <a:srgbClr val="0070C0"/>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79" name="Oval 78">
              <a:extLst>
                <a:ext uri="{FF2B5EF4-FFF2-40B4-BE49-F238E27FC236}">
                  <a16:creationId xmlns:a16="http://schemas.microsoft.com/office/drawing/2014/main" id="{5F7FF584-18CD-4D05-ABA1-9FD8F022D525}"/>
                </a:ext>
              </a:extLst>
            </p:cNvPr>
            <p:cNvSpPr/>
            <p:nvPr/>
          </p:nvSpPr>
          <p:spPr>
            <a:xfrm>
              <a:off x="3114810" y="1845151"/>
              <a:ext cx="256355" cy="264124"/>
            </a:xfrm>
            <a:prstGeom prst="ellipse">
              <a:avLst/>
            </a:prstGeom>
            <a:gradFill flip="none" rotWithShape="1">
              <a:gsLst>
                <a:gs pos="0">
                  <a:srgbClr val="FF7C80"/>
                </a:gs>
                <a:gs pos="100000">
                  <a:srgbClr val="0070C0"/>
                </a:gs>
              </a:gsLst>
              <a:lin ang="81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80" name="Oval 79">
              <a:extLst>
                <a:ext uri="{FF2B5EF4-FFF2-40B4-BE49-F238E27FC236}">
                  <a16:creationId xmlns:a16="http://schemas.microsoft.com/office/drawing/2014/main" id="{88C7B2EC-C4A6-4F0C-82C4-62DEB9651B94}"/>
                </a:ext>
              </a:extLst>
            </p:cNvPr>
            <p:cNvSpPr/>
            <p:nvPr/>
          </p:nvSpPr>
          <p:spPr>
            <a:xfrm>
              <a:off x="3114810" y="2109273"/>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81" name="Oval 80">
              <a:extLst>
                <a:ext uri="{FF2B5EF4-FFF2-40B4-BE49-F238E27FC236}">
                  <a16:creationId xmlns:a16="http://schemas.microsoft.com/office/drawing/2014/main" id="{8F19E487-0F00-458C-B968-8ADC138C8F1B}"/>
                </a:ext>
              </a:extLst>
            </p:cNvPr>
            <p:cNvSpPr/>
            <p:nvPr/>
          </p:nvSpPr>
          <p:spPr>
            <a:xfrm>
              <a:off x="2891425" y="1462774"/>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82" name="Oval 81">
              <a:extLst>
                <a:ext uri="{FF2B5EF4-FFF2-40B4-BE49-F238E27FC236}">
                  <a16:creationId xmlns:a16="http://schemas.microsoft.com/office/drawing/2014/main" id="{97252096-A513-4F30-A839-B7A20D2E15FE}"/>
                </a:ext>
              </a:extLst>
            </p:cNvPr>
            <p:cNvSpPr/>
            <p:nvPr/>
          </p:nvSpPr>
          <p:spPr>
            <a:xfrm>
              <a:off x="2891425" y="1713088"/>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83" name="Oval 82">
              <a:extLst>
                <a:ext uri="{FF2B5EF4-FFF2-40B4-BE49-F238E27FC236}">
                  <a16:creationId xmlns:a16="http://schemas.microsoft.com/office/drawing/2014/main" id="{12EF4358-6436-4000-8EFC-B398B9BD81BF}"/>
                </a:ext>
              </a:extLst>
            </p:cNvPr>
            <p:cNvSpPr/>
            <p:nvPr/>
          </p:nvSpPr>
          <p:spPr>
            <a:xfrm>
              <a:off x="2891425" y="1984116"/>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grpSp>
      <p:grpSp>
        <p:nvGrpSpPr>
          <p:cNvPr id="84" name="Group 83">
            <a:extLst>
              <a:ext uri="{FF2B5EF4-FFF2-40B4-BE49-F238E27FC236}">
                <a16:creationId xmlns:a16="http://schemas.microsoft.com/office/drawing/2014/main" id="{707F29C1-05EB-42AE-8AAC-CBB054B104F2}"/>
              </a:ext>
            </a:extLst>
          </p:cNvPr>
          <p:cNvGrpSpPr/>
          <p:nvPr/>
        </p:nvGrpSpPr>
        <p:grpSpPr>
          <a:xfrm>
            <a:off x="6073186" y="5632632"/>
            <a:ext cx="1026406" cy="1176390"/>
            <a:chOff x="2891425" y="1184842"/>
            <a:chExt cx="1158268" cy="1327522"/>
          </a:xfrm>
        </p:grpSpPr>
        <p:sp>
          <p:nvSpPr>
            <p:cNvPr id="85" name="Oval 84">
              <a:extLst>
                <a:ext uri="{FF2B5EF4-FFF2-40B4-BE49-F238E27FC236}">
                  <a16:creationId xmlns:a16="http://schemas.microsoft.com/office/drawing/2014/main" id="{7062AE79-F91F-43C0-AC90-CE0CEDBBF019}"/>
                </a:ext>
              </a:extLst>
            </p:cNvPr>
            <p:cNvSpPr/>
            <p:nvPr/>
          </p:nvSpPr>
          <p:spPr>
            <a:xfrm>
              <a:off x="3340568" y="1184842"/>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86" name="Oval 85">
              <a:extLst>
                <a:ext uri="{FF2B5EF4-FFF2-40B4-BE49-F238E27FC236}">
                  <a16:creationId xmlns:a16="http://schemas.microsoft.com/office/drawing/2014/main" id="{6912B6E9-8AD3-4A8E-8F8E-7597002D4D90}"/>
                </a:ext>
              </a:extLst>
            </p:cNvPr>
            <p:cNvSpPr/>
            <p:nvPr/>
          </p:nvSpPr>
          <p:spPr>
            <a:xfrm>
              <a:off x="3340568" y="1462774"/>
              <a:ext cx="256355" cy="264124"/>
            </a:xfrm>
            <a:prstGeom prst="ellipse">
              <a:avLst/>
            </a:prstGeom>
            <a:gradFill flip="none" rotWithShape="1">
              <a:gsLst>
                <a:gs pos="0">
                  <a:srgbClr val="FF7C80"/>
                </a:gs>
                <a:gs pos="100000">
                  <a:srgbClr val="0070C0"/>
                </a:gs>
              </a:gsLst>
              <a:lin ang="162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87" name="Oval 86">
              <a:extLst>
                <a:ext uri="{FF2B5EF4-FFF2-40B4-BE49-F238E27FC236}">
                  <a16:creationId xmlns:a16="http://schemas.microsoft.com/office/drawing/2014/main" id="{9DBF37ED-BFF6-4CD4-A758-3D63A7B412D3}"/>
                </a:ext>
              </a:extLst>
            </p:cNvPr>
            <p:cNvSpPr/>
            <p:nvPr/>
          </p:nvSpPr>
          <p:spPr>
            <a:xfrm>
              <a:off x="3340568" y="1713088"/>
              <a:ext cx="256355" cy="264124"/>
            </a:xfrm>
            <a:prstGeom prst="ellipse">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88" name="Oval 87">
              <a:extLst>
                <a:ext uri="{FF2B5EF4-FFF2-40B4-BE49-F238E27FC236}">
                  <a16:creationId xmlns:a16="http://schemas.microsoft.com/office/drawing/2014/main" id="{D44C37EB-49AC-497D-A92F-C67647B66DFB}"/>
                </a:ext>
              </a:extLst>
            </p:cNvPr>
            <p:cNvSpPr/>
            <p:nvPr/>
          </p:nvSpPr>
          <p:spPr>
            <a:xfrm>
              <a:off x="3340568" y="1984116"/>
              <a:ext cx="256355" cy="264124"/>
            </a:xfrm>
            <a:prstGeom prst="ellipse">
              <a:avLst/>
            </a:prstGeom>
            <a:gradFill flip="none" rotWithShape="1">
              <a:gsLst>
                <a:gs pos="0">
                  <a:srgbClr val="FF7C80"/>
                </a:gs>
                <a:gs pos="100000">
                  <a:srgbClr val="0070C0"/>
                </a:gs>
              </a:gsLst>
              <a:lin ang="54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89" name="Oval 88">
              <a:extLst>
                <a:ext uri="{FF2B5EF4-FFF2-40B4-BE49-F238E27FC236}">
                  <a16:creationId xmlns:a16="http://schemas.microsoft.com/office/drawing/2014/main" id="{A520E396-5609-4295-AE99-18105D9C8F5C}"/>
                </a:ext>
              </a:extLst>
            </p:cNvPr>
            <p:cNvSpPr/>
            <p:nvPr/>
          </p:nvSpPr>
          <p:spPr>
            <a:xfrm>
              <a:off x="3340568" y="2248240"/>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90" name="Oval 89">
              <a:extLst>
                <a:ext uri="{FF2B5EF4-FFF2-40B4-BE49-F238E27FC236}">
                  <a16:creationId xmlns:a16="http://schemas.microsoft.com/office/drawing/2014/main" id="{A561F82D-522D-409C-B87C-301C11E29A6F}"/>
                </a:ext>
              </a:extLst>
            </p:cNvPr>
            <p:cNvSpPr/>
            <p:nvPr/>
          </p:nvSpPr>
          <p:spPr>
            <a:xfrm>
              <a:off x="3562918" y="1323702"/>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91" name="Oval 90">
              <a:extLst>
                <a:ext uri="{FF2B5EF4-FFF2-40B4-BE49-F238E27FC236}">
                  <a16:creationId xmlns:a16="http://schemas.microsoft.com/office/drawing/2014/main" id="{41E05C6C-8112-4685-86B8-E19CABC29559}"/>
                </a:ext>
              </a:extLst>
            </p:cNvPr>
            <p:cNvSpPr/>
            <p:nvPr/>
          </p:nvSpPr>
          <p:spPr>
            <a:xfrm>
              <a:off x="3562918" y="1587932"/>
              <a:ext cx="256355" cy="264124"/>
            </a:xfrm>
            <a:prstGeom prst="ellipse">
              <a:avLst/>
            </a:prstGeom>
            <a:gradFill flip="none" rotWithShape="1">
              <a:gsLst>
                <a:gs pos="0">
                  <a:srgbClr val="FF7C80"/>
                </a:gs>
                <a:gs pos="100000">
                  <a:srgbClr val="0070C0"/>
                </a:gs>
              </a:gsLst>
              <a:lin ang="19800000" scaled="0"/>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92" name="Oval 91">
              <a:extLst>
                <a:ext uri="{FF2B5EF4-FFF2-40B4-BE49-F238E27FC236}">
                  <a16:creationId xmlns:a16="http://schemas.microsoft.com/office/drawing/2014/main" id="{9406F494-80CF-47CF-B2AB-FECB7CDE02D9}"/>
                </a:ext>
              </a:extLst>
            </p:cNvPr>
            <p:cNvSpPr/>
            <p:nvPr/>
          </p:nvSpPr>
          <p:spPr>
            <a:xfrm>
              <a:off x="3562918" y="1845151"/>
              <a:ext cx="256355" cy="264124"/>
            </a:xfrm>
            <a:prstGeom prst="ellipse">
              <a:avLst/>
            </a:prstGeom>
            <a:gradFill>
              <a:gsLst>
                <a:gs pos="0">
                  <a:srgbClr val="FF7C80"/>
                </a:gs>
                <a:gs pos="100000">
                  <a:srgbClr val="0070C0"/>
                </a:gs>
              </a:gsLst>
              <a:lin ang="1800000" scaled="0"/>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93" name="Oval 92">
              <a:extLst>
                <a:ext uri="{FF2B5EF4-FFF2-40B4-BE49-F238E27FC236}">
                  <a16:creationId xmlns:a16="http://schemas.microsoft.com/office/drawing/2014/main" id="{E9AACC88-2F70-4815-9D4D-05D6402EADA3}"/>
                </a:ext>
              </a:extLst>
            </p:cNvPr>
            <p:cNvSpPr/>
            <p:nvPr/>
          </p:nvSpPr>
          <p:spPr>
            <a:xfrm>
              <a:off x="3562918" y="2109273"/>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94" name="Oval 93">
              <a:extLst>
                <a:ext uri="{FF2B5EF4-FFF2-40B4-BE49-F238E27FC236}">
                  <a16:creationId xmlns:a16="http://schemas.microsoft.com/office/drawing/2014/main" id="{DDBFE63F-A65C-40FB-ACEF-39511BFF57AA}"/>
                </a:ext>
              </a:extLst>
            </p:cNvPr>
            <p:cNvSpPr/>
            <p:nvPr/>
          </p:nvSpPr>
          <p:spPr>
            <a:xfrm>
              <a:off x="3793338" y="1448966"/>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95" name="Oval 94">
              <a:extLst>
                <a:ext uri="{FF2B5EF4-FFF2-40B4-BE49-F238E27FC236}">
                  <a16:creationId xmlns:a16="http://schemas.microsoft.com/office/drawing/2014/main" id="{3658F6C9-74C4-4F53-82DE-5FD5C6A1BDFB}"/>
                </a:ext>
              </a:extLst>
            </p:cNvPr>
            <p:cNvSpPr/>
            <p:nvPr/>
          </p:nvSpPr>
          <p:spPr>
            <a:xfrm>
              <a:off x="3793338" y="1713088"/>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96" name="Oval 95">
              <a:extLst>
                <a:ext uri="{FF2B5EF4-FFF2-40B4-BE49-F238E27FC236}">
                  <a16:creationId xmlns:a16="http://schemas.microsoft.com/office/drawing/2014/main" id="{67D96AE6-0247-4DC0-8D87-CEB406BFC512}"/>
                </a:ext>
              </a:extLst>
            </p:cNvPr>
            <p:cNvSpPr/>
            <p:nvPr/>
          </p:nvSpPr>
          <p:spPr>
            <a:xfrm>
              <a:off x="3793338" y="1984116"/>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97" name="Oval 96">
              <a:extLst>
                <a:ext uri="{FF2B5EF4-FFF2-40B4-BE49-F238E27FC236}">
                  <a16:creationId xmlns:a16="http://schemas.microsoft.com/office/drawing/2014/main" id="{CD84C9EE-4064-4986-AF6C-7FB7142B3775}"/>
                </a:ext>
              </a:extLst>
            </p:cNvPr>
            <p:cNvSpPr/>
            <p:nvPr/>
          </p:nvSpPr>
          <p:spPr>
            <a:xfrm>
              <a:off x="3114810" y="1323702"/>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98" name="Oval 97">
              <a:extLst>
                <a:ext uri="{FF2B5EF4-FFF2-40B4-BE49-F238E27FC236}">
                  <a16:creationId xmlns:a16="http://schemas.microsoft.com/office/drawing/2014/main" id="{D3836A1A-9D13-4B11-81D5-D2852D812A46}"/>
                </a:ext>
              </a:extLst>
            </p:cNvPr>
            <p:cNvSpPr/>
            <p:nvPr/>
          </p:nvSpPr>
          <p:spPr>
            <a:xfrm>
              <a:off x="3114810" y="1587932"/>
              <a:ext cx="256355" cy="264124"/>
            </a:xfrm>
            <a:prstGeom prst="ellipse">
              <a:avLst/>
            </a:prstGeom>
            <a:gradFill flip="none" rotWithShape="1">
              <a:gsLst>
                <a:gs pos="0">
                  <a:srgbClr val="FF7C80"/>
                </a:gs>
                <a:gs pos="100000">
                  <a:srgbClr val="0070C0"/>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99" name="Oval 98">
              <a:extLst>
                <a:ext uri="{FF2B5EF4-FFF2-40B4-BE49-F238E27FC236}">
                  <a16:creationId xmlns:a16="http://schemas.microsoft.com/office/drawing/2014/main" id="{F28E549C-19EF-4708-A765-25AFA4B9E5BB}"/>
                </a:ext>
              </a:extLst>
            </p:cNvPr>
            <p:cNvSpPr/>
            <p:nvPr/>
          </p:nvSpPr>
          <p:spPr>
            <a:xfrm>
              <a:off x="3114810" y="1845151"/>
              <a:ext cx="256355" cy="264124"/>
            </a:xfrm>
            <a:prstGeom prst="ellipse">
              <a:avLst/>
            </a:prstGeom>
            <a:gradFill flip="none" rotWithShape="1">
              <a:gsLst>
                <a:gs pos="0">
                  <a:srgbClr val="FF7C80"/>
                </a:gs>
                <a:gs pos="100000">
                  <a:srgbClr val="0070C0"/>
                </a:gs>
              </a:gsLst>
              <a:lin ang="81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00" name="Oval 99">
              <a:extLst>
                <a:ext uri="{FF2B5EF4-FFF2-40B4-BE49-F238E27FC236}">
                  <a16:creationId xmlns:a16="http://schemas.microsoft.com/office/drawing/2014/main" id="{8570F357-EFD9-4DB5-9F2D-B7C1AC1BA522}"/>
                </a:ext>
              </a:extLst>
            </p:cNvPr>
            <p:cNvSpPr/>
            <p:nvPr/>
          </p:nvSpPr>
          <p:spPr>
            <a:xfrm>
              <a:off x="3114810" y="2109273"/>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01" name="Oval 100">
              <a:extLst>
                <a:ext uri="{FF2B5EF4-FFF2-40B4-BE49-F238E27FC236}">
                  <a16:creationId xmlns:a16="http://schemas.microsoft.com/office/drawing/2014/main" id="{79C290CD-4C36-4D05-8B92-96C1E7553323}"/>
                </a:ext>
              </a:extLst>
            </p:cNvPr>
            <p:cNvSpPr/>
            <p:nvPr/>
          </p:nvSpPr>
          <p:spPr>
            <a:xfrm>
              <a:off x="2891425" y="1462774"/>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02" name="Oval 101">
              <a:extLst>
                <a:ext uri="{FF2B5EF4-FFF2-40B4-BE49-F238E27FC236}">
                  <a16:creationId xmlns:a16="http://schemas.microsoft.com/office/drawing/2014/main" id="{4C108717-1A6F-4BA1-9083-EFCBD5C4EB74}"/>
                </a:ext>
              </a:extLst>
            </p:cNvPr>
            <p:cNvSpPr/>
            <p:nvPr/>
          </p:nvSpPr>
          <p:spPr>
            <a:xfrm>
              <a:off x="2891425" y="1713088"/>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03" name="Oval 102">
              <a:extLst>
                <a:ext uri="{FF2B5EF4-FFF2-40B4-BE49-F238E27FC236}">
                  <a16:creationId xmlns:a16="http://schemas.microsoft.com/office/drawing/2014/main" id="{8E34B093-8F2E-44A0-B267-543A2A9E372A}"/>
                </a:ext>
              </a:extLst>
            </p:cNvPr>
            <p:cNvSpPr/>
            <p:nvPr/>
          </p:nvSpPr>
          <p:spPr>
            <a:xfrm>
              <a:off x="2891425" y="1984116"/>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grpSp>
      <p:grpSp>
        <p:nvGrpSpPr>
          <p:cNvPr id="104" name="Group 103">
            <a:extLst>
              <a:ext uri="{FF2B5EF4-FFF2-40B4-BE49-F238E27FC236}">
                <a16:creationId xmlns:a16="http://schemas.microsoft.com/office/drawing/2014/main" id="{5C320C08-DF92-437E-8A72-D9A821E7E4E1}"/>
              </a:ext>
            </a:extLst>
          </p:cNvPr>
          <p:cNvGrpSpPr/>
          <p:nvPr/>
        </p:nvGrpSpPr>
        <p:grpSpPr>
          <a:xfrm>
            <a:off x="10193362" y="6596010"/>
            <a:ext cx="1026406" cy="1176390"/>
            <a:chOff x="2891425" y="1184842"/>
            <a:chExt cx="1158268" cy="1327522"/>
          </a:xfrm>
        </p:grpSpPr>
        <p:sp>
          <p:nvSpPr>
            <p:cNvPr id="105" name="Oval 104">
              <a:extLst>
                <a:ext uri="{FF2B5EF4-FFF2-40B4-BE49-F238E27FC236}">
                  <a16:creationId xmlns:a16="http://schemas.microsoft.com/office/drawing/2014/main" id="{91C64E63-BA8D-4D23-A759-696D319C2B01}"/>
                </a:ext>
              </a:extLst>
            </p:cNvPr>
            <p:cNvSpPr/>
            <p:nvPr/>
          </p:nvSpPr>
          <p:spPr>
            <a:xfrm>
              <a:off x="3340568" y="1184842"/>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06" name="Oval 105">
              <a:extLst>
                <a:ext uri="{FF2B5EF4-FFF2-40B4-BE49-F238E27FC236}">
                  <a16:creationId xmlns:a16="http://schemas.microsoft.com/office/drawing/2014/main" id="{12EDE676-089B-486F-9B2B-DFC0DAD3FDDE}"/>
                </a:ext>
              </a:extLst>
            </p:cNvPr>
            <p:cNvSpPr/>
            <p:nvPr/>
          </p:nvSpPr>
          <p:spPr>
            <a:xfrm>
              <a:off x="3340568" y="1462774"/>
              <a:ext cx="256355" cy="264124"/>
            </a:xfrm>
            <a:prstGeom prst="ellipse">
              <a:avLst/>
            </a:prstGeom>
            <a:gradFill flip="none" rotWithShape="1">
              <a:gsLst>
                <a:gs pos="0">
                  <a:srgbClr val="FF7C80"/>
                </a:gs>
                <a:gs pos="100000">
                  <a:srgbClr val="0070C0"/>
                </a:gs>
              </a:gsLst>
              <a:lin ang="162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07" name="Oval 106">
              <a:extLst>
                <a:ext uri="{FF2B5EF4-FFF2-40B4-BE49-F238E27FC236}">
                  <a16:creationId xmlns:a16="http://schemas.microsoft.com/office/drawing/2014/main" id="{1B948E46-782F-43C2-894B-8126D11D875C}"/>
                </a:ext>
              </a:extLst>
            </p:cNvPr>
            <p:cNvSpPr/>
            <p:nvPr/>
          </p:nvSpPr>
          <p:spPr>
            <a:xfrm>
              <a:off x="3340568" y="1713088"/>
              <a:ext cx="256355" cy="264124"/>
            </a:xfrm>
            <a:prstGeom prst="ellipse">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08" name="Oval 107">
              <a:extLst>
                <a:ext uri="{FF2B5EF4-FFF2-40B4-BE49-F238E27FC236}">
                  <a16:creationId xmlns:a16="http://schemas.microsoft.com/office/drawing/2014/main" id="{B625FCB9-78DD-486B-9B7D-40348619A39F}"/>
                </a:ext>
              </a:extLst>
            </p:cNvPr>
            <p:cNvSpPr/>
            <p:nvPr/>
          </p:nvSpPr>
          <p:spPr>
            <a:xfrm>
              <a:off x="3340568" y="1984116"/>
              <a:ext cx="256355" cy="264124"/>
            </a:xfrm>
            <a:prstGeom prst="ellipse">
              <a:avLst/>
            </a:prstGeom>
            <a:gradFill flip="none" rotWithShape="1">
              <a:gsLst>
                <a:gs pos="0">
                  <a:srgbClr val="FF7C80"/>
                </a:gs>
                <a:gs pos="100000">
                  <a:srgbClr val="0070C0"/>
                </a:gs>
              </a:gsLst>
              <a:lin ang="54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09" name="Oval 108">
              <a:extLst>
                <a:ext uri="{FF2B5EF4-FFF2-40B4-BE49-F238E27FC236}">
                  <a16:creationId xmlns:a16="http://schemas.microsoft.com/office/drawing/2014/main" id="{0E01590E-2765-4086-8927-575A52522970}"/>
                </a:ext>
              </a:extLst>
            </p:cNvPr>
            <p:cNvSpPr/>
            <p:nvPr/>
          </p:nvSpPr>
          <p:spPr>
            <a:xfrm>
              <a:off x="3340568" y="2248240"/>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10" name="Oval 109">
              <a:extLst>
                <a:ext uri="{FF2B5EF4-FFF2-40B4-BE49-F238E27FC236}">
                  <a16:creationId xmlns:a16="http://schemas.microsoft.com/office/drawing/2014/main" id="{D8AC6543-ACF9-4F8C-82B7-204875E81FC9}"/>
                </a:ext>
              </a:extLst>
            </p:cNvPr>
            <p:cNvSpPr/>
            <p:nvPr/>
          </p:nvSpPr>
          <p:spPr>
            <a:xfrm>
              <a:off x="3562918" y="1323702"/>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11" name="Oval 110">
              <a:extLst>
                <a:ext uri="{FF2B5EF4-FFF2-40B4-BE49-F238E27FC236}">
                  <a16:creationId xmlns:a16="http://schemas.microsoft.com/office/drawing/2014/main" id="{54B2963D-E55D-4FC9-82FC-E9162350702C}"/>
                </a:ext>
              </a:extLst>
            </p:cNvPr>
            <p:cNvSpPr/>
            <p:nvPr/>
          </p:nvSpPr>
          <p:spPr>
            <a:xfrm>
              <a:off x="3562918" y="1587932"/>
              <a:ext cx="256355" cy="264124"/>
            </a:xfrm>
            <a:prstGeom prst="ellipse">
              <a:avLst/>
            </a:prstGeom>
            <a:gradFill flip="none" rotWithShape="1">
              <a:gsLst>
                <a:gs pos="0">
                  <a:srgbClr val="FF7C80"/>
                </a:gs>
                <a:gs pos="100000">
                  <a:srgbClr val="0070C0"/>
                </a:gs>
              </a:gsLst>
              <a:lin ang="19800000" scaled="0"/>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12" name="Oval 111">
              <a:extLst>
                <a:ext uri="{FF2B5EF4-FFF2-40B4-BE49-F238E27FC236}">
                  <a16:creationId xmlns:a16="http://schemas.microsoft.com/office/drawing/2014/main" id="{0772DD10-6F2A-4C3C-AA0D-7CAD17FDF756}"/>
                </a:ext>
              </a:extLst>
            </p:cNvPr>
            <p:cNvSpPr/>
            <p:nvPr/>
          </p:nvSpPr>
          <p:spPr>
            <a:xfrm>
              <a:off x="3562918" y="1845151"/>
              <a:ext cx="256355" cy="264124"/>
            </a:xfrm>
            <a:prstGeom prst="ellipse">
              <a:avLst/>
            </a:prstGeom>
            <a:gradFill>
              <a:gsLst>
                <a:gs pos="0">
                  <a:srgbClr val="FF7C80"/>
                </a:gs>
                <a:gs pos="100000">
                  <a:srgbClr val="0070C0"/>
                </a:gs>
              </a:gsLst>
              <a:lin ang="1800000" scaled="0"/>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13" name="Oval 112">
              <a:extLst>
                <a:ext uri="{FF2B5EF4-FFF2-40B4-BE49-F238E27FC236}">
                  <a16:creationId xmlns:a16="http://schemas.microsoft.com/office/drawing/2014/main" id="{4DBCC84F-538C-4B39-B0AE-306C0F3C7DB0}"/>
                </a:ext>
              </a:extLst>
            </p:cNvPr>
            <p:cNvSpPr/>
            <p:nvPr/>
          </p:nvSpPr>
          <p:spPr>
            <a:xfrm>
              <a:off x="3562918" y="2109273"/>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14" name="Oval 113">
              <a:extLst>
                <a:ext uri="{FF2B5EF4-FFF2-40B4-BE49-F238E27FC236}">
                  <a16:creationId xmlns:a16="http://schemas.microsoft.com/office/drawing/2014/main" id="{D5A694B3-FD22-42C8-AFEF-45217FCDD083}"/>
                </a:ext>
              </a:extLst>
            </p:cNvPr>
            <p:cNvSpPr/>
            <p:nvPr/>
          </p:nvSpPr>
          <p:spPr>
            <a:xfrm>
              <a:off x="3793338" y="1448966"/>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15" name="Oval 114">
              <a:extLst>
                <a:ext uri="{FF2B5EF4-FFF2-40B4-BE49-F238E27FC236}">
                  <a16:creationId xmlns:a16="http://schemas.microsoft.com/office/drawing/2014/main" id="{D23A0697-8DB9-4DEE-8962-ADE5184CC682}"/>
                </a:ext>
              </a:extLst>
            </p:cNvPr>
            <p:cNvSpPr/>
            <p:nvPr/>
          </p:nvSpPr>
          <p:spPr>
            <a:xfrm>
              <a:off x="3793338" y="1713088"/>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16" name="Oval 115">
              <a:extLst>
                <a:ext uri="{FF2B5EF4-FFF2-40B4-BE49-F238E27FC236}">
                  <a16:creationId xmlns:a16="http://schemas.microsoft.com/office/drawing/2014/main" id="{669B0A90-43AB-4515-8E33-3B550626A54D}"/>
                </a:ext>
              </a:extLst>
            </p:cNvPr>
            <p:cNvSpPr/>
            <p:nvPr/>
          </p:nvSpPr>
          <p:spPr>
            <a:xfrm>
              <a:off x="3793338" y="1984116"/>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17" name="Oval 116">
              <a:extLst>
                <a:ext uri="{FF2B5EF4-FFF2-40B4-BE49-F238E27FC236}">
                  <a16:creationId xmlns:a16="http://schemas.microsoft.com/office/drawing/2014/main" id="{062D98D7-B90F-4F8F-9D58-32FCE38EB439}"/>
                </a:ext>
              </a:extLst>
            </p:cNvPr>
            <p:cNvSpPr/>
            <p:nvPr/>
          </p:nvSpPr>
          <p:spPr>
            <a:xfrm>
              <a:off x="3114810" y="1323702"/>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18" name="Oval 117">
              <a:extLst>
                <a:ext uri="{FF2B5EF4-FFF2-40B4-BE49-F238E27FC236}">
                  <a16:creationId xmlns:a16="http://schemas.microsoft.com/office/drawing/2014/main" id="{035F0E9C-C7A8-402C-8BDC-59C437571115}"/>
                </a:ext>
              </a:extLst>
            </p:cNvPr>
            <p:cNvSpPr/>
            <p:nvPr/>
          </p:nvSpPr>
          <p:spPr>
            <a:xfrm>
              <a:off x="3114810" y="1587932"/>
              <a:ext cx="256355" cy="264124"/>
            </a:xfrm>
            <a:prstGeom prst="ellipse">
              <a:avLst/>
            </a:prstGeom>
            <a:gradFill flip="none" rotWithShape="1">
              <a:gsLst>
                <a:gs pos="0">
                  <a:srgbClr val="FF7C80"/>
                </a:gs>
                <a:gs pos="100000">
                  <a:srgbClr val="0070C0"/>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19" name="Oval 118">
              <a:extLst>
                <a:ext uri="{FF2B5EF4-FFF2-40B4-BE49-F238E27FC236}">
                  <a16:creationId xmlns:a16="http://schemas.microsoft.com/office/drawing/2014/main" id="{E5AE26B5-B3F6-4A58-81A5-D5172F04E155}"/>
                </a:ext>
              </a:extLst>
            </p:cNvPr>
            <p:cNvSpPr/>
            <p:nvPr/>
          </p:nvSpPr>
          <p:spPr>
            <a:xfrm>
              <a:off x="3114810" y="1845151"/>
              <a:ext cx="256355" cy="264124"/>
            </a:xfrm>
            <a:prstGeom prst="ellipse">
              <a:avLst/>
            </a:prstGeom>
            <a:gradFill flip="none" rotWithShape="1">
              <a:gsLst>
                <a:gs pos="0">
                  <a:srgbClr val="FF7C80"/>
                </a:gs>
                <a:gs pos="100000">
                  <a:srgbClr val="0070C0"/>
                </a:gs>
              </a:gsLst>
              <a:lin ang="81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20" name="Oval 119">
              <a:extLst>
                <a:ext uri="{FF2B5EF4-FFF2-40B4-BE49-F238E27FC236}">
                  <a16:creationId xmlns:a16="http://schemas.microsoft.com/office/drawing/2014/main" id="{5E146405-E132-4B98-B5D3-6E0C622159B8}"/>
                </a:ext>
              </a:extLst>
            </p:cNvPr>
            <p:cNvSpPr/>
            <p:nvPr/>
          </p:nvSpPr>
          <p:spPr>
            <a:xfrm>
              <a:off x="3114810" y="2109273"/>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21" name="Oval 120">
              <a:extLst>
                <a:ext uri="{FF2B5EF4-FFF2-40B4-BE49-F238E27FC236}">
                  <a16:creationId xmlns:a16="http://schemas.microsoft.com/office/drawing/2014/main" id="{5BBF9C85-099A-4926-9E84-91EBA235A4C3}"/>
                </a:ext>
              </a:extLst>
            </p:cNvPr>
            <p:cNvSpPr/>
            <p:nvPr/>
          </p:nvSpPr>
          <p:spPr>
            <a:xfrm>
              <a:off x="2891425" y="1462774"/>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22" name="Oval 121">
              <a:extLst>
                <a:ext uri="{FF2B5EF4-FFF2-40B4-BE49-F238E27FC236}">
                  <a16:creationId xmlns:a16="http://schemas.microsoft.com/office/drawing/2014/main" id="{092AE546-83FB-442D-9129-35D0C2F19D85}"/>
                </a:ext>
              </a:extLst>
            </p:cNvPr>
            <p:cNvSpPr/>
            <p:nvPr/>
          </p:nvSpPr>
          <p:spPr>
            <a:xfrm>
              <a:off x="2891425" y="1713088"/>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23" name="Oval 122">
              <a:extLst>
                <a:ext uri="{FF2B5EF4-FFF2-40B4-BE49-F238E27FC236}">
                  <a16:creationId xmlns:a16="http://schemas.microsoft.com/office/drawing/2014/main" id="{D4FB652C-21BC-4D37-9827-7F9E9FD7DF66}"/>
                </a:ext>
              </a:extLst>
            </p:cNvPr>
            <p:cNvSpPr/>
            <p:nvPr/>
          </p:nvSpPr>
          <p:spPr>
            <a:xfrm>
              <a:off x="2891425" y="1984116"/>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grpSp>
      <p:grpSp>
        <p:nvGrpSpPr>
          <p:cNvPr id="124" name="Group 123">
            <a:extLst>
              <a:ext uri="{FF2B5EF4-FFF2-40B4-BE49-F238E27FC236}">
                <a16:creationId xmlns:a16="http://schemas.microsoft.com/office/drawing/2014/main" id="{465CE9A7-B556-451E-A42C-B750E1C06DF7}"/>
              </a:ext>
            </a:extLst>
          </p:cNvPr>
          <p:cNvGrpSpPr/>
          <p:nvPr/>
        </p:nvGrpSpPr>
        <p:grpSpPr>
          <a:xfrm>
            <a:off x="11622794" y="6568493"/>
            <a:ext cx="1026406" cy="1176390"/>
            <a:chOff x="2891425" y="1184842"/>
            <a:chExt cx="1158268" cy="1327522"/>
          </a:xfrm>
        </p:grpSpPr>
        <p:sp>
          <p:nvSpPr>
            <p:cNvPr id="125" name="Oval 124">
              <a:extLst>
                <a:ext uri="{FF2B5EF4-FFF2-40B4-BE49-F238E27FC236}">
                  <a16:creationId xmlns:a16="http://schemas.microsoft.com/office/drawing/2014/main" id="{3444EEE0-909E-48B3-BD8B-971EF1B6410C}"/>
                </a:ext>
              </a:extLst>
            </p:cNvPr>
            <p:cNvSpPr/>
            <p:nvPr/>
          </p:nvSpPr>
          <p:spPr>
            <a:xfrm>
              <a:off x="3340568" y="1184842"/>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26" name="Oval 125">
              <a:extLst>
                <a:ext uri="{FF2B5EF4-FFF2-40B4-BE49-F238E27FC236}">
                  <a16:creationId xmlns:a16="http://schemas.microsoft.com/office/drawing/2014/main" id="{34932C03-3BB0-4BD4-9A72-94C0FBA69F13}"/>
                </a:ext>
              </a:extLst>
            </p:cNvPr>
            <p:cNvSpPr/>
            <p:nvPr/>
          </p:nvSpPr>
          <p:spPr>
            <a:xfrm>
              <a:off x="3340568" y="1462774"/>
              <a:ext cx="256355" cy="264124"/>
            </a:xfrm>
            <a:prstGeom prst="ellipse">
              <a:avLst/>
            </a:prstGeom>
            <a:gradFill flip="none" rotWithShape="1">
              <a:gsLst>
                <a:gs pos="0">
                  <a:srgbClr val="FF7C80"/>
                </a:gs>
                <a:gs pos="100000">
                  <a:srgbClr val="0070C0"/>
                </a:gs>
              </a:gsLst>
              <a:lin ang="162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27" name="Oval 126">
              <a:extLst>
                <a:ext uri="{FF2B5EF4-FFF2-40B4-BE49-F238E27FC236}">
                  <a16:creationId xmlns:a16="http://schemas.microsoft.com/office/drawing/2014/main" id="{716123C3-AC53-4039-AB9D-965F073EA4C9}"/>
                </a:ext>
              </a:extLst>
            </p:cNvPr>
            <p:cNvSpPr/>
            <p:nvPr/>
          </p:nvSpPr>
          <p:spPr>
            <a:xfrm>
              <a:off x="3340568" y="1713088"/>
              <a:ext cx="256355" cy="264124"/>
            </a:xfrm>
            <a:prstGeom prst="ellipse">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28" name="Oval 127">
              <a:extLst>
                <a:ext uri="{FF2B5EF4-FFF2-40B4-BE49-F238E27FC236}">
                  <a16:creationId xmlns:a16="http://schemas.microsoft.com/office/drawing/2014/main" id="{D59D0D2A-D8E8-4462-96BB-F165871FBE81}"/>
                </a:ext>
              </a:extLst>
            </p:cNvPr>
            <p:cNvSpPr/>
            <p:nvPr/>
          </p:nvSpPr>
          <p:spPr>
            <a:xfrm>
              <a:off x="3340568" y="1984116"/>
              <a:ext cx="256355" cy="264124"/>
            </a:xfrm>
            <a:prstGeom prst="ellipse">
              <a:avLst/>
            </a:prstGeom>
            <a:gradFill flip="none" rotWithShape="1">
              <a:gsLst>
                <a:gs pos="0">
                  <a:srgbClr val="FF7C80"/>
                </a:gs>
                <a:gs pos="100000">
                  <a:srgbClr val="0070C0"/>
                </a:gs>
              </a:gsLst>
              <a:lin ang="54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29" name="Oval 128">
              <a:extLst>
                <a:ext uri="{FF2B5EF4-FFF2-40B4-BE49-F238E27FC236}">
                  <a16:creationId xmlns:a16="http://schemas.microsoft.com/office/drawing/2014/main" id="{C99DC70B-CE82-4A16-BBC4-85632A4591B6}"/>
                </a:ext>
              </a:extLst>
            </p:cNvPr>
            <p:cNvSpPr/>
            <p:nvPr/>
          </p:nvSpPr>
          <p:spPr>
            <a:xfrm>
              <a:off x="3340568" y="2248240"/>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30" name="Oval 129">
              <a:extLst>
                <a:ext uri="{FF2B5EF4-FFF2-40B4-BE49-F238E27FC236}">
                  <a16:creationId xmlns:a16="http://schemas.microsoft.com/office/drawing/2014/main" id="{A11F87CF-B52A-44D9-A6A3-F237730A1A71}"/>
                </a:ext>
              </a:extLst>
            </p:cNvPr>
            <p:cNvSpPr/>
            <p:nvPr/>
          </p:nvSpPr>
          <p:spPr>
            <a:xfrm>
              <a:off x="3562918" y="1323702"/>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31" name="Oval 130">
              <a:extLst>
                <a:ext uri="{FF2B5EF4-FFF2-40B4-BE49-F238E27FC236}">
                  <a16:creationId xmlns:a16="http://schemas.microsoft.com/office/drawing/2014/main" id="{C01885FE-2163-4951-B49C-4EA0197A86D6}"/>
                </a:ext>
              </a:extLst>
            </p:cNvPr>
            <p:cNvSpPr/>
            <p:nvPr/>
          </p:nvSpPr>
          <p:spPr>
            <a:xfrm>
              <a:off x="3562918" y="1587932"/>
              <a:ext cx="256355" cy="264124"/>
            </a:xfrm>
            <a:prstGeom prst="ellipse">
              <a:avLst/>
            </a:prstGeom>
            <a:gradFill flip="none" rotWithShape="1">
              <a:gsLst>
                <a:gs pos="0">
                  <a:srgbClr val="FF7C80"/>
                </a:gs>
                <a:gs pos="100000">
                  <a:srgbClr val="0070C0"/>
                </a:gs>
              </a:gsLst>
              <a:lin ang="19800000" scaled="0"/>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32" name="Oval 131">
              <a:extLst>
                <a:ext uri="{FF2B5EF4-FFF2-40B4-BE49-F238E27FC236}">
                  <a16:creationId xmlns:a16="http://schemas.microsoft.com/office/drawing/2014/main" id="{6AE427D2-B1C0-41A3-9466-0F35CEA62D1D}"/>
                </a:ext>
              </a:extLst>
            </p:cNvPr>
            <p:cNvSpPr/>
            <p:nvPr/>
          </p:nvSpPr>
          <p:spPr>
            <a:xfrm>
              <a:off x="3562918" y="1845151"/>
              <a:ext cx="256355" cy="264124"/>
            </a:xfrm>
            <a:prstGeom prst="ellipse">
              <a:avLst/>
            </a:prstGeom>
            <a:gradFill>
              <a:gsLst>
                <a:gs pos="0">
                  <a:srgbClr val="FF7C80"/>
                </a:gs>
                <a:gs pos="100000">
                  <a:srgbClr val="0070C0"/>
                </a:gs>
              </a:gsLst>
              <a:lin ang="1800000" scaled="0"/>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33" name="Oval 132">
              <a:extLst>
                <a:ext uri="{FF2B5EF4-FFF2-40B4-BE49-F238E27FC236}">
                  <a16:creationId xmlns:a16="http://schemas.microsoft.com/office/drawing/2014/main" id="{BC8F41FF-7524-4BF5-BEE6-F16B1500BB62}"/>
                </a:ext>
              </a:extLst>
            </p:cNvPr>
            <p:cNvSpPr/>
            <p:nvPr/>
          </p:nvSpPr>
          <p:spPr>
            <a:xfrm>
              <a:off x="3562918" y="2109273"/>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34" name="Oval 133">
              <a:extLst>
                <a:ext uri="{FF2B5EF4-FFF2-40B4-BE49-F238E27FC236}">
                  <a16:creationId xmlns:a16="http://schemas.microsoft.com/office/drawing/2014/main" id="{5884BA45-E9E7-44BC-B431-E64D1471291C}"/>
                </a:ext>
              </a:extLst>
            </p:cNvPr>
            <p:cNvSpPr/>
            <p:nvPr/>
          </p:nvSpPr>
          <p:spPr>
            <a:xfrm>
              <a:off x="3793338" y="1448966"/>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35" name="Oval 134">
              <a:extLst>
                <a:ext uri="{FF2B5EF4-FFF2-40B4-BE49-F238E27FC236}">
                  <a16:creationId xmlns:a16="http://schemas.microsoft.com/office/drawing/2014/main" id="{B836EC88-1F21-489B-B309-3BEB35CAB8B5}"/>
                </a:ext>
              </a:extLst>
            </p:cNvPr>
            <p:cNvSpPr/>
            <p:nvPr/>
          </p:nvSpPr>
          <p:spPr>
            <a:xfrm>
              <a:off x="3793338" y="1713088"/>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36" name="Oval 135">
              <a:extLst>
                <a:ext uri="{FF2B5EF4-FFF2-40B4-BE49-F238E27FC236}">
                  <a16:creationId xmlns:a16="http://schemas.microsoft.com/office/drawing/2014/main" id="{C3E1F7A1-059D-48FF-9AC6-79ADE9E8B1A7}"/>
                </a:ext>
              </a:extLst>
            </p:cNvPr>
            <p:cNvSpPr/>
            <p:nvPr/>
          </p:nvSpPr>
          <p:spPr>
            <a:xfrm>
              <a:off x="3793338" y="1984116"/>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37" name="Oval 136">
              <a:extLst>
                <a:ext uri="{FF2B5EF4-FFF2-40B4-BE49-F238E27FC236}">
                  <a16:creationId xmlns:a16="http://schemas.microsoft.com/office/drawing/2014/main" id="{78442107-D9F7-4105-820D-58EC272B7733}"/>
                </a:ext>
              </a:extLst>
            </p:cNvPr>
            <p:cNvSpPr/>
            <p:nvPr/>
          </p:nvSpPr>
          <p:spPr>
            <a:xfrm>
              <a:off x="3114810" y="1323702"/>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38" name="Oval 137">
              <a:extLst>
                <a:ext uri="{FF2B5EF4-FFF2-40B4-BE49-F238E27FC236}">
                  <a16:creationId xmlns:a16="http://schemas.microsoft.com/office/drawing/2014/main" id="{0F2EE31B-6161-431D-84BB-53F878B98C01}"/>
                </a:ext>
              </a:extLst>
            </p:cNvPr>
            <p:cNvSpPr/>
            <p:nvPr/>
          </p:nvSpPr>
          <p:spPr>
            <a:xfrm>
              <a:off x="3114810" y="1587932"/>
              <a:ext cx="256355" cy="264124"/>
            </a:xfrm>
            <a:prstGeom prst="ellipse">
              <a:avLst/>
            </a:prstGeom>
            <a:gradFill flip="none" rotWithShape="1">
              <a:gsLst>
                <a:gs pos="0">
                  <a:srgbClr val="FF7C80"/>
                </a:gs>
                <a:gs pos="100000">
                  <a:srgbClr val="0070C0"/>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39" name="Oval 138">
              <a:extLst>
                <a:ext uri="{FF2B5EF4-FFF2-40B4-BE49-F238E27FC236}">
                  <a16:creationId xmlns:a16="http://schemas.microsoft.com/office/drawing/2014/main" id="{4ACF40BC-C6D1-4753-A7E2-2EF1FDEF5F0C}"/>
                </a:ext>
              </a:extLst>
            </p:cNvPr>
            <p:cNvSpPr/>
            <p:nvPr/>
          </p:nvSpPr>
          <p:spPr>
            <a:xfrm>
              <a:off x="3114810" y="1845151"/>
              <a:ext cx="256355" cy="264124"/>
            </a:xfrm>
            <a:prstGeom prst="ellipse">
              <a:avLst/>
            </a:prstGeom>
            <a:gradFill flip="none" rotWithShape="1">
              <a:gsLst>
                <a:gs pos="0">
                  <a:srgbClr val="FF7C80"/>
                </a:gs>
                <a:gs pos="100000">
                  <a:srgbClr val="0070C0"/>
                </a:gs>
              </a:gsLst>
              <a:lin ang="81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40" name="Oval 139">
              <a:extLst>
                <a:ext uri="{FF2B5EF4-FFF2-40B4-BE49-F238E27FC236}">
                  <a16:creationId xmlns:a16="http://schemas.microsoft.com/office/drawing/2014/main" id="{1582D71C-E5C6-4F7C-8A71-D8E1006DA35E}"/>
                </a:ext>
              </a:extLst>
            </p:cNvPr>
            <p:cNvSpPr/>
            <p:nvPr/>
          </p:nvSpPr>
          <p:spPr>
            <a:xfrm>
              <a:off x="3114810" y="2109273"/>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41" name="Oval 140">
              <a:extLst>
                <a:ext uri="{FF2B5EF4-FFF2-40B4-BE49-F238E27FC236}">
                  <a16:creationId xmlns:a16="http://schemas.microsoft.com/office/drawing/2014/main" id="{E4C37342-E792-4729-B129-94636E829103}"/>
                </a:ext>
              </a:extLst>
            </p:cNvPr>
            <p:cNvSpPr/>
            <p:nvPr/>
          </p:nvSpPr>
          <p:spPr>
            <a:xfrm>
              <a:off x="2891425" y="1462774"/>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42" name="Oval 141">
              <a:extLst>
                <a:ext uri="{FF2B5EF4-FFF2-40B4-BE49-F238E27FC236}">
                  <a16:creationId xmlns:a16="http://schemas.microsoft.com/office/drawing/2014/main" id="{F7E2FBEF-2976-4DF2-962D-5048507FA912}"/>
                </a:ext>
              </a:extLst>
            </p:cNvPr>
            <p:cNvSpPr/>
            <p:nvPr/>
          </p:nvSpPr>
          <p:spPr>
            <a:xfrm>
              <a:off x="2891425" y="1713088"/>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43" name="Oval 142">
              <a:extLst>
                <a:ext uri="{FF2B5EF4-FFF2-40B4-BE49-F238E27FC236}">
                  <a16:creationId xmlns:a16="http://schemas.microsoft.com/office/drawing/2014/main" id="{7E4C52DE-FCA6-4766-B698-5AD09518B23B}"/>
                </a:ext>
              </a:extLst>
            </p:cNvPr>
            <p:cNvSpPr/>
            <p:nvPr/>
          </p:nvSpPr>
          <p:spPr>
            <a:xfrm>
              <a:off x="2891425" y="1984116"/>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grpSp>
      <p:grpSp>
        <p:nvGrpSpPr>
          <p:cNvPr id="144" name="Group 143">
            <a:extLst>
              <a:ext uri="{FF2B5EF4-FFF2-40B4-BE49-F238E27FC236}">
                <a16:creationId xmlns:a16="http://schemas.microsoft.com/office/drawing/2014/main" id="{07A70490-59E1-4C57-A66D-D1E4C1A718B9}"/>
              </a:ext>
            </a:extLst>
          </p:cNvPr>
          <p:cNvGrpSpPr/>
          <p:nvPr/>
        </p:nvGrpSpPr>
        <p:grpSpPr>
          <a:xfrm>
            <a:off x="10917979" y="5499329"/>
            <a:ext cx="1026406" cy="1176390"/>
            <a:chOff x="2891425" y="1184842"/>
            <a:chExt cx="1158268" cy="1327522"/>
          </a:xfrm>
        </p:grpSpPr>
        <p:sp>
          <p:nvSpPr>
            <p:cNvPr id="145" name="Oval 144">
              <a:extLst>
                <a:ext uri="{FF2B5EF4-FFF2-40B4-BE49-F238E27FC236}">
                  <a16:creationId xmlns:a16="http://schemas.microsoft.com/office/drawing/2014/main" id="{752020BA-99DB-4A30-BFDE-BFA5FC88F867}"/>
                </a:ext>
              </a:extLst>
            </p:cNvPr>
            <p:cNvSpPr/>
            <p:nvPr/>
          </p:nvSpPr>
          <p:spPr>
            <a:xfrm>
              <a:off x="3340568" y="1184842"/>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46" name="Oval 145">
              <a:extLst>
                <a:ext uri="{FF2B5EF4-FFF2-40B4-BE49-F238E27FC236}">
                  <a16:creationId xmlns:a16="http://schemas.microsoft.com/office/drawing/2014/main" id="{B178CB4A-A3E0-46DF-9424-52342B6C78BD}"/>
                </a:ext>
              </a:extLst>
            </p:cNvPr>
            <p:cNvSpPr/>
            <p:nvPr/>
          </p:nvSpPr>
          <p:spPr>
            <a:xfrm>
              <a:off x="3340568" y="1462774"/>
              <a:ext cx="256355" cy="264124"/>
            </a:xfrm>
            <a:prstGeom prst="ellipse">
              <a:avLst/>
            </a:prstGeom>
            <a:gradFill flip="none" rotWithShape="1">
              <a:gsLst>
                <a:gs pos="0">
                  <a:srgbClr val="FF7C80"/>
                </a:gs>
                <a:gs pos="100000">
                  <a:srgbClr val="0070C0"/>
                </a:gs>
              </a:gsLst>
              <a:lin ang="162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47" name="Oval 146">
              <a:extLst>
                <a:ext uri="{FF2B5EF4-FFF2-40B4-BE49-F238E27FC236}">
                  <a16:creationId xmlns:a16="http://schemas.microsoft.com/office/drawing/2014/main" id="{59467591-159F-4C45-B5F2-DC91728AEA72}"/>
                </a:ext>
              </a:extLst>
            </p:cNvPr>
            <p:cNvSpPr/>
            <p:nvPr/>
          </p:nvSpPr>
          <p:spPr>
            <a:xfrm>
              <a:off x="3340568" y="1713088"/>
              <a:ext cx="256355" cy="264124"/>
            </a:xfrm>
            <a:prstGeom prst="ellipse">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48" name="Oval 147">
              <a:extLst>
                <a:ext uri="{FF2B5EF4-FFF2-40B4-BE49-F238E27FC236}">
                  <a16:creationId xmlns:a16="http://schemas.microsoft.com/office/drawing/2014/main" id="{3EDF763D-0E8D-4635-B231-05F7F25BBF52}"/>
                </a:ext>
              </a:extLst>
            </p:cNvPr>
            <p:cNvSpPr/>
            <p:nvPr/>
          </p:nvSpPr>
          <p:spPr>
            <a:xfrm>
              <a:off x="3340568" y="1984116"/>
              <a:ext cx="256355" cy="264124"/>
            </a:xfrm>
            <a:prstGeom prst="ellipse">
              <a:avLst/>
            </a:prstGeom>
            <a:gradFill flip="none" rotWithShape="1">
              <a:gsLst>
                <a:gs pos="0">
                  <a:srgbClr val="FF7C80"/>
                </a:gs>
                <a:gs pos="100000">
                  <a:srgbClr val="0070C0"/>
                </a:gs>
              </a:gsLst>
              <a:lin ang="54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49" name="Oval 148">
              <a:extLst>
                <a:ext uri="{FF2B5EF4-FFF2-40B4-BE49-F238E27FC236}">
                  <a16:creationId xmlns:a16="http://schemas.microsoft.com/office/drawing/2014/main" id="{CFD64689-E519-4A2C-942F-55586C2C09FB}"/>
                </a:ext>
              </a:extLst>
            </p:cNvPr>
            <p:cNvSpPr/>
            <p:nvPr/>
          </p:nvSpPr>
          <p:spPr>
            <a:xfrm>
              <a:off x="3340568" y="2248240"/>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50" name="Oval 149">
              <a:extLst>
                <a:ext uri="{FF2B5EF4-FFF2-40B4-BE49-F238E27FC236}">
                  <a16:creationId xmlns:a16="http://schemas.microsoft.com/office/drawing/2014/main" id="{92F415EB-16DE-457F-80AC-9D1FB7EA4CF3}"/>
                </a:ext>
              </a:extLst>
            </p:cNvPr>
            <p:cNvSpPr/>
            <p:nvPr/>
          </p:nvSpPr>
          <p:spPr>
            <a:xfrm>
              <a:off x="3562918" y="1323702"/>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51" name="Oval 150">
              <a:extLst>
                <a:ext uri="{FF2B5EF4-FFF2-40B4-BE49-F238E27FC236}">
                  <a16:creationId xmlns:a16="http://schemas.microsoft.com/office/drawing/2014/main" id="{41280B75-8EFB-4B64-A936-DC8030BF984F}"/>
                </a:ext>
              </a:extLst>
            </p:cNvPr>
            <p:cNvSpPr/>
            <p:nvPr/>
          </p:nvSpPr>
          <p:spPr>
            <a:xfrm>
              <a:off x="3562918" y="1587932"/>
              <a:ext cx="256355" cy="264124"/>
            </a:xfrm>
            <a:prstGeom prst="ellipse">
              <a:avLst/>
            </a:prstGeom>
            <a:gradFill flip="none" rotWithShape="1">
              <a:gsLst>
                <a:gs pos="0">
                  <a:srgbClr val="FF7C80"/>
                </a:gs>
                <a:gs pos="100000">
                  <a:srgbClr val="0070C0"/>
                </a:gs>
              </a:gsLst>
              <a:lin ang="19800000" scaled="0"/>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52" name="Oval 151">
              <a:extLst>
                <a:ext uri="{FF2B5EF4-FFF2-40B4-BE49-F238E27FC236}">
                  <a16:creationId xmlns:a16="http://schemas.microsoft.com/office/drawing/2014/main" id="{C6AB1D37-AF7F-4242-8705-067DFC9A272C}"/>
                </a:ext>
              </a:extLst>
            </p:cNvPr>
            <p:cNvSpPr/>
            <p:nvPr/>
          </p:nvSpPr>
          <p:spPr>
            <a:xfrm>
              <a:off x="3562918" y="1845151"/>
              <a:ext cx="256355" cy="264124"/>
            </a:xfrm>
            <a:prstGeom prst="ellipse">
              <a:avLst/>
            </a:prstGeom>
            <a:gradFill>
              <a:gsLst>
                <a:gs pos="0">
                  <a:srgbClr val="FF7C80"/>
                </a:gs>
                <a:gs pos="100000">
                  <a:srgbClr val="0070C0"/>
                </a:gs>
              </a:gsLst>
              <a:lin ang="1800000" scaled="0"/>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53" name="Oval 152">
              <a:extLst>
                <a:ext uri="{FF2B5EF4-FFF2-40B4-BE49-F238E27FC236}">
                  <a16:creationId xmlns:a16="http://schemas.microsoft.com/office/drawing/2014/main" id="{20BC5FE8-A4C3-424C-9961-AD8702284B6A}"/>
                </a:ext>
              </a:extLst>
            </p:cNvPr>
            <p:cNvSpPr/>
            <p:nvPr/>
          </p:nvSpPr>
          <p:spPr>
            <a:xfrm>
              <a:off x="3562918" y="2109273"/>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54" name="Oval 153">
              <a:extLst>
                <a:ext uri="{FF2B5EF4-FFF2-40B4-BE49-F238E27FC236}">
                  <a16:creationId xmlns:a16="http://schemas.microsoft.com/office/drawing/2014/main" id="{6E3695A0-732D-4509-B703-E6D83817ABF4}"/>
                </a:ext>
              </a:extLst>
            </p:cNvPr>
            <p:cNvSpPr/>
            <p:nvPr/>
          </p:nvSpPr>
          <p:spPr>
            <a:xfrm>
              <a:off x="3793338" y="1448966"/>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55" name="Oval 154">
              <a:extLst>
                <a:ext uri="{FF2B5EF4-FFF2-40B4-BE49-F238E27FC236}">
                  <a16:creationId xmlns:a16="http://schemas.microsoft.com/office/drawing/2014/main" id="{22130C60-8CC4-4FBE-BB5F-AF84467C4BE6}"/>
                </a:ext>
              </a:extLst>
            </p:cNvPr>
            <p:cNvSpPr/>
            <p:nvPr/>
          </p:nvSpPr>
          <p:spPr>
            <a:xfrm>
              <a:off x="3793338" y="1713088"/>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56" name="Oval 155">
              <a:extLst>
                <a:ext uri="{FF2B5EF4-FFF2-40B4-BE49-F238E27FC236}">
                  <a16:creationId xmlns:a16="http://schemas.microsoft.com/office/drawing/2014/main" id="{A15063C4-1F11-4DE5-8094-17F7E158C117}"/>
                </a:ext>
              </a:extLst>
            </p:cNvPr>
            <p:cNvSpPr/>
            <p:nvPr/>
          </p:nvSpPr>
          <p:spPr>
            <a:xfrm>
              <a:off x="3793338" y="1984116"/>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57" name="Oval 156">
              <a:extLst>
                <a:ext uri="{FF2B5EF4-FFF2-40B4-BE49-F238E27FC236}">
                  <a16:creationId xmlns:a16="http://schemas.microsoft.com/office/drawing/2014/main" id="{6902E21B-2AB7-42FA-AE79-E8676DC5BB59}"/>
                </a:ext>
              </a:extLst>
            </p:cNvPr>
            <p:cNvSpPr/>
            <p:nvPr/>
          </p:nvSpPr>
          <p:spPr>
            <a:xfrm>
              <a:off x="3114810" y="1323702"/>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58" name="Oval 157">
              <a:extLst>
                <a:ext uri="{FF2B5EF4-FFF2-40B4-BE49-F238E27FC236}">
                  <a16:creationId xmlns:a16="http://schemas.microsoft.com/office/drawing/2014/main" id="{B7B96A32-1391-49B5-A8E6-2DCD68E643F0}"/>
                </a:ext>
              </a:extLst>
            </p:cNvPr>
            <p:cNvSpPr/>
            <p:nvPr/>
          </p:nvSpPr>
          <p:spPr>
            <a:xfrm>
              <a:off x="3114810" y="1587932"/>
              <a:ext cx="256355" cy="264124"/>
            </a:xfrm>
            <a:prstGeom prst="ellipse">
              <a:avLst/>
            </a:prstGeom>
            <a:gradFill flip="none" rotWithShape="1">
              <a:gsLst>
                <a:gs pos="0">
                  <a:srgbClr val="FF7C80"/>
                </a:gs>
                <a:gs pos="100000">
                  <a:srgbClr val="0070C0"/>
                </a:gs>
              </a:gsLst>
              <a:lin ang="135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59" name="Oval 158">
              <a:extLst>
                <a:ext uri="{FF2B5EF4-FFF2-40B4-BE49-F238E27FC236}">
                  <a16:creationId xmlns:a16="http://schemas.microsoft.com/office/drawing/2014/main" id="{C006114E-8488-4D1E-B416-504182280493}"/>
                </a:ext>
              </a:extLst>
            </p:cNvPr>
            <p:cNvSpPr/>
            <p:nvPr/>
          </p:nvSpPr>
          <p:spPr>
            <a:xfrm>
              <a:off x="3114810" y="1845151"/>
              <a:ext cx="256355" cy="264124"/>
            </a:xfrm>
            <a:prstGeom prst="ellipse">
              <a:avLst/>
            </a:prstGeom>
            <a:gradFill flip="none" rotWithShape="1">
              <a:gsLst>
                <a:gs pos="0">
                  <a:srgbClr val="FF7C80"/>
                </a:gs>
                <a:gs pos="100000">
                  <a:srgbClr val="0070C0"/>
                </a:gs>
              </a:gsLst>
              <a:lin ang="81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60" name="Oval 159">
              <a:extLst>
                <a:ext uri="{FF2B5EF4-FFF2-40B4-BE49-F238E27FC236}">
                  <a16:creationId xmlns:a16="http://schemas.microsoft.com/office/drawing/2014/main" id="{E234A2EC-C2C5-4D84-80F1-1C517C57358C}"/>
                </a:ext>
              </a:extLst>
            </p:cNvPr>
            <p:cNvSpPr/>
            <p:nvPr/>
          </p:nvSpPr>
          <p:spPr>
            <a:xfrm>
              <a:off x="3114810" y="2109273"/>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61" name="Oval 160">
              <a:extLst>
                <a:ext uri="{FF2B5EF4-FFF2-40B4-BE49-F238E27FC236}">
                  <a16:creationId xmlns:a16="http://schemas.microsoft.com/office/drawing/2014/main" id="{7820F633-8B17-41A4-8CA8-826B1536C2FC}"/>
                </a:ext>
              </a:extLst>
            </p:cNvPr>
            <p:cNvSpPr/>
            <p:nvPr/>
          </p:nvSpPr>
          <p:spPr>
            <a:xfrm>
              <a:off x="2891425" y="1462774"/>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62" name="Oval 161">
              <a:extLst>
                <a:ext uri="{FF2B5EF4-FFF2-40B4-BE49-F238E27FC236}">
                  <a16:creationId xmlns:a16="http://schemas.microsoft.com/office/drawing/2014/main" id="{7E3CAF79-D1C7-4020-A134-000E7DE3230F}"/>
                </a:ext>
              </a:extLst>
            </p:cNvPr>
            <p:cNvSpPr/>
            <p:nvPr/>
          </p:nvSpPr>
          <p:spPr>
            <a:xfrm>
              <a:off x="2891425" y="1713088"/>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sp>
          <p:nvSpPr>
            <p:cNvPr id="163" name="Oval 162">
              <a:extLst>
                <a:ext uri="{FF2B5EF4-FFF2-40B4-BE49-F238E27FC236}">
                  <a16:creationId xmlns:a16="http://schemas.microsoft.com/office/drawing/2014/main" id="{DD8D76CB-8DEA-4539-BEE9-4956BF88BDB6}"/>
                </a:ext>
              </a:extLst>
            </p:cNvPr>
            <p:cNvSpPr/>
            <p:nvPr/>
          </p:nvSpPr>
          <p:spPr>
            <a:xfrm>
              <a:off x="2891425" y="1984116"/>
              <a:ext cx="256355" cy="264124"/>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a:solidFill>
                  <a:prstClr val="white"/>
                </a:solidFill>
                <a:latin typeface="Calibri" panose="020F0502020204030204"/>
              </a:endParaRPr>
            </a:p>
          </p:txBody>
        </p:sp>
      </p:grpSp>
      <p:sp>
        <p:nvSpPr>
          <p:cNvPr id="164" name="Arrow: Right 163">
            <a:extLst>
              <a:ext uri="{FF2B5EF4-FFF2-40B4-BE49-F238E27FC236}">
                <a16:creationId xmlns:a16="http://schemas.microsoft.com/office/drawing/2014/main" id="{A47ABD1B-592C-4E12-8CBB-3BBC1E4AC139}"/>
              </a:ext>
            </a:extLst>
          </p:cNvPr>
          <p:cNvSpPr/>
          <p:nvPr/>
        </p:nvSpPr>
        <p:spPr>
          <a:xfrm>
            <a:off x="3686228" y="6393109"/>
            <a:ext cx="1275218" cy="636244"/>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dirty="0">
              <a:solidFill>
                <a:prstClr val="white"/>
              </a:solidFill>
              <a:latin typeface="Calibri" panose="020F0502020204030204"/>
            </a:endParaRPr>
          </a:p>
        </p:txBody>
      </p:sp>
      <p:sp>
        <p:nvSpPr>
          <p:cNvPr id="165" name="Arrow: Right 164">
            <a:extLst>
              <a:ext uri="{FF2B5EF4-FFF2-40B4-BE49-F238E27FC236}">
                <a16:creationId xmlns:a16="http://schemas.microsoft.com/office/drawing/2014/main" id="{288F53D7-5D6A-41DC-A886-D4D16BEA80BC}"/>
              </a:ext>
            </a:extLst>
          </p:cNvPr>
          <p:cNvSpPr/>
          <p:nvPr/>
        </p:nvSpPr>
        <p:spPr>
          <a:xfrm>
            <a:off x="8318306" y="6400128"/>
            <a:ext cx="1275218" cy="636244"/>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endParaRPr lang="en-US" dirty="0">
              <a:solidFill>
                <a:prstClr val="white"/>
              </a:solidFill>
              <a:latin typeface="Calibri" panose="020F0502020204030204"/>
            </a:endParaRPr>
          </a:p>
        </p:txBody>
      </p:sp>
      <p:grpSp>
        <p:nvGrpSpPr>
          <p:cNvPr id="166" name="Group 165">
            <a:extLst>
              <a:ext uri="{FF2B5EF4-FFF2-40B4-BE49-F238E27FC236}">
                <a16:creationId xmlns:a16="http://schemas.microsoft.com/office/drawing/2014/main" id="{F8B38F82-D557-4D1D-882B-F79EF4EBEC44}"/>
              </a:ext>
            </a:extLst>
          </p:cNvPr>
          <p:cNvGrpSpPr/>
          <p:nvPr/>
        </p:nvGrpSpPr>
        <p:grpSpPr>
          <a:xfrm>
            <a:off x="-367305" y="-533400"/>
            <a:ext cx="15425607" cy="8833677"/>
            <a:chOff x="-367305" y="-533400"/>
            <a:chExt cx="15425607" cy="8833677"/>
          </a:xfrm>
        </p:grpSpPr>
        <p:sp>
          <p:nvSpPr>
            <p:cNvPr id="167" name="Isosceles Triangle 166">
              <a:extLst>
                <a:ext uri="{FF2B5EF4-FFF2-40B4-BE49-F238E27FC236}">
                  <a16:creationId xmlns:a16="http://schemas.microsoft.com/office/drawing/2014/main" id="{01045D32-5FE0-450F-AE92-D25280D97B03}"/>
                </a:ext>
              </a:extLst>
            </p:cNvPr>
            <p:cNvSpPr/>
            <p:nvPr/>
          </p:nvSpPr>
          <p:spPr>
            <a:xfrm rot="21263354">
              <a:off x="-367305" y="4556005"/>
              <a:ext cx="695520" cy="374427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Isosceles Triangle 167">
              <a:extLst>
                <a:ext uri="{FF2B5EF4-FFF2-40B4-BE49-F238E27FC236}">
                  <a16:creationId xmlns:a16="http://schemas.microsoft.com/office/drawing/2014/main" id="{4402572F-A44B-4857-A9EE-29FBE53CF815}"/>
                </a:ext>
              </a:extLst>
            </p:cNvPr>
            <p:cNvSpPr/>
            <p:nvPr/>
          </p:nvSpPr>
          <p:spPr>
            <a:xfrm rot="10028043">
              <a:off x="14211900" y="-255589"/>
              <a:ext cx="846402" cy="3586594"/>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9" name="Right Triangle 168">
              <a:extLst>
                <a:ext uri="{FF2B5EF4-FFF2-40B4-BE49-F238E27FC236}">
                  <a16:creationId xmlns:a16="http://schemas.microsoft.com/office/drawing/2014/main" id="{349DE239-03B0-4D07-888F-BF2EEC33B579}"/>
                </a:ext>
              </a:extLst>
            </p:cNvPr>
            <p:cNvSpPr/>
            <p:nvPr/>
          </p:nvSpPr>
          <p:spPr>
            <a:xfrm flipH="1">
              <a:off x="13241357" y="3028432"/>
              <a:ext cx="1407005" cy="5201167"/>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0" name="Straight Connector 169">
              <a:extLst>
                <a:ext uri="{FF2B5EF4-FFF2-40B4-BE49-F238E27FC236}">
                  <a16:creationId xmlns:a16="http://schemas.microsoft.com/office/drawing/2014/main" id="{C0324089-9D5A-4719-B701-7BBA7074E491}"/>
                </a:ext>
              </a:extLst>
            </p:cNvPr>
            <p:cNvCxnSpPr>
              <a:cxnSpLocks/>
            </p:cNvCxnSpPr>
            <p:nvPr/>
          </p:nvCxnSpPr>
          <p:spPr>
            <a:xfrm flipH="1">
              <a:off x="12607134" y="3729855"/>
              <a:ext cx="1870866" cy="45274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1118A984-0AAF-4A7E-AC7E-1D6B8DF2F65D}"/>
                </a:ext>
              </a:extLst>
            </p:cNvPr>
            <p:cNvCxnSpPr>
              <a:cxnSpLocks/>
            </p:cNvCxnSpPr>
            <p:nvPr/>
          </p:nvCxnSpPr>
          <p:spPr>
            <a:xfrm>
              <a:off x="14272691" y="-533400"/>
              <a:ext cx="205309" cy="4235954"/>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172" name="Picture 171">
              <a:extLst>
                <a:ext uri="{FF2B5EF4-FFF2-40B4-BE49-F238E27FC236}">
                  <a16:creationId xmlns:a16="http://schemas.microsoft.com/office/drawing/2014/main" id="{0BA77944-954D-4FAE-B3F7-720A90D025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7543800"/>
              <a:ext cx="1146375" cy="573187"/>
            </a:xfrm>
            <a:prstGeom prst="rect">
              <a:avLst/>
            </a:prstGeom>
          </p:spPr>
        </p:pic>
      </p:grpSp>
      <p:pic>
        <p:nvPicPr>
          <p:cNvPr id="3074" name="Picture 2" descr="Related image">
            <a:extLst>
              <a:ext uri="{FF2B5EF4-FFF2-40B4-BE49-F238E27FC236}">
                <a16:creationId xmlns:a16="http://schemas.microsoft.com/office/drawing/2014/main" id="{87FD4EF3-4733-4F84-B574-111BB1DA731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639" b="89960" l="1064" r="89894">
                        <a14:foregroundMark x1="8245" y1="63454" x2="15957" y2="81928"/>
                        <a14:foregroundMark x1="15957" y1="81928" x2="26596" y2="67068"/>
                        <a14:foregroundMark x1="26596" y1="67068" x2="9043" y2="55823"/>
                        <a14:foregroundMark x1="9043" y1="55823" x2="1064" y2="57028"/>
                      </a14:backgroundRemoval>
                    </a14:imgEffect>
                  </a14:imgLayer>
                </a14:imgProps>
              </a:ext>
              <a:ext uri="{28A0092B-C50C-407E-A947-70E740481C1C}">
                <a14:useLocalDpi xmlns:a14="http://schemas.microsoft.com/office/drawing/2010/main" val="0"/>
              </a:ext>
            </a:extLst>
          </a:blip>
          <a:srcRect/>
          <a:stretch>
            <a:fillRect/>
          </a:stretch>
        </p:blipFill>
        <p:spPr bwMode="auto">
          <a:xfrm>
            <a:off x="11658600" y="-384810"/>
            <a:ext cx="3227574" cy="2137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5431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4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animBg="1"/>
      <p:bldP spid="165"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9E899AD3-5CF4-4225-B920-9F427F78052E}"/>
              </a:ext>
            </a:extLst>
          </p:cNvPr>
          <p:cNvSpPr/>
          <p:nvPr/>
        </p:nvSpPr>
        <p:spPr>
          <a:xfrm rot="21263354">
            <a:off x="-367305" y="4556005"/>
            <a:ext cx="695520" cy="374427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Isosceles Triangle 3">
            <a:extLst>
              <a:ext uri="{FF2B5EF4-FFF2-40B4-BE49-F238E27FC236}">
                <a16:creationId xmlns:a16="http://schemas.microsoft.com/office/drawing/2014/main" id="{EB72737A-9994-425F-BB92-E38458267ADC}"/>
              </a:ext>
            </a:extLst>
          </p:cNvPr>
          <p:cNvSpPr/>
          <p:nvPr/>
        </p:nvSpPr>
        <p:spPr>
          <a:xfrm rot="10028043">
            <a:off x="14169549" y="-631206"/>
            <a:ext cx="1479904" cy="3895559"/>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ight Triangle 4">
            <a:extLst>
              <a:ext uri="{FF2B5EF4-FFF2-40B4-BE49-F238E27FC236}">
                <a16:creationId xmlns:a16="http://schemas.microsoft.com/office/drawing/2014/main" id="{7EE31F9E-B173-4493-BED8-0A85AC58CD5D}"/>
              </a:ext>
            </a:extLst>
          </p:cNvPr>
          <p:cNvSpPr/>
          <p:nvPr/>
        </p:nvSpPr>
        <p:spPr>
          <a:xfrm flipH="1">
            <a:off x="13241357" y="3028432"/>
            <a:ext cx="1407005" cy="5201167"/>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345495B-1256-4739-AE82-E37306738FA2}"/>
              </a:ext>
            </a:extLst>
          </p:cNvPr>
          <p:cNvCxnSpPr>
            <a:cxnSpLocks/>
          </p:cNvCxnSpPr>
          <p:nvPr/>
        </p:nvCxnSpPr>
        <p:spPr>
          <a:xfrm flipH="1">
            <a:off x="12607134" y="3729855"/>
            <a:ext cx="1870866" cy="45274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2D5671-1BB7-4ED3-8F95-E97DBC8A22C6}"/>
              </a:ext>
            </a:extLst>
          </p:cNvPr>
          <p:cNvCxnSpPr>
            <a:cxnSpLocks/>
          </p:cNvCxnSpPr>
          <p:nvPr/>
        </p:nvCxnSpPr>
        <p:spPr>
          <a:xfrm>
            <a:off x="14272691" y="-533400"/>
            <a:ext cx="205309" cy="4235954"/>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67A4B39C-74C0-4838-B57F-4333BE688F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7543800"/>
            <a:ext cx="1146375" cy="573187"/>
          </a:xfrm>
          <a:prstGeom prst="rect">
            <a:avLst/>
          </a:prstGeom>
        </p:spPr>
      </p:pic>
      <p:sp>
        <p:nvSpPr>
          <p:cNvPr id="8" name="Title 1">
            <a:extLst>
              <a:ext uri="{FF2B5EF4-FFF2-40B4-BE49-F238E27FC236}">
                <a16:creationId xmlns:a16="http://schemas.microsoft.com/office/drawing/2014/main" id="{3AD26807-3F02-490D-AC72-6DF7ECA0791A}"/>
              </a:ext>
            </a:extLst>
          </p:cNvPr>
          <p:cNvSpPr>
            <a:spLocks noGrp="1"/>
          </p:cNvSpPr>
          <p:nvPr>
            <p:ph type="title"/>
          </p:nvPr>
        </p:nvSpPr>
        <p:spPr>
          <a:xfrm>
            <a:off x="480447" y="639255"/>
            <a:ext cx="11330151" cy="2317084"/>
          </a:xfrm>
        </p:spPr>
        <p:txBody>
          <a:bodyPr/>
          <a:lstStyle/>
          <a:p>
            <a:pPr algn="l">
              <a:defRPr/>
            </a:pPr>
            <a:r>
              <a:rPr lang="en-US" sz="4800" dirty="0">
                <a:ea typeface="+mn-ea"/>
                <a:cs typeface="+mn-cs"/>
              </a:rPr>
              <a:t>Potential for arcing under load conditions</a:t>
            </a:r>
          </a:p>
        </p:txBody>
      </p:sp>
      <p:sp>
        <p:nvSpPr>
          <p:cNvPr id="9" name="Content Placeholder 2">
            <a:extLst>
              <a:ext uri="{FF2B5EF4-FFF2-40B4-BE49-F238E27FC236}">
                <a16:creationId xmlns:a16="http://schemas.microsoft.com/office/drawing/2014/main" id="{25820EA1-894B-4927-83E3-3E61678FE687}"/>
              </a:ext>
            </a:extLst>
          </p:cNvPr>
          <p:cNvSpPr>
            <a:spLocks noGrp="1"/>
          </p:cNvSpPr>
          <p:nvPr>
            <p:ph idx="1"/>
          </p:nvPr>
        </p:nvSpPr>
        <p:spPr>
          <a:xfrm>
            <a:off x="1022643" y="2770541"/>
            <a:ext cx="9067800" cy="3657600"/>
          </a:xfrm>
        </p:spPr>
        <p:txBody>
          <a:bodyPr>
            <a:noAutofit/>
          </a:bodyPr>
          <a:lstStyle/>
          <a:p>
            <a:pPr>
              <a:lnSpc>
                <a:spcPct val="110000"/>
              </a:lnSpc>
              <a:spcBef>
                <a:spcPts val="720"/>
              </a:spcBef>
              <a:spcAft>
                <a:spcPts val="720"/>
              </a:spcAft>
            </a:pPr>
            <a:r>
              <a:rPr lang="en-US" sz="2880" dirty="0">
                <a:cs typeface="Arial" panose="020B0604020202020204" pitchFamily="34" charset="0"/>
              </a:rPr>
              <a:t>“</a:t>
            </a:r>
            <a:r>
              <a:rPr lang="en-US" sz="2400" dirty="0">
                <a:cs typeface="Arial" panose="020B0604020202020204" pitchFamily="34" charset="0"/>
              </a:rPr>
              <a:t>Unmating under load” produces an arc as the applied current transitions from flowing through conductive metal to air before becoming an open circuit</a:t>
            </a:r>
          </a:p>
          <a:p>
            <a:pPr>
              <a:lnSpc>
                <a:spcPct val="110000"/>
              </a:lnSpc>
              <a:spcBef>
                <a:spcPts val="720"/>
              </a:spcBef>
              <a:spcAft>
                <a:spcPts val="720"/>
              </a:spcAft>
            </a:pPr>
            <a:r>
              <a:rPr lang="en-US" sz="2400" dirty="0">
                <a:cs typeface="Arial" panose="020B0604020202020204" pitchFamily="34" charset="0"/>
              </a:rPr>
              <a:t>Remote powering applications offer some protection to these critical connection points by ensuring that dc power is not applied over the structured cabling plant until a PD is sensed by the PSE</a:t>
            </a:r>
          </a:p>
          <a:p>
            <a:pPr>
              <a:lnSpc>
                <a:spcPct val="110000"/>
              </a:lnSpc>
              <a:spcBef>
                <a:spcPts val="720"/>
              </a:spcBef>
              <a:spcAft>
                <a:spcPts val="720"/>
              </a:spcAft>
            </a:pPr>
            <a:r>
              <a:rPr lang="en-US" sz="2400" dirty="0">
                <a:cs typeface="Arial" panose="020B0604020202020204" pitchFamily="34" charset="0"/>
              </a:rPr>
              <a:t>Connecting hardware should be qualified for mating and un-mating under electrical power load. IEC 60512-99-001 is referenced as a suitable test schedule</a:t>
            </a:r>
          </a:p>
          <a:p>
            <a:pPr>
              <a:lnSpc>
                <a:spcPct val="110000"/>
              </a:lnSpc>
              <a:spcBef>
                <a:spcPts val="720"/>
              </a:spcBef>
              <a:spcAft>
                <a:spcPts val="720"/>
              </a:spcAft>
            </a:pPr>
            <a:endParaRPr lang="en-US" sz="2880" dirty="0">
              <a:cs typeface="Arial" panose="020B0604020202020204" pitchFamily="34" charset="0"/>
            </a:endParaRPr>
          </a:p>
        </p:txBody>
      </p:sp>
      <p:pic>
        <p:nvPicPr>
          <p:cNvPr id="10" name="Picture 2">
            <a:extLst>
              <a:ext uri="{FF2B5EF4-FFF2-40B4-BE49-F238E27FC236}">
                <a16:creationId xmlns:a16="http://schemas.microsoft.com/office/drawing/2014/main" id="{94D09FD2-EA92-49C0-B3E9-6A44449952CB}"/>
              </a:ext>
            </a:extLst>
          </p:cNvPr>
          <p:cNvPicPr>
            <a:picLocks noChangeAspect="1" noChangeArrowheads="1"/>
          </p:cNvPicPr>
          <p:nvPr/>
        </p:nvPicPr>
        <p:blipFill>
          <a:blip r:embed="rId4" cstate="print"/>
          <a:srcRect t="19324"/>
          <a:stretch>
            <a:fillRect/>
          </a:stretch>
        </p:blipFill>
        <p:spPr bwMode="auto">
          <a:xfrm>
            <a:off x="10842474" y="1101127"/>
            <a:ext cx="3307479" cy="1532876"/>
          </a:xfrm>
          <a:prstGeom prst="rect">
            <a:avLst/>
          </a:prstGeom>
          <a:noFill/>
          <a:ln w="9525">
            <a:noFill/>
            <a:miter lim="800000"/>
            <a:headEnd/>
            <a:tailEnd/>
          </a:ln>
          <a:effectLst/>
        </p:spPr>
      </p:pic>
      <p:pic>
        <p:nvPicPr>
          <p:cNvPr id="12" name="Picture 5">
            <a:extLst>
              <a:ext uri="{FF2B5EF4-FFF2-40B4-BE49-F238E27FC236}">
                <a16:creationId xmlns:a16="http://schemas.microsoft.com/office/drawing/2014/main" id="{66C5E16C-2A96-40C3-B9EF-B4F3315B1E4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62" t="1724" r="4438" b="1724"/>
          <a:stretch/>
        </p:blipFill>
        <p:spPr bwMode="auto">
          <a:xfrm>
            <a:off x="10980370" y="2956339"/>
            <a:ext cx="3100873" cy="45874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271531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4C69F-2E13-49D9-B5B7-61BC9CF13E8A}"/>
              </a:ext>
            </a:extLst>
          </p:cNvPr>
          <p:cNvSpPr>
            <a:spLocks noGrp="1"/>
          </p:cNvSpPr>
          <p:nvPr>
            <p:ph type="title"/>
          </p:nvPr>
        </p:nvSpPr>
        <p:spPr/>
        <p:txBody>
          <a:bodyPr/>
          <a:lstStyle/>
          <a:p>
            <a:r>
              <a:rPr lang="en-US" dirty="0"/>
              <a:t>Cable Layout Options for LED Lighting</a:t>
            </a:r>
          </a:p>
        </p:txBody>
      </p:sp>
      <p:sp>
        <p:nvSpPr>
          <p:cNvPr id="3" name="Text Placeholder 2">
            <a:extLst>
              <a:ext uri="{FF2B5EF4-FFF2-40B4-BE49-F238E27FC236}">
                <a16:creationId xmlns:a16="http://schemas.microsoft.com/office/drawing/2014/main" id="{A146F7E9-B84D-4358-8AEC-D9688F4328B1}"/>
              </a:ext>
            </a:extLst>
          </p:cNvPr>
          <p:cNvSpPr>
            <a:spLocks noGrp="1"/>
          </p:cNvSpPr>
          <p:nvPr>
            <p:ph type="body" idx="1"/>
          </p:nvPr>
        </p:nvSpPr>
        <p:spPr/>
        <p:txBody>
          <a:bodyPr/>
          <a:lstStyle/>
          <a:p>
            <a:r>
              <a:rPr lang="en-US" dirty="0"/>
              <a:t>Different cable layouts </a:t>
            </a:r>
          </a:p>
        </p:txBody>
      </p:sp>
      <p:pic>
        <p:nvPicPr>
          <p:cNvPr id="32" name="Picture 31" descr="A close up of text on a white background&#10;&#10;Description generated with high confidence">
            <a:extLst>
              <a:ext uri="{FF2B5EF4-FFF2-40B4-BE49-F238E27FC236}">
                <a16:creationId xmlns:a16="http://schemas.microsoft.com/office/drawing/2014/main" id="{A055B0C2-4FDF-4762-8E2A-773D82B20104}"/>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Effect>
                      <a14:brightnessContrast contrast="-40000"/>
                    </a14:imgEffect>
                  </a14:imgLayer>
                </a14:imgProps>
              </a:ext>
              <a:ext uri="{28A0092B-C50C-407E-A947-70E740481C1C}">
                <a14:useLocalDpi xmlns:a14="http://schemas.microsoft.com/office/drawing/2010/main" val="0"/>
              </a:ext>
            </a:extLst>
          </a:blip>
          <a:srcRect b="14969"/>
          <a:stretch/>
        </p:blipFill>
        <p:spPr>
          <a:xfrm rot="20138091">
            <a:off x="8948146" y="-1980393"/>
            <a:ext cx="8287865" cy="7489151"/>
          </a:xfrm>
          <a:prstGeom prst="rect">
            <a:avLst/>
          </a:prstGeom>
        </p:spPr>
      </p:pic>
      <p:pic>
        <p:nvPicPr>
          <p:cNvPr id="13" name="Picture 12" descr="A close up of an object&#10;&#10;Description generated with high confidence">
            <a:extLst>
              <a:ext uri="{FF2B5EF4-FFF2-40B4-BE49-F238E27FC236}">
                <a16:creationId xmlns:a16="http://schemas.microsoft.com/office/drawing/2014/main" id="{061A7703-4F8B-4105-A34B-7AE403576AB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667" b="93333" l="0" r="96678">
                        <a14:foregroundMark x1="12292" y1="60606" x2="7309" y2="53333"/>
                        <a14:foregroundMark x1="2326" y1="64848" x2="0" y2="65455"/>
                        <a14:foregroundMark x1="92359" y1="94545" x2="42857" y2="60606"/>
                        <a14:foregroundMark x1="87375" y1="6667" x2="75415" y2="15152"/>
                        <a14:foregroundMark x1="75415" y1="15152" x2="40199" y2="54545"/>
                        <a14:foregroundMark x1="96678" y1="56364" x2="51495" y2="57576"/>
                        <a14:foregroundMark x1="94352" y1="42424" x2="53156" y2="56364"/>
                        <a14:foregroundMark x1="94684" y1="29091" x2="80731" y2="31515"/>
                        <a14:foregroundMark x1="80731" y1="31515" x2="46512" y2="58788"/>
                        <a14:foregroundMark x1="94352" y1="82424" x2="53821" y2="60606"/>
                        <a14:foregroundMark x1="53821" y1="60606" x2="40864" y2="58182"/>
                        <a14:foregroundMark x1="40864" y1="58182" x2="83721" y2="89697"/>
                        <a14:foregroundMark x1="87375" y1="93333" x2="87375" y2="93333"/>
                      </a14:backgroundRemoval>
                    </a14:imgEffect>
                  </a14:imgLayer>
                </a14:imgProps>
              </a:ext>
              <a:ext uri="{28A0092B-C50C-407E-A947-70E740481C1C}">
                <a14:useLocalDpi xmlns:a14="http://schemas.microsoft.com/office/drawing/2010/main" val="0"/>
              </a:ext>
            </a:extLst>
          </a:blip>
          <a:stretch>
            <a:fillRect/>
          </a:stretch>
        </p:blipFill>
        <p:spPr>
          <a:xfrm rot="8157391">
            <a:off x="11839753" y="450390"/>
            <a:ext cx="3085970" cy="1395340"/>
          </a:xfrm>
          <a:prstGeom prst="rect">
            <a:avLst/>
          </a:prstGeom>
        </p:spPr>
      </p:pic>
    </p:spTree>
    <p:extLst>
      <p:ext uri="{BB962C8B-B14F-4D97-AF65-F5344CB8AC3E}">
        <p14:creationId xmlns:p14="http://schemas.microsoft.com/office/powerpoint/2010/main" val="30178869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E58F858B-B161-492D-97D6-DD81323C1BD3}"/>
              </a:ext>
            </a:extLst>
          </p:cNvPr>
          <p:cNvSpPr>
            <a:spLocks noGrp="1"/>
          </p:cNvSpPr>
          <p:nvPr>
            <p:ph type="title"/>
          </p:nvPr>
        </p:nvSpPr>
        <p:spPr>
          <a:xfrm>
            <a:off x="853442" y="213362"/>
            <a:ext cx="13166725" cy="1041400"/>
          </a:xfrm>
        </p:spPr>
        <p:txBody>
          <a:bodyPr>
            <a:normAutofit fontScale="90000"/>
          </a:bodyPr>
          <a:lstStyle/>
          <a:p>
            <a:r>
              <a:rPr lang="en-US" altLang="en-US" sz="4800" dirty="0">
                <a:latin typeface="+mn-lt"/>
                <a:cs typeface="Arial" panose="020B0604020202020204" pitchFamily="34" charset="0"/>
              </a:rPr>
              <a:t>Cabling Layout Selection based on Active Equipment</a:t>
            </a:r>
          </a:p>
        </p:txBody>
      </p:sp>
      <p:pic>
        <p:nvPicPr>
          <p:cNvPr id="10" name="Picture 9" descr="A picture containing object&#10;&#10;Description generated with very high confidence">
            <a:extLst>
              <a:ext uri="{FF2B5EF4-FFF2-40B4-BE49-F238E27FC236}">
                <a16:creationId xmlns:a16="http://schemas.microsoft.com/office/drawing/2014/main" id="{FB05D236-36AA-4F61-ACB8-2D6CEBDD0A79}"/>
              </a:ext>
            </a:extLst>
          </p:cNvPr>
          <p:cNvPicPr>
            <a:picLocks noChangeAspect="1"/>
          </p:cNvPicPr>
          <p:nvPr/>
        </p:nvPicPr>
        <p:blipFill rotWithShape="1">
          <a:blip r:embed="rId3">
            <a:extLst>
              <a:ext uri="{28A0092B-C50C-407E-A947-70E740481C1C}">
                <a14:useLocalDpi xmlns:a14="http://schemas.microsoft.com/office/drawing/2010/main"/>
              </a:ext>
            </a:extLst>
          </a:blip>
          <a:srcRect l="33477"/>
          <a:stretch/>
        </p:blipFill>
        <p:spPr>
          <a:xfrm>
            <a:off x="2438401" y="999281"/>
            <a:ext cx="9474486" cy="6231038"/>
          </a:xfrm>
          <a:prstGeom prst="rect">
            <a:avLst/>
          </a:prstGeom>
        </p:spPr>
      </p:pic>
      <p:pic>
        <p:nvPicPr>
          <p:cNvPr id="4" name="Picture 3">
            <a:extLst>
              <a:ext uri="{FF2B5EF4-FFF2-40B4-BE49-F238E27FC236}">
                <a16:creationId xmlns:a16="http://schemas.microsoft.com/office/drawing/2014/main" id="{31769D85-10B8-409C-A18C-A1F4E445BA8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88" t="27670" r="84555" b="41"/>
          <a:stretch/>
        </p:blipFill>
        <p:spPr>
          <a:xfrm>
            <a:off x="4445232" y="3212569"/>
            <a:ext cx="881149" cy="2780258"/>
          </a:xfrm>
          <a:prstGeom prst="rect">
            <a:avLst/>
          </a:prstGeom>
        </p:spPr>
      </p:pic>
      <p:pic>
        <p:nvPicPr>
          <p:cNvPr id="5" name="Picture 4">
            <a:extLst>
              <a:ext uri="{FF2B5EF4-FFF2-40B4-BE49-F238E27FC236}">
                <a16:creationId xmlns:a16="http://schemas.microsoft.com/office/drawing/2014/main" id="{17ABA1DE-B5EA-4B14-B968-A897207828A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4197" t="16788" r="65747" b="77849"/>
          <a:stretch/>
        </p:blipFill>
        <p:spPr>
          <a:xfrm>
            <a:off x="8795923" y="3389419"/>
            <a:ext cx="881149" cy="353386"/>
          </a:xfrm>
          <a:prstGeom prst="rect">
            <a:avLst/>
          </a:prstGeom>
        </p:spPr>
      </p:pic>
      <p:pic>
        <p:nvPicPr>
          <p:cNvPr id="6" name="Picture 5">
            <a:extLst>
              <a:ext uri="{FF2B5EF4-FFF2-40B4-BE49-F238E27FC236}">
                <a16:creationId xmlns:a16="http://schemas.microsoft.com/office/drawing/2014/main" id="{4EB1956C-1EC6-4DFC-8E28-AB8F77DB949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4197" t="16788" r="65747" b="77849"/>
          <a:stretch/>
        </p:blipFill>
        <p:spPr>
          <a:xfrm rot="21056290">
            <a:off x="10084522" y="4010982"/>
            <a:ext cx="881149" cy="353386"/>
          </a:xfrm>
          <a:prstGeom prst="rect">
            <a:avLst/>
          </a:prstGeom>
        </p:spPr>
      </p:pic>
      <p:pic>
        <p:nvPicPr>
          <p:cNvPr id="7" name="Picture 6">
            <a:extLst>
              <a:ext uri="{FF2B5EF4-FFF2-40B4-BE49-F238E27FC236}">
                <a16:creationId xmlns:a16="http://schemas.microsoft.com/office/drawing/2014/main" id="{1BE9769D-DBDE-41E3-AF4D-946CF3491F9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4197" t="16788" r="65747" b="79502"/>
          <a:stretch/>
        </p:blipFill>
        <p:spPr>
          <a:xfrm>
            <a:off x="8863448" y="5393938"/>
            <a:ext cx="881149" cy="244495"/>
          </a:xfrm>
          <a:prstGeom prst="rect">
            <a:avLst/>
          </a:prstGeom>
        </p:spPr>
      </p:pic>
      <p:pic>
        <p:nvPicPr>
          <p:cNvPr id="8" name="Picture 7">
            <a:extLst>
              <a:ext uri="{FF2B5EF4-FFF2-40B4-BE49-F238E27FC236}">
                <a16:creationId xmlns:a16="http://schemas.microsoft.com/office/drawing/2014/main" id="{1CE79D2C-41AC-450B-9362-54CE0E44286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88" t="27670" r="84555" b="41"/>
          <a:stretch/>
        </p:blipFill>
        <p:spPr>
          <a:xfrm>
            <a:off x="12192000" y="3087877"/>
            <a:ext cx="920668" cy="2904950"/>
          </a:xfrm>
          <a:prstGeom prst="rect">
            <a:avLst/>
          </a:prstGeom>
        </p:spPr>
      </p:pic>
      <p:cxnSp>
        <p:nvCxnSpPr>
          <p:cNvPr id="3" name="Straight Connector 2">
            <a:extLst>
              <a:ext uri="{FF2B5EF4-FFF2-40B4-BE49-F238E27FC236}">
                <a16:creationId xmlns:a16="http://schemas.microsoft.com/office/drawing/2014/main" id="{A601EE82-F46E-4641-8BF0-E142C2EEF50D}"/>
              </a:ext>
            </a:extLst>
          </p:cNvPr>
          <p:cNvCxnSpPr>
            <a:cxnSpLocks/>
          </p:cNvCxnSpPr>
          <p:nvPr/>
        </p:nvCxnSpPr>
        <p:spPr>
          <a:xfrm flipH="1">
            <a:off x="10728961" y="3840480"/>
            <a:ext cx="1687001" cy="291158"/>
          </a:xfrm>
          <a:prstGeom prst="line">
            <a:avLst/>
          </a:prstGeom>
          <a:ln w="19050">
            <a:solidFill>
              <a:srgbClr val="00B0F0"/>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3203D612-5827-4203-ABA1-18B0EFBC10B2}"/>
              </a:ext>
            </a:extLst>
          </p:cNvPr>
          <p:cNvCxnSpPr>
            <a:cxnSpLocks/>
          </p:cNvCxnSpPr>
          <p:nvPr/>
        </p:nvCxnSpPr>
        <p:spPr>
          <a:xfrm flipH="1" flipV="1">
            <a:off x="9470004" y="3566112"/>
            <a:ext cx="2833337" cy="165478"/>
          </a:xfrm>
          <a:prstGeom prst="line">
            <a:avLst/>
          </a:prstGeom>
          <a:ln w="19050">
            <a:solidFill>
              <a:srgbClr val="00B0F0"/>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EA65F346-23D9-4B03-9FC3-23F3E40458F6}"/>
              </a:ext>
            </a:extLst>
          </p:cNvPr>
          <p:cNvCxnSpPr>
            <a:cxnSpLocks/>
            <a:endCxn id="7" idx="3"/>
          </p:cNvCxnSpPr>
          <p:nvPr/>
        </p:nvCxnSpPr>
        <p:spPr>
          <a:xfrm flipH="1">
            <a:off x="9744596" y="4001622"/>
            <a:ext cx="2558746" cy="1514563"/>
          </a:xfrm>
          <a:prstGeom prst="line">
            <a:avLst/>
          </a:prstGeom>
          <a:ln w="19050">
            <a:solidFill>
              <a:srgbClr val="00B0F0"/>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grpSp>
        <p:nvGrpSpPr>
          <p:cNvPr id="12" name="Group 11">
            <a:extLst>
              <a:ext uri="{FF2B5EF4-FFF2-40B4-BE49-F238E27FC236}">
                <a16:creationId xmlns:a16="http://schemas.microsoft.com/office/drawing/2014/main" id="{2CC87235-1AD6-429F-B1DC-5712E92F8F66}"/>
              </a:ext>
            </a:extLst>
          </p:cNvPr>
          <p:cNvGrpSpPr/>
          <p:nvPr/>
        </p:nvGrpSpPr>
        <p:grpSpPr>
          <a:xfrm>
            <a:off x="-367305" y="-533400"/>
            <a:ext cx="15425607" cy="8833677"/>
            <a:chOff x="-367305" y="-533400"/>
            <a:chExt cx="15425607" cy="8833677"/>
          </a:xfrm>
        </p:grpSpPr>
        <p:sp>
          <p:nvSpPr>
            <p:cNvPr id="13" name="Isosceles Triangle 12">
              <a:extLst>
                <a:ext uri="{FF2B5EF4-FFF2-40B4-BE49-F238E27FC236}">
                  <a16:creationId xmlns:a16="http://schemas.microsoft.com/office/drawing/2014/main" id="{B8F71B87-8FC7-4B3B-9B06-ECE8C1CEBAD3}"/>
                </a:ext>
              </a:extLst>
            </p:cNvPr>
            <p:cNvSpPr/>
            <p:nvPr/>
          </p:nvSpPr>
          <p:spPr>
            <a:xfrm rot="21263354">
              <a:off x="-367305" y="4556005"/>
              <a:ext cx="695520" cy="374427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Isosceles Triangle 14">
              <a:extLst>
                <a:ext uri="{FF2B5EF4-FFF2-40B4-BE49-F238E27FC236}">
                  <a16:creationId xmlns:a16="http://schemas.microsoft.com/office/drawing/2014/main" id="{8C9AF72D-98A0-4557-BE48-C4A1A9423FA1}"/>
                </a:ext>
              </a:extLst>
            </p:cNvPr>
            <p:cNvSpPr/>
            <p:nvPr/>
          </p:nvSpPr>
          <p:spPr>
            <a:xfrm rot="10028043">
              <a:off x="14211900" y="-255589"/>
              <a:ext cx="846402" cy="3586594"/>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ight Triangle 15">
              <a:extLst>
                <a:ext uri="{FF2B5EF4-FFF2-40B4-BE49-F238E27FC236}">
                  <a16:creationId xmlns:a16="http://schemas.microsoft.com/office/drawing/2014/main" id="{5B829B1F-900E-46CD-8EC3-6B25AF94C188}"/>
                </a:ext>
              </a:extLst>
            </p:cNvPr>
            <p:cNvSpPr/>
            <p:nvPr/>
          </p:nvSpPr>
          <p:spPr>
            <a:xfrm flipH="1">
              <a:off x="13241357" y="3028432"/>
              <a:ext cx="1407005" cy="5201167"/>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2A62561F-6342-4D13-86ED-BA61D5BC9DAA}"/>
                </a:ext>
              </a:extLst>
            </p:cNvPr>
            <p:cNvCxnSpPr>
              <a:cxnSpLocks/>
            </p:cNvCxnSpPr>
            <p:nvPr/>
          </p:nvCxnSpPr>
          <p:spPr>
            <a:xfrm flipH="1">
              <a:off x="12607134" y="3729855"/>
              <a:ext cx="1870866" cy="45274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0C2144B-44D6-4920-B6B6-F8656BFC8A21}"/>
                </a:ext>
              </a:extLst>
            </p:cNvPr>
            <p:cNvCxnSpPr>
              <a:cxnSpLocks/>
            </p:cNvCxnSpPr>
            <p:nvPr/>
          </p:nvCxnSpPr>
          <p:spPr>
            <a:xfrm>
              <a:off x="14272691" y="-533400"/>
              <a:ext cx="205309" cy="4235954"/>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732B1FC8-B9EF-46B0-BD96-5BA17682A1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 y="7543800"/>
              <a:ext cx="1146375" cy="573187"/>
            </a:xfrm>
            <a:prstGeom prst="rect">
              <a:avLst/>
            </a:prstGeom>
          </p:spPr>
        </p:pic>
      </p:grpSp>
    </p:spTree>
    <p:extLst>
      <p:ext uri="{BB962C8B-B14F-4D97-AF65-F5344CB8AC3E}">
        <p14:creationId xmlns:p14="http://schemas.microsoft.com/office/powerpoint/2010/main" val="908653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E58F858B-B161-492D-97D6-DD81323C1BD3}"/>
              </a:ext>
            </a:extLst>
          </p:cNvPr>
          <p:cNvSpPr>
            <a:spLocks noGrp="1"/>
          </p:cNvSpPr>
          <p:nvPr>
            <p:ph type="title"/>
          </p:nvPr>
        </p:nvSpPr>
        <p:spPr>
          <a:xfrm>
            <a:off x="807085" y="437354"/>
            <a:ext cx="10316002" cy="1584960"/>
          </a:xfrm>
        </p:spPr>
        <p:txBody>
          <a:bodyPr anchor="t">
            <a:normAutofit/>
          </a:bodyPr>
          <a:lstStyle/>
          <a:p>
            <a:r>
              <a:rPr lang="en-US" altLang="en-US" dirty="0">
                <a:solidFill>
                  <a:srgbClr val="00B0F0"/>
                </a:solidFill>
              </a:rPr>
              <a:t>Agenda: Planning Your IP Infrastructure</a:t>
            </a:r>
          </a:p>
        </p:txBody>
      </p:sp>
      <p:sp>
        <p:nvSpPr>
          <p:cNvPr id="10243" name="Content Placeholder 2">
            <a:extLst>
              <a:ext uri="{FF2B5EF4-FFF2-40B4-BE49-F238E27FC236}">
                <a16:creationId xmlns:a16="http://schemas.microsoft.com/office/drawing/2014/main" id="{D3373A4D-9181-4AB6-8C3E-F9971E7606D5}"/>
              </a:ext>
            </a:extLst>
          </p:cNvPr>
          <p:cNvSpPr>
            <a:spLocks noGrp="1"/>
          </p:cNvSpPr>
          <p:nvPr>
            <p:ph idx="1"/>
          </p:nvPr>
        </p:nvSpPr>
        <p:spPr>
          <a:xfrm>
            <a:off x="7620000" y="2057400"/>
            <a:ext cx="3746655" cy="4974907"/>
          </a:xfrm>
        </p:spPr>
        <p:txBody>
          <a:bodyPr>
            <a:normAutofit/>
          </a:bodyPr>
          <a:lstStyle/>
          <a:p>
            <a:r>
              <a:rPr lang="en-US" altLang="en-US" sz="2400" dirty="0">
                <a:latin typeface="Arial" panose="020B0604020202020204" pitchFamily="34" charset="0"/>
                <a:cs typeface="Arial" panose="020B0604020202020204" pitchFamily="34" charset="0"/>
              </a:rPr>
              <a:t>Structured (IP) Cabling and Market Trends</a:t>
            </a:r>
          </a:p>
          <a:p>
            <a:r>
              <a:rPr lang="en-US" altLang="en-US" sz="2400" dirty="0">
                <a:latin typeface="Arial" panose="020B0604020202020204" pitchFamily="34" charset="0"/>
                <a:cs typeface="Arial" panose="020B0604020202020204" pitchFamily="34" charset="0"/>
              </a:rPr>
              <a:t>Codes &amp; Standards</a:t>
            </a:r>
          </a:p>
          <a:p>
            <a:r>
              <a:rPr lang="en-US" altLang="en-US" sz="2400" dirty="0">
                <a:latin typeface="Arial" panose="020B0604020202020204" pitchFamily="34" charset="0"/>
                <a:cs typeface="Arial" panose="020B0604020202020204" pitchFamily="34" charset="0"/>
              </a:rPr>
              <a:t>Power (PoE) Options &amp; Concerns</a:t>
            </a:r>
          </a:p>
          <a:p>
            <a:r>
              <a:rPr lang="en-US" altLang="en-US" sz="2400" dirty="0">
                <a:latin typeface="Arial" panose="020B0604020202020204" pitchFamily="34" charset="0"/>
                <a:cs typeface="Arial" panose="020B0604020202020204" pitchFamily="34" charset="0"/>
              </a:rPr>
              <a:t>Cabling System Layouts for LED Lighting</a:t>
            </a:r>
          </a:p>
          <a:p>
            <a:pPr marL="0" indent="0">
              <a:buNone/>
            </a:pPr>
            <a:endParaRPr lang="en-US" altLang="en-US" sz="2400" dirty="0"/>
          </a:p>
        </p:txBody>
      </p:sp>
      <p:pic>
        <p:nvPicPr>
          <p:cNvPr id="5" name="Picture 4">
            <a:extLst>
              <a:ext uri="{FF2B5EF4-FFF2-40B4-BE49-F238E27FC236}">
                <a16:creationId xmlns:a16="http://schemas.microsoft.com/office/drawing/2014/main" id="{74FCF2FC-C453-4681-AC49-BCCB476D0BA5}"/>
              </a:ext>
            </a:extLst>
          </p:cNvPr>
          <p:cNvPicPr>
            <a:picLocks noChangeAspect="1"/>
          </p:cNvPicPr>
          <p:nvPr/>
        </p:nvPicPr>
        <p:blipFill rotWithShape="1">
          <a:blip r:embed="rId3">
            <a:extLst>
              <a:ext uri="{28A0092B-C50C-407E-A947-70E740481C1C}">
                <a14:useLocalDpi xmlns:a14="http://schemas.microsoft.com/office/drawing/2010/main" val="0"/>
              </a:ext>
            </a:extLst>
          </a:blip>
          <a:srcRect l="2913" r="-2" b="-2"/>
          <a:stretch/>
        </p:blipFill>
        <p:spPr>
          <a:xfrm>
            <a:off x="807085" y="2057400"/>
            <a:ext cx="6508115" cy="4658834"/>
          </a:xfrm>
          <a:prstGeom prst="rect">
            <a:avLst/>
          </a:prstGeom>
        </p:spPr>
      </p:pic>
      <p:pic>
        <p:nvPicPr>
          <p:cNvPr id="7" name="Picture 6">
            <a:extLst>
              <a:ext uri="{FF2B5EF4-FFF2-40B4-BE49-F238E27FC236}">
                <a16:creationId xmlns:a16="http://schemas.microsoft.com/office/drawing/2014/main" id="{11879781-F6D2-47BD-8C7E-904660AB2E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7543800"/>
            <a:ext cx="1146375" cy="573187"/>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C489A0-9508-4B1B-8AA6-747C169CCAF0}"/>
              </a:ext>
            </a:extLst>
          </p:cNvPr>
          <p:cNvSpPr>
            <a:spLocks noGrp="1"/>
          </p:cNvSpPr>
          <p:nvPr>
            <p:ph type="title"/>
          </p:nvPr>
        </p:nvSpPr>
        <p:spPr>
          <a:xfrm>
            <a:off x="1136945" y="379063"/>
            <a:ext cx="11374078" cy="762002"/>
          </a:xfrm>
        </p:spPr>
        <p:txBody>
          <a:bodyPr>
            <a:noAutofit/>
          </a:bodyPr>
          <a:lstStyle/>
          <a:p>
            <a:r>
              <a:rPr lang="en-US" sz="4800" dirty="0"/>
              <a:t>Node Centric vs. Fixture Centric</a:t>
            </a:r>
          </a:p>
        </p:txBody>
      </p:sp>
      <p:sp>
        <p:nvSpPr>
          <p:cNvPr id="4" name="TextBox 3">
            <a:extLst>
              <a:ext uri="{FF2B5EF4-FFF2-40B4-BE49-F238E27FC236}">
                <a16:creationId xmlns:a16="http://schemas.microsoft.com/office/drawing/2014/main" id="{7A30D930-F82C-48B0-9E45-EA7ED01BC6DD}"/>
              </a:ext>
            </a:extLst>
          </p:cNvPr>
          <p:cNvSpPr txBox="1"/>
          <p:nvPr/>
        </p:nvSpPr>
        <p:spPr>
          <a:xfrm>
            <a:off x="235407" y="1690735"/>
            <a:ext cx="13177156" cy="1994392"/>
          </a:xfrm>
          <a:prstGeom prst="rect">
            <a:avLst/>
          </a:prstGeom>
          <a:noFill/>
        </p:spPr>
        <p:txBody>
          <a:bodyPr wrap="square" rtlCol="0">
            <a:spAutoFit/>
          </a:bodyPr>
          <a:lstStyle/>
          <a:p>
            <a:pPr algn="ctr"/>
            <a:r>
              <a:rPr lang="en-US" sz="3360" b="1" dirty="0">
                <a:cs typeface="Arial" panose="020B0604020202020204" pitchFamily="34" charset="0"/>
              </a:rPr>
              <a:t>Fixture Centric</a:t>
            </a:r>
          </a:p>
          <a:p>
            <a:pPr algn="ctr"/>
            <a:r>
              <a:rPr lang="en-US" u="sng" dirty="0">
                <a:cs typeface="Arial" panose="020B0604020202020204" pitchFamily="34" charset="0"/>
              </a:rPr>
              <a:t>One to One</a:t>
            </a:r>
          </a:p>
          <a:p>
            <a:pPr algn="ctr"/>
            <a:r>
              <a:rPr lang="en-US" dirty="0">
                <a:cs typeface="Arial" panose="020B0604020202020204" pitchFamily="34" charset="0"/>
              </a:rPr>
              <a:t>More Powered Ports</a:t>
            </a:r>
          </a:p>
          <a:p>
            <a:pPr algn="ctr"/>
            <a:r>
              <a:rPr lang="en-US" dirty="0">
                <a:cs typeface="Arial" panose="020B0604020202020204" pitchFamily="34" charset="0"/>
              </a:rPr>
              <a:t>More Costly</a:t>
            </a:r>
          </a:p>
          <a:p>
            <a:pPr marL="891505" lvl="1" indent="-342887" algn="ctr">
              <a:buFontTx/>
              <a:buChar char="-"/>
            </a:pPr>
            <a:endParaRPr lang="en-US" b="1" dirty="0">
              <a:cs typeface="Arial" panose="020B0604020202020204" pitchFamily="34" charset="0"/>
            </a:endParaRPr>
          </a:p>
          <a:p>
            <a:pPr algn="ctr"/>
            <a:endParaRPr lang="en-US" dirty="0">
              <a:cs typeface="Arial" panose="020B0604020202020204" pitchFamily="34" charset="0"/>
            </a:endParaRPr>
          </a:p>
        </p:txBody>
      </p:sp>
      <p:sp>
        <p:nvSpPr>
          <p:cNvPr id="5" name="Rounded Rectangle 2">
            <a:extLst>
              <a:ext uri="{FF2B5EF4-FFF2-40B4-BE49-F238E27FC236}">
                <a16:creationId xmlns:a16="http://schemas.microsoft.com/office/drawing/2014/main" id="{978B6F4A-7784-4D1F-A11C-92AAF28A5BFF}"/>
              </a:ext>
            </a:extLst>
          </p:cNvPr>
          <p:cNvSpPr/>
          <p:nvPr/>
        </p:nvSpPr>
        <p:spPr>
          <a:xfrm>
            <a:off x="2715267" y="1954782"/>
            <a:ext cx="1665514" cy="1169419"/>
          </a:xfrm>
          <a:prstGeom prst="roundRect">
            <a:avLst/>
          </a:prstGeom>
          <a:solidFill>
            <a:schemeClr val="bg1">
              <a:lumMod val="75000"/>
            </a:schemeClr>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760" dirty="0">
                <a:latin typeface="Arial" panose="020B0604020202020204" pitchFamily="34" charset="0"/>
                <a:cs typeface="Arial" panose="020B0604020202020204" pitchFamily="34" charset="0"/>
              </a:rPr>
              <a:t>1:1</a:t>
            </a:r>
          </a:p>
        </p:txBody>
      </p:sp>
      <p:sp>
        <p:nvSpPr>
          <p:cNvPr id="6" name="Rounded Rectangle 12">
            <a:extLst>
              <a:ext uri="{FF2B5EF4-FFF2-40B4-BE49-F238E27FC236}">
                <a16:creationId xmlns:a16="http://schemas.microsoft.com/office/drawing/2014/main" id="{F13AEE39-FF15-4233-94CB-5BB95C4426E6}"/>
              </a:ext>
            </a:extLst>
          </p:cNvPr>
          <p:cNvSpPr/>
          <p:nvPr/>
        </p:nvSpPr>
        <p:spPr>
          <a:xfrm>
            <a:off x="2715266" y="4448265"/>
            <a:ext cx="1856734" cy="1169419"/>
          </a:xfrm>
          <a:prstGeom prst="roundRect">
            <a:avLst/>
          </a:prstGeom>
          <a:solidFill>
            <a:schemeClr val="bg1">
              <a:lumMod val="75000"/>
            </a:schemeClr>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760" dirty="0">
                <a:latin typeface="Arial" panose="020B0604020202020204" pitchFamily="34" charset="0"/>
                <a:cs typeface="Arial" panose="020B0604020202020204" pitchFamily="34" charset="0"/>
              </a:rPr>
              <a:t>1:N*</a:t>
            </a:r>
          </a:p>
        </p:txBody>
      </p:sp>
      <p:sp>
        <p:nvSpPr>
          <p:cNvPr id="7" name="TextBox 6">
            <a:extLst>
              <a:ext uri="{FF2B5EF4-FFF2-40B4-BE49-F238E27FC236}">
                <a16:creationId xmlns:a16="http://schemas.microsoft.com/office/drawing/2014/main" id="{8C1507DF-72C3-43AB-B43D-F63C07B2C6F9}"/>
              </a:ext>
            </a:extLst>
          </p:cNvPr>
          <p:cNvSpPr txBox="1"/>
          <p:nvPr/>
        </p:nvSpPr>
        <p:spPr>
          <a:xfrm>
            <a:off x="8330212" y="5032973"/>
            <a:ext cx="3456384" cy="978729"/>
          </a:xfrm>
          <a:prstGeom prst="rect">
            <a:avLst/>
          </a:prstGeom>
          <a:noFill/>
        </p:spPr>
        <p:txBody>
          <a:bodyPr wrap="square" rtlCol="0">
            <a:spAutoFit/>
          </a:bodyPr>
          <a:lstStyle/>
          <a:p>
            <a:pPr algn="ctr" defTabSz="1097236">
              <a:defRPr/>
            </a:pPr>
            <a:r>
              <a:rPr lang="en-US" sz="1920" dirty="0">
                <a:solidFill>
                  <a:prstClr val="black"/>
                </a:solidFill>
                <a:cs typeface="Arial" panose="020B0604020202020204" pitchFamily="34" charset="0"/>
              </a:rPr>
              <a:t>*</a:t>
            </a:r>
            <a:r>
              <a:rPr lang="en-US" sz="1920" i="1" dirty="0">
                <a:solidFill>
                  <a:prstClr val="black"/>
                </a:solidFill>
                <a:cs typeface="Arial" panose="020B0604020202020204" pitchFamily="34" charset="0"/>
              </a:rPr>
              <a:t>Where N fixture(s) power requirements are less than the supplied PoE power</a:t>
            </a:r>
          </a:p>
        </p:txBody>
      </p:sp>
      <p:sp>
        <p:nvSpPr>
          <p:cNvPr id="8" name="TextBox 7">
            <a:extLst>
              <a:ext uri="{FF2B5EF4-FFF2-40B4-BE49-F238E27FC236}">
                <a16:creationId xmlns:a16="http://schemas.microsoft.com/office/drawing/2014/main" id="{CF366003-27A7-4BC6-BB45-AEF87835838A}"/>
              </a:ext>
            </a:extLst>
          </p:cNvPr>
          <p:cNvSpPr txBox="1"/>
          <p:nvPr/>
        </p:nvSpPr>
        <p:spPr>
          <a:xfrm>
            <a:off x="3207126" y="3962400"/>
            <a:ext cx="6851278" cy="1717393"/>
          </a:xfrm>
          <a:prstGeom prst="rect">
            <a:avLst/>
          </a:prstGeom>
          <a:noFill/>
        </p:spPr>
        <p:txBody>
          <a:bodyPr wrap="square" rtlCol="0">
            <a:spAutoFit/>
          </a:bodyPr>
          <a:lstStyle/>
          <a:p>
            <a:pPr marL="891505" lvl="1" indent="-342887" algn="ctr">
              <a:buFontTx/>
              <a:buChar char="-"/>
            </a:pPr>
            <a:endParaRPr lang="en-US" b="1" dirty="0">
              <a:cs typeface="Arial" panose="020B0604020202020204" pitchFamily="34" charset="0"/>
            </a:endParaRPr>
          </a:p>
          <a:p>
            <a:pPr algn="ctr"/>
            <a:r>
              <a:rPr lang="en-US" sz="3360" b="1" dirty="0">
                <a:cs typeface="Arial" panose="020B0604020202020204" pitchFamily="34" charset="0"/>
              </a:rPr>
              <a:t>Node Centric</a:t>
            </a:r>
          </a:p>
          <a:p>
            <a:pPr algn="ctr"/>
            <a:r>
              <a:rPr lang="en-US" u="sng" dirty="0">
                <a:cs typeface="Arial" panose="020B0604020202020204" pitchFamily="34" charset="0"/>
              </a:rPr>
              <a:t>One to Many</a:t>
            </a:r>
          </a:p>
          <a:p>
            <a:pPr algn="ctr"/>
            <a:r>
              <a:rPr lang="en-US" dirty="0">
                <a:cs typeface="Arial" panose="020B0604020202020204" pitchFamily="34" charset="0"/>
              </a:rPr>
              <a:t>Less Powered Ports</a:t>
            </a:r>
          </a:p>
          <a:p>
            <a:pPr algn="ctr"/>
            <a:r>
              <a:rPr lang="en-US" dirty="0">
                <a:cs typeface="Arial" panose="020B0604020202020204" pitchFamily="34" charset="0"/>
              </a:rPr>
              <a:t>Less Expensive</a:t>
            </a:r>
          </a:p>
        </p:txBody>
      </p:sp>
    </p:spTree>
    <p:extLst>
      <p:ext uri="{BB962C8B-B14F-4D97-AF65-F5344CB8AC3E}">
        <p14:creationId xmlns:p14="http://schemas.microsoft.com/office/powerpoint/2010/main" val="27404783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9E899AD3-5CF4-4225-B920-9F427F78052E}"/>
              </a:ext>
            </a:extLst>
          </p:cNvPr>
          <p:cNvSpPr/>
          <p:nvPr/>
        </p:nvSpPr>
        <p:spPr>
          <a:xfrm rot="21263354">
            <a:off x="-367305" y="4556005"/>
            <a:ext cx="695520" cy="374427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a:extLst>
              <a:ext uri="{FF2B5EF4-FFF2-40B4-BE49-F238E27FC236}">
                <a16:creationId xmlns:a16="http://schemas.microsoft.com/office/drawing/2014/main" id="{EB72737A-9994-425F-BB92-E38458267ADC}"/>
              </a:ext>
            </a:extLst>
          </p:cNvPr>
          <p:cNvSpPr/>
          <p:nvPr/>
        </p:nvSpPr>
        <p:spPr>
          <a:xfrm rot="10028043">
            <a:off x="14169549" y="-631206"/>
            <a:ext cx="1479904" cy="3895559"/>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7EE31F9E-B173-4493-BED8-0A85AC58CD5D}"/>
              </a:ext>
            </a:extLst>
          </p:cNvPr>
          <p:cNvSpPr/>
          <p:nvPr/>
        </p:nvSpPr>
        <p:spPr>
          <a:xfrm flipH="1">
            <a:off x="13241357" y="3028432"/>
            <a:ext cx="1407005" cy="5201167"/>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A345495B-1256-4739-AE82-E37306738FA2}"/>
              </a:ext>
            </a:extLst>
          </p:cNvPr>
          <p:cNvCxnSpPr>
            <a:cxnSpLocks/>
          </p:cNvCxnSpPr>
          <p:nvPr/>
        </p:nvCxnSpPr>
        <p:spPr>
          <a:xfrm flipH="1">
            <a:off x="12607134" y="3729855"/>
            <a:ext cx="1870866" cy="45274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2D5671-1BB7-4ED3-8F95-E97DBC8A22C6}"/>
              </a:ext>
            </a:extLst>
          </p:cNvPr>
          <p:cNvCxnSpPr>
            <a:cxnSpLocks/>
          </p:cNvCxnSpPr>
          <p:nvPr/>
        </p:nvCxnSpPr>
        <p:spPr>
          <a:xfrm>
            <a:off x="14272691" y="-533400"/>
            <a:ext cx="205309" cy="4235954"/>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67A4B39C-74C0-4838-B57F-4333BE688F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7543800"/>
            <a:ext cx="1146375" cy="573187"/>
          </a:xfrm>
          <a:prstGeom prst="rect">
            <a:avLst/>
          </a:prstGeom>
        </p:spPr>
      </p:pic>
      <p:sp>
        <p:nvSpPr>
          <p:cNvPr id="7" name="Title 6">
            <a:extLst>
              <a:ext uri="{FF2B5EF4-FFF2-40B4-BE49-F238E27FC236}">
                <a16:creationId xmlns:a16="http://schemas.microsoft.com/office/drawing/2014/main" id="{F72D04F3-E7E0-4E3C-8A42-323C638338CF}"/>
              </a:ext>
            </a:extLst>
          </p:cNvPr>
          <p:cNvSpPr>
            <a:spLocks noGrp="1"/>
          </p:cNvSpPr>
          <p:nvPr>
            <p:ph type="title"/>
          </p:nvPr>
        </p:nvSpPr>
        <p:spPr>
          <a:xfrm>
            <a:off x="591812" y="285437"/>
            <a:ext cx="10316002" cy="1584960"/>
          </a:xfrm>
        </p:spPr>
        <p:txBody>
          <a:bodyPr/>
          <a:lstStyle/>
          <a:p>
            <a:r>
              <a:rPr lang="en-US" dirty="0"/>
              <a:t>Typical PoE LED Lighting System</a:t>
            </a:r>
          </a:p>
        </p:txBody>
      </p:sp>
      <p:grpSp>
        <p:nvGrpSpPr>
          <p:cNvPr id="131" name="Canvas 4993">
            <a:extLst>
              <a:ext uri="{FF2B5EF4-FFF2-40B4-BE49-F238E27FC236}">
                <a16:creationId xmlns:a16="http://schemas.microsoft.com/office/drawing/2014/main" id="{58FDC795-134D-43A5-A9A0-940E192C2E9D}"/>
              </a:ext>
            </a:extLst>
          </p:cNvPr>
          <p:cNvGrpSpPr/>
          <p:nvPr/>
        </p:nvGrpSpPr>
        <p:grpSpPr>
          <a:xfrm>
            <a:off x="3135197" y="1219199"/>
            <a:ext cx="8285672" cy="6897787"/>
            <a:chOff x="0" y="0"/>
            <a:chExt cx="5699125" cy="4143375"/>
          </a:xfrm>
        </p:grpSpPr>
        <p:sp>
          <p:nvSpPr>
            <p:cNvPr id="132" name="Rectangle 131">
              <a:extLst>
                <a:ext uri="{FF2B5EF4-FFF2-40B4-BE49-F238E27FC236}">
                  <a16:creationId xmlns:a16="http://schemas.microsoft.com/office/drawing/2014/main" id="{BBE21D00-8635-47C3-875C-9F9C81E95E75}"/>
                </a:ext>
              </a:extLst>
            </p:cNvPr>
            <p:cNvSpPr/>
            <p:nvPr/>
          </p:nvSpPr>
          <p:spPr>
            <a:xfrm>
              <a:off x="0" y="0"/>
              <a:ext cx="5699125" cy="4143375"/>
            </a:xfrm>
            <a:prstGeom prst="rect">
              <a:avLst/>
            </a:prstGeom>
          </p:spPr>
        </p:sp>
        <p:cxnSp>
          <p:nvCxnSpPr>
            <p:cNvPr id="133" name="Straight Connector 132">
              <a:extLst>
                <a:ext uri="{FF2B5EF4-FFF2-40B4-BE49-F238E27FC236}">
                  <a16:creationId xmlns:a16="http://schemas.microsoft.com/office/drawing/2014/main" id="{A91A821F-FF6B-4EE5-A16B-67EAF86A5911}"/>
                </a:ext>
              </a:extLst>
            </p:cNvPr>
            <p:cNvCxnSpPr/>
            <p:nvPr/>
          </p:nvCxnSpPr>
          <p:spPr>
            <a:xfrm flipV="1">
              <a:off x="1808545" y="2228578"/>
              <a:ext cx="504394" cy="346966"/>
            </a:xfrm>
            <a:prstGeom prst="line">
              <a:avLst/>
            </a:prstGeom>
            <a:noFill/>
            <a:ln w="12700" cap="flat" cmpd="sng" algn="ctr">
              <a:solidFill>
                <a:srgbClr val="4F81BD">
                  <a:shade val="95000"/>
                  <a:satMod val="105000"/>
                </a:srgbClr>
              </a:solidFill>
              <a:prstDash val="solid"/>
            </a:ln>
            <a:effectLst/>
          </p:spPr>
        </p:cxnSp>
        <p:cxnSp>
          <p:nvCxnSpPr>
            <p:cNvPr id="134" name="AutoShape 279">
              <a:extLst>
                <a:ext uri="{FF2B5EF4-FFF2-40B4-BE49-F238E27FC236}">
                  <a16:creationId xmlns:a16="http://schemas.microsoft.com/office/drawing/2014/main" id="{A1A00115-DF79-4ADA-B2AC-DC68BFB43449}"/>
                </a:ext>
              </a:extLst>
            </p:cNvPr>
            <p:cNvCxnSpPr>
              <a:cxnSpLocks noChangeShapeType="1"/>
            </p:cNvCxnSpPr>
            <p:nvPr/>
          </p:nvCxnSpPr>
          <p:spPr bwMode="auto">
            <a:xfrm flipH="1">
              <a:off x="1667802" y="2384230"/>
              <a:ext cx="746107" cy="1099852"/>
            </a:xfrm>
            <a:prstGeom prst="straightConnector1">
              <a:avLst/>
            </a:prstGeom>
            <a:noFill/>
            <a:ln w="12700" cap="flat" cmpd="sng" algn="ctr">
              <a:solidFill>
                <a:srgbClr val="4F81BD">
                  <a:shade val="95000"/>
                  <a:satMod val="105000"/>
                </a:srgbClr>
              </a:solidFill>
              <a:prstDash val="solid"/>
            </a:ln>
            <a:effectLst/>
            <a:extLst/>
          </p:spPr>
        </p:cxnSp>
        <p:cxnSp>
          <p:nvCxnSpPr>
            <p:cNvPr id="135" name="AutoShape 191">
              <a:extLst>
                <a:ext uri="{FF2B5EF4-FFF2-40B4-BE49-F238E27FC236}">
                  <a16:creationId xmlns:a16="http://schemas.microsoft.com/office/drawing/2014/main" id="{B5A33B85-3492-425E-B95B-7A9EF893396E}"/>
                </a:ext>
              </a:extLst>
            </p:cNvPr>
            <p:cNvCxnSpPr>
              <a:cxnSpLocks noChangeShapeType="1"/>
            </p:cNvCxnSpPr>
            <p:nvPr/>
          </p:nvCxnSpPr>
          <p:spPr bwMode="auto">
            <a:xfrm>
              <a:off x="3126343" y="2231072"/>
              <a:ext cx="607620" cy="406967"/>
            </a:xfrm>
            <a:prstGeom prst="straightConnector1">
              <a:avLst/>
            </a:prstGeom>
            <a:noFill/>
            <a:ln w="12700" cap="flat" cmpd="sng" algn="ctr">
              <a:solidFill>
                <a:srgbClr val="4F81BD">
                  <a:shade val="95000"/>
                  <a:satMod val="105000"/>
                </a:srgbClr>
              </a:solidFill>
              <a:prstDash val="solid"/>
            </a:ln>
            <a:effectLst/>
            <a:extLst/>
          </p:spPr>
        </p:cxnSp>
        <p:cxnSp>
          <p:nvCxnSpPr>
            <p:cNvPr id="136" name="Straight Connector 135">
              <a:extLst>
                <a:ext uri="{FF2B5EF4-FFF2-40B4-BE49-F238E27FC236}">
                  <a16:creationId xmlns:a16="http://schemas.microsoft.com/office/drawing/2014/main" id="{DC6EFD88-0F90-4FB0-8773-053935B4D487}"/>
                </a:ext>
              </a:extLst>
            </p:cNvPr>
            <p:cNvCxnSpPr/>
            <p:nvPr/>
          </p:nvCxnSpPr>
          <p:spPr>
            <a:xfrm flipH="1">
              <a:off x="3728655" y="2638039"/>
              <a:ext cx="640080" cy="0"/>
            </a:xfrm>
            <a:prstGeom prst="line">
              <a:avLst/>
            </a:prstGeom>
            <a:noFill/>
            <a:ln w="12700" cap="flat" cmpd="sng" algn="ctr">
              <a:solidFill>
                <a:srgbClr val="4F81BD">
                  <a:shade val="95000"/>
                  <a:satMod val="105000"/>
                </a:srgbClr>
              </a:solidFill>
              <a:prstDash val="solid"/>
            </a:ln>
            <a:effectLst/>
          </p:spPr>
        </p:cxnSp>
        <p:cxnSp>
          <p:nvCxnSpPr>
            <p:cNvPr id="137" name="Straight Connector 136">
              <a:extLst>
                <a:ext uri="{FF2B5EF4-FFF2-40B4-BE49-F238E27FC236}">
                  <a16:creationId xmlns:a16="http://schemas.microsoft.com/office/drawing/2014/main" id="{BC324045-D0C7-48EE-8C81-B790212D4272}"/>
                </a:ext>
              </a:extLst>
            </p:cNvPr>
            <p:cNvCxnSpPr/>
            <p:nvPr/>
          </p:nvCxnSpPr>
          <p:spPr>
            <a:xfrm flipH="1">
              <a:off x="3664922" y="2979732"/>
              <a:ext cx="639445" cy="0"/>
            </a:xfrm>
            <a:prstGeom prst="line">
              <a:avLst/>
            </a:prstGeom>
            <a:noFill/>
            <a:ln w="12700" cap="flat" cmpd="sng" algn="ctr">
              <a:solidFill>
                <a:srgbClr val="4F81BD">
                  <a:shade val="95000"/>
                  <a:satMod val="105000"/>
                </a:srgbClr>
              </a:solidFill>
              <a:prstDash val="solid"/>
            </a:ln>
            <a:effectLst/>
          </p:spPr>
        </p:cxnSp>
        <p:cxnSp>
          <p:nvCxnSpPr>
            <p:cNvPr id="138" name="Straight Connector 137">
              <a:extLst>
                <a:ext uri="{FF2B5EF4-FFF2-40B4-BE49-F238E27FC236}">
                  <a16:creationId xmlns:a16="http://schemas.microsoft.com/office/drawing/2014/main" id="{EAAF61BF-F4A2-4942-B2B4-49FBAECF3596}"/>
                </a:ext>
              </a:extLst>
            </p:cNvPr>
            <p:cNvCxnSpPr/>
            <p:nvPr/>
          </p:nvCxnSpPr>
          <p:spPr>
            <a:xfrm flipH="1" flipV="1">
              <a:off x="3034173" y="2383843"/>
              <a:ext cx="630625" cy="595889"/>
            </a:xfrm>
            <a:prstGeom prst="line">
              <a:avLst/>
            </a:prstGeom>
            <a:noFill/>
            <a:ln w="12700" cap="flat" cmpd="sng" algn="ctr">
              <a:solidFill>
                <a:srgbClr val="4F81BD">
                  <a:shade val="95000"/>
                  <a:satMod val="105000"/>
                </a:srgbClr>
              </a:solidFill>
              <a:prstDash val="solid"/>
            </a:ln>
            <a:effectLst/>
          </p:spPr>
        </p:cxnSp>
        <p:cxnSp>
          <p:nvCxnSpPr>
            <p:cNvPr id="139" name="Straight Connector 138">
              <a:extLst>
                <a:ext uri="{FF2B5EF4-FFF2-40B4-BE49-F238E27FC236}">
                  <a16:creationId xmlns:a16="http://schemas.microsoft.com/office/drawing/2014/main" id="{74A0F231-5BE2-4DD6-9751-EE707F54D889}"/>
                </a:ext>
              </a:extLst>
            </p:cNvPr>
            <p:cNvCxnSpPr/>
            <p:nvPr/>
          </p:nvCxnSpPr>
          <p:spPr>
            <a:xfrm>
              <a:off x="1230245" y="2587724"/>
              <a:ext cx="555082" cy="1"/>
            </a:xfrm>
            <a:prstGeom prst="line">
              <a:avLst/>
            </a:prstGeom>
            <a:noFill/>
            <a:ln w="12700" cap="flat" cmpd="sng" algn="ctr">
              <a:solidFill>
                <a:srgbClr val="4F81BD">
                  <a:shade val="95000"/>
                  <a:satMod val="105000"/>
                </a:srgbClr>
              </a:solidFill>
              <a:prstDash val="solid"/>
            </a:ln>
            <a:effectLst/>
          </p:spPr>
        </p:cxnSp>
        <p:cxnSp>
          <p:nvCxnSpPr>
            <p:cNvPr id="140" name="Straight Connector 139">
              <a:extLst>
                <a:ext uri="{FF2B5EF4-FFF2-40B4-BE49-F238E27FC236}">
                  <a16:creationId xmlns:a16="http://schemas.microsoft.com/office/drawing/2014/main" id="{9E0FA958-025F-4E02-B0D8-379054F4422E}"/>
                </a:ext>
              </a:extLst>
            </p:cNvPr>
            <p:cNvCxnSpPr/>
            <p:nvPr/>
          </p:nvCxnSpPr>
          <p:spPr>
            <a:xfrm flipH="1" flipV="1">
              <a:off x="732087" y="1508902"/>
              <a:ext cx="1732317" cy="793986"/>
            </a:xfrm>
            <a:prstGeom prst="line">
              <a:avLst/>
            </a:prstGeom>
            <a:noFill/>
            <a:ln w="12700" cap="flat" cmpd="sng" algn="ctr">
              <a:solidFill>
                <a:srgbClr val="4F81BD">
                  <a:shade val="95000"/>
                  <a:satMod val="105000"/>
                </a:srgbClr>
              </a:solidFill>
              <a:prstDash val="dash"/>
            </a:ln>
            <a:effectLst/>
          </p:spPr>
        </p:cxnSp>
        <p:cxnSp>
          <p:nvCxnSpPr>
            <p:cNvPr id="141" name="Straight Connector 140">
              <a:extLst>
                <a:ext uri="{FF2B5EF4-FFF2-40B4-BE49-F238E27FC236}">
                  <a16:creationId xmlns:a16="http://schemas.microsoft.com/office/drawing/2014/main" id="{C1FD3238-42DC-4DCF-834F-12BCF8CCBD68}"/>
                </a:ext>
              </a:extLst>
            </p:cNvPr>
            <p:cNvCxnSpPr/>
            <p:nvPr/>
          </p:nvCxnSpPr>
          <p:spPr>
            <a:xfrm flipH="1" flipV="1">
              <a:off x="1805960" y="1508923"/>
              <a:ext cx="872748" cy="793682"/>
            </a:xfrm>
            <a:prstGeom prst="line">
              <a:avLst/>
            </a:prstGeom>
            <a:noFill/>
            <a:ln w="12700" cap="flat" cmpd="sng" algn="ctr">
              <a:solidFill>
                <a:srgbClr val="4F81BD">
                  <a:shade val="95000"/>
                  <a:satMod val="105000"/>
                </a:srgbClr>
              </a:solidFill>
              <a:prstDash val="solid"/>
            </a:ln>
            <a:effectLst/>
          </p:spPr>
        </p:cxnSp>
        <p:cxnSp>
          <p:nvCxnSpPr>
            <p:cNvPr id="142" name="Straight Connector 141">
              <a:extLst>
                <a:ext uri="{FF2B5EF4-FFF2-40B4-BE49-F238E27FC236}">
                  <a16:creationId xmlns:a16="http://schemas.microsoft.com/office/drawing/2014/main" id="{7959D403-96AE-4CBE-9282-A9013DB27EF7}"/>
                </a:ext>
              </a:extLst>
            </p:cNvPr>
            <p:cNvCxnSpPr/>
            <p:nvPr/>
          </p:nvCxnSpPr>
          <p:spPr>
            <a:xfrm flipH="1">
              <a:off x="3019776" y="1403807"/>
              <a:ext cx="842131" cy="701791"/>
            </a:xfrm>
            <a:prstGeom prst="line">
              <a:avLst/>
            </a:prstGeom>
            <a:noFill/>
            <a:ln w="12700" cap="flat" cmpd="sng" algn="ctr">
              <a:solidFill>
                <a:srgbClr val="4F81BD">
                  <a:shade val="95000"/>
                  <a:satMod val="105000"/>
                </a:srgbClr>
              </a:solidFill>
              <a:prstDash val="solid"/>
            </a:ln>
            <a:effectLst/>
          </p:spPr>
        </p:cxnSp>
        <p:cxnSp>
          <p:nvCxnSpPr>
            <p:cNvPr id="143" name="Straight Connector 142">
              <a:extLst>
                <a:ext uri="{FF2B5EF4-FFF2-40B4-BE49-F238E27FC236}">
                  <a16:creationId xmlns:a16="http://schemas.microsoft.com/office/drawing/2014/main" id="{DCF6A9C3-C54A-428C-8907-17E1115A9919}"/>
                </a:ext>
              </a:extLst>
            </p:cNvPr>
            <p:cNvCxnSpPr/>
            <p:nvPr/>
          </p:nvCxnSpPr>
          <p:spPr>
            <a:xfrm flipH="1">
              <a:off x="3236785" y="978820"/>
              <a:ext cx="1351045" cy="1183822"/>
            </a:xfrm>
            <a:prstGeom prst="line">
              <a:avLst/>
            </a:prstGeom>
            <a:noFill/>
            <a:ln w="12700" cap="flat" cmpd="sng" algn="ctr">
              <a:solidFill>
                <a:srgbClr val="4F81BD">
                  <a:shade val="95000"/>
                  <a:satMod val="105000"/>
                </a:srgbClr>
              </a:solidFill>
              <a:prstDash val="solid"/>
            </a:ln>
            <a:effectLst/>
          </p:spPr>
        </p:cxnSp>
        <p:cxnSp>
          <p:nvCxnSpPr>
            <p:cNvPr id="144" name="Straight Connector 143">
              <a:extLst>
                <a:ext uri="{FF2B5EF4-FFF2-40B4-BE49-F238E27FC236}">
                  <a16:creationId xmlns:a16="http://schemas.microsoft.com/office/drawing/2014/main" id="{EB13DE64-1C93-42EE-8013-CD0E30694BF8}"/>
                </a:ext>
              </a:extLst>
            </p:cNvPr>
            <p:cNvCxnSpPr/>
            <p:nvPr/>
          </p:nvCxnSpPr>
          <p:spPr>
            <a:xfrm flipH="1">
              <a:off x="3239572" y="1105904"/>
              <a:ext cx="1513773" cy="1157715"/>
            </a:xfrm>
            <a:prstGeom prst="line">
              <a:avLst/>
            </a:prstGeom>
            <a:noFill/>
            <a:ln w="12700" cap="flat" cmpd="sng" algn="ctr">
              <a:solidFill>
                <a:srgbClr val="4F81BD">
                  <a:shade val="95000"/>
                  <a:satMod val="105000"/>
                </a:srgbClr>
              </a:solidFill>
              <a:prstDash val="solid"/>
            </a:ln>
            <a:effectLst/>
          </p:spPr>
        </p:cxnSp>
        <p:cxnSp>
          <p:nvCxnSpPr>
            <p:cNvPr id="145" name="Straight Connector 144">
              <a:extLst>
                <a:ext uri="{FF2B5EF4-FFF2-40B4-BE49-F238E27FC236}">
                  <a16:creationId xmlns:a16="http://schemas.microsoft.com/office/drawing/2014/main" id="{A54C5A0E-C31C-42CE-978B-0DD3E8F7B9AB}"/>
                </a:ext>
              </a:extLst>
            </p:cNvPr>
            <p:cNvCxnSpPr/>
            <p:nvPr/>
          </p:nvCxnSpPr>
          <p:spPr>
            <a:xfrm rot="5400000" flipH="1">
              <a:off x="260203" y="1037102"/>
              <a:ext cx="955007" cy="0"/>
            </a:xfrm>
            <a:prstGeom prst="line">
              <a:avLst/>
            </a:prstGeom>
            <a:noFill/>
            <a:ln w="12700" cap="flat" cmpd="sng" algn="ctr">
              <a:solidFill>
                <a:srgbClr val="4F81BD">
                  <a:shade val="95000"/>
                  <a:satMod val="105000"/>
                </a:srgbClr>
              </a:solidFill>
              <a:prstDash val="dash"/>
            </a:ln>
            <a:effectLst/>
          </p:spPr>
        </p:cxnSp>
        <p:cxnSp>
          <p:nvCxnSpPr>
            <p:cNvPr id="146" name="Straight Connector 145">
              <a:extLst>
                <a:ext uri="{FF2B5EF4-FFF2-40B4-BE49-F238E27FC236}">
                  <a16:creationId xmlns:a16="http://schemas.microsoft.com/office/drawing/2014/main" id="{549A361B-7E5E-4C97-BE01-37984F00AB5C}"/>
                </a:ext>
              </a:extLst>
            </p:cNvPr>
            <p:cNvCxnSpPr/>
            <p:nvPr/>
          </p:nvCxnSpPr>
          <p:spPr>
            <a:xfrm>
              <a:off x="1808553" y="784387"/>
              <a:ext cx="0" cy="730132"/>
            </a:xfrm>
            <a:prstGeom prst="line">
              <a:avLst/>
            </a:prstGeom>
            <a:noFill/>
            <a:ln w="12700" cap="flat" cmpd="sng" algn="ctr">
              <a:solidFill>
                <a:srgbClr val="4F81BD">
                  <a:shade val="95000"/>
                  <a:satMod val="105000"/>
                </a:srgbClr>
              </a:solidFill>
              <a:prstDash val="solid"/>
            </a:ln>
            <a:effectLst/>
          </p:spPr>
        </p:cxnSp>
        <p:cxnSp>
          <p:nvCxnSpPr>
            <p:cNvPr id="147" name="Straight Connector 146">
              <a:extLst>
                <a:ext uri="{FF2B5EF4-FFF2-40B4-BE49-F238E27FC236}">
                  <a16:creationId xmlns:a16="http://schemas.microsoft.com/office/drawing/2014/main" id="{B3AF207C-3335-4350-9659-9C51B091BA82}"/>
                </a:ext>
              </a:extLst>
            </p:cNvPr>
            <p:cNvCxnSpPr/>
            <p:nvPr/>
          </p:nvCxnSpPr>
          <p:spPr>
            <a:xfrm>
              <a:off x="2780677" y="342048"/>
              <a:ext cx="0" cy="2103120"/>
            </a:xfrm>
            <a:prstGeom prst="line">
              <a:avLst/>
            </a:prstGeom>
            <a:noFill/>
            <a:ln w="12700" cap="flat" cmpd="sng" algn="ctr">
              <a:solidFill>
                <a:srgbClr val="4F81BD">
                  <a:shade val="95000"/>
                  <a:satMod val="105000"/>
                </a:srgbClr>
              </a:solidFill>
              <a:prstDash val="dash"/>
            </a:ln>
            <a:effectLst/>
          </p:spPr>
        </p:cxnSp>
        <p:sp>
          <p:nvSpPr>
            <p:cNvPr id="148" name="Text Box 2607">
              <a:extLst>
                <a:ext uri="{FF2B5EF4-FFF2-40B4-BE49-F238E27FC236}">
                  <a16:creationId xmlns:a16="http://schemas.microsoft.com/office/drawing/2014/main" id="{23C582A9-DEE2-4F92-BB7E-1F0CAE9E06D1}"/>
                </a:ext>
              </a:extLst>
            </p:cNvPr>
            <p:cNvSpPr txBox="1"/>
            <p:nvPr/>
          </p:nvSpPr>
          <p:spPr>
            <a:xfrm>
              <a:off x="62282" y="3558053"/>
              <a:ext cx="460830" cy="166964"/>
            </a:xfrm>
            <a:prstGeom prst="rect">
              <a:avLst/>
            </a:prstGeom>
            <a:noFill/>
            <a:ln w="6350">
              <a:noFill/>
            </a:ln>
            <a:effectLst/>
          </p:spPr>
          <p:txBody>
            <a:bodyPr rot="0" spcFirstLastPara="0" vert="horz" wrap="square" lIns="9144" tIns="9144" rIns="9144" bIns="9144"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cs typeface="Times New Roman" panose="02020603050405020304" pitchFamily="18" charset="0"/>
                </a:rPr>
                <a:t>Sensor</a:t>
              </a:r>
            </a:p>
          </p:txBody>
        </p:sp>
        <p:sp>
          <p:nvSpPr>
            <p:cNvPr id="149" name="AutoShape 186">
              <a:extLst>
                <a:ext uri="{FF2B5EF4-FFF2-40B4-BE49-F238E27FC236}">
                  <a16:creationId xmlns:a16="http://schemas.microsoft.com/office/drawing/2014/main" id="{BDB9B69A-B48A-403D-9581-C2BD038EC64A}"/>
                </a:ext>
              </a:extLst>
            </p:cNvPr>
            <p:cNvSpPr>
              <a:spLocks noChangeArrowheads="1"/>
            </p:cNvSpPr>
            <p:nvPr/>
          </p:nvSpPr>
          <p:spPr bwMode="auto">
            <a:xfrm>
              <a:off x="2054370" y="1860456"/>
              <a:ext cx="1413510" cy="786130"/>
            </a:xfrm>
            <a:prstGeom prst="cloudCallout">
              <a:avLst>
                <a:gd name="adj1" fmla="val -86569"/>
                <a:gd name="adj2" fmla="val 18120"/>
              </a:avLst>
            </a:prstGeom>
            <a:gradFill rotWithShape="1">
              <a:gsLst>
                <a:gs pos="0">
                  <a:sysClr val="window" lastClr="FFFFFF">
                    <a:lumMod val="95000"/>
                    <a:lumOff val="0"/>
                  </a:sysClr>
                </a:gs>
                <a:gs pos="50000">
                  <a:srgbClr val="FFFFFF"/>
                </a:gs>
                <a:gs pos="100000">
                  <a:sysClr val="window" lastClr="FFFFFF">
                    <a:lumMod val="95000"/>
                    <a:lumOff val="0"/>
                  </a:sysClr>
                </a:gs>
              </a:gsLst>
              <a:lin ang="2700000" scaled="1"/>
            </a:gradFill>
            <a:ln w="9525">
              <a:solidFill>
                <a:sysClr val="window" lastClr="FFFFFF">
                  <a:lumMod val="50000"/>
                  <a:lumOff val="0"/>
                </a:sysClr>
              </a:solidFill>
              <a:round/>
              <a:headEnd/>
              <a:tailEnd/>
            </a:ln>
          </p:spPr>
          <p:txBody>
            <a:bodyPr rot="0" vert="horz" wrap="square" lIns="91440" tIns="45720" rIns="91440" bIns="45720" anchor="ctr"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cs typeface="Times New Roman" panose="02020603050405020304" pitchFamily="18" charset="0"/>
                </a:rPr>
                <a:t>Network</a:t>
              </a:r>
              <a:endParaRPr kumimoji="0" lang="en-US" sz="11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p:txBody>
        </p:sp>
        <p:cxnSp>
          <p:nvCxnSpPr>
            <p:cNvPr id="150" name="AutoShape 237">
              <a:extLst>
                <a:ext uri="{FF2B5EF4-FFF2-40B4-BE49-F238E27FC236}">
                  <a16:creationId xmlns:a16="http://schemas.microsoft.com/office/drawing/2014/main" id="{82B9797B-95FE-46D8-93E3-F0F6C557CAE9}"/>
                </a:ext>
              </a:extLst>
            </p:cNvPr>
            <p:cNvCxnSpPr>
              <a:cxnSpLocks noChangeShapeType="1"/>
            </p:cNvCxnSpPr>
            <p:nvPr/>
          </p:nvCxnSpPr>
          <p:spPr bwMode="auto">
            <a:xfrm>
              <a:off x="331586" y="3483872"/>
              <a:ext cx="1250917" cy="635"/>
            </a:xfrm>
            <a:prstGeom prst="straightConnector1">
              <a:avLst/>
            </a:prstGeom>
            <a:noFill/>
            <a:ln w="12700" cap="flat" cmpd="sng" algn="ctr">
              <a:solidFill>
                <a:srgbClr val="4F81BD">
                  <a:shade val="95000"/>
                  <a:satMod val="105000"/>
                </a:srgbClr>
              </a:solidFill>
              <a:prstDash val="solid"/>
            </a:ln>
            <a:effectLst/>
            <a:extLst/>
          </p:spPr>
        </p:cxnSp>
        <p:sp>
          <p:nvSpPr>
            <p:cNvPr id="151" name="Text Box 260">
              <a:extLst>
                <a:ext uri="{FF2B5EF4-FFF2-40B4-BE49-F238E27FC236}">
                  <a16:creationId xmlns:a16="http://schemas.microsoft.com/office/drawing/2014/main" id="{EDF1EDB3-FF69-41A8-A8F5-2431ACD5367B}"/>
                </a:ext>
              </a:extLst>
            </p:cNvPr>
            <p:cNvSpPr txBox="1">
              <a:spLocks noChangeArrowheads="1"/>
            </p:cNvSpPr>
            <p:nvPr/>
          </p:nvSpPr>
          <p:spPr bwMode="auto">
            <a:xfrm>
              <a:off x="4830231" y="1190641"/>
              <a:ext cx="731520" cy="18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 tIns="9144" rIns="9144" bIns="9144" anchor="ctr"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cs typeface="Times New Roman" panose="02020603050405020304" pitchFamily="18" charset="0"/>
                </a:rPr>
                <a:t>User Interface</a:t>
              </a:r>
            </a:p>
          </p:txBody>
        </p:sp>
        <p:sp>
          <p:nvSpPr>
            <p:cNvPr id="152" name="Rectangle 151">
              <a:extLst>
                <a:ext uri="{FF2B5EF4-FFF2-40B4-BE49-F238E27FC236}">
                  <a16:creationId xmlns:a16="http://schemas.microsoft.com/office/drawing/2014/main" id="{1DFB4154-B9F8-4252-A4BC-9A48BCD1B796}"/>
                </a:ext>
              </a:extLst>
            </p:cNvPr>
            <p:cNvSpPr>
              <a:spLocks noChangeArrowheads="1"/>
            </p:cNvSpPr>
            <p:nvPr/>
          </p:nvSpPr>
          <p:spPr bwMode="auto">
            <a:xfrm>
              <a:off x="1788422" y="2263341"/>
              <a:ext cx="197254" cy="153497"/>
            </a:xfrm>
            <a:prstGeom prst="rect">
              <a:avLst/>
            </a:prstGeom>
            <a:solidFill>
              <a:sysClr val="window" lastClr="FFFFFF">
                <a:lumMod val="100000"/>
                <a:lumOff val="0"/>
              </a:sysClr>
            </a:solidFill>
            <a:ln w="9525">
              <a:solidFill>
                <a:sysClr val="window" lastClr="FFFFFF">
                  <a:lumMod val="100000"/>
                  <a:lumOff val="0"/>
                </a:sysClr>
              </a:solidFill>
              <a:miter lim="800000"/>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endParaRPr>
            </a:p>
          </p:txBody>
        </p:sp>
        <p:sp>
          <p:nvSpPr>
            <p:cNvPr id="154" name="Text Box 260">
              <a:extLst>
                <a:ext uri="{FF2B5EF4-FFF2-40B4-BE49-F238E27FC236}">
                  <a16:creationId xmlns:a16="http://schemas.microsoft.com/office/drawing/2014/main" id="{AEFEED2A-AE8B-47E3-9760-32A714E0D54F}"/>
                </a:ext>
              </a:extLst>
            </p:cNvPr>
            <p:cNvSpPr txBox="1">
              <a:spLocks noChangeArrowheads="1"/>
            </p:cNvSpPr>
            <p:nvPr/>
          </p:nvSpPr>
          <p:spPr bwMode="auto">
            <a:xfrm>
              <a:off x="4747575" y="498109"/>
              <a:ext cx="902310" cy="29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 tIns="9144" rIns="9144" bIns="9144" anchor="ctr"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cs typeface="Times New Roman" panose="02020603050405020304" pitchFamily="18" charset="0"/>
                </a:rPr>
                <a:t>Interactive Video Board </a:t>
              </a:r>
            </a:p>
          </p:txBody>
        </p:sp>
        <p:grpSp>
          <p:nvGrpSpPr>
            <p:cNvPr id="155" name="Group 154">
              <a:extLst>
                <a:ext uri="{FF2B5EF4-FFF2-40B4-BE49-F238E27FC236}">
                  <a16:creationId xmlns:a16="http://schemas.microsoft.com/office/drawing/2014/main" id="{0A5695E4-A70E-4C63-875A-F3722920F25A}"/>
                </a:ext>
              </a:extLst>
            </p:cNvPr>
            <p:cNvGrpSpPr>
              <a:grpSpLocks/>
            </p:cNvGrpSpPr>
            <p:nvPr/>
          </p:nvGrpSpPr>
          <p:grpSpPr bwMode="auto">
            <a:xfrm>
              <a:off x="2657912" y="185321"/>
              <a:ext cx="246382" cy="250827"/>
              <a:chOff x="189230" y="0"/>
              <a:chExt cx="389" cy="396"/>
            </a:xfrm>
          </p:grpSpPr>
          <p:sp>
            <p:nvSpPr>
              <p:cNvPr id="247" name="Rectangle 246">
                <a:extLst>
                  <a:ext uri="{FF2B5EF4-FFF2-40B4-BE49-F238E27FC236}">
                    <a16:creationId xmlns:a16="http://schemas.microsoft.com/office/drawing/2014/main" id="{F9832A86-7A38-49D7-A806-002D88F2DA87}"/>
                  </a:ext>
                </a:extLst>
              </p:cNvPr>
              <p:cNvSpPr>
                <a:spLocks noChangeArrowheads="1"/>
              </p:cNvSpPr>
              <p:nvPr/>
            </p:nvSpPr>
            <p:spPr bwMode="auto">
              <a:xfrm>
                <a:off x="189414" y="222"/>
                <a:ext cx="43" cy="72"/>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endParaRPr>
              </a:p>
            </p:txBody>
          </p:sp>
          <p:sp>
            <p:nvSpPr>
              <p:cNvPr id="248" name="Rectangle 247">
                <a:extLst>
                  <a:ext uri="{FF2B5EF4-FFF2-40B4-BE49-F238E27FC236}">
                    <a16:creationId xmlns:a16="http://schemas.microsoft.com/office/drawing/2014/main" id="{245324F4-70FC-4E65-82B4-48E8A19956C9}"/>
                  </a:ext>
                </a:extLst>
              </p:cNvPr>
              <p:cNvSpPr>
                <a:spLocks noChangeArrowheads="1"/>
              </p:cNvSpPr>
              <p:nvPr/>
            </p:nvSpPr>
            <p:spPr bwMode="auto">
              <a:xfrm>
                <a:off x="189230" y="0"/>
                <a:ext cx="389" cy="223"/>
              </a:xfrm>
              <a:prstGeom prst="rect">
                <a:avLst/>
              </a:prstGeom>
              <a:gradFill rotWithShape="1">
                <a:gsLst>
                  <a:gs pos="0">
                    <a:srgbClr val="5E9EFF"/>
                  </a:gs>
                  <a:gs pos="39999">
                    <a:srgbClr val="85C2FF"/>
                  </a:gs>
                  <a:gs pos="70000">
                    <a:srgbClr val="C4D6EB"/>
                  </a:gs>
                  <a:gs pos="100000">
                    <a:srgbClr val="FFEBFA"/>
                  </a:gs>
                </a:gsLst>
                <a:path path="shape">
                  <a:fillToRect l="50000" t="50000" r="50000" b="50000"/>
                </a:path>
              </a:gradFill>
              <a:ln w="9525">
                <a:solidFill>
                  <a:sysClr val="window" lastClr="FFFFFF">
                    <a:lumMod val="50000"/>
                    <a:lumOff val="0"/>
                  </a:sysClr>
                </a:solidFill>
                <a:miter lim="800000"/>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endParaRPr>
              </a:p>
            </p:txBody>
          </p:sp>
          <p:sp>
            <p:nvSpPr>
              <p:cNvPr id="249" name="AutoShape 258">
                <a:extLst>
                  <a:ext uri="{FF2B5EF4-FFF2-40B4-BE49-F238E27FC236}">
                    <a16:creationId xmlns:a16="http://schemas.microsoft.com/office/drawing/2014/main" id="{1391CEDA-E6FC-404D-9D25-A1AA1F2BC395}"/>
                  </a:ext>
                </a:extLst>
              </p:cNvPr>
              <p:cNvSpPr>
                <a:spLocks noChangeArrowheads="1"/>
              </p:cNvSpPr>
              <p:nvPr/>
            </p:nvSpPr>
            <p:spPr bwMode="auto">
              <a:xfrm flipV="1">
                <a:off x="189254" y="295"/>
                <a:ext cx="360" cy="10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ysClr val="window" lastClr="FFFFFF">
                      <a:lumMod val="85000"/>
                      <a:lumOff val="0"/>
                    </a:sysClr>
                  </a:gs>
                  <a:gs pos="50000">
                    <a:sysClr val="windowText" lastClr="000000">
                      <a:lumMod val="65000"/>
                      <a:lumOff val="35000"/>
                    </a:sysClr>
                  </a:gs>
                  <a:gs pos="100000">
                    <a:sysClr val="window" lastClr="FFFFFF">
                      <a:lumMod val="85000"/>
                      <a:lumOff val="0"/>
                    </a:sysClr>
                  </a:gs>
                </a:gsLst>
                <a:lin ang="5400000" scaled="1"/>
              </a:gradFill>
              <a:ln w="9525">
                <a:solidFill>
                  <a:sysClr val="window" lastClr="FFFFFF">
                    <a:lumMod val="50000"/>
                    <a:lumOff val="0"/>
                  </a:sysClr>
                </a:solidFill>
                <a:miter lim="800000"/>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endParaRPr>
              </a:p>
            </p:txBody>
          </p:sp>
        </p:grpSp>
        <p:sp>
          <p:nvSpPr>
            <p:cNvPr id="156" name="Text Box 260">
              <a:extLst>
                <a:ext uri="{FF2B5EF4-FFF2-40B4-BE49-F238E27FC236}">
                  <a16:creationId xmlns:a16="http://schemas.microsoft.com/office/drawing/2014/main" id="{41660AED-F6AF-46E3-89D4-62D69B7CB165}"/>
                </a:ext>
              </a:extLst>
            </p:cNvPr>
            <p:cNvSpPr txBox="1">
              <a:spLocks noChangeArrowheads="1"/>
            </p:cNvSpPr>
            <p:nvPr/>
          </p:nvSpPr>
          <p:spPr bwMode="auto">
            <a:xfrm>
              <a:off x="2335315" y="480098"/>
              <a:ext cx="898683" cy="274320"/>
            </a:xfrm>
            <a:prstGeom prst="rect">
              <a:avLst/>
            </a:prstGeom>
            <a:solidFill>
              <a:sysClr val="window" lastClr="FFFFFF"/>
            </a:solidFill>
            <a:ln>
              <a:noFill/>
            </a:ln>
            <a:extLst/>
          </p:spPr>
          <p:txBody>
            <a:bodyPr rot="0" vert="horz" wrap="square" lIns="9144" tIns="9144" rIns="9144" bIns="9144" anchor="ctr"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cs typeface="Times New Roman" panose="02020603050405020304" pitchFamily="18" charset="0"/>
                </a:rPr>
                <a:t>Remote Interface / Tech Support</a:t>
              </a:r>
            </a:p>
          </p:txBody>
        </p:sp>
        <p:sp>
          <p:nvSpPr>
            <p:cNvPr id="157" name="Rectangle 156">
              <a:extLst>
                <a:ext uri="{FF2B5EF4-FFF2-40B4-BE49-F238E27FC236}">
                  <a16:creationId xmlns:a16="http://schemas.microsoft.com/office/drawing/2014/main" id="{0EB79780-1750-4ED3-A128-F8A8B915B328}"/>
                </a:ext>
              </a:extLst>
            </p:cNvPr>
            <p:cNvSpPr>
              <a:spLocks noChangeArrowheads="1"/>
            </p:cNvSpPr>
            <p:nvPr/>
          </p:nvSpPr>
          <p:spPr bwMode="auto">
            <a:xfrm rot="16200000">
              <a:off x="290696" y="313202"/>
              <a:ext cx="880110" cy="640080"/>
            </a:xfrm>
            <a:prstGeom prst="rect">
              <a:avLst/>
            </a:prstGeom>
            <a:solidFill>
              <a:sysClr val="window" lastClr="FFFFFF">
                <a:lumMod val="85000"/>
              </a:sysClr>
            </a:solidFill>
            <a:ln w="9525">
              <a:solidFill>
                <a:sysClr val="window" lastClr="FFFFFF">
                  <a:lumMod val="50000"/>
                  <a:lumOff val="0"/>
                </a:sysClr>
              </a:solidFill>
              <a:miter lim="800000"/>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endParaRPr>
            </a:p>
          </p:txBody>
        </p:sp>
        <p:cxnSp>
          <p:nvCxnSpPr>
            <p:cNvPr id="158" name="Straight Connector 157">
              <a:extLst>
                <a:ext uri="{FF2B5EF4-FFF2-40B4-BE49-F238E27FC236}">
                  <a16:creationId xmlns:a16="http://schemas.microsoft.com/office/drawing/2014/main" id="{85E6715C-4FDE-49CC-BBB4-96DDAE1EF46B}"/>
                </a:ext>
              </a:extLst>
            </p:cNvPr>
            <p:cNvCxnSpPr/>
            <p:nvPr/>
          </p:nvCxnSpPr>
          <p:spPr>
            <a:xfrm flipH="1">
              <a:off x="4582284" y="247041"/>
              <a:ext cx="305892" cy="0"/>
            </a:xfrm>
            <a:prstGeom prst="line">
              <a:avLst/>
            </a:prstGeom>
            <a:noFill/>
            <a:ln w="12700" cap="flat" cmpd="sng" algn="ctr">
              <a:solidFill>
                <a:srgbClr val="4F81BD">
                  <a:shade val="95000"/>
                  <a:satMod val="105000"/>
                </a:srgbClr>
              </a:solidFill>
              <a:prstDash val="solid"/>
            </a:ln>
            <a:effectLst/>
          </p:spPr>
        </p:cxnSp>
        <p:cxnSp>
          <p:nvCxnSpPr>
            <p:cNvPr id="159" name="Straight Connector 158">
              <a:extLst>
                <a:ext uri="{FF2B5EF4-FFF2-40B4-BE49-F238E27FC236}">
                  <a16:creationId xmlns:a16="http://schemas.microsoft.com/office/drawing/2014/main" id="{B725B46B-9EFF-4F16-84A6-B67D1A1A48E0}"/>
                </a:ext>
              </a:extLst>
            </p:cNvPr>
            <p:cNvCxnSpPr/>
            <p:nvPr/>
          </p:nvCxnSpPr>
          <p:spPr>
            <a:xfrm flipH="1">
              <a:off x="4747549" y="1106181"/>
              <a:ext cx="383348" cy="0"/>
            </a:xfrm>
            <a:prstGeom prst="line">
              <a:avLst/>
            </a:prstGeom>
            <a:noFill/>
            <a:ln w="12700" cap="flat" cmpd="sng" algn="ctr">
              <a:solidFill>
                <a:srgbClr val="4F81BD">
                  <a:shade val="95000"/>
                  <a:satMod val="105000"/>
                </a:srgbClr>
              </a:solidFill>
              <a:prstDash val="solid"/>
            </a:ln>
            <a:effectLst/>
          </p:spPr>
        </p:cxnSp>
        <p:cxnSp>
          <p:nvCxnSpPr>
            <p:cNvPr id="160" name="Straight Connector 159">
              <a:extLst>
                <a:ext uri="{FF2B5EF4-FFF2-40B4-BE49-F238E27FC236}">
                  <a16:creationId xmlns:a16="http://schemas.microsoft.com/office/drawing/2014/main" id="{0C0D78CC-5310-4E7F-ABFB-E5437CB68237}"/>
                </a:ext>
              </a:extLst>
            </p:cNvPr>
            <p:cNvCxnSpPr/>
            <p:nvPr/>
          </p:nvCxnSpPr>
          <p:spPr>
            <a:xfrm>
              <a:off x="4588960" y="243656"/>
              <a:ext cx="0" cy="742189"/>
            </a:xfrm>
            <a:prstGeom prst="line">
              <a:avLst/>
            </a:prstGeom>
            <a:noFill/>
            <a:ln w="12700" cap="flat" cmpd="sng" algn="ctr">
              <a:solidFill>
                <a:srgbClr val="4F81BD">
                  <a:shade val="95000"/>
                  <a:satMod val="105000"/>
                </a:srgbClr>
              </a:solidFill>
              <a:prstDash val="solid"/>
            </a:ln>
            <a:effectLst/>
          </p:spPr>
        </p:cxnSp>
        <p:grpSp>
          <p:nvGrpSpPr>
            <p:cNvPr id="161" name="Group 160">
              <a:extLst>
                <a:ext uri="{FF2B5EF4-FFF2-40B4-BE49-F238E27FC236}">
                  <a16:creationId xmlns:a16="http://schemas.microsoft.com/office/drawing/2014/main" id="{61F7C508-2E58-4495-B1D9-55225EAA21CC}"/>
                </a:ext>
              </a:extLst>
            </p:cNvPr>
            <p:cNvGrpSpPr>
              <a:grpSpLocks/>
            </p:cNvGrpSpPr>
            <p:nvPr/>
          </p:nvGrpSpPr>
          <p:grpSpPr bwMode="auto">
            <a:xfrm>
              <a:off x="5067412" y="916227"/>
              <a:ext cx="247015" cy="251460"/>
              <a:chOff x="939165" y="1137920"/>
              <a:chExt cx="389" cy="396"/>
            </a:xfrm>
          </p:grpSpPr>
          <p:sp>
            <p:nvSpPr>
              <p:cNvPr id="244" name="Rectangle 243">
                <a:extLst>
                  <a:ext uri="{FF2B5EF4-FFF2-40B4-BE49-F238E27FC236}">
                    <a16:creationId xmlns:a16="http://schemas.microsoft.com/office/drawing/2014/main" id="{9887BE4E-1ACD-4405-8FDF-970E18543E4E}"/>
                  </a:ext>
                </a:extLst>
              </p:cNvPr>
              <p:cNvSpPr>
                <a:spLocks noChangeArrowheads="1"/>
              </p:cNvSpPr>
              <p:nvPr/>
            </p:nvSpPr>
            <p:spPr bwMode="auto">
              <a:xfrm>
                <a:off x="939349" y="1138142"/>
                <a:ext cx="43" cy="72"/>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endParaRPr>
              </a:p>
            </p:txBody>
          </p:sp>
          <p:sp>
            <p:nvSpPr>
              <p:cNvPr id="245" name="Rectangle 244">
                <a:extLst>
                  <a:ext uri="{FF2B5EF4-FFF2-40B4-BE49-F238E27FC236}">
                    <a16:creationId xmlns:a16="http://schemas.microsoft.com/office/drawing/2014/main" id="{7355EAAF-3436-40BC-A083-E35BA8193665}"/>
                  </a:ext>
                </a:extLst>
              </p:cNvPr>
              <p:cNvSpPr>
                <a:spLocks noChangeArrowheads="1"/>
              </p:cNvSpPr>
              <p:nvPr/>
            </p:nvSpPr>
            <p:spPr bwMode="auto">
              <a:xfrm>
                <a:off x="939165" y="1137920"/>
                <a:ext cx="389" cy="223"/>
              </a:xfrm>
              <a:prstGeom prst="rect">
                <a:avLst/>
              </a:prstGeom>
              <a:gradFill rotWithShape="1">
                <a:gsLst>
                  <a:gs pos="0">
                    <a:srgbClr val="5E9EFF"/>
                  </a:gs>
                  <a:gs pos="39999">
                    <a:srgbClr val="85C2FF"/>
                  </a:gs>
                  <a:gs pos="70000">
                    <a:srgbClr val="C4D6EB"/>
                  </a:gs>
                  <a:gs pos="100000">
                    <a:srgbClr val="FFEBFA"/>
                  </a:gs>
                </a:gsLst>
                <a:path path="shape">
                  <a:fillToRect l="50000" t="50000" r="50000" b="50000"/>
                </a:path>
              </a:gradFill>
              <a:ln w="9525">
                <a:solidFill>
                  <a:sysClr val="window" lastClr="FFFFFF">
                    <a:lumMod val="50000"/>
                    <a:lumOff val="0"/>
                  </a:sysClr>
                </a:solidFill>
                <a:miter lim="800000"/>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endParaRPr>
              </a:p>
            </p:txBody>
          </p:sp>
          <p:sp>
            <p:nvSpPr>
              <p:cNvPr id="246" name="AutoShape 258">
                <a:extLst>
                  <a:ext uri="{FF2B5EF4-FFF2-40B4-BE49-F238E27FC236}">
                    <a16:creationId xmlns:a16="http://schemas.microsoft.com/office/drawing/2014/main" id="{61AD701F-5C4D-4D49-BBF6-38525970602D}"/>
                  </a:ext>
                </a:extLst>
              </p:cNvPr>
              <p:cNvSpPr>
                <a:spLocks noChangeArrowheads="1"/>
              </p:cNvSpPr>
              <p:nvPr/>
            </p:nvSpPr>
            <p:spPr bwMode="auto">
              <a:xfrm flipV="1">
                <a:off x="939189" y="1138215"/>
                <a:ext cx="360" cy="10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ysClr val="window" lastClr="FFFFFF">
                      <a:lumMod val="85000"/>
                      <a:lumOff val="0"/>
                    </a:sysClr>
                  </a:gs>
                  <a:gs pos="50000">
                    <a:sysClr val="windowText" lastClr="000000">
                      <a:lumMod val="65000"/>
                      <a:lumOff val="35000"/>
                    </a:sysClr>
                  </a:gs>
                  <a:gs pos="100000">
                    <a:sysClr val="window" lastClr="FFFFFF">
                      <a:lumMod val="85000"/>
                      <a:lumOff val="0"/>
                    </a:sysClr>
                  </a:gs>
                </a:gsLst>
                <a:lin ang="5400000" scaled="1"/>
              </a:gradFill>
              <a:ln w="9525">
                <a:solidFill>
                  <a:sysClr val="window" lastClr="FFFFFF">
                    <a:lumMod val="50000"/>
                    <a:lumOff val="0"/>
                  </a:sysClr>
                </a:solidFill>
                <a:miter lim="800000"/>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endParaRPr>
              </a:p>
            </p:txBody>
          </p:sp>
        </p:grpSp>
        <p:sp>
          <p:nvSpPr>
            <p:cNvPr id="162" name="Rectangle 161">
              <a:extLst>
                <a:ext uri="{FF2B5EF4-FFF2-40B4-BE49-F238E27FC236}">
                  <a16:creationId xmlns:a16="http://schemas.microsoft.com/office/drawing/2014/main" id="{36898FCE-E9A6-4C7C-BD6D-BC97763E8DE2}"/>
                </a:ext>
              </a:extLst>
            </p:cNvPr>
            <p:cNvSpPr>
              <a:spLocks noChangeArrowheads="1"/>
            </p:cNvSpPr>
            <p:nvPr/>
          </p:nvSpPr>
          <p:spPr bwMode="auto">
            <a:xfrm>
              <a:off x="4747786" y="16496"/>
              <a:ext cx="880453" cy="461079"/>
            </a:xfrm>
            <a:prstGeom prst="rect">
              <a:avLst/>
            </a:prstGeom>
            <a:gradFill rotWithShape="1">
              <a:gsLst>
                <a:gs pos="0">
                  <a:srgbClr val="5E9EFF"/>
                </a:gs>
                <a:gs pos="39999">
                  <a:srgbClr val="85C2FF"/>
                </a:gs>
                <a:gs pos="70000">
                  <a:srgbClr val="C4D6EB"/>
                </a:gs>
                <a:gs pos="100000">
                  <a:srgbClr val="FFEBFA"/>
                </a:gs>
              </a:gsLst>
              <a:path path="shape">
                <a:fillToRect l="50000" t="50000" r="50000" b="50000"/>
              </a:path>
            </a:gradFill>
            <a:ln w="9525">
              <a:solidFill>
                <a:sysClr val="window" lastClr="FFFFFF">
                  <a:lumMod val="50000"/>
                  <a:lumOff val="0"/>
                </a:sysClr>
              </a:solidFill>
              <a:miter lim="800000"/>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endParaRPr>
            </a:p>
          </p:txBody>
        </p:sp>
        <p:grpSp>
          <p:nvGrpSpPr>
            <p:cNvPr id="163" name="Group 162">
              <a:extLst>
                <a:ext uri="{FF2B5EF4-FFF2-40B4-BE49-F238E27FC236}">
                  <a16:creationId xmlns:a16="http://schemas.microsoft.com/office/drawing/2014/main" id="{201A92AE-72D3-427C-8CAE-0B9A38E472AA}"/>
                </a:ext>
              </a:extLst>
            </p:cNvPr>
            <p:cNvGrpSpPr>
              <a:grpSpLocks noChangeAspect="1"/>
            </p:cNvGrpSpPr>
            <p:nvPr/>
          </p:nvGrpSpPr>
          <p:grpSpPr bwMode="auto">
            <a:xfrm>
              <a:off x="1634490" y="389561"/>
              <a:ext cx="320040" cy="559790"/>
              <a:chOff x="0" y="0"/>
              <a:chExt cx="288" cy="504"/>
            </a:xfrm>
          </p:grpSpPr>
          <p:sp>
            <p:nvSpPr>
              <p:cNvPr id="239" name="Rectangle 238">
                <a:extLst>
                  <a:ext uri="{FF2B5EF4-FFF2-40B4-BE49-F238E27FC236}">
                    <a16:creationId xmlns:a16="http://schemas.microsoft.com/office/drawing/2014/main" id="{F227DBA6-8204-4DEF-B9B1-555F4602992B}"/>
                  </a:ext>
                </a:extLst>
              </p:cNvPr>
              <p:cNvSpPr>
                <a:spLocks noChangeArrowheads="1"/>
              </p:cNvSpPr>
              <p:nvPr/>
            </p:nvSpPr>
            <p:spPr bwMode="auto">
              <a:xfrm>
                <a:off x="0" y="0"/>
                <a:ext cx="288" cy="504"/>
              </a:xfrm>
              <a:prstGeom prst="rect">
                <a:avLst/>
              </a:prstGeom>
              <a:solidFill>
                <a:sysClr val="window" lastClr="FFFFFF">
                  <a:lumMod val="95000"/>
                  <a:lumOff val="0"/>
                </a:sysClr>
              </a:solidFill>
              <a:ln w="12700">
                <a:solidFill>
                  <a:sysClr val="window" lastClr="FFFFFF">
                    <a:lumMod val="50000"/>
                    <a:lumOff val="0"/>
                  </a:sysClr>
                </a:solidFill>
                <a:miter lim="800000"/>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endParaRPr>
              </a:p>
            </p:txBody>
          </p:sp>
          <p:cxnSp>
            <p:nvCxnSpPr>
              <p:cNvPr id="240" name="AutoShape 121">
                <a:extLst>
                  <a:ext uri="{FF2B5EF4-FFF2-40B4-BE49-F238E27FC236}">
                    <a16:creationId xmlns:a16="http://schemas.microsoft.com/office/drawing/2014/main" id="{9FED146E-1A27-4AA0-ADBC-B64B80D8592B}"/>
                  </a:ext>
                </a:extLst>
              </p:cNvPr>
              <p:cNvCxnSpPr>
                <a:cxnSpLocks noChangeShapeType="1"/>
              </p:cNvCxnSpPr>
              <p:nvPr/>
            </p:nvCxnSpPr>
            <p:spPr bwMode="auto">
              <a:xfrm>
                <a:off x="108" y="413"/>
                <a:ext cx="144" cy="1"/>
              </a:xfrm>
              <a:prstGeom prst="straightConnector1">
                <a:avLst/>
              </a:prstGeom>
              <a:noFill/>
              <a:ln w="9525">
                <a:solidFill>
                  <a:sysClr val="windowText" lastClr="000000">
                    <a:lumMod val="85000"/>
                    <a:lumOff val="15000"/>
                  </a:sysClr>
                </a:solidFill>
                <a:round/>
                <a:headEnd/>
                <a:tailEnd/>
              </a:ln>
              <a:extLst>
                <a:ext uri="{909E8E84-426E-40DD-AFC4-6F175D3DCCD1}">
                  <a14:hiddenFill xmlns:a14="http://schemas.microsoft.com/office/drawing/2010/main">
                    <a:noFill/>
                  </a14:hiddenFill>
                </a:ext>
              </a:extLst>
            </p:spPr>
          </p:cxnSp>
          <p:cxnSp>
            <p:nvCxnSpPr>
              <p:cNvPr id="241" name="AutoShape 122">
                <a:extLst>
                  <a:ext uri="{FF2B5EF4-FFF2-40B4-BE49-F238E27FC236}">
                    <a16:creationId xmlns:a16="http://schemas.microsoft.com/office/drawing/2014/main" id="{6789B234-4D98-4826-9BC6-F8B863063C38}"/>
                  </a:ext>
                </a:extLst>
              </p:cNvPr>
              <p:cNvCxnSpPr>
                <a:cxnSpLocks noChangeShapeType="1"/>
              </p:cNvCxnSpPr>
              <p:nvPr/>
            </p:nvCxnSpPr>
            <p:spPr bwMode="auto">
              <a:xfrm>
                <a:off x="108" y="368"/>
                <a:ext cx="144" cy="1"/>
              </a:xfrm>
              <a:prstGeom prst="straightConnector1">
                <a:avLst/>
              </a:prstGeom>
              <a:noFill/>
              <a:ln w="9525">
                <a:solidFill>
                  <a:sysClr val="windowText" lastClr="000000">
                    <a:lumMod val="85000"/>
                    <a:lumOff val="15000"/>
                  </a:sysClr>
                </a:solidFill>
                <a:round/>
                <a:headEnd/>
                <a:tailEnd/>
              </a:ln>
              <a:extLst>
                <a:ext uri="{909E8E84-426E-40DD-AFC4-6F175D3DCCD1}">
                  <a14:hiddenFill xmlns:a14="http://schemas.microsoft.com/office/drawing/2010/main">
                    <a:noFill/>
                  </a14:hiddenFill>
                </a:ext>
              </a:extLst>
            </p:spPr>
          </p:cxnSp>
          <p:cxnSp>
            <p:nvCxnSpPr>
              <p:cNvPr id="242" name="AutoShape 123">
                <a:extLst>
                  <a:ext uri="{FF2B5EF4-FFF2-40B4-BE49-F238E27FC236}">
                    <a16:creationId xmlns:a16="http://schemas.microsoft.com/office/drawing/2014/main" id="{AD385A52-60D1-4014-9355-3F102208465C}"/>
                  </a:ext>
                </a:extLst>
              </p:cNvPr>
              <p:cNvCxnSpPr>
                <a:cxnSpLocks noChangeShapeType="1"/>
              </p:cNvCxnSpPr>
              <p:nvPr/>
            </p:nvCxnSpPr>
            <p:spPr bwMode="auto">
              <a:xfrm>
                <a:off x="108" y="321"/>
                <a:ext cx="144" cy="1"/>
              </a:xfrm>
              <a:prstGeom prst="straightConnector1">
                <a:avLst/>
              </a:prstGeom>
              <a:noFill/>
              <a:ln w="9525">
                <a:solidFill>
                  <a:sysClr val="windowText" lastClr="000000">
                    <a:lumMod val="85000"/>
                    <a:lumOff val="15000"/>
                  </a:sysClr>
                </a:solidFill>
                <a:round/>
                <a:headEnd/>
                <a:tailEnd/>
              </a:ln>
              <a:extLst>
                <a:ext uri="{909E8E84-426E-40DD-AFC4-6F175D3DCCD1}">
                  <a14:hiddenFill xmlns:a14="http://schemas.microsoft.com/office/drawing/2010/main">
                    <a:noFill/>
                  </a14:hiddenFill>
                </a:ext>
              </a:extLst>
            </p:spPr>
          </p:cxnSp>
          <p:sp>
            <p:nvSpPr>
              <p:cNvPr id="243" name="Oval 242">
                <a:extLst>
                  <a:ext uri="{FF2B5EF4-FFF2-40B4-BE49-F238E27FC236}">
                    <a16:creationId xmlns:a16="http://schemas.microsoft.com/office/drawing/2014/main" id="{47E4FB2D-0D54-4377-ADCC-17E1C015DBBE}"/>
                  </a:ext>
                </a:extLst>
              </p:cNvPr>
              <p:cNvSpPr>
                <a:spLocks noChangeArrowheads="1"/>
              </p:cNvSpPr>
              <p:nvPr/>
            </p:nvSpPr>
            <p:spPr bwMode="auto">
              <a:xfrm>
                <a:off x="180" y="208"/>
                <a:ext cx="58" cy="5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endParaRPr>
              </a:p>
            </p:txBody>
          </p:sp>
        </p:grpSp>
        <p:sp>
          <p:nvSpPr>
            <p:cNvPr id="164" name="Rectangle 163">
              <a:extLst>
                <a:ext uri="{FF2B5EF4-FFF2-40B4-BE49-F238E27FC236}">
                  <a16:creationId xmlns:a16="http://schemas.microsoft.com/office/drawing/2014/main" id="{BFCCB8FD-C6D8-42CB-B458-6BAB614DBED5}"/>
                </a:ext>
              </a:extLst>
            </p:cNvPr>
            <p:cNvSpPr>
              <a:spLocks noChangeArrowheads="1"/>
            </p:cNvSpPr>
            <p:nvPr/>
          </p:nvSpPr>
          <p:spPr bwMode="auto">
            <a:xfrm>
              <a:off x="460535" y="628649"/>
              <a:ext cx="548640" cy="91440"/>
            </a:xfrm>
            <a:prstGeom prst="rect">
              <a:avLst/>
            </a:prstGeom>
            <a:solidFill>
              <a:srgbClr val="EEECE1">
                <a:lumMod val="90000"/>
                <a:lumOff val="0"/>
              </a:srgbClr>
            </a:solidFill>
            <a:ln w="12700">
              <a:solidFill>
                <a:srgbClr val="EEECE1">
                  <a:lumMod val="50000"/>
                  <a:lumOff val="0"/>
                </a:srgbClr>
              </a:solidFill>
              <a:miter lim="800000"/>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endParaRPr>
            </a:p>
          </p:txBody>
        </p:sp>
        <p:sp>
          <p:nvSpPr>
            <p:cNvPr id="165" name="Rectangle 164">
              <a:extLst>
                <a:ext uri="{FF2B5EF4-FFF2-40B4-BE49-F238E27FC236}">
                  <a16:creationId xmlns:a16="http://schemas.microsoft.com/office/drawing/2014/main" id="{BF624802-A904-43C5-89B3-084D90CAC63A}"/>
                </a:ext>
              </a:extLst>
            </p:cNvPr>
            <p:cNvSpPr>
              <a:spLocks noChangeArrowheads="1"/>
            </p:cNvSpPr>
            <p:nvPr/>
          </p:nvSpPr>
          <p:spPr bwMode="auto">
            <a:xfrm>
              <a:off x="460547" y="780645"/>
              <a:ext cx="548640" cy="91440"/>
            </a:xfrm>
            <a:prstGeom prst="rect">
              <a:avLst/>
            </a:prstGeom>
            <a:solidFill>
              <a:srgbClr val="EEECE1">
                <a:lumMod val="90000"/>
                <a:lumOff val="0"/>
              </a:srgbClr>
            </a:solidFill>
            <a:ln w="12700">
              <a:solidFill>
                <a:srgbClr val="EEECE1">
                  <a:lumMod val="50000"/>
                  <a:lumOff val="0"/>
                </a:srgbClr>
              </a:solidFill>
              <a:miter lim="800000"/>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endParaRPr>
            </a:p>
          </p:txBody>
        </p:sp>
        <p:sp>
          <p:nvSpPr>
            <p:cNvPr id="166" name="Rectangle 165">
              <a:extLst>
                <a:ext uri="{FF2B5EF4-FFF2-40B4-BE49-F238E27FC236}">
                  <a16:creationId xmlns:a16="http://schemas.microsoft.com/office/drawing/2014/main" id="{44739DFE-D984-411B-BF6C-33F6A30A1981}"/>
                </a:ext>
              </a:extLst>
            </p:cNvPr>
            <p:cNvSpPr>
              <a:spLocks noChangeArrowheads="1"/>
            </p:cNvSpPr>
            <p:nvPr/>
          </p:nvSpPr>
          <p:spPr bwMode="auto">
            <a:xfrm>
              <a:off x="460571" y="931369"/>
              <a:ext cx="548640" cy="91440"/>
            </a:xfrm>
            <a:prstGeom prst="rect">
              <a:avLst/>
            </a:prstGeom>
            <a:solidFill>
              <a:srgbClr val="EEECE1">
                <a:lumMod val="90000"/>
                <a:lumOff val="0"/>
              </a:srgbClr>
            </a:solidFill>
            <a:ln w="12700">
              <a:solidFill>
                <a:srgbClr val="EEECE1">
                  <a:lumMod val="50000"/>
                  <a:lumOff val="0"/>
                </a:srgbClr>
              </a:solidFill>
              <a:miter lim="800000"/>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endParaRPr>
            </a:p>
          </p:txBody>
        </p:sp>
        <p:sp>
          <p:nvSpPr>
            <p:cNvPr id="167" name="Oval 166">
              <a:extLst>
                <a:ext uri="{FF2B5EF4-FFF2-40B4-BE49-F238E27FC236}">
                  <a16:creationId xmlns:a16="http://schemas.microsoft.com/office/drawing/2014/main" id="{7BA12F82-325D-4CD8-97A1-084F9F58F92A}"/>
                </a:ext>
              </a:extLst>
            </p:cNvPr>
            <p:cNvSpPr/>
            <p:nvPr/>
          </p:nvSpPr>
          <p:spPr>
            <a:xfrm>
              <a:off x="471350" y="270584"/>
              <a:ext cx="228600" cy="228600"/>
            </a:xfrm>
            <a:prstGeom prst="ellipse">
              <a:avLst/>
            </a:prstGeom>
            <a:gradFill flip="none"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path path="circle">
                <a:fillToRect l="50000" t="50000" r="50000" b="50000"/>
              </a:path>
              <a:tileRect/>
            </a:gradFill>
            <a:ln w="9525"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8" name="Rectangle 167">
              <a:extLst>
                <a:ext uri="{FF2B5EF4-FFF2-40B4-BE49-F238E27FC236}">
                  <a16:creationId xmlns:a16="http://schemas.microsoft.com/office/drawing/2014/main" id="{05F599A4-7983-4467-AACE-5CB073430A65}"/>
                </a:ext>
              </a:extLst>
            </p:cNvPr>
            <p:cNvSpPr>
              <a:spLocks noChangeArrowheads="1"/>
            </p:cNvSpPr>
            <p:nvPr/>
          </p:nvSpPr>
          <p:spPr bwMode="auto">
            <a:xfrm>
              <a:off x="765319" y="243689"/>
              <a:ext cx="228600" cy="285453"/>
            </a:xfrm>
            <a:prstGeom prst="rect">
              <a:avLst/>
            </a:prstGeom>
            <a:solidFill>
              <a:srgbClr val="9BBB59">
                <a:lumMod val="40000"/>
                <a:lumOff val="60000"/>
              </a:srgbClr>
            </a:solidFill>
            <a:ln w="12700">
              <a:solidFill>
                <a:srgbClr val="9BBB59">
                  <a:lumMod val="50000"/>
                </a:srgbClr>
              </a:solidFill>
              <a:miter lim="800000"/>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endParaRPr>
            </a:p>
          </p:txBody>
        </p:sp>
        <p:sp>
          <p:nvSpPr>
            <p:cNvPr id="169" name="Rectangle 168">
              <a:extLst>
                <a:ext uri="{FF2B5EF4-FFF2-40B4-BE49-F238E27FC236}">
                  <a16:creationId xmlns:a16="http://schemas.microsoft.com/office/drawing/2014/main" id="{2DB60184-E4BB-42C7-A627-3B5884F4EFF0}"/>
                </a:ext>
              </a:extLst>
            </p:cNvPr>
            <p:cNvSpPr>
              <a:spLocks noChangeArrowheads="1"/>
            </p:cNvSpPr>
            <p:nvPr/>
          </p:nvSpPr>
          <p:spPr bwMode="auto">
            <a:xfrm>
              <a:off x="800702" y="273507"/>
              <a:ext cx="158629" cy="81899"/>
            </a:xfrm>
            <a:prstGeom prst="rect">
              <a:avLst/>
            </a:prstGeom>
            <a:solidFill>
              <a:srgbClr val="FFFFFF"/>
            </a:solidFill>
            <a:ln w="9525">
              <a:solidFill>
                <a:srgbClr val="9BBB59">
                  <a:lumMod val="50000"/>
                </a:srgbClr>
              </a:solidFill>
              <a:miter lim="800000"/>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endParaRPr>
            </a:p>
          </p:txBody>
        </p:sp>
        <p:sp>
          <p:nvSpPr>
            <p:cNvPr id="170" name="Rectangle 169">
              <a:extLst>
                <a:ext uri="{FF2B5EF4-FFF2-40B4-BE49-F238E27FC236}">
                  <a16:creationId xmlns:a16="http://schemas.microsoft.com/office/drawing/2014/main" id="{AC815608-A8FC-45A7-A9EA-52292C2E536D}"/>
                </a:ext>
              </a:extLst>
            </p:cNvPr>
            <p:cNvSpPr>
              <a:spLocks noChangeArrowheads="1"/>
            </p:cNvSpPr>
            <p:nvPr/>
          </p:nvSpPr>
          <p:spPr bwMode="auto">
            <a:xfrm>
              <a:off x="800684" y="406625"/>
              <a:ext cx="158115" cy="81280"/>
            </a:xfrm>
            <a:prstGeom prst="rect">
              <a:avLst/>
            </a:prstGeom>
            <a:solidFill>
              <a:srgbClr val="FFFF00"/>
            </a:solidFill>
            <a:ln w="9525">
              <a:solidFill>
                <a:srgbClr val="9BBB59">
                  <a:lumMod val="50000"/>
                </a:srgbClr>
              </a:solidFill>
              <a:miter lim="800000"/>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endParaRPr>
            </a:p>
          </p:txBody>
        </p:sp>
        <p:sp>
          <p:nvSpPr>
            <p:cNvPr id="171" name="Text Box 260">
              <a:extLst>
                <a:ext uri="{FF2B5EF4-FFF2-40B4-BE49-F238E27FC236}">
                  <a16:creationId xmlns:a16="http://schemas.microsoft.com/office/drawing/2014/main" id="{DB555D5C-1CEA-46FD-A98E-B18C955FA2B2}"/>
                </a:ext>
              </a:extLst>
            </p:cNvPr>
            <p:cNvSpPr txBox="1">
              <a:spLocks noChangeArrowheads="1"/>
            </p:cNvSpPr>
            <p:nvPr/>
          </p:nvSpPr>
          <p:spPr bwMode="auto">
            <a:xfrm>
              <a:off x="287397" y="1125816"/>
              <a:ext cx="898525" cy="274320"/>
            </a:xfrm>
            <a:prstGeom prst="rect">
              <a:avLst/>
            </a:prstGeom>
            <a:solidFill>
              <a:sysClr val="window" lastClr="FFFFFF"/>
            </a:solidFill>
            <a:ln>
              <a:noFill/>
            </a:ln>
            <a:extLst/>
          </p:spPr>
          <p:txBody>
            <a:bodyPr rot="0" vert="horz" wrap="square" lIns="9144" tIns="9144" rIns="9144" bIns="9144" anchor="ctr"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cs typeface="Times New Roman" panose="02020603050405020304" pitchFamily="18" charset="0"/>
                </a:rPr>
                <a:t>Building System Dashboard</a:t>
              </a:r>
            </a:p>
          </p:txBody>
        </p:sp>
        <p:sp>
          <p:nvSpPr>
            <p:cNvPr id="172" name="Text Box 260">
              <a:extLst>
                <a:ext uri="{FF2B5EF4-FFF2-40B4-BE49-F238E27FC236}">
                  <a16:creationId xmlns:a16="http://schemas.microsoft.com/office/drawing/2014/main" id="{0D2D5F5A-98A9-47A6-855C-7D7EF444DF54}"/>
                </a:ext>
              </a:extLst>
            </p:cNvPr>
            <p:cNvSpPr txBox="1">
              <a:spLocks noChangeArrowheads="1"/>
            </p:cNvSpPr>
            <p:nvPr/>
          </p:nvSpPr>
          <p:spPr bwMode="auto">
            <a:xfrm>
              <a:off x="1353377" y="985969"/>
              <a:ext cx="897890" cy="274320"/>
            </a:xfrm>
            <a:prstGeom prst="rect">
              <a:avLst/>
            </a:prstGeom>
            <a:solidFill>
              <a:sysClr val="window" lastClr="FFFFFF"/>
            </a:solidFill>
            <a:ln>
              <a:noFill/>
            </a:ln>
            <a:extLst/>
          </p:spPr>
          <p:txBody>
            <a:bodyPr rot="0" vert="horz" wrap="square" lIns="9144" tIns="9144" rIns="9144" bIns="9144" anchor="ctr"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Control</a:t>
              </a:r>
              <a:br>
                <a:rPr kumimoji="0" lang="en-US" sz="11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cs typeface="Times New Roman" panose="02020603050405020304" pitchFamily="18" charset="0"/>
                </a:rPr>
              </a:br>
              <a:r>
                <a:rPr kumimoji="0" lang="en-US" sz="11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cs typeface="Times New Roman" panose="02020603050405020304" pitchFamily="18" charset="0"/>
                </a:rPr>
                <a:t>Platform</a:t>
              </a:r>
            </a:p>
          </p:txBody>
        </p:sp>
        <p:sp>
          <p:nvSpPr>
            <p:cNvPr id="173" name="Text Box 260">
              <a:extLst>
                <a:ext uri="{FF2B5EF4-FFF2-40B4-BE49-F238E27FC236}">
                  <a16:creationId xmlns:a16="http://schemas.microsoft.com/office/drawing/2014/main" id="{0BD624DD-F1F3-400D-8E9C-CA0E71147626}"/>
                </a:ext>
              </a:extLst>
            </p:cNvPr>
            <p:cNvSpPr txBox="1">
              <a:spLocks noChangeArrowheads="1"/>
            </p:cNvSpPr>
            <p:nvPr/>
          </p:nvSpPr>
          <p:spPr bwMode="auto">
            <a:xfrm>
              <a:off x="3472065" y="71135"/>
              <a:ext cx="731520" cy="18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 tIns="9144" rIns="9144" bIns="9144" anchor="ctr"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cs typeface="Times New Roman" panose="02020603050405020304" pitchFamily="18" charset="0"/>
                </a:rPr>
                <a:t>User Interface</a:t>
              </a:r>
            </a:p>
          </p:txBody>
        </p:sp>
        <p:grpSp>
          <p:nvGrpSpPr>
            <p:cNvPr id="174" name="Group 173">
              <a:extLst>
                <a:ext uri="{FF2B5EF4-FFF2-40B4-BE49-F238E27FC236}">
                  <a16:creationId xmlns:a16="http://schemas.microsoft.com/office/drawing/2014/main" id="{A23C06E2-E48B-4F6D-AB23-0707E2A9F6E0}"/>
                </a:ext>
              </a:extLst>
            </p:cNvPr>
            <p:cNvGrpSpPr>
              <a:grpSpLocks/>
            </p:cNvGrpSpPr>
            <p:nvPr/>
          </p:nvGrpSpPr>
          <p:grpSpPr bwMode="auto">
            <a:xfrm>
              <a:off x="3704005" y="248344"/>
              <a:ext cx="246382" cy="250827"/>
              <a:chOff x="189230" y="0"/>
              <a:chExt cx="389" cy="396"/>
            </a:xfrm>
          </p:grpSpPr>
          <p:sp>
            <p:nvSpPr>
              <p:cNvPr id="236" name="Rectangle 235">
                <a:extLst>
                  <a:ext uri="{FF2B5EF4-FFF2-40B4-BE49-F238E27FC236}">
                    <a16:creationId xmlns:a16="http://schemas.microsoft.com/office/drawing/2014/main" id="{8F14429B-DDD6-44ED-906A-DF36EBFA256D}"/>
                  </a:ext>
                </a:extLst>
              </p:cNvPr>
              <p:cNvSpPr>
                <a:spLocks noChangeArrowheads="1"/>
              </p:cNvSpPr>
              <p:nvPr/>
            </p:nvSpPr>
            <p:spPr bwMode="auto">
              <a:xfrm>
                <a:off x="189414" y="222"/>
                <a:ext cx="43" cy="72"/>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endParaRPr>
              </a:p>
            </p:txBody>
          </p:sp>
          <p:sp>
            <p:nvSpPr>
              <p:cNvPr id="237" name="Rectangle 236">
                <a:extLst>
                  <a:ext uri="{FF2B5EF4-FFF2-40B4-BE49-F238E27FC236}">
                    <a16:creationId xmlns:a16="http://schemas.microsoft.com/office/drawing/2014/main" id="{AF98A909-99AC-4D44-9EAE-1BAC4F42F072}"/>
                  </a:ext>
                </a:extLst>
              </p:cNvPr>
              <p:cNvSpPr>
                <a:spLocks noChangeArrowheads="1"/>
              </p:cNvSpPr>
              <p:nvPr/>
            </p:nvSpPr>
            <p:spPr bwMode="auto">
              <a:xfrm>
                <a:off x="189230" y="0"/>
                <a:ext cx="389" cy="223"/>
              </a:xfrm>
              <a:prstGeom prst="rect">
                <a:avLst/>
              </a:prstGeom>
              <a:gradFill rotWithShape="1">
                <a:gsLst>
                  <a:gs pos="0">
                    <a:srgbClr val="5E9EFF"/>
                  </a:gs>
                  <a:gs pos="39999">
                    <a:srgbClr val="85C2FF"/>
                  </a:gs>
                  <a:gs pos="70000">
                    <a:srgbClr val="C4D6EB"/>
                  </a:gs>
                  <a:gs pos="100000">
                    <a:srgbClr val="FFEBFA"/>
                  </a:gs>
                </a:gsLst>
                <a:path path="shape">
                  <a:fillToRect l="50000" t="50000" r="50000" b="50000"/>
                </a:path>
              </a:gradFill>
              <a:ln w="9525">
                <a:solidFill>
                  <a:sysClr val="window" lastClr="FFFFFF">
                    <a:lumMod val="50000"/>
                    <a:lumOff val="0"/>
                  </a:sysClr>
                </a:solidFill>
                <a:miter lim="800000"/>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endParaRPr>
              </a:p>
            </p:txBody>
          </p:sp>
          <p:sp>
            <p:nvSpPr>
              <p:cNvPr id="238" name="AutoShape 258">
                <a:extLst>
                  <a:ext uri="{FF2B5EF4-FFF2-40B4-BE49-F238E27FC236}">
                    <a16:creationId xmlns:a16="http://schemas.microsoft.com/office/drawing/2014/main" id="{149F4F05-10DE-412B-8BEF-512758D727C7}"/>
                  </a:ext>
                </a:extLst>
              </p:cNvPr>
              <p:cNvSpPr>
                <a:spLocks noChangeArrowheads="1"/>
              </p:cNvSpPr>
              <p:nvPr/>
            </p:nvSpPr>
            <p:spPr bwMode="auto">
              <a:xfrm flipV="1">
                <a:off x="189254" y="295"/>
                <a:ext cx="360" cy="10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ysClr val="window" lastClr="FFFFFF">
                      <a:lumMod val="85000"/>
                      <a:lumOff val="0"/>
                    </a:sysClr>
                  </a:gs>
                  <a:gs pos="50000">
                    <a:sysClr val="windowText" lastClr="000000">
                      <a:lumMod val="65000"/>
                      <a:lumOff val="35000"/>
                    </a:sysClr>
                  </a:gs>
                  <a:gs pos="100000">
                    <a:sysClr val="window" lastClr="FFFFFF">
                      <a:lumMod val="85000"/>
                      <a:lumOff val="0"/>
                    </a:sysClr>
                  </a:gs>
                </a:gsLst>
                <a:lin ang="5400000" scaled="1"/>
              </a:gradFill>
              <a:ln w="9525">
                <a:solidFill>
                  <a:sysClr val="window" lastClr="FFFFFF">
                    <a:lumMod val="50000"/>
                    <a:lumOff val="0"/>
                  </a:sysClr>
                </a:solidFill>
                <a:miter lim="800000"/>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endParaRPr>
              </a:p>
            </p:txBody>
          </p:sp>
        </p:grpSp>
        <p:grpSp>
          <p:nvGrpSpPr>
            <p:cNvPr id="175" name="Group 174">
              <a:extLst>
                <a:ext uri="{FF2B5EF4-FFF2-40B4-BE49-F238E27FC236}">
                  <a16:creationId xmlns:a16="http://schemas.microsoft.com/office/drawing/2014/main" id="{791058C8-F971-4D88-B36C-F7CA0005613C}"/>
                </a:ext>
              </a:extLst>
            </p:cNvPr>
            <p:cNvGrpSpPr/>
            <p:nvPr/>
          </p:nvGrpSpPr>
          <p:grpSpPr>
            <a:xfrm flipV="1">
              <a:off x="3722422" y="420390"/>
              <a:ext cx="227965" cy="227965"/>
              <a:chOff x="0" y="0"/>
              <a:chExt cx="228600" cy="228600"/>
            </a:xfrm>
          </p:grpSpPr>
          <p:sp>
            <p:nvSpPr>
              <p:cNvPr id="232" name="Arc 231">
                <a:extLst>
                  <a:ext uri="{FF2B5EF4-FFF2-40B4-BE49-F238E27FC236}">
                    <a16:creationId xmlns:a16="http://schemas.microsoft.com/office/drawing/2014/main" id="{E7E8DA38-282B-4D43-BF20-04449CB639FF}"/>
                  </a:ext>
                </a:extLst>
              </p:cNvPr>
              <p:cNvSpPr/>
              <p:nvPr/>
            </p:nvSpPr>
            <p:spPr>
              <a:xfrm>
                <a:off x="0" y="0"/>
                <a:ext cx="228600" cy="228600"/>
              </a:xfrm>
              <a:prstGeom prst="arc">
                <a:avLst>
                  <a:gd name="adj1" fmla="val 13384279"/>
                  <a:gd name="adj2" fmla="val 19053590"/>
                </a:avLst>
              </a:prstGeom>
              <a:noFill/>
              <a:ln w="952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33" name="Arc 232">
                <a:extLst>
                  <a:ext uri="{FF2B5EF4-FFF2-40B4-BE49-F238E27FC236}">
                    <a16:creationId xmlns:a16="http://schemas.microsoft.com/office/drawing/2014/main" id="{2851E047-47D2-4CB6-9E0E-808E5E01F312}"/>
                  </a:ext>
                </a:extLst>
              </p:cNvPr>
              <p:cNvSpPr/>
              <p:nvPr/>
            </p:nvSpPr>
            <p:spPr>
              <a:xfrm>
                <a:off x="46078" y="56315"/>
                <a:ext cx="137160" cy="137160"/>
              </a:xfrm>
              <a:prstGeom prst="arc">
                <a:avLst>
                  <a:gd name="adj1" fmla="val 13826111"/>
                  <a:gd name="adj2" fmla="val 18882929"/>
                </a:avLst>
              </a:prstGeom>
              <a:noFill/>
              <a:ln w="952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34" name="Arc 233">
                <a:extLst>
                  <a:ext uri="{FF2B5EF4-FFF2-40B4-BE49-F238E27FC236}">
                    <a16:creationId xmlns:a16="http://schemas.microsoft.com/office/drawing/2014/main" id="{1DB48E6A-70FF-4C41-92DA-92E9A6B765EB}"/>
                  </a:ext>
                </a:extLst>
              </p:cNvPr>
              <p:cNvSpPr/>
              <p:nvPr/>
            </p:nvSpPr>
            <p:spPr>
              <a:xfrm>
                <a:off x="22108" y="27424"/>
                <a:ext cx="182880" cy="182880"/>
              </a:xfrm>
              <a:prstGeom prst="arc">
                <a:avLst>
                  <a:gd name="adj1" fmla="val 13557491"/>
                  <a:gd name="adj2" fmla="val 19084347"/>
                </a:avLst>
              </a:prstGeom>
              <a:noFill/>
              <a:ln w="952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35" name="Oval 234">
                <a:extLst>
                  <a:ext uri="{FF2B5EF4-FFF2-40B4-BE49-F238E27FC236}">
                    <a16:creationId xmlns:a16="http://schemas.microsoft.com/office/drawing/2014/main" id="{296F1A81-88F4-4566-9D93-528011275949}"/>
                  </a:ext>
                </a:extLst>
              </p:cNvPr>
              <p:cNvSpPr/>
              <p:nvPr/>
            </p:nvSpPr>
            <p:spPr>
              <a:xfrm>
                <a:off x="78758" y="85631"/>
                <a:ext cx="73152" cy="73152"/>
              </a:xfrm>
              <a:prstGeom prst="ellipse">
                <a:avLst/>
              </a:prstGeom>
              <a:solidFill>
                <a:sysClr val="windowText" lastClr="000000"/>
              </a:solidFill>
              <a:ln w="952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a:ea typeface="+mn-ea"/>
                  <a:cs typeface="+mn-cs"/>
                </a:endParaRPr>
              </a:p>
            </p:txBody>
          </p:sp>
        </p:grpSp>
        <p:cxnSp>
          <p:nvCxnSpPr>
            <p:cNvPr id="176" name="Straight Connector 175">
              <a:extLst>
                <a:ext uri="{FF2B5EF4-FFF2-40B4-BE49-F238E27FC236}">
                  <a16:creationId xmlns:a16="http://schemas.microsoft.com/office/drawing/2014/main" id="{BB1FC188-E853-400D-8E67-944B5BC41944}"/>
                </a:ext>
              </a:extLst>
            </p:cNvPr>
            <p:cNvCxnSpPr/>
            <p:nvPr/>
          </p:nvCxnSpPr>
          <p:spPr>
            <a:xfrm flipH="1">
              <a:off x="3861951" y="1200157"/>
              <a:ext cx="0" cy="206702"/>
            </a:xfrm>
            <a:prstGeom prst="line">
              <a:avLst/>
            </a:prstGeom>
            <a:noFill/>
            <a:ln w="12700" cap="flat" cmpd="sng" algn="ctr">
              <a:solidFill>
                <a:srgbClr val="4F81BD">
                  <a:shade val="95000"/>
                  <a:satMod val="105000"/>
                </a:srgbClr>
              </a:solidFill>
              <a:prstDash val="solid"/>
            </a:ln>
            <a:effectLst/>
          </p:spPr>
        </p:cxnSp>
        <p:sp>
          <p:nvSpPr>
            <p:cNvPr id="177" name="Rectangle 176">
              <a:extLst>
                <a:ext uri="{FF2B5EF4-FFF2-40B4-BE49-F238E27FC236}">
                  <a16:creationId xmlns:a16="http://schemas.microsoft.com/office/drawing/2014/main" id="{2586EF2A-E520-49C5-A44F-94F22C6C80BB}"/>
                </a:ext>
              </a:extLst>
            </p:cNvPr>
            <p:cNvSpPr>
              <a:spLocks noChangeArrowheads="1"/>
            </p:cNvSpPr>
            <p:nvPr/>
          </p:nvSpPr>
          <p:spPr bwMode="auto">
            <a:xfrm>
              <a:off x="3707778" y="1137726"/>
              <a:ext cx="296728" cy="99158"/>
            </a:xfrm>
            <a:prstGeom prst="rect">
              <a:avLst/>
            </a:prstGeom>
            <a:solidFill>
              <a:srgbClr val="F79646">
                <a:lumMod val="60000"/>
                <a:lumOff val="40000"/>
              </a:srgbClr>
            </a:solidFill>
            <a:ln w="12700">
              <a:solidFill>
                <a:srgbClr val="F79646">
                  <a:lumMod val="50000"/>
                </a:srgbClr>
              </a:solidFill>
              <a:miter lim="800000"/>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endParaRPr>
            </a:p>
          </p:txBody>
        </p:sp>
        <p:grpSp>
          <p:nvGrpSpPr>
            <p:cNvPr id="178" name="Group 177">
              <a:extLst>
                <a:ext uri="{FF2B5EF4-FFF2-40B4-BE49-F238E27FC236}">
                  <a16:creationId xmlns:a16="http://schemas.microsoft.com/office/drawing/2014/main" id="{AF669CAF-6B51-44AE-93B3-BBD44E387581}"/>
                </a:ext>
              </a:extLst>
            </p:cNvPr>
            <p:cNvGrpSpPr/>
            <p:nvPr/>
          </p:nvGrpSpPr>
          <p:grpSpPr>
            <a:xfrm>
              <a:off x="3739970" y="1006669"/>
              <a:ext cx="228600" cy="228600"/>
              <a:chOff x="3126666" y="1017043"/>
              <a:chExt cx="228600" cy="228600"/>
            </a:xfrm>
          </p:grpSpPr>
          <p:sp>
            <p:nvSpPr>
              <p:cNvPr id="228" name="Arc 227">
                <a:extLst>
                  <a:ext uri="{FF2B5EF4-FFF2-40B4-BE49-F238E27FC236}">
                    <a16:creationId xmlns:a16="http://schemas.microsoft.com/office/drawing/2014/main" id="{AE270934-81C4-4541-8A43-A1E850AFBF69}"/>
                  </a:ext>
                </a:extLst>
              </p:cNvPr>
              <p:cNvSpPr/>
              <p:nvPr/>
            </p:nvSpPr>
            <p:spPr>
              <a:xfrm>
                <a:off x="3126666" y="1017043"/>
                <a:ext cx="228600" cy="228600"/>
              </a:xfrm>
              <a:prstGeom prst="arc">
                <a:avLst>
                  <a:gd name="adj1" fmla="val 13384279"/>
                  <a:gd name="adj2" fmla="val 19053590"/>
                </a:avLst>
              </a:prstGeom>
              <a:noFill/>
              <a:ln w="952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29" name="Arc 228">
                <a:extLst>
                  <a:ext uri="{FF2B5EF4-FFF2-40B4-BE49-F238E27FC236}">
                    <a16:creationId xmlns:a16="http://schemas.microsoft.com/office/drawing/2014/main" id="{6176EA69-F9ED-44E6-B636-F75834CF99E8}"/>
                  </a:ext>
                </a:extLst>
              </p:cNvPr>
              <p:cNvSpPr/>
              <p:nvPr/>
            </p:nvSpPr>
            <p:spPr>
              <a:xfrm>
                <a:off x="3172744" y="1073358"/>
                <a:ext cx="137160" cy="137160"/>
              </a:xfrm>
              <a:prstGeom prst="arc">
                <a:avLst>
                  <a:gd name="adj1" fmla="val 13826111"/>
                  <a:gd name="adj2" fmla="val 18882929"/>
                </a:avLst>
              </a:prstGeom>
              <a:noFill/>
              <a:ln w="952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30" name="Arc 229">
                <a:extLst>
                  <a:ext uri="{FF2B5EF4-FFF2-40B4-BE49-F238E27FC236}">
                    <a16:creationId xmlns:a16="http://schemas.microsoft.com/office/drawing/2014/main" id="{50E60909-8330-4E30-8831-5E454A93D345}"/>
                  </a:ext>
                </a:extLst>
              </p:cNvPr>
              <p:cNvSpPr/>
              <p:nvPr/>
            </p:nvSpPr>
            <p:spPr>
              <a:xfrm>
                <a:off x="3148774" y="1044467"/>
                <a:ext cx="182880" cy="182880"/>
              </a:xfrm>
              <a:prstGeom prst="arc">
                <a:avLst>
                  <a:gd name="adj1" fmla="val 13557491"/>
                  <a:gd name="adj2" fmla="val 19084347"/>
                </a:avLst>
              </a:prstGeom>
              <a:noFill/>
              <a:ln w="952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31" name="Oval 230">
                <a:extLst>
                  <a:ext uri="{FF2B5EF4-FFF2-40B4-BE49-F238E27FC236}">
                    <a16:creationId xmlns:a16="http://schemas.microsoft.com/office/drawing/2014/main" id="{6ECF0F41-B670-4D4D-B478-D10D12AA8C12}"/>
                  </a:ext>
                </a:extLst>
              </p:cNvPr>
              <p:cNvSpPr/>
              <p:nvPr/>
            </p:nvSpPr>
            <p:spPr>
              <a:xfrm>
                <a:off x="3205424" y="1102674"/>
                <a:ext cx="73152" cy="73152"/>
              </a:xfrm>
              <a:prstGeom prst="ellipse">
                <a:avLst/>
              </a:prstGeom>
              <a:solidFill>
                <a:sysClr val="windowText" lastClr="000000"/>
              </a:solidFill>
              <a:ln w="952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179" name="AutoShape 114">
              <a:extLst>
                <a:ext uri="{FF2B5EF4-FFF2-40B4-BE49-F238E27FC236}">
                  <a16:creationId xmlns:a16="http://schemas.microsoft.com/office/drawing/2014/main" id="{193B6EC0-F2DF-41BE-BDDF-F2A167D6D808}"/>
                </a:ext>
              </a:extLst>
            </p:cNvPr>
            <p:cNvSpPr>
              <a:spLocks noChangeArrowheads="1"/>
            </p:cNvSpPr>
            <p:nvPr/>
          </p:nvSpPr>
          <p:spPr bwMode="auto">
            <a:xfrm>
              <a:off x="3837857" y="2537792"/>
              <a:ext cx="1828165" cy="210820"/>
            </a:xfrm>
            <a:prstGeom prst="roundRect">
              <a:avLst>
                <a:gd name="adj" fmla="val 46079"/>
              </a:avLst>
            </a:prstGeom>
            <a:solidFill>
              <a:srgbClr val="FFFF00"/>
            </a:solidFill>
            <a:ln w="12700" cap="flat" cmpd="sng" algn="ctr">
              <a:solidFill>
                <a:srgbClr val="EEECE1">
                  <a:lumMod val="50000"/>
                </a:srgbClr>
              </a:solidFill>
              <a:prstDash val="solid"/>
            </a:ln>
            <a:effectLst/>
          </p:spPr>
          <p:txBody>
            <a:bodyPr rot="0" vert="horz" wrap="square" lIns="9144" tIns="9144" rIns="9144" bIns="9144" anchor="ctr"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LED Light Fixture</a:t>
              </a:r>
              <a:endParaRPr kumimoji="0" lang="en-US" sz="1100" b="0" i="0" u="none" strike="noStrike" kern="0" cap="none" spc="0" normalizeH="0" baseline="0" noProof="0">
                <a:ln>
                  <a:noFill/>
                </a:ln>
                <a:solidFill>
                  <a:sysClr val="window" lastClr="FFFFFF"/>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p:txBody>
        </p:sp>
        <p:sp>
          <p:nvSpPr>
            <p:cNvPr id="180" name="AutoShape 114">
              <a:extLst>
                <a:ext uri="{FF2B5EF4-FFF2-40B4-BE49-F238E27FC236}">
                  <a16:creationId xmlns:a16="http://schemas.microsoft.com/office/drawing/2014/main" id="{CEF503DF-C224-440D-B3D2-5831FD415476}"/>
                </a:ext>
              </a:extLst>
            </p:cNvPr>
            <p:cNvSpPr>
              <a:spLocks noChangeArrowheads="1"/>
            </p:cNvSpPr>
            <p:nvPr/>
          </p:nvSpPr>
          <p:spPr bwMode="auto">
            <a:xfrm>
              <a:off x="3845931" y="2864857"/>
              <a:ext cx="1828165" cy="210820"/>
            </a:xfrm>
            <a:prstGeom prst="roundRect">
              <a:avLst>
                <a:gd name="adj" fmla="val 46079"/>
              </a:avLst>
            </a:prstGeom>
            <a:solidFill>
              <a:srgbClr val="FFFF00"/>
            </a:solidFill>
            <a:ln w="12700" cap="flat" cmpd="sng" algn="ctr">
              <a:solidFill>
                <a:srgbClr val="EEECE1">
                  <a:lumMod val="50000"/>
                </a:srgbClr>
              </a:solidFill>
              <a:prstDash val="solid"/>
            </a:ln>
            <a:effectLst/>
          </p:spPr>
          <p:txBody>
            <a:bodyPr rot="0" vert="horz" wrap="square" lIns="9144" tIns="9144" rIns="9144" bIns="9144" anchor="ctr"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LED Light Fixture</a:t>
              </a:r>
              <a:endParaRPr kumimoji="0" lang="en-US" sz="1100" b="0" i="0" u="none" strike="noStrike" kern="0" cap="none" spc="0" normalizeH="0" baseline="0" noProof="0">
                <a:ln>
                  <a:noFill/>
                </a:ln>
                <a:solidFill>
                  <a:sysClr val="window" lastClr="FFFFFF"/>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p:txBody>
        </p:sp>
        <p:sp>
          <p:nvSpPr>
            <p:cNvPr id="181" name="Rectangle 180">
              <a:extLst>
                <a:ext uri="{FF2B5EF4-FFF2-40B4-BE49-F238E27FC236}">
                  <a16:creationId xmlns:a16="http://schemas.microsoft.com/office/drawing/2014/main" id="{4E02F880-D677-42E9-892C-BF8CE5EF10E6}"/>
                </a:ext>
              </a:extLst>
            </p:cNvPr>
            <p:cNvSpPr/>
            <p:nvPr/>
          </p:nvSpPr>
          <p:spPr>
            <a:xfrm>
              <a:off x="1517977" y="3385524"/>
              <a:ext cx="274320" cy="182880"/>
            </a:xfrm>
            <a:prstGeom prst="rect">
              <a:avLst/>
            </a:prstGeom>
            <a:solidFill>
              <a:srgbClr val="EEECE1">
                <a:lumMod val="75000"/>
              </a:srgbClr>
            </a:solidFill>
            <a:ln w="25400" cap="flat" cmpd="sng" algn="ctr">
              <a:noFill/>
              <a:prstDash val="solid"/>
            </a:ln>
            <a:effectLst/>
            <a:scene3d>
              <a:camera prst="isometricTopUp"/>
              <a:lightRig rig="threePt" dir="t"/>
            </a:scene3d>
            <a:sp3d extrusionH="76200" prstMaterial="plastic"/>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2" name="Text Box 260">
              <a:extLst>
                <a:ext uri="{FF2B5EF4-FFF2-40B4-BE49-F238E27FC236}">
                  <a16:creationId xmlns:a16="http://schemas.microsoft.com/office/drawing/2014/main" id="{93B800A2-8BA6-44D4-958E-8F6FF5DF1665}"/>
                </a:ext>
              </a:extLst>
            </p:cNvPr>
            <p:cNvSpPr txBox="1">
              <a:spLocks noChangeArrowheads="1"/>
            </p:cNvSpPr>
            <p:nvPr/>
          </p:nvSpPr>
          <p:spPr bwMode="auto">
            <a:xfrm>
              <a:off x="3146855" y="1062816"/>
              <a:ext cx="548640"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 tIns="9144" rIns="9144" bIns="9144" anchor="ctr"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cs typeface="Times New Roman" panose="02020603050405020304" pitchFamily="18" charset="0"/>
                </a:rPr>
                <a:t>Wireless</a:t>
              </a:r>
              <a:br>
                <a:rPr kumimoji="0" lang="en-US" sz="11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cs typeface="Times New Roman" panose="02020603050405020304" pitchFamily="18" charset="0"/>
                </a:rPr>
              </a:br>
              <a:r>
                <a:rPr kumimoji="0" lang="en-US" sz="11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cs typeface="Times New Roman" panose="02020603050405020304" pitchFamily="18" charset="0"/>
                </a:rPr>
                <a:t>Router</a:t>
              </a:r>
            </a:p>
          </p:txBody>
        </p:sp>
        <p:sp>
          <p:nvSpPr>
            <p:cNvPr id="183" name="Oval 182">
              <a:extLst>
                <a:ext uri="{FF2B5EF4-FFF2-40B4-BE49-F238E27FC236}">
                  <a16:creationId xmlns:a16="http://schemas.microsoft.com/office/drawing/2014/main" id="{73D2C54E-1297-4E83-9D8C-6B8307A9B109}"/>
                </a:ext>
              </a:extLst>
            </p:cNvPr>
            <p:cNvSpPr/>
            <p:nvPr/>
          </p:nvSpPr>
          <p:spPr>
            <a:xfrm>
              <a:off x="225426" y="3414982"/>
              <a:ext cx="137028" cy="137106"/>
            </a:xfrm>
            <a:prstGeom prst="ellipse">
              <a:avLst/>
            </a:prstGeom>
            <a:solidFill>
              <a:srgbClr val="8064A2">
                <a:lumMod val="40000"/>
                <a:lumOff val="60000"/>
              </a:srgbClr>
            </a:solidFill>
            <a:ln w="9525" cap="flat" cmpd="sng" algn="ctr">
              <a:solidFill>
                <a:srgbClr val="8064A2">
                  <a:lumMod val="75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4" name="Rectangle 183">
              <a:extLst>
                <a:ext uri="{FF2B5EF4-FFF2-40B4-BE49-F238E27FC236}">
                  <a16:creationId xmlns:a16="http://schemas.microsoft.com/office/drawing/2014/main" id="{8F2C78DE-E3E4-49B9-A7FB-FBE0644EFB11}"/>
                </a:ext>
              </a:extLst>
            </p:cNvPr>
            <p:cNvSpPr>
              <a:spLocks noChangeArrowheads="1"/>
            </p:cNvSpPr>
            <p:nvPr/>
          </p:nvSpPr>
          <p:spPr bwMode="auto">
            <a:xfrm rot="5400000">
              <a:off x="704373" y="3416465"/>
              <a:ext cx="137160" cy="137160"/>
            </a:xfrm>
            <a:prstGeom prst="rect">
              <a:avLst/>
            </a:prstGeom>
            <a:solidFill>
              <a:srgbClr val="FFFF00"/>
            </a:solidFill>
            <a:ln w="12700" cap="flat" cmpd="sng" algn="ctr">
              <a:solidFill>
                <a:srgbClr val="EEECE1">
                  <a:lumMod val="50000"/>
                </a:srgbClr>
              </a:solidFill>
              <a:prstDash val="solid"/>
            </a:ln>
            <a:effec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5" name="Rectangle 184">
              <a:extLst>
                <a:ext uri="{FF2B5EF4-FFF2-40B4-BE49-F238E27FC236}">
                  <a16:creationId xmlns:a16="http://schemas.microsoft.com/office/drawing/2014/main" id="{1699C28B-BBD5-455B-A96E-2A58090ED549}"/>
                </a:ext>
              </a:extLst>
            </p:cNvPr>
            <p:cNvSpPr>
              <a:spLocks noChangeArrowheads="1"/>
            </p:cNvSpPr>
            <p:nvPr/>
          </p:nvSpPr>
          <p:spPr bwMode="auto">
            <a:xfrm rot="5400000">
              <a:off x="506274" y="3416465"/>
              <a:ext cx="137160" cy="137160"/>
            </a:xfrm>
            <a:prstGeom prst="rect">
              <a:avLst/>
            </a:prstGeom>
            <a:solidFill>
              <a:srgbClr val="FFFF00"/>
            </a:solidFill>
            <a:ln w="12700" cap="flat" cmpd="sng" algn="ctr">
              <a:solidFill>
                <a:srgbClr val="EEECE1">
                  <a:lumMod val="50000"/>
                </a:srgbClr>
              </a:solidFill>
              <a:prstDash val="solid"/>
            </a:ln>
            <a:effec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6" name="Rectangle 185">
              <a:extLst>
                <a:ext uri="{FF2B5EF4-FFF2-40B4-BE49-F238E27FC236}">
                  <a16:creationId xmlns:a16="http://schemas.microsoft.com/office/drawing/2014/main" id="{C95E25B6-F8DB-4689-91A1-E900255C8AD1}"/>
                </a:ext>
              </a:extLst>
            </p:cNvPr>
            <p:cNvSpPr>
              <a:spLocks noChangeArrowheads="1"/>
            </p:cNvSpPr>
            <p:nvPr/>
          </p:nvSpPr>
          <p:spPr bwMode="auto">
            <a:xfrm rot="5400000">
              <a:off x="1167874" y="3416465"/>
              <a:ext cx="137160" cy="137160"/>
            </a:xfrm>
            <a:prstGeom prst="rect">
              <a:avLst/>
            </a:prstGeom>
            <a:solidFill>
              <a:srgbClr val="FFFF00"/>
            </a:solidFill>
            <a:ln w="12700" cap="flat" cmpd="sng" algn="ctr">
              <a:solidFill>
                <a:srgbClr val="EEECE1">
                  <a:lumMod val="50000"/>
                </a:srgbClr>
              </a:solidFill>
              <a:prstDash val="solid"/>
            </a:ln>
            <a:effec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7" name="Rectangle 186">
              <a:extLst>
                <a:ext uri="{FF2B5EF4-FFF2-40B4-BE49-F238E27FC236}">
                  <a16:creationId xmlns:a16="http://schemas.microsoft.com/office/drawing/2014/main" id="{FD2842FE-7CB4-42CF-86EC-4806B4CABDBF}"/>
                </a:ext>
              </a:extLst>
            </p:cNvPr>
            <p:cNvSpPr>
              <a:spLocks noChangeArrowheads="1"/>
            </p:cNvSpPr>
            <p:nvPr/>
          </p:nvSpPr>
          <p:spPr bwMode="auto">
            <a:xfrm rot="5400000">
              <a:off x="970410" y="3416465"/>
              <a:ext cx="137160" cy="137160"/>
            </a:xfrm>
            <a:prstGeom prst="rect">
              <a:avLst/>
            </a:prstGeom>
            <a:solidFill>
              <a:srgbClr val="FFFF00"/>
            </a:solidFill>
            <a:ln w="12700" cap="flat" cmpd="sng" algn="ctr">
              <a:solidFill>
                <a:srgbClr val="EEECE1">
                  <a:lumMod val="50000"/>
                </a:srgbClr>
              </a:solidFill>
              <a:prstDash val="solid"/>
            </a:ln>
            <a:effec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8" name="Text Box 2607">
              <a:extLst>
                <a:ext uri="{FF2B5EF4-FFF2-40B4-BE49-F238E27FC236}">
                  <a16:creationId xmlns:a16="http://schemas.microsoft.com/office/drawing/2014/main" id="{D8BB7B03-20FC-48B7-9007-369414047DF5}"/>
                </a:ext>
              </a:extLst>
            </p:cNvPr>
            <p:cNvSpPr txBox="1"/>
            <p:nvPr/>
          </p:nvSpPr>
          <p:spPr>
            <a:xfrm>
              <a:off x="399403" y="3136391"/>
              <a:ext cx="1011717" cy="254182"/>
            </a:xfrm>
            <a:prstGeom prst="rect">
              <a:avLst/>
            </a:prstGeom>
            <a:noFill/>
            <a:ln w="6350">
              <a:noFill/>
            </a:ln>
            <a:effectLst/>
          </p:spPr>
          <p:txBody>
            <a:bodyPr rot="0" spcFirstLastPara="0" vert="horz" wrap="square" lIns="9144" tIns="9144" rIns="9144" bIns="9144"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cs typeface="Times New Roman" panose="02020603050405020304" pitchFamily="18" charset="0"/>
                </a:rPr>
                <a:t>LED Fixtures</a:t>
              </a:r>
              <a:br>
                <a:rPr kumimoji="0" lang="en-US" sz="11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cs typeface="Times New Roman" panose="02020603050405020304" pitchFamily="18" charset="0"/>
                </a:rPr>
              </a:br>
              <a:r>
                <a:rPr kumimoji="0" lang="en-US" sz="11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cs typeface="Times New Roman" panose="02020603050405020304" pitchFamily="18" charset="0"/>
                </a:rPr>
                <a:t>(linked in serial)</a:t>
              </a:r>
            </a:p>
          </p:txBody>
        </p:sp>
        <p:sp>
          <p:nvSpPr>
            <p:cNvPr id="189" name="Text Box 2607">
              <a:extLst>
                <a:ext uri="{FF2B5EF4-FFF2-40B4-BE49-F238E27FC236}">
                  <a16:creationId xmlns:a16="http://schemas.microsoft.com/office/drawing/2014/main" id="{15850785-7E6D-47B4-B5E4-FC82DA90B348}"/>
                </a:ext>
              </a:extLst>
            </p:cNvPr>
            <p:cNvSpPr txBox="1"/>
            <p:nvPr/>
          </p:nvSpPr>
          <p:spPr>
            <a:xfrm>
              <a:off x="1167874" y="2819645"/>
              <a:ext cx="731093" cy="273456"/>
            </a:xfrm>
            <a:prstGeom prst="rect">
              <a:avLst/>
            </a:prstGeom>
            <a:noFill/>
            <a:ln w="6350">
              <a:noFill/>
            </a:ln>
            <a:effectLst/>
          </p:spPr>
          <p:txBody>
            <a:bodyPr rot="0" spcFirstLastPara="0" vert="horz" wrap="square" lIns="9144" tIns="9144" rIns="9144" bIns="9144"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ysClr val="windowText" lastClr="000000"/>
                  </a:solidFill>
                  <a:effectLst/>
                  <a:uLnTx/>
                  <a:uFillTx/>
                  <a:latin typeface="Arial" panose="020B0604020202020204" pitchFamily="34" charset="0"/>
                  <a:ea typeface="Times New Roman" panose="02020603050405020304" pitchFamily="18" charset="0"/>
                  <a:cs typeface="Times New Roman" panose="02020603050405020304" pitchFamily="18" charset="0"/>
                </a:rPr>
                <a:t>PoE</a:t>
              </a:r>
              <a:br>
                <a:rPr kumimoji="0" lang="en-US" sz="1100" b="0" i="0" u="none" strike="noStrike" kern="0" cap="none" spc="0" normalizeH="0" baseline="0" noProof="0" dirty="0">
                  <a:ln>
                    <a:noFill/>
                  </a:ln>
                  <a:solidFill>
                    <a:sysClr val="windowText" lastClr="000000"/>
                  </a:solidFill>
                  <a:effectLst/>
                  <a:uLnTx/>
                  <a:uFillTx/>
                  <a:latin typeface="Arial" panose="020B0604020202020204" pitchFamily="34" charset="0"/>
                  <a:ea typeface="Times New Roman" panose="02020603050405020304" pitchFamily="18" charset="0"/>
                  <a:cs typeface="Times New Roman" panose="02020603050405020304" pitchFamily="18" charset="0"/>
                </a:rPr>
              </a:br>
              <a:r>
                <a:rPr kumimoji="0" lang="en-US" sz="1100" b="0" i="0" u="none" strike="noStrike" kern="0" cap="none" spc="0" normalizeH="0" baseline="0" noProof="0" dirty="0">
                  <a:ln>
                    <a:noFill/>
                  </a:ln>
                  <a:solidFill>
                    <a:sysClr val="windowText" lastClr="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Gateway/Node</a:t>
              </a:r>
            </a:p>
          </p:txBody>
        </p:sp>
        <p:sp>
          <p:nvSpPr>
            <p:cNvPr id="190" name="Rectangle 189">
              <a:extLst>
                <a:ext uri="{FF2B5EF4-FFF2-40B4-BE49-F238E27FC236}">
                  <a16:creationId xmlns:a16="http://schemas.microsoft.com/office/drawing/2014/main" id="{297EF6E7-A3C9-469C-977C-79ED11E98AB7}"/>
                </a:ext>
              </a:extLst>
            </p:cNvPr>
            <p:cNvSpPr/>
            <p:nvPr/>
          </p:nvSpPr>
          <p:spPr>
            <a:xfrm>
              <a:off x="1680845" y="2483993"/>
              <a:ext cx="273685" cy="182245"/>
            </a:xfrm>
            <a:prstGeom prst="rect">
              <a:avLst/>
            </a:prstGeom>
            <a:solidFill>
              <a:srgbClr val="EEECE1">
                <a:lumMod val="75000"/>
              </a:srgbClr>
            </a:solidFill>
            <a:ln w="25400" cap="flat" cmpd="sng" algn="ctr">
              <a:noFill/>
              <a:prstDash val="solid"/>
            </a:ln>
            <a:effectLst/>
            <a:scene3d>
              <a:camera prst="isometricTopUp"/>
              <a:lightRig rig="threePt" dir="t"/>
            </a:scene3d>
            <a:sp3d extrusionH="76200" prstMaterial="plastic"/>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1" name="AutoShape 114">
              <a:extLst>
                <a:ext uri="{FF2B5EF4-FFF2-40B4-BE49-F238E27FC236}">
                  <a16:creationId xmlns:a16="http://schemas.microsoft.com/office/drawing/2014/main" id="{3378763C-AC10-4A57-B12B-E9F1DEC8A59E}"/>
                </a:ext>
              </a:extLst>
            </p:cNvPr>
            <p:cNvSpPr>
              <a:spLocks noChangeArrowheads="1"/>
            </p:cNvSpPr>
            <p:nvPr/>
          </p:nvSpPr>
          <p:spPr bwMode="auto">
            <a:xfrm>
              <a:off x="10777" y="2500387"/>
              <a:ext cx="1463040" cy="210185"/>
            </a:xfrm>
            <a:prstGeom prst="roundRect">
              <a:avLst>
                <a:gd name="adj" fmla="val 46079"/>
              </a:avLst>
            </a:prstGeom>
            <a:solidFill>
              <a:srgbClr val="FFFF00"/>
            </a:solidFill>
            <a:ln w="12700" cap="flat" cmpd="sng" algn="ctr">
              <a:solidFill>
                <a:srgbClr val="EEECE1">
                  <a:lumMod val="50000"/>
                </a:srgbClr>
              </a:solidFill>
              <a:prstDash val="solid"/>
            </a:ln>
            <a:effectLst/>
          </p:spPr>
          <p:txBody>
            <a:bodyPr rot="0" vert="horz" wrap="square" lIns="9144" tIns="9144" rIns="9144" bIns="9144" anchor="ctr"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Linear Light Fixture</a:t>
              </a:r>
              <a:endParaRPr kumimoji="0" lang="en-US" sz="1100" b="0" i="0" u="none" strike="noStrike" kern="0" cap="none" spc="0" normalizeH="0" baseline="0" noProof="0">
                <a:ln>
                  <a:noFill/>
                </a:ln>
                <a:solidFill>
                  <a:sysClr val="window" lastClr="FFFFFF"/>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p:txBody>
        </p:sp>
        <p:sp>
          <p:nvSpPr>
            <p:cNvPr id="192" name="Rectangle 191">
              <a:extLst>
                <a:ext uri="{FF2B5EF4-FFF2-40B4-BE49-F238E27FC236}">
                  <a16:creationId xmlns:a16="http://schemas.microsoft.com/office/drawing/2014/main" id="{6B73E5C4-3865-4232-9F12-7896FA65D940}"/>
                </a:ext>
              </a:extLst>
            </p:cNvPr>
            <p:cNvSpPr>
              <a:spLocks noChangeArrowheads="1"/>
            </p:cNvSpPr>
            <p:nvPr/>
          </p:nvSpPr>
          <p:spPr bwMode="auto">
            <a:xfrm>
              <a:off x="1349695" y="2209375"/>
              <a:ext cx="404808" cy="235787"/>
            </a:xfrm>
            <a:prstGeom prst="rect">
              <a:avLst/>
            </a:prstGeom>
            <a:solidFill>
              <a:sysClr val="window" lastClr="FFFFFF">
                <a:lumMod val="100000"/>
                <a:lumOff val="0"/>
              </a:sysClr>
            </a:solidFill>
            <a:ln w="9525">
              <a:solidFill>
                <a:sysClr val="window" lastClr="FFFFFF">
                  <a:lumMod val="100000"/>
                  <a:lumOff val="0"/>
                </a:sysClr>
              </a:solidFill>
              <a:miter lim="800000"/>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endParaRPr>
            </a:p>
          </p:txBody>
        </p:sp>
        <p:cxnSp>
          <p:nvCxnSpPr>
            <p:cNvPr id="193" name="Straight Arrow Connector 192">
              <a:extLst>
                <a:ext uri="{FF2B5EF4-FFF2-40B4-BE49-F238E27FC236}">
                  <a16:creationId xmlns:a16="http://schemas.microsoft.com/office/drawing/2014/main" id="{060C9A30-852B-4998-BDC1-6AD464FFECBC}"/>
                </a:ext>
              </a:extLst>
            </p:cNvPr>
            <p:cNvCxnSpPr/>
            <p:nvPr/>
          </p:nvCxnSpPr>
          <p:spPr>
            <a:xfrm>
              <a:off x="1582494" y="3093068"/>
              <a:ext cx="51987" cy="270075"/>
            </a:xfrm>
            <a:prstGeom prst="straightConnector1">
              <a:avLst/>
            </a:prstGeom>
            <a:noFill/>
            <a:ln w="9525" cap="flat" cmpd="sng" algn="ctr">
              <a:solidFill>
                <a:sysClr val="windowText" lastClr="000000"/>
              </a:solidFill>
              <a:prstDash val="solid"/>
              <a:tailEnd type="triangle" w="med" len="med"/>
            </a:ln>
            <a:effectLst/>
          </p:spPr>
        </p:cxnSp>
        <p:cxnSp>
          <p:nvCxnSpPr>
            <p:cNvPr id="194" name="Straight Arrow Connector 193">
              <a:extLst>
                <a:ext uri="{FF2B5EF4-FFF2-40B4-BE49-F238E27FC236}">
                  <a16:creationId xmlns:a16="http://schemas.microsoft.com/office/drawing/2014/main" id="{7B14CB09-B487-4E49-95F1-C208F1CE8C27}"/>
                </a:ext>
              </a:extLst>
            </p:cNvPr>
            <p:cNvCxnSpPr/>
            <p:nvPr/>
          </p:nvCxnSpPr>
          <p:spPr>
            <a:xfrm flipV="1">
              <a:off x="1634481" y="2732129"/>
              <a:ext cx="97763" cy="145765"/>
            </a:xfrm>
            <a:prstGeom prst="straightConnector1">
              <a:avLst/>
            </a:prstGeom>
            <a:noFill/>
            <a:ln w="9525" cap="flat" cmpd="sng" algn="ctr">
              <a:solidFill>
                <a:sysClr val="windowText" lastClr="000000"/>
              </a:solidFill>
              <a:prstDash val="solid"/>
              <a:tailEnd type="triangle" w="med" len="med"/>
            </a:ln>
            <a:effectLst/>
          </p:spPr>
        </p:cxnSp>
        <p:grpSp>
          <p:nvGrpSpPr>
            <p:cNvPr id="195" name="Group 194">
              <a:extLst>
                <a:ext uri="{FF2B5EF4-FFF2-40B4-BE49-F238E27FC236}">
                  <a16:creationId xmlns:a16="http://schemas.microsoft.com/office/drawing/2014/main" id="{9EBF825F-A98C-4F9C-8FD0-CA8013283846}"/>
                </a:ext>
              </a:extLst>
            </p:cNvPr>
            <p:cNvGrpSpPr/>
            <p:nvPr/>
          </p:nvGrpSpPr>
          <p:grpSpPr>
            <a:xfrm rot="16200000" flipH="1" flipV="1">
              <a:off x="1691832" y="3406514"/>
              <a:ext cx="228600" cy="228600"/>
              <a:chOff x="0" y="0"/>
              <a:chExt cx="228600" cy="228600"/>
            </a:xfrm>
          </p:grpSpPr>
          <p:sp>
            <p:nvSpPr>
              <p:cNvPr id="224" name="Arc 223">
                <a:extLst>
                  <a:ext uri="{FF2B5EF4-FFF2-40B4-BE49-F238E27FC236}">
                    <a16:creationId xmlns:a16="http://schemas.microsoft.com/office/drawing/2014/main" id="{7BE9F03D-AC3F-40F9-91CD-AF336A78EC8B}"/>
                  </a:ext>
                </a:extLst>
              </p:cNvPr>
              <p:cNvSpPr/>
              <p:nvPr/>
            </p:nvSpPr>
            <p:spPr>
              <a:xfrm>
                <a:off x="0" y="0"/>
                <a:ext cx="228600" cy="228600"/>
              </a:xfrm>
              <a:prstGeom prst="arc">
                <a:avLst>
                  <a:gd name="adj1" fmla="val 13384279"/>
                  <a:gd name="adj2" fmla="val 19053590"/>
                </a:avLst>
              </a:prstGeom>
              <a:noFill/>
              <a:ln w="952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25" name="Arc 224">
                <a:extLst>
                  <a:ext uri="{FF2B5EF4-FFF2-40B4-BE49-F238E27FC236}">
                    <a16:creationId xmlns:a16="http://schemas.microsoft.com/office/drawing/2014/main" id="{E78F4720-FBAD-4863-B897-411116696634}"/>
                  </a:ext>
                </a:extLst>
              </p:cNvPr>
              <p:cNvSpPr/>
              <p:nvPr/>
            </p:nvSpPr>
            <p:spPr>
              <a:xfrm>
                <a:off x="46078" y="56315"/>
                <a:ext cx="137160" cy="137160"/>
              </a:xfrm>
              <a:prstGeom prst="arc">
                <a:avLst>
                  <a:gd name="adj1" fmla="val 13826111"/>
                  <a:gd name="adj2" fmla="val 18882929"/>
                </a:avLst>
              </a:prstGeom>
              <a:noFill/>
              <a:ln w="952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26" name="Arc 225">
                <a:extLst>
                  <a:ext uri="{FF2B5EF4-FFF2-40B4-BE49-F238E27FC236}">
                    <a16:creationId xmlns:a16="http://schemas.microsoft.com/office/drawing/2014/main" id="{8A48A8E2-6EBA-4630-86B5-61D0ABFA864C}"/>
                  </a:ext>
                </a:extLst>
              </p:cNvPr>
              <p:cNvSpPr/>
              <p:nvPr/>
            </p:nvSpPr>
            <p:spPr>
              <a:xfrm>
                <a:off x="22108" y="27424"/>
                <a:ext cx="182880" cy="182880"/>
              </a:xfrm>
              <a:prstGeom prst="arc">
                <a:avLst>
                  <a:gd name="adj1" fmla="val 13557491"/>
                  <a:gd name="adj2" fmla="val 19084347"/>
                </a:avLst>
              </a:prstGeom>
              <a:noFill/>
              <a:ln w="952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27" name="Oval 226">
                <a:extLst>
                  <a:ext uri="{FF2B5EF4-FFF2-40B4-BE49-F238E27FC236}">
                    <a16:creationId xmlns:a16="http://schemas.microsoft.com/office/drawing/2014/main" id="{DA00B23B-0EA2-42F9-AEA1-F328DC719E39}"/>
                  </a:ext>
                </a:extLst>
              </p:cNvPr>
              <p:cNvSpPr/>
              <p:nvPr/>
            </p:nvSpPr>
            <p:spPr>
              <a:xfrm>
                <a:off x="78758" y="85631"/>
                <a:ext cx="73152" cy="73152"/>
              </a:xfrm>
              <a:prstGeom prst="ellipse">
                <a:avLst/>
              </a:prstGeom>
              <a:solidFill>
                <a:sysClr val="windowText" lastClr="000000"/>
              </a:solidFill>
              <a:ln w="952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197" name="Oval 196">
              <a:extLst>
                <a:ext uri="{FF2B5EF4-FFF2-40B4-BE49-F238E27FC236}">
                  <a16:creationId xmlns:a16="http://schemas.microsoft.com/office/drawing/2014/main" id="{652FA4C3-2634-4BA5-95B5-7B8A254F9AD1}"/>
                </a:ext>
              </a:extLst>
            </p:cNvPr>
            <p:cNvSpPr/>
            <p:nvPr/>
          </p:nvSpPr>
          <p:spPr>
            <a:xfrm>
              <a:off x="2413909" y="2932271"/>
              <a:ext cx="136525" cy="136525"/>
            </a:xfrm>
            <a:prstGeom prst="ellipse">
              <a:avLst/>
            </a:prstGeom>
            <a:solidFill>
              <a:srgbClr val="8064A2">
                <a:lumMod val="40000"/>
                <a:lumOff val="60000"/>
              </a:srgbClr>
            </a:solidFill>
            <a:ln w="9525" cap="flat" cmpd="sng" algn="ctr">
              <a:solidFill>
                <a:srgbClr val="8064A2">
                  <a:lumMod val="75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a:ea typeface="+mn-ea"/>
                <a:cs typeface="+mn-cs"/>
              </a:endParaRPr>
            </a:p>
          </p:txBody>
        </p:sp>
        <p:grpSp>
          <p:nvGrpSpPr>
            <p:cNvPr id="198" name="Group 197">
              <a:extLst>
                <a:ext uri="{FF2B5EF4-FFF2-40B4-BE49-F238E27FC236}">
                  <a16:creationId xmlns:a16="http://schemas.microsoft.com/office/drawing/2014/main" id="{D51BC354-9037-4A83-ACD1-AAC9B22D3A30}"/>
                </a:ext>
              </a:extLst>
            </p:cNvPr>
            <p:cNvGrpSpPr/>
            <p:nvPr/>
          </p:nvGrpSpPr>
          <p:grpSpPr>
            <a:xfrm rot="2700000" flipV="1">
              <a:off x="2330688" y="2922843"/>
              <a:ext cx="227965" cy="227965"/>
              <a:chOff x="0" y="0"/>
              <a:chExt cx="228600" cy="228600"/>
            </a:xfrm>
          </p:grpSpPr>
          <p:sp>
            <p:nvSpPr>
              <p:cNvPr id="216" name="Arc 215">
                <a:extLst>
                  <a:ext uri="{FF2B5EF4-FFF2-40B4-BE49-F238E27FC236}">
                    <a16:creationId xmlns:a16="http://schemas.microsoft.com/office/drawing/2014/main" id="{EE5A5287-3554-4A08-8E2F-7535AAF74C26}"/>
                  </a:ext>
                </a:extLst>
              </p:cNvPr>
              <p:cNvSpPr/>
              <p:nvPr/>
            </p:nvSpPr>
            <p:spPr>
              <a:xfrm>
                <a:off x="0" y="0"/>
                <a:ext cx="228600" cy="228600"/>
              </a:xfrm>
              <a:prstGeom prst="arc">
                <a:avLst>
                  <a:gd name="adj1" fmla="val 13384279"/>
                  <a:gd name="adj2" fmla="val 19053590"/>
                </a:avLst>
              </a:prstGeom>
              <a:noFill/>
              <a:ln w="952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17" name="Arc 216">
                <a:extLst>
                  <a:ext uri="{FF2B5EF4-FFF2-40B4-BE49-F238E27FC236}">
                    <a16:creationId xmlns:a16="http://schemas.microsoft.com/office/drawing/2014/main" id="{1AB1EB2A-C157-46BC-9AEF-716342B9A34B}"/>
                  </a:ext>
                </a:extLst>
              </p:cNvPr>
              <p:cNvSpPr/>
              <p:nvPr/>
            </p:nvSpPr>
            <p:spPr>
              <a:xfrm>
                <a:off x="46077" y="56315"/>
                <a:ext cx="137160" cy="137160"/>
              </a:xfrm>
              <a:prstGeom prst="arc">
                <a:avLst>
                  <a:gd name="adj1" fmla="val 13826111"/>
                  <a:gd name="adj2" fmla="val 18882929"/>
                </a:avLst>
              </a:prstGeom>
              <a:noFill/>
              <a:ln w="952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18" name="Arc 217">
                <a:extLst>
                  <a:ext uri="{FF2B5EF4-FFF2-40B4-BE49-F238E27FC236}">
                    <a16:creationId xmlns:a16="http://schemas.microsoft.com/office/drawing/2014/main" id="{98860CB8-9988-4131-BF1C-D9A2D30ED977}"/>
                  </a:ext>
                </a:extLst>
              </p:cNvPr>
              <p:cNvSpPr/>
              <p:nvPr/>
            </p:nvSpPr>
            <p:spPr>
              <a:xfrm>
                <a:off x="22108" y="27424"/>
                <a:ext cx="182880" cy="182880"/>
              </a:xfrm>
              <a:prstGeom prst="arc">
                <a:avLst>
                  <a:gd name="adj1" fmla="val 13557491"/>
                  <a:gd name="adj2" fmla="val 19084347"/>
                </a:avLst>
              </a:prstGeom>
              <a:noFill/>
              <a:ln w="952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19" name="Oval 218">
                <a:extLst>
                  <a:ext uri="{FF2B5EF4-FFF2-40B4-BE49-F238E27FC236}">
                    <a16:creationId xmlns:a16="http://schemas.microsoft.com/office/drawing/2014/main" id="{1E228CB5-9A7B-43DB-B4CA-C3AEBC0D5125}"/>
                  </a:ext>
                </a:extLst>
              </p:cNvPr>
              <p:cNvSpPr/>
              <p:nvPr/>
            </p:nvSpPr>
            <p:spPr>
              <a:xfrm>
                <a:off x="78758" y="85631"/>
                <a:ext cx="73152" cy="73152"/>
              </a:xfrm>
              <a:prstGeom prst="ellipse">
                <a:avLst/>
              </a:prstGeom>
              <a:solidFill>
                <a:sysClr val="windowText" lastClr="000000"/>
              </a:solidFill>
              <a:ln w="952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a:ea typeface="+mn-ea"/>
                  <a:cs typeface="+mn-cs"/>
                </a:endParaRPr>
              </a:p>
            </p:txBody>
          </p:sp>
        </p:grpSp>
        <p:grpSp>
          <p:nvGrpSpPr>
            <p:cNvPr id="199" name="Group 198">
              <a:extLst>
                <a:ext uri="{FF2B5EF4-FFF2-40B4-BE49-F238E27FC236}">
                  <a16:creationId xmlns:a16="http://schemas.microsoft.com/office/drawing/2014/main" id="{27200BB3-3A97-4D3C-8E39-3500D259353D}"/>
                </a:ext>
              </a:extLst>
            </p:cNvPr>
            <p:cNvGrpSpPr/>
            <p:nvPr/>
          </p:nvGrpSpPr>
          <p:grpSpPr>
            <a:xfrm>
              <a:off x="3281435" y="3427680"/>
              <a:ext cx="228727" cy="182880"/>
              <a:chOff x="2953568" y="3467051"/>
              <a:chExt cx="228727" cy="182880"/>
            </a:xfrm>
          </p:grpSpPr>
          <p:sp>
            <p:nvSpPr>
              <p:cNvPr id="213" name="Rectangle 212">
                <a:extLst>
                  <a:ext uri="{FF2B5EF4-FFF2-40B4-BE49-F238E27FC236}">
                    <a16:creationId xmlns:a16="http://schemas.microsoft.com/office/drawing/2014/main" id="{45CE34FC-0133-4E2C-9610-AC319518A248}"/>
                  </a:ext>
                </a:extLst>
              </p:cNvPr>
              <p:cNvSpPr>
                <a:spLocks noChangeArrowheads="1"/>
              </p:cNvSpPr>
              <p:nvPr/>
            </p:nvSpPr>
            <p:spPr bwMode="auto">
              <a:xfrm rot="16200000">
                <a:off x="2976492" y="3444127"/>
                <a:ext cx="182880" cy="228727"/>
              </a:xfrm>
              <a:prstGeom prst="rect">
                <a:avLst/>
              </a:prstGeom>
              <a:solidFill>
                <a:sysClr val="window" lastClr="FFFFFF">
                  <a:lumMod val="65000"/>
                </a:sysClr>
              </a:solidFill>
              <a:ln w="12700">
                <a:solidFill>
                  <a:sysClr val="windowText" lastClr="000000">
                    <a:lumMod val="75000"/>
                    <a:lumOff val="25000"/>
                  </a:sysClr>
                </a:solidFill>
                <a:miter lim="800000"/>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endParaRPr>
              </a:p>
            </p:txBody>
          </p:sp>
          <p:sp>
            <p:nvSpPr>
              <p:cNvPr id="214" name="Rectangle 213">
                <a:extLst>
                  <a:ext uri="{FF2B5EF4-FFF2-40B4-BE49-F238E27FC236}">
                    <a16:creationId xmlns:a16="http://schemas.microsoft.com/office/drawing/2014/main" id="{C72C9FC3-071F-43F2-8936-E72A23F3C342}"/>
                  </a:ext>
                </a:extLst>
              </p:cNvPr>
              <p:cNvSpPr>
                <a:spLocks noChangeArrowheads="1"/>
              </p:cNvSpPr>
              <p:nvPr/>
            </p:nvSpPr>
            <p:spPr bwMode="auto">
              <a:xfrm rot="16200000">
                <a:off x="2952301" y="3525888"/>
                <a:ext cx="126844" cy="65205"/>
              </a:xfrm>
              <a:prstGeom prst="rect">
                <a:avLst/>
              </a:prstGeom>
              <a:solidFill>
                <a:srgbClr val="FFFFFF"/>
              </a:solidFill>
              <a:ln w="9525">
                <a:solidFill>
                  <a:srgbClr val="9BBB59">
                    <a:lumMod val="50000"/>
                  </a:srgbClr>
                </a:solidFill>
                <a:miter lim="800000"/>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endParaRPr>
              </a:p>
            </p:txBody>
          </p:sp>
          <p:sp>
            <p:nvSpPr>
              <p:cNvPr id="215" name="Rectangle 214">
                <a:extLst>
                  <a:ext uri="{FF2B5EF4-FFF2-40B4-BE49-F238E27FC236}">
                    <a16:creationId xmlns:a16="http://schemas.microsoft.com/office/drawing/2014/main" id="{8A9F2BF8-4564-4EF5-B1BB-13CD5E96B9EF}"/>
                  </a:ext>
                </a:extLst>
              </p:cNvPr>
              <p:cNvSpPr>
                <a:spLocks noChangeArrowheads="1"/>
              </p:cNvSpPr>
              <p:nvPr/>
            </p:nvSpPr>
            <p:spPr bwMode="auto">
              <a:xfrm rot="16200000">
                <a:off x="3053668" y="3526397"/>
                <a:ext cx="126335" cy="64696"/>
              </a:xfrm>
              <a:prstGeom prst="rect">
                <a:avLst/>
              </a:prstGeom>
              <a:solidFill>
                <a:sysClr val="window" lastClr="FFFFFF"/>
              </a:solidFill>
              <a:ln w="9525">
                <a:solidFill>
                  <a:srgbClr val="9BBB59">
                    <a:lumMod val="50000"/>
                  </a:srgbClr>
                </a:solidFill>
                <a:miter lim="800000"/>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endParaRPr>
              </a:p>
            </p:txBody>
          </p:sp>
        </p:grpSp>
        <p:sp>
          <p:nvSpPr>
            <p:cNvPr id="200" name="Oval 199">
              <a:extLst>
                <a:ext uri="{FF2B5EF4-FFF2-40B4-BE49-F238E27FC236}">
                  <a16:creationId xmlns:a16="http://schemas.microsoft.com/office/drawing/2014/main" id="{CBED230A-3495-4F50-A259-68F70A3635BD}"/>
                </a:ext>
              </a:extLst>
            </p:cNvPr>
            <p:cNvSpPr/>
            <p:nvPr/>
          </p:nvSpPr>
          <p:spPr>
            <a:xfrm>
              <a:off x="2629730" y="3141911"/>
              <a:ext cx="135890" cy="135890"/>
            </a:xfrm>
            <a:prstGeom prst="ellipse">
              <a:avLst/>
            </a:prstGeom>
            <a:solidFill>
              <a:srgbClr val="8064A2">
                <a:lumMod val="40000"/>
                <a:lumOff val="60000"/>
              </a:srgbClr>
            </a:solidFill>
            <a:ln w="9525" cap="flat" cmpd="sng" algn="ctr">
              <a:solidFill>
                <a:srgbClr val="8064A2">
                  <a:lumMod val="75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a:ea typeface="+mn-ea"/>
                <a:cs typeface="+mn-cs"/>
              </a:endParaRPr>
            </a:p>
          </p:txBody>
        </p:sp>
        <p:grpSp>
          <p:nvGrpSpPr>
            <p:cNvPr id="201" name="Group 200">
              <a:extLst>
                <a:ext uri="{FF2B5EF4-FFF2-40B4-BE49-F238E27FC236}">
                  <a16:creationId xmlns:a16="http://schemas.microsoft.com/office/drawing/2014/main" id="{AC80A3B9-F95F-4693-87C4-FEBD2B5D1402}"/>
                </a:ext>
              </a:extLst>
            </p:cNvPr>
            <p:cNvGrpSpPr/>
            <p:nvPr/>
          </p:nvGrpSpPr>
          <p:grpSpPr>
            <a:xfrm rot="2700000" flipV="1">
              <a:off x="2546545" y="3132386"/>
              <a:ext cx="227330" cy="227330"/>
              <a:chOff x="0" y="0"/>
              <a:chExt cx="228600" cy="228600"/>
            </a:xfrm>
          </p:grpSpPr>
          <p:sp>
            <p:nvSpPr>
              <p:cNvPr id="209" name="Arc 208">
                <a:extLst>
                  <a:ext uri="{FF2B5EF4-FFF2-40B4-BE49-F238E27FC236}">
                    <a16:creationId xmlns:a16="http://schemas.microsoft.com/office/drawing/2014/main" id="{DE261766-2A84-4D21-8C6E-22B7ED9F4A1B}"/>
                  </a:ext>
                </a:extLst>
              </p:cNvPr>
              <p:cNvSpPr/>
              <p:nvPr/>
            </p:nvSpPr>
            <p:spPr>
              <a:xfrm>
                <a:off x="0" y="0"/>
                <a:ext cx="228600" cy="228600"/>
              </a:xfrm>
              <a:prstGeom prst="arc">
                <a:avLst>
                  <a:gd name="adj1" fmla="val 13384279"/>
                  <a:gd name="adj2" fmla="val 19053590"/>
                </a:avLst>
              </a:prstGeom>
              <a:noFill/>
              <a:ln w="952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10" name="Arc 209">
                <a:extLst>
                  <a:ext uri="{FF2B5EF4-FFF2-40B4-BE49-F238E27FC236}">
                    <a16:creationId xmlns:a16="http://schemas.microsoft.com/office/drawing/2014/main" id="{EFC33268-D887-4A89-8055-DE66669D450D}"/>
                  </a:ext>
                </a:extLst>
              </p:cNvPr>
              <p:cNvSpPr/>
              <p:nvPr/>
            </p:nvSpPr>
            <p:spPr>
              <a:xfrm>
                <a:off x="46077" y="56315"/>
                <a:ext cx="137160" cy="137160"/>
              </a:xfrm>
              <a:prstGeom prst="arc">
                <a:avLst>
                  <a:gd name="adj1" fmla="val 13826111"/>
                  <a:gd name="adj2" fmla="val 18882929"/>
                </a:avLst>
              </a:prstGeom>
              <a:noFill/>
              <a:ln w="952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11" name="Arc 210">
                <a:extLst>
                  <a:ext uri="{FF2B5EF4-FFF2-40B4-BE49-F238E27FC236}">
                    <a16:creationId xmlns:a16="http://schemas.microsoft.com/office/drawing/2014/main" id="{A312B0FC-8E09-439D-A9A3-8EC39530D4D9}"/>
                  </a:ext>
                </a:extLst>
              </p:cNvPr>
              <p:cNvSpPr/>
              <p:nvPr/>
            </p:nvSpPr>
            <p:spPr>
              <a:xfrm>
                <a:off x="22108" y="27424"/>
                <a:ext cx="182880" cy="182880"/>
              </a:xfrm>
              <a:prstGeom prst="arc">
                <a:avLst>
                  <a:gd name="adj1" fmla="val 13557491"/>
                  <a:gd name="adj2" fmla="val 19084347"/>
                </a:avLst>
              </a:prstGeom>
              <a:noFill/>
              <a:ln w="952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12" name="Oval 211">
                <a:extLst>
                  <a:ext uri="{FF2B5EF4-FFF2-40B4-BE49-F238E27FC236}">
                    <a16:creationId xmlns:a16="http://schemas.microsoft.com/office/drawing/2014/main" id="{14A68F68-864D-4F16-A9C6-20DEDC7BE1FE}"/>
                  </a:ext>
                </a:extLst>
              </p:cNvPr>
              <p:cNvSpPr/>
              <p:nvPr/>
            </p:nvSpPr>
            <p:spPr>
              <a:xfrm>
                <a:off x="78758" y="85631"/>
                <a:ext cx="73152" cy="73152"/>
              </a:xfrm>
              <a:prstGeom prst="ellipse">
                <a:avLst/>
              </a:prstGeom>
              <a:solidFill>
                <a:sysClr val="windowText" lastClr="000000"/>
              </a:solidFill>
              <a:ln w="952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a:ea typeface="+mn-ea"/>
                  <a:cs typeface="+mn-cs"/>
                </a:endParaRPr>
              </a:p>
            </p:txBody>
          </p:sp>
        </p:grpSp>
        <p:grpSp>
          <p:nvGrpSpPr>
            <p:cNvPr id="202" name="Group 201">
              <a:extLst>
                <a:ext uri="{FF2B5EF4-FFF2-40B4-BE49-F238E27FC236}">
                  <a16:creationId xmlns:a16="http://schemas.microsoft.com/office/drawing/2014/main" id="{3D15653A-1E9F-47DD-99F6-D9B3E4CCD5AE}"/>
                </a:ext>
              </a:extLst>
            </p:cNvPr>
            <p:cNvGrpSpPr/>
            <p:nvPr/>
          </p:nvGrpSpPr>
          <p:grpSpPr>
            <a:xfrm rot="5400000" flipV="1">
              <a:off x="3130687" y="3403138"/>
              <a:ext cx="228600" cy="228600"/>
              <a:chOff x="0" y="0"/>
              <a:chExt cx="228600" cy="228600"/>
            </a:xfrm>
          </p:grpSpPr>
          <p:sp>
            <p:nvSpPr>
              <p:cNvPr id="205" name="Arc 204">
                <a:extLst>
                  <a:ext uri="{FF2B5EF4-FFF2-40B4-BE49-F238E27FC236}">
                    <a16:creationId xmlns:a16="http://schemas.microsoft.com/office/drawing/2014/main" id="{EBD1C105-ADE8-412C-8909-44ED637B55B5}"/>
                  </a:ext>
                </a:extLst>
              </p:cNvPr>
              <p:cNvSpPr/>
              <p:nvPr/>
            </p:nvSpPr>
            <p:spPr>
              <a:xfrm>
                <a:off x="0" y="0"/>
                <a:ext cx="228600" cy="228600"/>
              </a:xfrm>
              <a:prstGeom prst="arc">
                <a:avLst>
                  <a:gd name="adj1" fmla="val 13384279"/>
                  <a:gd name="adj2" fmla="val 19053590"/>
                </a:avLst>
              </a:prstGeom>
              <a:noFill/>
              <a:ln w="952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06" name="Arc 205">
                <a:extLst>
                  <a:ext uri="{FF2B5EF4-FFF2-40B4-BE49-F238E27FC236}">
                    <a16:creationId xmlns:a16="http://schemas.microsoft.com/office/drawing/2014/main" id="{5F1F8A24-B273-42D7-B106-2FD6C70C291F}"/>
                  </a:ext>
                </a:extLst>
              </p:cNvPr>
              <p:cNvSpPr/>
              <p:nvPr/>
            </p:nvSpPr>
            <p:spPr>
              <a:xfrm>
                <a:off x="46077" y="56315"/>
                <a:ext cx="137160" cy="137160"/>
              </a:xfrm>
              <a:prstGeom prst="arc">
                <a:avLst>
                  <a:gd name="adj1" fmla="val 13826111"/>
                  <a:gd name="adj2" fmla="val 18882929"/>
                </a:avLst>
              </a:prstGeom>
              <a:noFill/>
              <a:ln w="952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07" name="Arc 206">
                <a:extLst>
                  <a:ext uri="{FF2B5EF4-FFF2-40B4-BE49-F238E27FC236}">
                    <a16:creationId xmlns:a16="http://schemas.microsoft.com/office/drawing/2014/main" id="{8FB30593-FDAF-4139-99C2-AD6038640E74}"/>
                  </a:ext>
                </a:extLst>
              </p:cNvPr>
              <p:cNvSpPr/>
              <p:nvPr/>
            </p:nvSpPr>
            <p:spPr>
              <a:xfrm>
                <a:off x="22108" y="27424"/>
                <a:ext cx="182880" cy="182880"/>
              </a:xfrm>
              <a:prstGeom prst="arc">
                <a:avLst>
                  <a:gd name="adj1" fmla="val 13557491"/>
                  <a:gd name="adj2" fmla="val 19084347"/>
                </a:avLst>
              </a:prstGeom>
              <a:noFill/>
              <a:ln w="952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08" name="Oval 207">
                <a:extLst>
                  <a:ext uri="{FF2B5EF4-FFF2-40B4-BE49-F238E27FC236}">
                    <a16:creationId xmlns:a16="http://schemas.microsoft.com/office/drawing/2014/main" id="{994374F3-6586-400E-AE97-545BEA2125FE}"/>
                  </a:ext>
                </a:extLst>
              </p:cNvPr>
              <p:cNvSpPr/>
              <p:nvPr/>
            </p:nvSpPr>
            <p:spPr>
              <a:xfrm>
                <a:off x="78758" y="85631"/>
                <a:ext cx="73152" cy="73152"/>
              </a:xfrm>
              <a:prstGeom prst="ellipse">
                <a:avLst/>
              </a:prstGeom>
              <a:solidFill>
                <a:sysClr val="windowText" lastClr="000000"/>
              </a:solidFill>
              <a:ln w="952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203" name="Text Box 2607">
              <a:extLst>
                <a:ext uri="{FF2B5EF4-FFF2-40B4-BE49-F238E27FC236}">
                  <a16:creationId xmlns:a16="http://schemas.microsoft.com/office/drawing/2014/main" id="{67C127A2-AC03-4F5A-B685-E33446249EF6}"/>
                </a:ext>
              </a:extLst>
            </p:cNvPr>
            <p:cNvSpPr txBox="1"/>
            <p:nvPr/>
          </p:nvSpPr>
          <p:spPr>
            <a:xfrm>
              <a:off x="2605668" y="2864857"/>
              <a:ext cx="552245" cy="241153"/>
            </a:xfrm>
            <a:prstGeom prst="rect">
              <a:avLst/>
            </a:prstGeom>
            <a:noFill/>
            <a:ln w="6350">
              <a:noFill/>
            </a:ln>
            <a:effectLst/>
          </p:spPr>
          <p:txBody>
            <a:bodyPr rot="0" spcFirstLastPara="0" vert="horz" wrap="square" lIns="9144" tIns="9144" rIns="9144" bIns="9144"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ysClr val="windowText" lastClr="000000"/>
                  </a:solidFill>
                  <a:effectLst/>
                  <a:uLnTx/>
                  <a:uFillTx/>
                  <a:latin typeface="Arial" panose="020B0604020202020204" pitchFamily="34" charset="0"/>
                  <a:ea typeface="Times New Roman" panose="02020603050405020304" pitchFamily="18" charset="0"/>
                  <a:cs typeface="Times New Roman" panose="02020603050405020304" pitchFamily="18" charset="0"/>
                </a:rPr>
                <a:t>Room Sensors</a:t>
              </a:r>
            </a:p>
          </p:txBody>
        </p:sp>
        <p:sp>
          <p:nvSpPr>
            <p:cNvPr id="204" name="Text Box 2607">
              <a:extLst>
                <a:ext uri="{FF2B5EF4-FFF2-40B4-BE49-F238E27FC236}">
                  <a16:creationId xmlns:a16="http://schemas.microsoft.com/office/drawing/2014/main" id="{4004EC26-ED15-4497-A103-B957EC75D71B}"/>
                </a:ext>
              </a:extLst>
            </p:cNvPr>
            <p:cNvSpPr txBox="1"/>
            <p:nvPr/>
          </p:nvSpPr>
          <p:spPr>
            <a:xfrm>
              <a:off x="3504745" y="3447072"/>
              <a:ext cx="799133" cy="166370"/>
            </a:xfrm>
            <a:prstGeom prst="rect">
              <a:avLst/>
            </a:prstGeom>
            <a:noFill/>
            <a:ln w="6350">
              <a:noFill/>
            </a:ln>
            <a:effectLst/>
          </p:spPr>
          <p:txBody>
            <a:bodyPr rot="0" spcFirstLastPara="0" vert="horz" wrap="square" lIns="9144" tIns="9144" rIns="9144" bIns="9144"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cs typeface="Times New Roman" panose="02020603050405020304" pitchFamily="18" charset="0"/>
                </a:rPr>
                <a:t>Wall Interface</a:t>
              </a:r>
            </a:p>
          </p:txBody>
        </p:sp>
      </p:grpSp>
    </p:spTree>
    <p:extLst>
      <p:ext uri="{BB962C8B-B14F-4D97-AF65-F5344CB8AC3E}">
        <p14:creationId xmlns:p14="http://schemas.microsoft.com/office/powerpoint/2010/main" val="9473014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9C78E-56FE-4769-984B-A4C7429AF102}"/>
              </a:ext>
            </a:extLst>
          </p:cNvPr>
          <p:cNvSpPr>
            <a:spLocks noGrp="1"/>
          </p:cNvSpPr>
          <p:nvPr>
            <p:ph type="title"/>
          </p:nvPr>
        </p:nvSpPr>
        <p:spPr>
          <a:xfrm>
            <a:off x="618014" y="112613"/>
            <a:ext cx="13205196" cy="1590676"/>
          </a:xfrm>
        </p:spPr>
        <p:txBody>
          <a:bodyPr/>
          <a:lstStyle/>
          <a:p>
            <a:r>
              <a:rPr lang="en-US" sz="4800" dirty="0"/>
              <a:t>Example: Centralized Cabling – Fixture Centric</a:t>
            </a:r>
          </a:p>
        </p:txBody>
      </p:sp>
      <p:pic>
        <p:nvPicPr>
          <p:cNvPr id="7" name="Content Placeholder 6">
            <a:extLst>
              <a:ext uri="{FF2B5EF4-FFF2-40B4-BE49-F238E27FC236}">
                <a16:creationId xmlns:a16="http://schemas.microsoft.com/office/drawing/2014/main" id="{A6CAB7FB-D041-4028-B24A-65A02ACA73C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30647" y="928659"/>
            <a:ext cx="8803010" cy="6501955"/>
          </a:xfrm>
        </p:spPr>
      </p:pic>
      <p:grpSp>
        <p:nvGrpSpPr>
          <p:cNvPr id="4" name="Group 3">
            <a:extLst>
              <a:ext uri="{FF2B5EF4-FFF2-40B4-BE49-F238E27FC236}">
                <a16:creationId xmlns:a16="http://schemas.microsoft.com/office/drawing/2014/main" id="{C7BDA7E7-BE76-4DB2-A294-C948A02F289E}"/>
              </a:ext>
            </a:extLst>
          </p:cNvPr>
          <p:cNvGrpSpPr/>
          <p:nvPr/>
        </p:nvGrpSpPr>
        <p:grpSpPr>
          <a:xfrm>
            <a:off x="-367305" y="-533400"/>
            <a:ext cx="15425607" cy="8833677"/>
            <a:chOff x="-367305" y="-533400"/>
            <a:chExt cx="15425607" cy="8833677"/>
          </a:xfrm>
        </p:grpSpPr>
        <p:sp>
          <p:nvSpPr>
            <p:cNvPr id="5" name="Isosceles Triangle 4">
              <a:extLst>
                <a:ext uri="{FF2B5EF4-FFF2-40B4-BE49-F238E27FC236}">
                  <a16:creationId xmlns:a16="http://schemas.microsoft.com/office/drawing/2014/main" id="{701F4E9D-467A-4448-8CD6-7E3646175DEF}"/>
                </a:ext>
              </a:extLst>
            </p:cNvPr>
            <p:cNvSpPr/>
            <p:nvPr/>
          </p:nvSpPr>
          <p:spPr>
            <a:xfrm rot="21263354">
              <a:off x="-367305" y="4556005"/>
              <a:ext cx="695520" cy="374427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Isosceles Triangle 5">
              <a:extLst>
                <a:ext uri="{FF2B5EF4-FFF2-40B4-BE49-F238E27FC236}">
                  <a16:creationId xmlns:a16="http://schemas.microsoft.com/office/drawing/2014/main" id="{C23DD69F-9AAF-44B3-A131-7FAD122BC5E3}"/>
                </a:ext>
              </a:extLst>
            </p:cNvPr>
            <p:cNvSpPr/>
            <p:nvPr/>
          </p:nvSpPr>
          <p:spPr>
            <a:xfrm rot="10028043">
              <a:off x="14211900" y="-255589"/>
              <a:ext cx="846402" cy="3586594"/>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Triangle 7">
              <a:extLst>
                <a:ext uri="{FF2B5EF4-FFF2-40B4-BE49-F238E27FC236}">
                  <a16:creationId xmlns:a16="http://schemas.microsoft.com/office/drawing/2014/main" id="{F6142D3E-7345-444D-BA5F-57F5FA47D63A}"/>
                </a:ext>
              </a:extLst>
            </p:cNvPr>
            <p:cNvSpPr/>
            <p:nvPr/>
          </p:nvSpPr>
          <p:spPr>
            <a:xfrm flipH="1">
              <a:off x="13241357" y="3028432"/>
              <a:ext cx="1407005" cy="5201167"/>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A479CF50-ECE4-4EB9-8130-ED411DBB0781}"/>
                </a:ext>
              </a:extLst>
            </p:cNvPr>
            <p:cNvCxnSpPr>
              <a:cxnSpLocks/>
            </p:cNvCxnSpPr>
            <p:nvPr/>
          </p:nvCxnSpPr>
          <p:spPr>
            <a:xfrm flipH="1">
              <a:off x="12607134" y="3729855"/>
              <a:ext cx="1870866" cy="45274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3258728-81B8-48C9-B57B-B0AF4E4AEBAF}"/>
                </a:ext>
              </a:extLst>
            </p:cNvPr>
            <p:cNvCxnSpPr>
              <a:cxnSpLocks/>
            </p:cNvCxnSpPr>
            <p:nvPr/>
          </p:nvCxnSpPr>
          <p:spPr>
            <a:xfrm>
              <a:off x="14272691" y="-533400"/>
              <a:ext cx="205309" cy="4235954"/>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A115BCF-7C1F-406D-8EA9-69C81C729A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7543800"/>
              <a:ext cx="1146375" cy="573187"/>
            </a:xfrm>
            <a:prstGeom prst="rect">
              <a:avLst/>
            </a:prstGeom>
          </p:spPr>
        </p:pic>
      </p:grpSp>
    </p:spTree>
    <p:extLst>
      <p:ext uri="{BB962C8B-B14F-4D97-AF65-F5344CB8AC3E}">
        <p14:creationId xmlns:p14="http://schemas.microsoft.com/office/powerpoint/2010/main" val="28799044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9C78E-56FE-4769-984B-A4C7429AF102}"/>
              </a:ext>
            </a:extLst>
          </p:cNvPr>
          <p:cNvSpPr>
            <a:spLocks noGrp="1"/>
          </p:cNvSpPr>
          <p:nvPr>
            <p:ph type="title"/>
          </p:nvPr>
        </p:nvSpPr>
        <p:spPr>
          <a:xfrm>
            <a:off x="712602" y="-169714"/>
            <a:ext cx="13205196" cy="1590676"/>
          </a:xfrm>
        </p:spPr>
        <p:txBody>
          <a:bodyPr/>
          <a:lstStyle/>
          <a:p>
            <a:r>
              <a:rPr lang="en-US" sz="4800" dirty="0"/>
              <a:t>Example: Centralized Cabling – Zone Fixture Centric</a:t>
            </a:r>
          </a:p>
        </p:txBody>
      </p:sp>
      <p:pic>
        <p:nvPicPr>
          <p:cNvPr id="7" name="Content Placeholder 6" descr="A close up of a device&#10;&#10;Description generated with high confidence">
            <a:extLst>
              <a:ext uri="{FF2B5EF4-FFF2-40B4-BE49-F238E27FC236}">
                <a16:creationId xmlns:a16="http://schemas.microsoft.com/office/drawing/2014/main" id="{1D37280B-8163-4292-AAB9-3DCC97D8BFF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70906" y="862878"/>
            <a:ext cx="8706769" cy="6741098"/>
          </a:xfrm>
        </p:spPr>
      </p:pic>
      <p:grpSp>
        <p:nvGrpSpPr>
          <p:cNvPr id="4" name="Group 3">
            <a:extLst>
              <a:ext uri="{FF2B5EF4-FFF2-40B4-BE49-F238E27FC236}">
                <a16:creationId xmlns:a16="http://schemas.microsoft.com/office/drawing/2014/main" id="{272BDF0D-91E3-4127-B37D-50D73EC78430}"/>
              </a:ext>
            </a:extLst>
          </p:cNvPr>
          <p:cNvGrpSpPr/>
          <p:nvPr/>
        </p:nvGrpSpPr>
        <p:grpSpPr>
          <a:xfrm>
            <a:off x="-367305" y="-533400"/>
            <a:ext cx="15425607" cy="8833677"/>
            <a:chOff x="-367305" y="-533400"/>
            <a:chExt cx="15425607" cy="8833677"/>
          </a:xfrm>
        </p:grpSpPr>
        <p:sp>
          <p:nvSpPr>
            <p:cNvPr id="5" name="Isosceles Triangle 4">
              <a:extLst>
                <a:ext uri="{FF2B5EF4-FFF2-40B4-BE49-F238E27FC236}">
                  <a16:creationId xmlns:a16="http://schemas.microsoft.com/office/drawing/2014/main" id="{41FB3FD0-7E11-4397-A5F4-7936B10281E1}"/>
                </a:ext>
              </a:extLst>
            </p:cNvPr>
            <p:cNvSpPr/>
            <p:nvPr/>
          </p:nvSpPr>
          <p:spPr>
            <a:xfrm rot="21263354">
              <a:off x="-367305" y="4556005"/>
              <a:ext cx="695520" cy="374427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Isosceles Triangle 5">
              <a:extLst>
                <a:ext uri="{FF2B5EF4-FFF2-40B4-BE49-F238E27FC236}">
                  <a16:creationId xmlns:a16="http://schemas.microsoft.com/office/drawing/2014/main" id="{E5AD3FC1-9994-40C9-A0F2-DFBD535C68B4}"/>
                </a:ext>
              </a:extLst>
            </p:cNvPr>
            <p:cNvSpPr/>
            <p:nvPr/>
          </p:nvSpPr>
          <p:spPr>
            <a:xfrm rot="10028043">
              <a:off x="14211900" y="-255589"/>
              <a:ext cx="846402" cy="3586594"/>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Triangle 7">
              <a:extLst>
                <a:ext uri="{FF2B5EF4-FFF2-40B4-BE49-F238E27FC236}">
                  <a16:creationId xmlns:a16="http://schemas.microsoft.com/office/drawing/2014/main" id="{01616FCF-58C8-41CE-8E74-623956ED4CD6}"/>
                </a:ext>
              </a:extLst>
            </p:cNvPr>
            <p:cNvSpPr/>
            <p:nvPr/>
          </p:nvSpPr>
          <p:spPr>
            <a:xfrm flipH="1">
              <a:off x="13241357" y="3028432"/>
              <a:ext cx="1407005" cy="5201167"/>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857AD346-9E1F-47ED-AE28-E7BB747318E9}"/>
                </a:ext>
              </a:extLst>
            </p:cNvPr>
            <p:cNvCxnSpPr>
              <a:cxnSpLocks/>
            </p:cNvCxnSpPr>
            <p:nvPr/>
          </p:nvCxnSpPr>
          <p:spPr>
            <a:xfrm flipH="1">
              <a:off x="12607134" y="3729855"/>
              <a:ext cx="1870866" cy="45274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858C199-2D89-4A68-BEF2-1AA8515CCBC6}"/>
                </a:ext>
              </a:extLst>
            </p:cNvPr>
            <p:cNvCxnSpPr>
              <a:cxnSpLocks/>
            </p:cNvCxnSpPr>
            <p:nvPr/>
          </p:nvCxnSpPr>
          <p:spPr>
            <a:xfrm>
              <a:off x="14272691" y="-533400"/>
              <a:ext cx="205309" cy="4235954"/>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7A3CD2EA-DED3-402B-B0AA-893078B527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7543800"/>
              <a:ext cx="1146375" cy="573187"/>
            </a:xfrm>
            <a:prstGeom prst="rect">
              <a:avLst/>
            </a:prstGeom>
          </p:spPr>
        </p:pic>
      </p:grpSp>
    </p:spTree>
    <p:extLst>
      <p:ext uri="{BB962C8B-B14F-4D97-AF65-F5344CB8AC3E}">
        <p14:creationId xmlns:p14="http://schemas.microsoft.com/office/powerpoint/2010/main" val="24658318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9C78E-56FE-4769-984B-A4C7429AF102}"/>
              </a:ext>
            </a:extLst>
          </p:cNvPr>
          <p:cNvSpPr>
            <a:spLocks noGrp="1"/>
          </p:cNvSpPr>
          <p:nvPr>
            <p:ph type="title"/>
          </p:nvPr>
        </p:nvSpPr>
        <p:spPr>
          <a:xfrm>
            <a:off x="685800" y="195912"/>
            <a:ext cx="13205196" cy="1590676"/>
          </a:xfrm>
        </p:spPr>
        <p:txBody>
          <a:bodyPr/>
          <a:lstStyle/>
          <a:p>
            <a:r>
              <a:rPr lang="en-US" sz="4800" dirty="0"/>
              <a:t>Example: Centralized Cabling – Node Centric</a:t>
            </a:r>
          </a:p>
        </p:txBody>
      </p:sp>
      <p:pic>
        <p:nvPicPr>
          <p:cNvPr id="5" name="Content Placeholder 4">
            <a:extLst>
              <a:ext uri="{FF2B5EF4-FFF2-40B4-BE49-F238E27FC236}">
                <a16:creationId xmlns:a16="http://schemas.microsoft.com/office/drawing/2014/main" id="{93E70E4A-9810-45F3-AFC5-6BB2796FEA4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065"/>
          <a:stretch/>
        </p:blipFill>
        <p:spPr>
          <a:xfrm>
            <a:off x="2744372" y="1074419"/>
            <a:ext cx="8686800" cy="6211751"/>
          </a:xfrm>
        </p:spPr>
      </p:pic>
      <p:grpSp>
        <p:nvGrpSpPr>
          <p:cNvPr id="4" name="Group 3">
            <a:extLst>
              <a:ext uri="{FF2B5EF4-FFF2-40B4-BE49-F238E27FC236}">
                <a16:creationId xmlns:a16="http://schemas.microsoft.com/office/drawing/2014/main" id="{E9707933-7240-4280-987F-877227D8C5AA}"/>
              </a:ext>
            </a:extLst>
          </p:cNvPr>
          <p:cNvGrpSpPr/>
          <p:nvPr/>
        </p:nvGrpSpPr>
        <p:grpSpPr>
          <a:xfrm>
            <a:off x="-367305" y="-533400"/>
            <a:ext cx="15425607" cy="8833677"/>
            <a:chOff x="-367305" y="-533400"/>
            <a:chExt cx="15425607" cy="8833677"/>
          </a:xfrm>
        </p:grpSpPr>
        <p:sp>
          <p:nvSpPr>
            <p:cNvPr id="6" name="Isosceles Triangle 5">
              <a:extLst>
                <a:ext uri="{FF2B5EF4-FFF2-40B4-BE49-F238E27FC236}">
                  <a16:creationId xmlns:a16="http://schemas.microsoft.com/office/drawing/2014/main" id="{3A7E6D42-0A05-4DCB-A1E8-388D65A362A6}"/>
                </a:ext>
              </a:extLst>
            </p:cNvPr>
            <p:cNvSpPr/>
            <p:nvPr/>
          </p:nvSpPr>
          <p:spPr>
            <a:xfrm rot="21263354">
              <a:off x="-367305" y="4556005"/>
              <a:ext cx="695520" cy="374427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a:extLst>
                <a:ext uri="{FF2B5EF4-FFF2-40B4-BE49-F238E27FC236}">
                  <a16:creationId xmlns:a16="http://schemas.microsoft.com/office/drawing/2014/main" id="{B70AB5CA-6372-4B89-B7D2-F8053109D2DD}"/>
                </a:ext>
              </a:extLst>
            </p:cNvPr>
            <p:cNvSpPr/>
            <p:nvPr/>
          </p:nvSpPr>
          <p:spPr>
            <a:xfrm rot="10028043">
              <a:off x="14211900" y="-255589"/>
              <a:ext cx="846402" cy="3586594"/>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Triangle 7">
              <a:extLst>
                <a:ext uri="{FF2B5EF4-FFF2-40B4-BE49-F238E27FC236}">
                  <a16:creationId xmlns:a16="http://schemas.microsoft.com/office/drawing/2014/main" id="{E926C2BB-4B51-451A-B6E3-E932E988DC17}"/>
                </a:ext>
              </a:extLst>
            </p:cNvPr>
            <p:cNvSpPr/>
            <p:nvPr/>
          </p:nvSpPr>
          <p:spPr>
            <a:xfrm flipH="1">
              <a:off x="13241357" y="3028432"/>
              <a:ext cx="1407005" cy="5201167"/>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816A6D36-010D-4597-B0E1-15524AFC8D69}"/>
                </a:ext>
              </a:extLst>
            </p:cNvPr>
            <p:cNvCxnSpPr>
              <a:cxnSpLocks/>
            </p:cNvCxnSpPr>
            <p:nvPr/>
          </p:nvCxnSpPr>
          <p:spPr>
            <a:xfrm flipH="1">
              <a:off x="12607134" y="3729855"/>
              <a:ext cx="1870866" cy="45274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548EAE0-DE3B-4AC9-8726-FBF26D6F12B3}"/>
                </a:ext>
              </a:extLst>
            </p:cNvPr>
            <p:cNvCxnSpPr>
              <a:cxnSpLocks/>
            </p:cNvCxnSpPr>
            <p:nvPr/>
          </p:nvCxnSpPr>
          <p:spPr>
            <a:xfrm>
              <a:off x="14272691" y="-533400"/>
              <a:ext cx="205309" cy="4235954"/>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7B391617-0577-4679-AD5F-B8A9E2EF27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7543800"/>
              <a:ext cx="1146375" cy="573187"/>
            </a:xfrm>
            <a:prstGeom prst="rect">
              <a:avLst/>
            </a:prstGeom>
          </p:spPr>
        </p:pic>
      </p:grpSp>
    </p:spTree>
    <p:extLst>
      <p:ext uri="{BB962C8B-B14F-4D97-AF65-F5344CB8AC3E}">
        <p14:creationId xmlns:p14="http://schemas.microsoft.com/office/powerpoint/2010/main" val="28445223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9C78E-56FE-4769-984B-A4C7429AF102}"/>
              </a:ext>
            </a:extLst>
          </p:cNvPr>
          <p:cNvSpPr>
            <a:spLocks noGrp="1"/>
          </p:cNvSpPr>
          <p:nvPr>
            <p:ph type="title"/>
          </p:nvPr>
        </p:nvSpPr>
        <p:spPr>
          <a:xfrm>
            <a:off x="728777" y="112613"/>
            <a:ext cx="13205196" cy="1590676"/>
          </a:xfrm>
        </p:spPr>
        <p:txBody>
          <a:bodyPr/>
          <a:lstStyle/>
          <a:p>
            <a:r>
              <a:rPr lang="en-US" sz="4800" dirty="0"/>
              <a:t>Example: De-centralized – Zone Node Centric</a:t>
            </a:r>
          </a:p>
        </p:txBody>
      </p:sp>
      <p:pic>
        <p:nvPicPr>
          <p:cNvPr id="6" name="Picture 5">
            <a:extLst>
              <a:ext uri="{FF2B5EF4-FFF2-40B4-BE49-F238E27FC236}">
                <a16:creationId xmlns:a16="http://schemas.microsoft.com/office/drawing/2014/main" id="{EC313783-FC14-48BE-A353-7430A863EC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33700" y="1066206"/>
            <a:ext cx="8763000" cy="6589135"/>
          </a:xfrm>
          <a:prstGeom prst="rect">
            <a:avLst/>
          </a:prstGeom>
        </p:spPr>
      </p:pic>
      <p:grpSp>
        <p:nvGrpSpPr>
          <p:cNvPr id="4" name="Group 3">
            <a:extLst>
              <a:ext uri="{FF2B5EF4-FFF2-40B4-BE49-F238E27FC236}">
                <a16:creationId xmlns:a16="http://schemas.microsoft.com/office/drawing/2014/main" id="{EAAFCB08-A087-45A4-8791-AF5839123BBD}"/>
              </a:ext>
            </a:extLst>
          </p:cNvPr>
          <p:cNvGrpSpPr/>
          <p:nvPr/>
        </p:nvGrpSpPr>
        <p:grpSpPr>
          <a:xfrm>
            <a:off x="-367305" y="-533400"/>
            <a:ext cx="15425607" cy="8833677"/>
            <a:chOff x="-367305" y="-533400"/>
            <a:chExt cx="15425607" cy="8833677"/>
          </a:xfrm>
        </p:grpSpPr>
        <p:sp>
          <p:nvSpPr>
            <p:cNvPr id="5" name="Isosceles Triangle 4">
              <a:extLst>
                <a:ext uri="{FF2B5EF4-FFF2-40B4-BE49-F238E27FC236}">
                  <a16:creationId xmlns:a16="http://schemas.microsoft.com/office/drawing/2014/main" id="{87ED645B-99DB-414D-82ED-9A5744A80842}"/>
                </a:ext>
              </a:extLst>
            </p:cNvPr>
            <p:cNvSpPr/>
            <p:nvPr/>
          </p:nvSpPr>
          <p:spPr>
            <a:xfrm rot="21263354">
              <a:off x="-367305" y="4556005"/>
              <a:ext cx="695520" cy="374427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a:extLst>
                <a:ext uri="{FF2B5EF4-FFF2-40B4-BE49-F238E27FC236}">
                  <a16:creationId xmlns:a16="http://schemas.microsoft.com/office/drawing/2014/main" id="{36A485C9-9BC1-46D5-A39D-57E3C11A0FC4}"/>
                </a:ext>
              </a:extLst>
            </p:cNvPr>
            <p:cNvSpPr/>
            <p:nvPr/>
          </p:nvSpPr>
          <p:spPr>
            <a:xfrm rot="10028043">
              <a:off x="14211900" y="-255589"/>
              <a:ext cx="846402" cy="3586594"/>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Triangle 7">
              <a:extLst>
                <a:ext uri="{FF2B5EF4-FFF2-40B4-BE49-F238E27FC236}">
                  <a16:creationId xmlns:a16="http://schemas.microsoft.com/office/drawing/2014/main" id="{9EF8E6A7-7EEF-4DE8-8DC6-99F478BDC19B}"/>
                </a:ext>
              </a:extLst>
            </p:cNvPr>
            <p:cNvSpPr/>
            <p:nvPr/>
          </p:nvSpPr>
          <p:spPr>
            <a:xfrm flipH="1">
              <a:off x="13241357" y="3028432"/>
              <a:ext cx="1407005" cy="5201167"/>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B428007E-87B8-4284-86E5-7CDF9C09D528}"/>
                </a:ext>
              </a:extLst>
            </p:cNvPr>
            <p:cNvCxnSpPr>
              <a:cxnSpLocks/>
            </p:cNvCxnSpPr>
            <p:nvPr/>
          </p:nvCxnSpPr>
          <p:spPr>
            <a:xfrm flipH="1">
              <a:off x="12607134" y="3729855"/>
              <a:ext cx="1870866" cy="45274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43C2B7F-679E-4744-8D28-6C03E7CD8F67}"/>
                </a:ext>
              </a:extLst>
            </p:cNvPr>
            <p:cNvCxnSpPr>
              <a:cxnSpLocks/>
            </p:cNvCxnSpPr>
            <p:nvPr/>
          </p:nvCxnSpPr>
          <p:spPr>
            <a:xfrm>
              <a:off x="14272691" y="-533400"/>
              <a:ext cx="205309" cy="4235954"/>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3D655255-7F8E-4461-949B-62CFF663CE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7543800"/>
              <a:ext cx="1146375" cy="573187"/>
            </a:xfrm>
            <a:prstGeom prst="rect">
              <a:avLst/>
            </a:prstGeom>
          </p:spPr>
        </p:pic>
      </p:grpSp>
    </p:spTree>
    <p:extLst>
      <p:ext uri="{BB962C8B-B14F-4D97-AF65-F5344CB8AC3E}">
        <p14:creationId xmlns:p14="http://schemas.microsoft.com/office/powerpoint/2010/main" val="20540962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10"/>
          <p:cNvSpPr>
            <a:spLocks noGrp="1"/>
          </p:cNvSpPr>
          <p:nvPr>
            <p:ph type="title"/>
          </p:nvPr>
        </p:nvSpPr>
        <p:spPr>
          <a:xfrm>
            <a:off x="444111" y="181639"/>
            <a:ext cx="13742178" cy="1554480"/>
          </a:xfrm>
        </p:spPr>
        <p:txBody>
          <a:bodyPr>
            <a:normAutofit/>
          </a:bodyPr>
          <a:lstStyle/>
          <a:p>
            <a:pPr algn="ctr"/>
            <a:r>
              <a:rPr lang="en-US" b="1" dirty="0">
                <a:solidFill>
                  <a:schemeClr val="tx1"/>
                </a:solidFill>
              </a:rPr>
              <a:t>Key Takeaways:</a:t>
            </a:r>
            <a:br>
              <a:rPr lang="en-US" b="1" dirty="0">
                <a:solidFill>
                  <a:schemeClr val="tx1"/>
                </a:solidFill>
              </a:rPr>
            </a:br>
            <a:r>
              <a:rPr lang="en-US" b="1" dirty="0">
                <a:solidFill>
                  <a:schemeClr val="tx1"/>
                </a:solidFill>
              </a:rPr>
              <a:t>Planning Your Infrastructure for Intelligent Buildings</a:t>
            </a:r>
          </a:p>
        </p:txBody>
      </p:sp>
      <p:sp>
        <p:nvSpPr>
          <p:cNvPr id="9" name="Text Placeholder 8"/>
          <p:cNvSpPr>
            <a:spLocks noGrp="1"/>
          </p:cNvSpPr>
          <p:nvPr>
            <p:ph type="body" sz="quarter" idx="10"/>
          </p:nvPr>
        </p:nvSpPr>
        <p:spPr>
          <a:xfrm>
            <a:off x="947665" y="1511680"/>
            <a:ext cx="8577335" cy="5142886"/>
          </a:xfrm>
        </p:spPr>
        <p:txBody>
          <a:bodyPr>
            <a:noAutofit/>
          </a:bodyPr>
          <a:lstStyle/>
          <a:p>
            <a:r>
              <a:rPr lang="en-GB" sz="2940" dirty="0">
                <a:solidFill>
                  <a:schemeClr val="tx1"/>
                </a:solidFill>
                <a:latin typeface="+mn-lt"/>
                <a:cs typeface="Arial" panose="020B0604020202020204" pitchFamily="34" charset="0"/>
              </a:rPr>
              <a:t>Familiarize with the codes and standards</a:t>
            </a:r>
          </a:p>
          <a:p>
            <a:r>
              <a:rPr lang="en-GB" sz="2940" dirty="0">
                <a:solidFill>
                  <a:schemeClr val="tx1"/>
                </a:solidFill>
                <a:latin typeface="+mn-lt"/>
                <a:cs typeface="Arial" panose="020B0604020202020204" pitchFamily="34" charset="0"/>
              </a:rPr>
              <a:t>Power and data will co-exist, but can create cabling &amp; pathway challenges</a:t>
            </a:r>
          </a:p>
          <a:p>
            <a:r>
              <a:rPr lang="en-GB" sz="2940" dirty="0">
                <a:solidFill>
                  <a:schemeClr val="tx1"/>
                </a:solidFill>
                <a:latin typeface="+mn-lt"/>
                <a:cs typeface="Arial" panose="020B0604020202020204" pitchFamily="34" charset="0"/>
              </a:rPr>
              <a:t>Zone cabling provides a flexible infrastructure</a:t>
            </a:r>
          </a:p>
          <a:p>
            <a:r>
              <a:rPr lang="en-GB" sz="2940" dirty="0">
                <a:solidFill>
                  <a:schemeClr val="tx1"/>
                </a:solidFill>
                <a:latin typeface="+mn-lt"/>
                <a:cs typeface="Arial" panose="020B0604020202020204" pitchFamily="34" charset="0"/>
              </a:rPr>
              <a:t>Direct connection (MPTL) now acceptable at the device end</a:t>
            </a:r>
          </a:p>
          <a:p>
            <a:r>
              <a:rPr lang="en-GB" sz="2940" dirty="0">
                <a:solidFill>
                  <a:schemeClr val="tx1"/>
                </a:solidFill>
                <a:latin typeface="+mn-lt"/>
                <a:cs typeface="Arial" panose="020B0604020202020204" pitchFamily="34" charset="0"/>
              </a:rPr>
              <a:t>Understand the requirements of the specific applications, requirements and locations before planning the cable infrastructure </a:t>
            </a:r>
          </a:p>
          <a:p>
            <a:r>
              <a:rPr lang="en-GB" sz="2940" dirty="0">
                <a:solidFill>
                  <a:schemeClr val="tx1"/>
                </a:solidFill>
                <a:latin typeface="+mn-lt"/>
                <a:cs typeface="Arial" panose="020B0604020202020204" pitchFamily="34" charset="0"/>
              </a:rPr>
              <a:t>Infrastructure needs to be incorporated at the beginning of the building planning stage</a:t>
            </a:r>
          </a:p>
          <a:p>
            <a:endParaRPr lang="en-GB" sz="2940" dirty="0">
              <a:solidFill>
                <a:schemeClr val="tx1"/>
              </a:solidFill>
              <a:latin typeface="+mn-lt"/>
              <a:cs typeface="Arial" panose="020B0604020202020204" pitchFamily="34" charset="0"/>
            </a:endParaRPr>
          </a:p>
          <a:p>
            <a:pPr marL="0" indent="0">
              <a:buNone/>
            </a:pPr>
            <a:endParaRPr lang="en-GB" sz="2940" dirty="0">
              <a:solidFill>
                <a:schemeClr val="tx1"/>
              </a:solidFill>
            </a:endParaRPr>
          </a:p>
        </p:txBody>
      </p:sp>
      <p:grpSp>
        <p:nvGrpSpPr>
          <p:cNvPr id="6" name="Group 5">
            <a:extLst>
              <a:ext uri="{FF2B5EF4-FFF2-40B4-BE49-F238E27FC236}">
                <a16:creationId xmlns:a16="http://schemas.microsoft.com/office/drawing/2014/main" id="{CF2E0AA8-5627-407C-AEFC-F92A31F23BE6}"/>
              </a:ext>
            </a:extLst>
          </p:cNvPr>
          <p:cNvGrpSpPr/>
          <p:nvPr/>
        </p:nvGrpSpPr>
        <p:grpSpPr>
          <a:xfrm>
            <a:off x="-367305" y="-533400"/>
            <a:ext cx="15425607" cy="8833677"/>
            <a:chOff x="-367305" y="-533400"/>
            <a:chExt cx="15425607" cy="8833677"/>
          </a:xfrm>
        </p:grpSpPr>
        <p:sp>
          <p:nvSpPr>
            <p:cNvPr id="7" name="Isosceles Triangle 6">
              <a:extLst>
                <a:ext uri="{FF2B5EF4-FFF2-40B4-BE49-F238E27FC236}">
                  <a16:creationId xmlns:a16="http://schemas.microsoft.com/office/drawing/2014/main" id="{117B1C7E-D67C-4FB3-883B-542895158C34}"/>
                </a:ext>
              </a:extLst>
            </p:cNvPr>
            <p:cNvSpPr/>
            <p:nvPr/>
          </p:nvSpPr>
          <p:spPr>
            <a:xfrm rot="21263354">
              <a:off x="-367305" y="4556005"/>
              <a:ext cx="695520" cy="374427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Isosceles Triangle 7">
              <a:extLst>
                <a:ext uri="{FF2B5EF4-FFF2-40B4-BE49-F238E27FC236}">
                  <a16:creationId xmlns:a16="http://schemas.microsoft.com/office/drawing/2014/main" id="{41600113-B119-4C2C-94C1-44ECE42AA143}"/>
                </a:ext>
              </a:extLst>
            </p:cNvPr>
            <p:cNvSpPr/>
            <p:nvPr/>
          </p:nvSpPr>
          <p:spPr>
            <a:xfrm rot="10028043">
              <a:off x="14211900" y="-255589"/>
              <a:ext cx="846402" cy="3586594"/>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Triangle 9">
              <a:extLst>
                <a:ext uri="{FF2B5EF4-FFF2-40B4-BE49-F238E27FC236}">
                  <a16:creationId xmlns:a16="http://schemas.microsoft.com/office/drawing/2014/main" id="{0D41E217-1156-4967-BB38-FAEC1A13EAA9}"/>
                </a:ext>
              </a:extLst>
            </p:cNvPr>
            <p:cNvSpPr/>
            <p:nvPr/>
          </p:nvSpPr>
          <p:spPr>
            <a:xfrm flipH="1">
              <a:off x="13241357" y="3028432"/>
              <a:ext cx="1407005" cy="5201167"/>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74137797-9124-4306-84C2-CE8443A44450}"/>
                </a:ext>
              </a:extLst>
            </p:cNvPr>
            <p:cNvCxnSpPr>
              <a:cxnSpLocks/>
            </p:cNvCxnSpPr>
            <p:nvPr/>
          </p:nvCxnSpPr>
          <p:spPr>
            <a:xfrm flipH="1">
              <a:off x="12607134" y="3729855"/>
              <a:ext cx="1870866" cy="45274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12628C1-B0C5-4FBE-A3E8-E545F9E4749B}"/>
                </a:ext>
              </a:extLst>
            </p:cNvPr>
            <p:cNvCxnSpPr>
              <a:cxnSpLocks/>
            </p:cNvCxnSpPr>
            <p:nvPr/>
          </p:nvCxnSpPr>
          <p:spPr>
            <a:xfrm>
              <a:off x="14272691" y="-533400"/>
              <a:ext cx="205309" cy="4235954"/>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29C56291-A1D2-4047-8104-F8983A3E5A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7543800"/>
              <a:ext cx="1146375" cy="573187"/>
            </a:xfrm>
            <a:prstGeom prst="rect">
              <a:avLst/>
            </a:prstGeom>
          </p:spPr>
        </p:pic>
      </p:grpSp>
      <p:pic>
        <p:nvPicPr>
          <p:cNvPr id="18" name="Picture 17">
            <a:extLst>
              <a:ext uri="{FF2B5EF4-FFF2-40B4-BE49-F238E27FC236}">
                <a16:creationId xmlns:a16="http://schemas.microsoft.com/office/drawing/2014/main" id="{029426C0-82DF-40AB-8BD4-FB815EE09DC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361063" y="1552080"/>
            <a:ext cx="4620702" cy="31204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9781632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left)">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left)">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wipe(left)">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wipe(left)">
                                      <p:cBhvr>
                                        <p:cTn id="32"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5A140-1843-4C35-9174-25F3836708E0}"/>
              </a:ext>
            </a:extLst>
          </p:cNvPr>
          <p:cNvSpPr>
            <a:spLocks noGrp="1"/>
          </p:cNvSpPr>
          <p:nvPr>
            <p:ph type="title"/>
          </p:nvPr>
        </p:nvSpPr>
        <p:spPr>
          <a:xfrm>
            <a:off x="457200" y="575540"/>
            <a:ext cx="10316002" cy="1584960"/>
          </a:xfrm>
        </p:spPr>
        <p:txBody>
          <a:bodyPr/>
          <a:lstStyle/>
          <a:p>
            <a:r>
              <a:rPr lang="en-US" dirty="0"/>
              <a:t>Thank You</a:t>
            </a:r>
          </a:p>
        </p:txBody>
      </p:sp>
      <p:pic>
        <p:nvPicPr>
          <p:cNvPr id="4" name="Picture 3">
            <a:extLst>
              <a:ext uri="{FF2B5EF4-FFF2-40B4-BE49-F238E27FC236}">
                <a16:creationId xmlns:a16="http://schemas.microsoft.com/office/drawing/2014/main" id="{663BB19D-9431-41DC-8F25-3FFEC4CAB6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1101640"/>
            <a:ext cx="4065961" cy="3785410"/>
          </a:xfrm>
          <a:prstGeom prst="rect">
            <a:avLst/>
          </a:prstGeom>
        </p:spPr>
      </p:pic>
      <p:sp>
        <p:nvSpPr>
          <p:cNvPr id="5" name="Subtitle 2">
            <a:extLst>
              <a:ext uri="{FF2B5EF4-FFF2-40B4-BE49-F238E27FC236}">
                <a16:creationId xmlns:a16="http://schemas.microsoft.com/office/drawing/2014/main" id="{543069E4-4E28-4A5A-ACF8-F294C5FC1D93}"/>
              </a:ext>
            </a:extLst>
          </p:cNvPr>
          <p:cNvSpPr txBox="1">
            <a:spLocks/>
          </p:cNvSpPr>
          <p:nvPr/>
        </p:nvSpPr>
        <p:spPr bwMode="auto">
          <a:xfrm>
            <a:off x="1371600" y="5018176"/>
            <a:ext cx="10242550"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622" tIns="65311" rIns="130622" bIns="65311" numCol="1" anchor="t" anchorCtr="0" compatLnSpc="1">
            <a:prstTxWarp prst="textNoShape">
              <a:avLst/>
            </a:prstTxWarp>
          </a:bodyPr>
          <a:lstStyle>
            <a:lvl1pPr marL="488950" indent="-488950" algn="l" rtl="0" eaLnBrk="0" fontAlgn="base" hangingPunct="0">
              <a:spcBef>
                <a:spcPct val="20000"/>
              </a:spcBef>
              <a:spcAft>
                <a:spcPct val="0"/>
              </a:spcAft>
              <a:buFont typeface="Arial" panose="020B0604020202020204" pitchFamily="34" charset="0"/>
              <a:buChar char="•"/>
              <a:defRPr sz="4600" kern="1200">
                <a:solidFill>
                  <a:schemeClr val="tx1"/>
                </a:solidFill>
                <a:latin typeface="+mn-lt"/>
                <a:ea typeface="+mn-ea"/>
                <a:cs typeface="+mn-cs"/>
              </a:defRPr>
            </a:lvl1pPr>
            <a:lvl2pPr marL="1060450" indent="-407988"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31950" indent="-32543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84413" indent="-325438" algn="l" rtl="0" eaLnBrk="0" fontAlgn="base" hangingPunct="0">
              <a:spcBef>
                <a:spcPct val="20000"/>
              </a:spcBef>
              <a:spcAft>
                <a:spcPct val="0"/>
              </a:spcAft>
              <a:buFont typeface="Arial" panose="020B0604020202020204" pitchFamily="34" charset="0"/>
              <a:buChar char="–"/>
              <a:defRPr sz="2900" kern="1200">
                <a:solidFill>
                  <a:schemeClr val="tx1"/>
                </a:solidFill>
                <a:latin typeface="+mn-lt"/>
                <a:ea typeface="+mn-ea"/>
                <a:cs typeface="+mn-cs"/>
              </a:defRPr>
            </a:lvl4pPr>
            <a:lvl5pPr marL="2938463" indent="-325438" algn="l" rtl="0" eaLnBrk="0" fontAlgn="base" hangingPunct="0">
              <a:spcBef>
                <a:spcPct val="20000"/>
              </a:spcBef>
              <a:spcAft>
                <a:spcPct val="0"/>
              </a:spcAft>
              <a:buFont typeface="Arial" panose="020B0604020202020204" pitchFamily="34" charset="0"/>
              <a:buChar char="»"/>
              <a:defRPr sz="2900" kern="1200">
                <a:solidFill>
                  <a:schemeClr val="tx1"/>
                </a:solidFill>
                <a:latin typeface="+mn-lt"/>
                <a:ea typeface="+mn-ea"/>
                <a:cs typeface="+mn-cs"/>
              </a:defRPr>
            </a:lvl5pPr>
            <a:lvl6pPr marL="3592106"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6pPr>
            <a:lvl7pPr marL="4245216"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7pPr>
            <a:lvl8pPr marL="4898327"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8pPr>
            <a:lvl9pPr marL="5551437"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9pPr>
          </a:lstStyle>
          <a:p>
            <a:pPr algn="ctr">
              <a:lnSpc>
                <a:spcPts val="4000"/>
              </a:lnSpc>
              <a:spcBef>
                <a:spcPts val="0"/>
              </a:spcBef>
              <a:buNone/>
              <a:defRPr/>
            </a:pPr>
            <a:r>
              <a:rPr lang="en-US" sz="3600" dirty="0"/>
              <a:t>Carol Everett Oliver, RCDD, ESS</a:t>
            </a:r>
          </a:p>
          <a:p>
            <a:pPr algn="ctr">
              <a:lnSpc>
                <a:spcPts val="4000"/>
              </a:lnSpc>
              <a:spcBef>
                <a:spcPts val="0"/>
              </a:spcBef>
              <a:buNone/>
              <a:defRPr/>
            </a:pPr>
            <a:r>
              <a:rPr lang="en-US" sz="3600" dirty="0"/>
              <a:t>CEO Communications</a:t>
            </a:r>
          </a:p>
          <a:p>
            <a:pPr algn="ctr">
              <a:lnSpc>
                <a:spcPts val="4000"/>
              </a:lnSpc>
              <a:spcBef>
                <a:spcPts val="0"/>
              </a:spcBef>
              <a:buNone/>
              <a:defRPr/>
            </a:pPr>
            <a:r>
              <a:rPr lang="en-US" sz="3600" i="1" dirty="0"/>
              <a:t>Carol.Everett.oliver@gmail.com</a:t>
            </a:r>
            <a:endParaRPr lang="en-US" sz="3200" i="1" dirty="0"/>
          </a:p>
          <a:p>
            <a:pPr algn="ctr">
              <a:lnSpc>
                <a:spcPts val="4000"/>
              </a:lnSpc>
              <a:spcBef>
                <a:spcPts val="0"/>
              </a:spcBef>
              <a:buNone/>
              <a:defRPr/>
            </a:pPr>
            <a:endParaRPr lang="en-US" sz="3200" i="1" dirty="0"/>
          </a:p>
        </p:txBody>
      </p:sp>
      <p:pic>
        <p:nvPicPr>
          <p:cNvPr id="6" name="Picture 5">
            <a:extLst>
              <a:ext uri="{FF2B5EF4-FFF2-40B4-BE49-F238E27FC236}">
                <a16:creationId xmlns:a16="http://schemas.microsoft.com/office/drawing/2014/main" id="{62ABDA5C-EC4D-4C7D-9E0C-60DAA9306A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01" y="7010225"/>
            <a:ext cx="1768034" cy="884017"/>
          </a:xfrm>
          <a:prstGeom prst="rect">
            <a:avLst/>
          </a:prstGeom>
        </p:spPr>
      </p:pic>
    </p:spTree>
    <p:extLst>
      <p:ext uri="{BB962C8B-B14F-4D97-AF65-F5344CB8AC3E}">
        <p14:creationId xmlns:p14="http://schemas.microsoft.com/office/powerpoint/2010/main" val="1112878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4C69F-2E13-49D9-B5B7-61BC9CF13E8A}"/>
              </a:ext>
            </a:extLst>
          </p:cNvPr>
          <p:cNvSpPr>
            <a:spLocks noGrp="1"/>
          </p:cNvSpPr>
          <p:nvPr>
            <p:ph type="title"/>
          </p:nvPr>
        </p:nvSpPr>
        <p:spPr>
          <a:xfrm>
            <a:off x="726475" y="2458353"/>
            <a:ext cx="10316002" cy="2191897"/>
          </a:xfrm>
        </p:spPr>
        <p:txBody>
          <a:bodyPr/>
          <a:lstStyle/>
          <a:p>
            <a:r>
              <a:rPr lang="en-US" dirty="0">
                <a:solidFill>
                  <a:srgbClr val="00B0F0"/>
                </a:solidFill>
              </a:rPr>
              <a:t>IP Cabling Selection</a:t>
            </a:r>
          </a:p>
        </p:txBody>
      </p:sp>
      <p:pic>
        <p:nvPicPr>
          <p:cNvPr id="11" name="Picture 10" descr="A close up of a knife&#10;&#10;Description generated with high confidence">
            <a:extLst>
              <a:ext uri="{FF2B5EF4-FFF2-40B4-BE49-F238E27FC236}">
                <a16:creationId xmlns:a16="http://schemas.microsoft.com/office/drawing/2014/main" id="{D121194E-99E8-460A-BF27-B9A65938178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37" b="89641" l="5424" r="98609">
                        <a14:foregroundMark x1="10987" y1="86892" x2="18498" y2="84989"/>
                        <a14:foregroundMark x1="21836" y1="82664" x2="28651" y2="81607"/>
                        <a14:foregroundMark x1="28651" y1="81607" x2="31433" y2="78647"/>
                        <a14:foregroundMark x1="5563" y1="87104" x2="11683" y2="85201"/>
                        <a14:foregroundMark x1="11683" y1="85201" x2="15160" y2="82452"/>
                        <a14:foregroundMark x1="6815" y1="71882" x2="14743" y2="71882"/>
                        <a14:foregroundMark x1="14743" y1="71882" x2="21558" y2="70825"/>
                        <a14:foregroundMark x1="21558" y1="70825" x2="22531" y2="69767"/>
                        <a14:foregroundMark x1="19750" y1="69767" x2="26147" y2="69345"/>
                        <a14:foregroundMark x1="26147" y1="69345" x2="26704" y2="69345"/>
                        <a14:foregroundMark x1="5424" y1="49049" x2="24618" y2="54123"/>
                        <a14:foregroundMark x1="8484" y1="38055" x2="25869" y2="43129"/>
                        <a14:foregroundMark x1="25869" y1="43129" x2="9318" y2="40381"/>
                        <a14:foregroundMark x1="9318" y1="40381" x2="5841" y2="36786"/>
                        <a14:foregroundMark x1="65508" y1="50317" x2="67177" y2="72939"/>
                        <a14:foregroundMark x1="67177" y1="72939" x2="98609" y2="77378"/>
                      </a14:backgroundRemoval>
                    </a14:imgEffect>
                  </a14:imgLayer>
                </a14:imgProps>
              </a:ext>
              <a:ext uri="{28A0092B-C50C-407E-A947-70E740481C1C}">
                <a14:useLocalDpi xmlns:a14="http://schemas.microsoft.com/office/drawing/2010/main" val="0"/>
              </a:ext>
            </a:extLst>
          </a:blip>
          <a:stretch>
            <a:fillRect/>
          </a:stretch>
        </p:blipFill>
        <p:spPr>
          <a:xfrm rot="13706560">
            <a:off x="-487240" y="402082"/>
            <a:ext cx="3735895" cy="2007686"/>
          </a:xfrm>
          <a:prstGeom prst="rect">
            <a:avLst/>
          </a:prstGeom>
        </p:spPr>
      </p:pic>
      <p:pic>
        <p:nvPicPr>
          <p:cNvPr id="7" name="Picture 6">
            <a:extLst>
              <a:ext uri="{FF2B5EF4-FFF2-40B4-BE49-F238E27FC236}">
                <a16:creationId xmlns:a16="http://schemas.microsoft.com/office/drawing/2014/main" id="{76B4D9D4-10E2-418A-AD0F-D432B556AC24}"/>
              </a:ext>
            </a:extLst>
          </p:cNvPr>
          <p:cNvPicPr/>
          <p:nvPr/>
        </p:nvPicPr>
        <p:blipFill rotWithShape="1">
          <a:blip r:embed="rId5">
            <a:extLst>
              <a:ext uri="{28A0092B-C50C-407E-A947-70E740481C1C}">
                <a14:useLocalDpi xmlns:a14="http://schemas.microsoft.com/office/drawing/2010/main" val="0"/>
              </a:ext>
            </a:extLst>
          </a:blip>
          <a:srcRect r="17138"/>
          <a:stretch/>
        </p:blipFill>
        <p:spPr>
          <a:xfrm rot="5400000">
            <a:off x="5128974" y="4561340"/>
            <a:ext cx="3370585" cy="3965936"/>
          </a:xfrm>
          <a:prstGeom prst="rect">
            <a:avLst/>
          </a:prstGeom>
        </p:spPr>
      </p:pic>
      <p:pic>
        <p:nvPicPr>
          <p:cNvPr id="13" name="Picture 12" descr="A close up of an object&#10;&#10;Description generated with high confidence">
            <a:extLst>
              <a:ext uri="{FF2B5EF4-FFF2-40B4-BE49-F238E27FC236}">
                <a16:creationId xmlns:a16="http://schemas.microsoft.com/office/drawing/2014/main" id="{061A7703-4F8B-4105-A34B-7AE403576AB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667" b="93333" l="0" r="96678">
                        <a14:foregroundMark x1="12292" y1="60606" x2="7309" y2="53333"/>
                        <a14:foregroundMark x1="2326" y1="64848" x2="0" y2="65455"/>
                        <a14:foregroundMark x1="92359" y1="94545" x2="42857" y2="60606"/>
                        <a14:foregroundMark x1="87375" y1="6667" x2="75415" y2="15152"/>
                        <a14:foregroundMark x1="75415" y1="15152" x2="40199" y2="54545"/>
                        <a14:foregroundMark x1="96678" y1="56364" x2="51495" y2="57576"/>
                        <a14:foregroundMark x1="94352" y1="42424" x2="53156" y2="56364"/>
                        <a14:foregroundMark x1="94684" y1="29091" x2="80731" y2="31515"/>
                        <a14:foregroundMark x1="80731" y1="31515" x2="46512" y2="58788"/>
                        <a14:foregroundMark x1="94352" y1="82424" x2="53821" y2="60606"/>
                        <a14:foregroundMark x1="53821" y1="60606" x2="40864" y2="58182"/>
                        <a14:foregroundMark x1="40864" y1="58182" x2="83721" y2="89697"/>
                        <a14:foregroundMark x1="87375" y1="93333" x2="87375" y2="93333"/>
                      </a14:backgroundRemoval>
                    </a14:imgEffect>
                  </a14:imgLayer>
                </a14:imgProps>
              </a:ext>
              <a:ext uri="{28A0092B-C50C-407E-A947-70E740481C1C}">
                <a14:useLocalDpi xmlns:a14="http://schemas.microsoft.com/office/drawing/2010/main" val="0"/>
              </a:ext>
            </a:extLst>
          </a:blip>
          <a:stretch>
            <a:fillRect/>
          </a:stretch>
        </p:blipFill>
        <p:spPr>
          <a:xfrm rot="3075947">
            <a:off x="1844319" y="191205"/>
            <a:ext cx="3487209" cy="1850453"/>
          </a:xfrm>
          <a:prstGeom prst="rect">
            <a:avLst/>
          </a:prstGeom>
        </p:spPr>
      </p:pic>
      <p:sp>
        <p:nvSpPr>
          <p:cNvPr id="3" name="Text Placeholder 2">
            <a:extLst>
              <a:ext uri="{FF2B5EF4-FFF2-40B4-BE49-F238E27FC236}">
                <a16:creationId xmlns:a16="http://schemas.microsoft.com/office/drawing/2014/main" id="{A146F7E9-B84D-4358-8AEC-D9688F4328B1}"/>
              </a:ext>
            </a:extLst>
          </p:cNvPr>
          <p:cNvSpPr>
            <a:spLocks noGrp="1"/>
          </p:cNvSpPr>
          <p:nvPr>
            <p:ph type="body" idx="1"/>
          </p:nvPr>
        </p:nvSpPr>
        <p:spPr>
          <a:xfrm>
            <a:off x="732337" y="4838574"/>
            <a:ext cx="10011863" cy="1800224"/>
          </a:xfrm>
        </p:spPr>
        <p:txBody>
          <a:bodyPr/>
          <a:lstStyle/>
          <a:p>
            <a:r>
              <a:rPr lang="en-US" dirty="0"/>
              <a:t>Copper and fiber cable types for bandwidth/resolution and distance for data and power</a:t>
            </a:r>
          </a:p>
        </p:txBody>
      </p:sp>
    </p:spTree>
    <p:extLst>
      <p:ext uri="{BB962C8B-B14F-4D97-AF65-F5344CB8AC3E}">
        <p14:creationId xmlns:p14="http://schemas.microsoft.com/office/powerpoint/2010/main" val="270045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9E899AD3-5CF4-4225-B920-9F427F78052E}"/>
              </a:ext>
            </a:extLst>
          </p:cNvPr>
          <p:cNvSpPr/>
          <p:nvPr/>
        </p:nvSpPr>
        <p:spPr>
          <a:xfrm rot="21263354">
            <a:off x="-367305" y="4556005"/>
            <a:ext cx="695520" cy="374427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Isosceles Triangle 3">
            <a:extLst>
              <a:ext uri="{FF2B5EF4-FFF2-40B4-BE49-F238E27FC236}">
                <a16:creationId xmlns:a16="http://schemas.microsoft.com/office/drawing/2014/main" id="{EB72737A-9994-425F-BB92-E38458267ADC}"/>
              </a:ext>
            </a:extLst>
          </p:cNvPr>
          <p:cNvSpPr/>
          <p:nvPr/>
        </p:nvSpPr>
        <p:spPr>
          <a:xfrm rot="10028043">
            <a:off x="14169549" y="-631206"/>
            <a:ext cx="1479904" cy="3895559"/>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ight Triangle 4">
            <a:extLst>
              <a:ext uri="{FF2B5EF4-FFF2-40B4-BE49-F238E27FC236}">
                <a16:creationId xmlns:a16="http://schemas.microsoft.com/office/drawing/2014/main" id="{7EE31F9E-B173-4493-BED8-0A85AC58CD5D}"/>
              </a:ext>
            </a:extLst>
          </p:cNvPr>
          <p:cNvSpPr/>
          <p:nvPr/>
        </p:nvSpPr>
        <p:spPr>
          <a:xfrm flipH="1">
            <a:off x="13241357" y="3028432"/>
            <a:ext cx="1407005" cy="5201167"/>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345495B-1256-4739-AE82-E37306738FA2}"/>
              </a:ext>
            </a:extLst>
          </p:cNvPr>
          <p:cNvCxnSpPr>
            <a:cxnSpLocks/>
          </p:cNvCxnSpPr>
          <p:nvPr/>
        </p:nvCxnSpPr>
        <p:spPr>
          <a:xfrm flipH="1">
            <a:off x="12607134" y="3729855"/>
            <a:ext cx="1870866" cy="45274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2D5671-1BB7-4ED3-8F95-E97DBC8A22C6}"/>
              </a:ext>
            </a:extLst>
          </p:cNvPr>
          <p:cNvCxnSpPr>
            <a:cxnSpLocks/>
          </p:cNvCxnSpPr>
          <p:nvPr/>
        </p:nvCxnSpPr>
        <p:spPr>
          <a:xfrm>
            <a:off x="14272691" y="-533400"/>
            <a:ext cx="205309" cy="4235954"/>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67A4B39C-74C0-4838-B57F-4333BE688F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7543800"/>
            <a:ext cx="1146375" cy="573187"/>
          </a:xfrm>
          <a:prstGeom prst="rect">
            <a:avLst/>
          </a:prstGeom>
        </p:spPr>
      </p:pic>
      <p:sp>
        <p:nvSpPr>
          <p:cNvPr id="13" name="Title 1">
            <a:extLst>
              <a:ext uri="{FF2B5EF4-FFF2-40B4-BE49-F238E27FC236}">
                <a16:creationId xmlns:a16="http://schemas.microsoft.com/office/drawing/2014/main" id="{089A862F-762F-4FBB-8E2F-EA657EED7B70}"/>
              </a:ext>
            </a:extLst>
          </p:cNvPr>
          <p:cNvSpPr txBox="1">
            <a:spLocks/>
          </p:cNvSpPr>
          <p:nvPr/>
        </p:nvSpPr>
        <p:spPr>
          <a:xfrm>
            <a:off x="2720388" y="76200"/>
            <a:ext cx="10387682" cy="1041400"/>
          </a:xfrm>
          <a:prstGeom prst="rect">
            <a:avLst/>
          </a:prstGeom>
        </p:spPr>
        <p:txBody>
          <a:bodyPr vert="horz" lIns="91440" tIns="45720" rIns="91440" bIns="45720" rtlCol="0" anchor="t">
            <a:normAutofit/>
          </a:bodyPr>
          <a:lstStyle>
            <a:lvl1pPr algn="l" defTabSz="548640" rtl="0" eaLnBrk="1" latinLnBrk="0" hangingPunct="1">
              <a:spcBef>
                <a:spcPct val="0"/>
              </a:spcBef>
              <a:buNone/>
              <a:defRPr sz="432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altLang="en-US" sz="4800" dirty="0">
                <a:solidFill>
                  <a:srgbClr val="00B0F0"/>
                </a:solidFill>
              </a:rPr>
              <a:t>Trending – the Move to IP Cabling</a:t>
            </a:r>
          </a:p>
        </p:txBody>
      </p:sp>
      <p:sp>
        <p:nvSpPr>
          <p:cNvPr id="14" name="Content Placeholder 2">
            <a:extLst>
              <a:ext uri="{FF2B5EF4-FFF2-40B4-BE49-F238E27FC236}">
                <a16:creationId xmlns:a16="http://schemas.microsoft.com/office/drawing/2014/main" id="{8BE8BBD3-3F7E-45F9-AA15-03DD94071D87}"/>
              </a:ext>
            </a:extLst>
          </p:cNvPr>
          <p:cNvSpPr txBox="1">
            <a:spLocks/>
          </p:cNvSpPr>
          <p:nvPr/>
        </p:nvSpPr>
        <p:spPr bwMode="auto">
          <a:xfrm>
            <a:off x="819150" y="1798638"/>
            <a:ext cx="3962400" cy="2971800"/>
          </a:xfrm>
          <a:prstGeom prst="rect">
            <a:avLst/>
          </a:prstGeom>
          <a:noFill/>
          <a:ln>
            <a:miter lim="800000"/>
            <a:headEnd/>
            <a:tailEnd/>
          </a:ln>
        </p:spPr>
        <p:txBody>
          <a:bodyPr/>
          <a:lstStyle/>
          <a:p>
            <a:pPr>
              <a:spcBef>
                <a:spcPct val="20000"/>
              </a:spcBef>
              <a:defRPr/>
            </a:pPr>
            <a:r>
              <a:rPr lang="en-US" sz="2800" b="1" kern="0" dirty="0">
                <a:cs typeface="Arial" panose="020B0604020202020204" pitchFamily="34" charset="0"/>
              </a:rPr>
              <a:t>Traditional Building</a:t>
            </a:r>
          </a:p>
          <a:p>
            <a:pPr>
              <a:spcBef>
                <a:spcPct val="20000"/>
              </a:spcBef>
              <a:buClr>
                <a:srgbClr val="C00000"/>
              </a:buClr>
              <a:defRPr/>
            </a:pPr>
            <a:r>
              <a:rPr lang="en-US" sz="2400" dirty="0"/>
              <a:t>Employ a vast array of different protocols and cabling systems</a:t>
            </a:r>
            <a:endParaRPr lang="en-US" sz="2400" kern="0" dirty="0">
              <a:cs typeface="Arial" panose="020B0604020202020204" pitchFamily="34" charset="0"/>
            </a:endParaRPr>
          </a:p>
        </p:txBody>
      </p:sp>
      <p:sp>
        <p:nvSpPr>
          <p:cNvPr id="16" name="Content Placeholder 2">
            <a:extLst>
              <a:ext uri="{FF2B5EF4-FFF2-40B4-BE49-F238E27FC236}">
                <a16:creationId xmlns:a16="http://schemas.microsoft.com/office/drawing/2014/main" id="{257E9159-2C17-4A36-8374-075ED97C9657}"/>
              </a:ext>
            </a:extLst>
          </p:cNvPr>
          <p:cNvSpPr txBox="1">
            <a:spLocks/>
          </p:cNvSpPr>
          <p:nvPr/>
        </p:nvSpPr>
        <p:spPr bwMode="auto">
          <a:xfrm>
            <a:off x="8474870" y="5130800"/>
            <a:ext cx="4852988" cy="2971800"/>
          </a:xfrm>
          <a:prstGeom prst="rect">
            <a:avLst/>
          </a:prstGeom>
          <a:noFill/>
          <a:ln>
            <a:miter lim="800000"/>
            <a:headEnd/>
            <a:tailEnd/>
          </a:ln>
        </p:spPr>
        <p:txBody>
          <a:bodyPr/>
          <a:lstStyle/>
          <a:p>
            <a:pPr>
              <a:spcBef>
                <a:spcPct val="20000"/>
              </a:spcBef>
              <a:defRPr/>
            </a:pPr>
            <a:r>
              <a:rPr lang="en-US" sz="2800" b="1" kern="0" dirty="0">
                <a:cs typeface="Arial" panose="020B0604020202020204" pitchFamily="34" charset="0"/>
              </a:rPr>
              <a:t>One cable type means:</a:t>
            </a:r>
          </a:p>
          <a:p>
            <a:pPr marL="914364" lvl="1" indent="-457182">
              <a:buClr>
                <a:srgbClr val="C00000"/>
              </a:buClr>
              <a:buFont typeface="Arial" panose="020B0604020202020204" pitchFamily="34" charset="0"/>
              <a:buChar char="•"/>
            </a:pPr>
            <a:r>
              <a:rPr lang="en-US" sz="2400" dirty="0"/>
              <a:t>Rapid deployment</a:t>
            </a:r>
          </a:p>
          <a:p>
            <a:pPr marL="914364" lvl="1" indent="-457182">
              <a:buClr>
                <a:srgbClr val="C00000"/>
              </a:buClr>
              <a:buFont typeface="Arial" panose="020B0604020202020204" pitchFamily="34" charset="0"/>
              <a:buChar char="•"/>
            </a:pPr>
            <a:r>
              <a:rPr lang="en-US" sz="2400" dirty="0"/>
              <a:t>Reduced labor costs</a:t>
            </a:r>
          </a:p>
          <a:p>
            <a:pPr>
              <a:spcBef>
                <a:spcPct val="20000"/>
              </a:spcBef>
              <a:defRPr/>
            </a:pPr>
            <a:endParaRPr lang="en-US" sz="2800" kern="0" dirty="0">
              <a:cs typeface="Arial" panose="020B0604020202020204" pitchFamily="34" charset="0"/>
            </a:endParaRPr>
          </a:p>
          <a:p>
            <a:pPr marL="342887" indent="-342887">
              <a:buClr>
                <a:srgbClr val="C00000"/>
              </a:buClr>
              <a:buFont typeface="Arial" panose="020B0604020202020204" pitchFamily="34" charset="0"/>
              <a:buChar char="•"/>
              <a:defRPr/>
            </a:pPr>
            <a:endParaRPr lang="en-US" dirty="0"/>
          </a:p>
        </p:txBody>
      </p:sp>
      <p:grpSp>
        <p:nvGrpSpPr>
          <p:cNvPr id="17" name="Group 9">
            <a:extLst>
              <a:ext uri="{FF2B5EF4-FFF2-40B4-BE49-F238E27FC236}">
                <a16:creationId xmlns:a16="http://schemas.microsoft.com/office/drawing/2014/main" id="{BFB02FA3-3220-469F-9861-DCBC86A6F39F}"/>
              </a:ext>
            </a:extLst>
          </p:cNvPr>
          <p:cNvGrpSpPr>
            <a:grpSpLocks/>
          </p:cNvGrpSpPr>
          <p:nvPr/>
        </p:nvGrpSpPr>
        <p:grpSpPr bwMode="auto">
          <a:xfrm>
            <a:off x="4734091" y="1076779"/>
            <a:ext cx="8373979" cy="3471452"/>
            <a:chOff x="1036536" y="2381251"/>
            <a:chExt cx="6240198" cy="2119312"/>
          </a:xfrm>
        </p:grpSpPr>
        <p:sp>
          <p:nvSpPr>
            <p:cNvPr id="18" name="Rounded Rectangle 8">
              <a:extLst>
                <a:ext uri="{FF2B5EF4-FFF2-40B4-BE49-F238E27FC236}">
                  <a16:creationId xmlns:a16="http://schemas.microsoft.com/office/drawing/2014/main" id="{36D0E1E9-E687-4692-9239-E6EB6BA35D32}"/>
                </a:ext>
              </a:extLst>
            </p:cNvPr>
            <p:cNvSpPr/>
            <p:nvPr/>
          </p:nvSpPr>
          <p:spPr>
            <a:xfrm>
              <a:off x="1036536" y="2381251"/>
              <a:ext cx="6240198" cy="2119312"/>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dirty="0">
                <a:solidFill>
                  <a:schemeClr val="tx1"/>
                </a:solidFill>
              </a:endParaRPr>
            </a:p>
          </p:txBody>
        </p:sp>
        <p:pic>
          <p:nvPicPr>
            <p:cNvPr id="19" name="Picture 3">
              <a:extLst>
                <a:ext uri="{FF2B5EF4-FFF2-40B4-BE49-F238E27FC236}">
                  <a16:creationId xmlns:a16="http://schemas.microsoft.com/office/drawing/2014/main" id="{128278B6-160B-46AF-A886-AF4F4E44A2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8235" y="2512220"/>
              <a:ext cx="4876800" cy="1857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0" name="Group 19">
            <a:extLst>
              <a:ext uri="{FF2B5EF4-FFF2-40B4-BE49-F238E27FC236}">
                <a16:creationId xmlns:a16="http://schemas.microsoft.com/office/drawing/2014/main" id="{8D00B184-B623-4DC3-8F1C-AA42B50CD4D9}"/>
              </a:ext>
            </a:extLst>
          </p:cNvPr>
          <p:cNvGrpSpPr>
            <a:grpSpLocks/>
          </p:cNvGrpSpPr>
          <p:nvPr/>
        </p:nvGrpSpPr>
        <p:grpSpPr bwMode="auto">
          <a:xfrm>
            <a:off x="5670014" y="4108622"/>
            <a:ext cx="3026477" cy="3471452"/>
            <a:chOff x="3313281" y="1768209"/>
            <a:chExt cx="1898618" cy="2498991"/>
          </a:xfrm>
        </p:grpSpPr>
        <p:sp>
          <p:nvSpPr>
            <p:cNvPr id="21" name="Rounded Rectangle 16">
              <a:extLst>
                <a:ext uri="{FF2B5EF4-FFF2-40B4-BE49-F238E27FC236}">
                  <a16:creationId xmlns:a16="http://schemas.microsoft.com/office/drawing/2014/main" id="{70D32686-3276-496E-9383-580599E24B61}"/>
                </a:ext>
              </a:extLst>
            </p:cNvPr>
            <p:cNvSpPr/>
            <p:nvPr/>
          </p:nvSpPr>
          <p:spPr>
            <a:xfrm>
              <a:off x="3313281" y="2147932"/>
              <a:ext cx="1529344" cy="2119268"/>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2">
                <a:defRPr/>
              </a:pPr>
              <a:endParaRPr lang="en-GB" dirty="0">
                <a:solidFill>
                  <a:prstClr val="white"/>
                </a:solidFill>
              </a:endParaRPr>
            </a:p>
          </p:txBody>
        </p:sp>
        <p:pic>
          <p:nvPicPr>
            <p:cNvPr id="22" name="Picture 2">
              <a:extLst>
                <a:ext uri="{FF2B5EF4-FFF2-40B4-BE49-F238E27FC236}">
                  <a16:creationId xmlns:a16="http://schemas.microsoft.com/office/drawing/2014/main" id="{D94946BB-ED91-42AE-979F-E1B88A1910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20586"/>
            <a:stretch>
              <a:fillRect/>
            </a:stretch>
          </p:blipFill>
          <p:spPr bwMode="auto">
            <a:xfrm>
              <a:off x="3610393" y="2444762"/>
              <a:ext cx="966176" cy="1656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15" descr="IP.png">
              <a:extLst>
                <a:ext uri="{FF2B5EF4-FFF2-40B4-BE49-F238E27FC236}">
                  <a16:creationId xmlns:a16="http://schemas.microsoft.com/office/drawing/2014/main" id="{1A089AE7-E407-4647-A16D-22C567B72B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6476" y="1768209"/>
              <a:ext cx="895423" cy="89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Content Placeholder 2">
            <a:extLst>
              <a:ext uri="{FF2B5EF4-FFF2-40B4-BE49-F238E27FC236}">
                <a16:creationId xmlns:a16="http://schemas.microsoft.com/office/drawing/2014/main" id="{3984C005-B0A0-48A8-BC55-987D10E3C4A7}"/>
              </a:ext>
            </a:extLst>
          </p:cNvPr>
          <p:cNvSpPr txBox="1">
            <a:spLocks/>
          </p:cNvSpPr>
          <p:nvPr/>
        </p:nvSpPr>
        <p:spPr bwMode="auto">
          <a:xfrm>
            <a:off x="838201" y="5130800"/>
            <a:ext cx="4852988" cy="2971800"/>
          </a:xfrm>
          <a:prstGeom prst="rect">
            <a:avLst/>
          </a:prstGeom>
          <a:noFill/>
          <a:ln>
            <a:miter lim="800000"/>
            <a:headEnd/>
            <a:tailEnd/>
          </a:ln>
        </p:spPr>
        <p:txBody>
          <a:bodyPr/>
          <a:lstStyle/>
          <a:p>
            <a:pPr>
              <a:spcBef>
                <a:spcPct val="20000"/>
              </a:spcBef>
              <a:defRPr/>
            </a:pPr>
            <a:r>
              <a:rPr lang="en-US" sz="2800" b="1" kern="0" dirty="0">
                <a:cs typeface="Arial" panose="020B0604020202020204" pitchFamily="34" charset="0"/>
              </a:rPr>
              <a:t>Converged Building</a:t>
            </a:r>
          </a:p>
          <a:p>
            <a:pPr>
              <a:spcAft>
                <a:spcPts val="600"/>
              </a:spcAft>
              <a:buClr>
                <a:srgbClr val="C00000"/>
              </a:buClr>
              <a:defRPr/>
            </a:pPr>
            <a:r>
              <a:rPr lang="en-US" sz="2400" dirty="0"/>
              <a:t>Multiple building systems over a single IT cabling infrastructure (fiber and copper)</a:t>
            </a:r>
          </a:p>
          <a:p>
            <a:pPr marL="342887" indent="-342887">
              <a:buClr>
                <a:srgbClr val="C00000"/>
              </a:buClr>
              <a:buFont typeface="Arial" panose="020B0604020202020204" pitchFamily="34" charset="0"/>
              <a:buChar char="•"/>
              <a:defRPr/>
            </a:pPr>
            <a:endParaRPr lang="en-US" dirty="0"/>
          </a:p>
        </p:txBody>
      </p:sp>
    </p:spTree>
    <p:extLst>
      <p:ext uri="{BB962C8B-B14F-4D97-AF65-F5344CB8AC3E}">
        <p14:creationId xmlns:p14="http://schemas.microsoft.com/office/powerpoint/2010/main" val="112795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a:srcRect/>
          <a:stretch>
            <a:fillRect/>
          </a:stretch>
        </p:blipFill>
        <p:spPr bwMode="auto">
          <a:xfrm>
            <a:off x="812801" y="5165708"/>
            <a:ext cx="2030170" cy="1074420"/>
          </a:xfrm>
          <a:prstGeom prst="rect">
            <a:avLst/>
          </a:prstGeom>
          <a:noFill/>
          <a:ln w="9525">
            <a:noFill/>
            <a:miter lim="800000"/>
            <a:headEnd/>
            <a:tailEnd/>
          </a:ln>
        </p:spPr>
      </p:pic>
      <p:pic>
        <p:nvPicPr>
          <p:cNvPr id="25603" name="Picture 3"/>
          <p:cNvPicPr>
            <a:picLocks noChangeAspect="1" noChangeArrowheads="1"/>
          </p:cNvPicPr>
          <p:nvPr/>
        </p:nvPicPr>
        <p:blipFill>
          <a:blip r:embed="rId4"/>
          <a:srcRect/>
          <a:stretch>
            <a:fillRect/>
          </a:stretch>
        </p:blipFill>
        <p:spPr bwMode="auto">
          <a:xfrm>
            <a:off x="3034418" y="5158356"/>
            <a:ext cx="2351891" cy="1270075"/>
          </a:xfrm>
          <a:prstGeom prst="rect">
            <a:avLst/>
          </a:prstGeom>
          <a:noFill/>
          <a:ln w="9525">
            <a:noFill/>
            <a:miter lim="800000"/>
            <a:headEnd/>
            <a:tailEnd/>
          </a:ln>
        </p:spPr>
      </p:pic>
      <p:pic>
        <p:nvPicPr>
          <p:cNvPr id="337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8413" y="4772153"/>
            <a:ext cx="2118308" cy="1185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812801" y="404512"/>
            <a:ext cx="10316002" cy="1584960"/>
          </a:xfrm>
        </p:spPr>
        <p:txBody>
          <a:bodyPr>
            <a:normAutofit/>
          </a:bodyPr>
          <a:lstStyle/>
          <a:p>
            <a:r>
              <a:rPr lang="en-US" sz="4800" dirty="0">
                <a:solidFill>
                  <a:srgbClr val="00B0F0"/>
                </a:solidFill>
              </a:rPr>
              <a:t>Recognized Horizontal Cables</a:t>
            </a:r>
          </a:p>
        </p:txBody>
      </p:sp>
      <p:sp>
        <p:nvSpPr>
          <p:cNvPr id="6" name="Content Placeholder 5"/>
          <p:cNvSpPr>
            <a:spLocks noGrp="1"/>
          </p:cNvSpPr>
          <p:nvPr>
            <p:ph idx="1"/>
          </p:nvPr>
        </p:nvSpPr>
        <p:spPr>
          <a:xfrm>
            <a:off x="579211" y="1838390"/>
            <a:ext cx="10783181" cy="4656928"/>
          </a:xfrm>
        </p:spPr>
        <p:txBody>
          <a:bodyPr/>
          <a:lstStyle/>
          <a:p>
            <a:pPr marL="404075" indent="-404075"/>
            <a:r>
              <a:rPr lang="en-US" sz="2400" dirty="0"/>
              <a:t>The following types of horizontal cables are recognized in TIA Standards</a:t>
            </a:r>
            <a:br>
              <a:rPr lang="en-US" dirty="0">
                <a:ea typeface="+mn-lt"/>
                <a:cs typeface="+mn-lt"/>
              </a:rPr>
            </a:br>
            <a:endParaRPr lang="en-US" dirty="0">
              <a:cs typeface="Arial"/>
            </a:endParaRPr>
          </a:p>
          <a:p>
            <a:pPr marL="876056" lvl="1" indent="-336841"/>
            <a:r>
              <a:rPr lang="en-US" sz="2400" dirty="0"/>
              <a:t>Four-pair 100</a:t>
            </a:r>
            <a:r>
              <a:rPr lang="el-GR" sz="2400" dirty="0"/>
              <a:t>Ω</a:t>
            </a:r>
            <a:r>
              <a:rPr lang="en-US" sz="2400" dirty="0"/>
              <a:t> balanced twisted-pair</a:t>
            </a:r>
            <a:endParaRPr lang="en-US" sz="2400" dirty="0">
              <a:cs typeface="Arial"/>
            </a:endParaRPr>
          </a:p>
          <a:p>
            <a:pPr marL="876056" lvl="1" indent="-336841"/>
            <a:r>
              <a:rPr lang="en-US" sz="2400" dirty="0"/>
              <a:t>Two-core (two strand) OM1, OM2, OM3, OM4 and OM5 multimode optical fiber</a:t>
            </a:r>
            <a:endParaRPr lang="en-US" sz="2400" dirty="0">
              <a:cs typeface="Arial"/>
            </a:endParaRPr>
          </a:p>
          <a:p>
            <a:pPr marL="876056" lvl="1" indent="-336841"/>
            <a:r>
              <a:rPr lang="en-US" sz="2400" dirty="0"/>
              <a:t>Two-core OS1 &amp; OS2 single mode optical fiber</a:t>
            </a:r>
            <a:endParaRPr lang="en-US" sz="2400" dirty="0">
              <a:cs typeface="Arial"/>
            </a:endParaRPr>
          </a:p>
        </p:txBody>
      </p:sp>
      <p:pic>
        <p:nvPicPr>
          <p:cNvPr id="4" name="Picture 3" descr="A close up of a logo&#10;&#10;Description generated with high confidence">
            <a:extLst>
              <a:ext uri="{FF2B5EF4-FFF2-40B4-BE49-F238E27FC236}">
                <a16:creationId xmlns:a16="http://schemas.microsoft.com/office/drawing/2014/main" id="{8EFB7D48-E52B-4889-9833-36F22F114E1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833" b="90000" l="10000" r="90000">
                        <a14:foregroundMark x1="64167" y1="18750" x2="43833" y2="23417"/>
                        <a14:foregroundMark x1="43833" y1="23417" x2="13250" y2="77500"/>
                        <a14:foregroundMark x1="13250" y1="77500" x2="17833" y2="96167"/>
                        <a14:foregroundMark x1="17833" y1="96167" x2="88083" y2="22083"/>
                        <a14:foregroundMark x1="88083" y1="22083" x2="87000" y2="2833"/>
                        <a14:foregroundMark x1="87000" y1="2833" x2="66250" y2="18750"/>
                        <a14:foregroundMark x1="29583" y1="63000" x2="46167" y2="52667"/>
                        <a14:foregroundMark x1="46167" y1="52667" x2="42000" y2="49167"/>
                        <a14:foregroundMark x1="44083" y1="48500" x2="18333" y2="78083"/>
                        <a14:foregroundMark x1="18333" y1="78083" x2="17833" y2="79583"/>
                      </a14:backgroundRemoval>
                    </a14:imgEffect>
                  </a14:imgLayer>
                </a14:imgProps>
              </a:ext>
            </a:extLst>
          </a:blip>
          <a:srcRect l="8328" b="10789"/>
          <a:stretch/>
        </p:blipFill>
        <p:spPr>
          <a:xfrm rot="2594753">
            <a:off x="5566758" y="4523817"/>
            <a:ext cx="1943797" cy="1891612"/>
          </a:xfrm>
          <a:prstGeom prst="rect">
            <a:avLst/>
          </a:prstGeom>
        </p:spPr>
      </p:pic>
      <p:pic>
        <p:nvPicPr>
          <p:cNvPr id="7" name="Picture 6" descr="A blue and white toothbrush&#10;&#10;Description generated with high confidence">
            <a:extLst>
              <a:ext uri="{FF2B5EF4-FFF2-40B4-BE49-F238E27FC236}">
                <a16:creationId xmlns:a16="http://schemas.microsoft.com/office/drawing/2014/main" id="{81DCDEB1-9787-4FBF-9E8E-14546887059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6382" b="52218" l="4821" r="44821">
                        <a14:foregroundMark x1="44821" y1="21502" x2="44821" y2="21502"/>
                        <a14:foregroundMark x1="25179" y1="33447" x2="25179" y2="33447"/>
                        <a14:foregroundMark x1="25893" y1="33788" x2="25893" y2="33788"/>
                        <a14:foregroundMark x1="26429" y1="37884" x2="26429" y2="37884"/>
                        <a14:foregroundMark x1="26964" y1="35154" x2="26964" y2="35154"/>
                        <a14:foregroundMark x1="26964" y1="36177" x2="24464" y2="32765"/>
                      </a14:backgroundRemoval>
                    </a14:imgEffect>
                  </a14:imgLayer>
                </a14:imgProps>
              </a:ext>
            </a:extLst>
          </a:blip>
          <a:srcRect l="-457" t="12140" r="51570" b="43126"/>
          <a:stretch/>
        </p:blipFill>
        <p:spPr>
          <a:xfrm rot="11677109">
            <a:off x="4847769" y="5179040"/>
            <a:ext cx="3396036" cy="162595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9E899AD3-5CF4-4225-B920-9F427F78052E}"/>
              </a:ext>
            </a:extLst>
          </p:cNvPr>
          <p:cNvSpPr/>
          <p:nvPr/>
        </p:nvSpPr>
        <p:spPr>
          <a:xfrm rot="21263354">
            <a:off x="-367305" y="4556005"/>
            <a:ext cx="695520" cy="374427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Isosceles Triangle 3">
            <a:extLst>
              <a:ext uri="{FF2B5EF4-FFF2-40B4-BE49-F238E27FC236}">
                <a16:creationId xmlns:a16="http://schemas.microsoft.com/office/drawing/2014/main" id="{EB72737A-9994-425F-BB92-E38458267ADC}"/>
              </a:ext>
            </a:extLst>
          </p:cNvPr>
          <p:cNvSpPr/>
          <p:nvPr/>
        </p:nvSpPr>
        <p:spPr>
          <a:xfrm rot="10028043">
            <a:off x="14169549" y="-631206"/>
            <a:ext cx="1479904" cy="3895559"/>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ight Triangle 4">
            <a:extLst>
              <a:ext uri="{FF2B5EF4-FFF2-40B4-BE49-F238E27FC236}">
                <a16:creationId xmlns:a16="http://schemas.microsoft.com/office/drawing/2014/main" id="{7EE31F9E-B173-4493-BED8-0A85AC58CD5D}"/>
              </a:ext>
            </a:extLst>
          </p:cNvPr>
          <p:cNvSpPr/>
          <p:nvPr/>
        </p:nvSpPr>
        <p:spPr>
          <a:xfrm flipH="1">
            <a:off x="13241357" y="3028432"/>
            <a:ext cx="1407005" cy="5201167"/>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345495B-1256-4739-AE82-E37306738FA2}"/>
              </a:ext>
            </a:extLst>
          </p:cNvPr>
          <p:cNvCxnSpPr>
            <a:cxnSpLocks/>
          </p:cNvCxnSpPr>
          <p:nvPr/>
        </p:nvCxnSpPr>
        <p:spPr>
          <a:xfrm flipH="1">
            <a:off x="12607134" y="3729855"/>
            <a:ext cx="1870866" cy="45274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2D5671-1BB7-4ED3-8F95-E97DBC8A22C6}"/>
              </a:ext>
            </a:extLst>
          </p:cNvPr>
          <p:cNvCxnSpPr>
            <a:cxnSpLocks/>
          </p:cNvCxnSpPr>
          <p:nvPr/>
        </p:nvCxnSpPr>
        <p:spPr>
          <a:xfrm>
            <a:off x="14272691" y="-533400"/>
            <a:ext cx="205309" cy="4235954"/>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67A4B39C-74C0-4838-B57F-4333BE688F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7543800"/>
            <a:ext cx="1146375" cy="573187"/>
          </a:xfrm>
          <a:prstGeom prst="rect">
            <a:avLst/>
          </a:prstGeom>
        </p:spPr>
      </p:pic>
      <p:sp>
        <p:nvSpPr>
          <p:cNvPr id="12" name="Title 1">
            <a:extLst>
              <a:ext uri="{FF2B5EF4-FFF2-40B4-BE49-F238E27FC236}">
                <a16:creationId xmlns:a16="http://schemas.microsoft.com/office/drawing/2014/main" id="{5C16857A-4D3D-406C-BACC-FD964E96E57C}"/>
              </a:ext>
            </a:extLst>
          </p:cNvPr>
          <p:cNvSpPr txBox="1">
            <a:spLocks/>
          </p:cNvSpPr>
          <p:nvPr/>
        </p:nvSpPr>
        <p:spPr>
          <a:xfrm>
            <a:off x="685800" y="249311"/>
            <a:ext cx="13394383" cy="1590676"/>
          </a:xfrm>
          <a:prstGeom prst="rect">
            <a:avLst/>
          </a:prstGeom>
        </p:spPr>
        <p:txBody>
          <a:bodyPr vert="horz" lIns="91440" tIns="45720" rIns="91440" bIns="45720" rtlCol="0" anchor="t">
            <a:normAutofit/>
          </a:bodyPr>
          <a:lstStyle>
            <a:lvl1pPr algn="l" defTabSz="548640" rtl="0" eaLnBrk="1" latinLnBrk="0" hangingPunct="1">
              <a:spcBef>
                <a:spcPct val="0"/>
              </a:spcBef>
              <a:buNone/>
              <a:defRPr sz="432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sz="4800" dirty="0">
                <a:solidFill>
                  <a:srgbClr val="00B0F0"/>
                </a:solidFill>
              </a:rPr>
              <a:t>Balanced Twisted Pair Copper Cable Types</a:t>
            </a:r>
          </a:p>
        </p:txBody>
      </p:sp>
      <p:pic>
        <p:nvPicPr>
          <p:cNvPr id="13" name="Picture 5">
            <a:extLst>
              <a:ext uri="{FF2B5EF4-FFF2-40B4-BE49-F238E27FC236}">
                <a16:creationId xmlns:a16="http://schemas.microsoft.com/office/drawing/2014/main" id="{236A5127-FF3C-43E5-A4D4-6A05FBB129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3184" y="1183455"/>
            <a:ext cx="3441056" cy="5005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6">
            <a:extLst>
              <a:ext uri="{FF2B5EF4-FFF2-40B4-BE49-F238E27FC236}">
                <a16:creationId xmlns:a16="http://schemas.microsoft.com/office/drawing/2014/main" id="{A4CE85A3-0452-4633-B8EE-ABD61FD897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7016" y="1183455"/>
            <a:ext cx="3106658" cy="5005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7">
            <a:extLst>
              <a:ext uri="{FF2B5EF4-FFF2-40B4-BE49-F238E27FC236}">
                <a16:creationId xmlns:a16="http://schemas.microsoft.com/office/drawing/2014/main" id="{1E21241C-3931-4B0F-B275-F5C850C3E8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64124" y="1390027"/>
            <a:ext cx="3428474" cy="4532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Left Brace 16">
            <a:extLst>
              <a:ext uri="{FF2B5EF4-FFF2-40B4-BE49-F238E27FC236}">
                <a16:creationId xmlns:a16="http://schemas.microsoft.com/office/drawing/2014/main" id="{5666F62D-C9FB-4305-A966-D74748035D07}"/>
              </a:ext>
            </a:extLst>
          </p:cNvPr>
          <p:cNvSpPr/>
          <p:nvPr/>
        </p:nvSpPr>
        <p:spPr bwMode="auto">
          <a:xfrm rot="16200000">
            <a:off x="4594098" y="3410691"/>
            <a:ext cx="1035332" cy="5657161"/>
          </a:xfrm>
          <a:prstGeom prst="leftBrace">
            <a:avLst>
              <a:gd name="adj1" fmla="val 8333"/>
              <a:gd name="adj2" fmla="val 51986"/>
            </a:avLst>
          </a:prstGeom>
          <a:noFill/>
          <a:ln w="38100" cap="flat" cmpd="sng" algn="ctr">
            <a:solidFill>
              <a:schemeClr val="bg1">
                <a:lumMod val="50000"/>
              </a:schemeClr>
            </a:solidFill>
            <a:prstDash val="solid"/>
            <a:round/>
            <a:headEnd type="none" w="med" len="med"/>
            <a:tailEnd type="none" w="med" len="med"/>
          </a:ln>
          <a:effectLst/>
        </p:spPr>
        <p:txBody>
          <a:bodyPr vert="horz" wrap="square" lIns="96818" tIns="48409" rIns="96818" bIns="48409" numCol="1" rtlCol="0" anchor="t" anchorCtr="0" compatLnSpc="1">
            <a:prstTxWarp prst="textNoShape">
              <a:avLst/>
            </a:prstTxWarp>
          </a:bodyPr>
          <a:lstStyle/>
          <a:p>
            <a:pPr algn="ctr" defTabSz="968240"/>
            <a:endParaRPr lang="en-US" sz="1482" dirty="0">
              <a:latin typeface="Arial" charset="0"/>
            </a:endParaRPr>
          </a:p>
        </p:txBody>
      </p:sp>
      <p:sp>
        <p:nvSpPr>
          <p:cNvPr id="18" name="TextBox 17">
            <a:extLst>
              <a:ext uri="{FF2B5EF4-FFF2-40B4-BE49-F238E27FC236}">
                <a16:creationId xmlns:a16="http://schemas.microsoft.com/office/drawing/2014/main" id="{D1869D7D-3E9F-4CB6-84B3-7AA100891074}"/>
              </a:ext>
            </a:extLst>
          </p:cNvPr>
          <p:cNvSpPr txBox="1"/>
          <p:nvPr/>
        </p:nvSpPr>
        <p:spPr>
          <a:xfrm>
            <a:off x="2472108" y="6699638"/>
            <a:ext cx="4988865" cy="461665"/>
          </a:xfrm>
          <a:prstGeom prst="rect">
            <a:avLst/>
          </a:prstGeom>
          <a:noFill/>
        </p:spPr>
        <p:txBody>
          <a:bodyPr wrap="none" rtlCol="0">
            <a:spAutoFit/>
          </a:bodyPr>
          <a:lstStyle/>
          <a:p>
            <a:pPr algn="ctr"/>
            <a:r>
              <a:rPr lang="it-IT" sz="2400" b="1" dirty="0"/>
              <a:t>Category 3 (voice only), 5e, 6, 6A</a:t>
            </a:r>
            <a:endParaRPr lang="en-GB" sz="2400" b="1" dirty="0"/>
          </a:p>
        </p:txBody>
      </p:sp>
      <p:sp>
        <p:nvSpPr>
          <p:cNvPr id="19" name="TextBox 18">
            <a:extLst>
              <a:ext uri="{FF2B5EF4-FFF2-40B4-BE49-F238E27FC236}">
                <a16:creationId xmlns:a16="http://schemas.microsoft.com/office/drawing/2014/main" id="{F1DE3BF3-F89B-4FC0-B98E-2BA92711FDE9}"/>
              </a:ext>
            </a:extLst>
          </p:cNvPr>
          <p:cNvSpPr txBox="1"/>
          <p:nvPr/>
        </p:nvSpPr>
        <p:spPr>
          <a:xfrm>
            <a:off x="9378853" y="6613011"/>
            <a:ext cx="2682145" cy="461665"/>
          </a:xfrm>
          <a:prstGeom prst="rect">
            <a:avLst/>
          </a:prstGeom>
          <a:noFill/>
        </p:spPr>
        <p:txBody>
          <a:bodyPr wrap="none" rtlCol="0">
            <a:spAutoFit/>
          </a:bodyPr>
          <a:lstStyle/>
          <a:p>
            <a:pPr algn="ctr"/>
            <a:r>
              <a:rPr lang="it-IT" sz="2400" b="1" dirty="0"/>
              <a:t>Category 7, 7A, 8</a:t>
            </a:r>
            <a:endParaRPr lang="en-GB" sz="2400" b="1" dirty="0"/>
          </a:p>
        </p:txBody>
      </p:sp>
    </p:spTree>
    <p:extLst>
      <p:ext uri="{BB962C8B-B14F-4D97-AF65-F5344CB8AC3E}">
        <p14:creationId xmlns:p14="http://schemas.microsoft.com/office/powerpoint/2010/main" val="1265990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600" y="392769"/>
            <a:ext cx="10316002" cy="1584960"/>
          </a:xfrm>
        </p:spPr>
        <p:txBody>
          <a:bodyPr/>
          <a:lstStyle/>
          <a:p>
            <a:r>
              <a:rPr lang="en-US" dirty="0">
                <a:solidFill>
                  <a:srgbClr val="00B0F0"/>
                </a:solidFill>
              </a:rPr>
              <a:t>Copper Performance Categories</a:t>
            </a:r>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4115729618"/>
              </p:ext>
            </p:extLst>
          </p:nvPr>
        </p:nvGraphicFramePr>
        <p:xfrm>
          <a:off x="990601" y="1185249"/>
          <a:ext cx="9906000" cy="5859101"/>
        </p:xfrm>
        <a:graphic>
          <a:graphicData uri="http://schemas.openxmlformats.org/drawingml/2006/table">
            <a:tbl>
              <a:tblPr firstRow="1" firstCol="1" bandRow="1">
                <a:tableStyleId>{5C22544A-7EE6-4342-B048-85BDC9FD1C3A}</a:tableStyleId>
              </a:tblPr>
              <a:tblGrid>
                <a:gridCol w="1951582">
                  <a:extLst>
                    <a:ext uri="{9D8B030D-6E8A-4147-A177-3AD203B41FA5}">
                      <a16:colId xmlns:a16="http://schemas.microsoft.com/office/drawing/2014/main" val="20002"/>
                    </a:ext>
                  </a:extLst>
                </a:gridCol>
                <a:gridCol w="1988996">
                  <a:extLst>
                    <a:ext uri="{9D8B030D-6E8A-4147-A177-3AD203B41FA5}">
                      <a16:colId xmlns:a16="http://schemas.microsoft.com/office/drawing/2014/main" val="20003"/>
                    </a:ext>
                  </a:extLst>
                </a:gridCol>
                <a:gridCol w="2302935">
                  <a:extLst>
                    <a:ext uri="{9D8B030D-6E8A-4147-A177-3AD203B41FA5}">
                      <a16:colId xmlns:a16="http://schemas.microsoft.com/office/drawing/2014/main" val="20004"/>
                    </a:ext>
                  </a:extLst>
                </a:gridCol>
                <a:gridCol w="3662487">
                  <a:extLst>
                    <a:ext uri="{9D8B030D-6E8A-4147-A177-3AD203B41FA5}">
                      <a16:colId xmlns:a16="http://schemas.microsoft.com/office/drawing/2014/main" val="20005"/>
                    </a:ext>
                  </a:extLst>
                </a:gridCol>
              </a:tblGrid>
              <a:tr h="889205">
                <a:tc gridSpan="2">
                  <a:txBody>
                    <a:bodyPr/>
                    <a:lstStyle/>
                    <a:p>
                      <a:pPr algn="ctr">
                        <a:lnSpc>
                          <a:spcPct val="100000"/>
                        </a:lnSpc>
                        <a:spcAft>
                          <a:spcPts val="0"/>
                        </a:spcAft>
                      </a:pPr>
                      <a:r>
                        <a:rPr lang="en-GB" sz="1800" dirty="0">
                          <a:solidFill>
                            <a:schemeClr val="bg1"/>
                          </a:solidFill>
                          <a:effectLst/>
                          <a:latin typeface="Arial" panose="020B0604020202020204" pitchFamily="34" charset="0"/>
                          <a:cs typeface="Arial" panose="020B0604020202020204" pitchFamily="34" charset="0"/>
                        </a:rPr>
                        <a:t>Components</a:t>
                      </a:r>
                      <a:br>
                        <a:rPr lang="en-GB" sz="1800" dirty="0">
                          <a:solidFill>
                            <a:schemeClr val="bg1"/>
                          </a:solidFill>
                          <a:effectLst/>
                          <a:latin typeface="Arial" panose="020B0604020202020204" pitchFamily="34" charset="0"/>
                          <a:cs typeface="Arial" panose="020B0604020202020204" pitchFamily="34" charset="0"/>
                        </a:rPr>
                      </a:br>
                      <a:r>
                        <a:rPr lang="en-GB" sz="1800" dirty="0">
                          <a:solidFill>
                            <a:schemeClr val="bg1"/>
                          </a:solidFill>
                          <a:effectLst/>
                          <a:latin typeface="Arial" panose="020B0604020202020204" pitchFamily="34" charset="0"/>
                          <a:cs typeface="Arial" panose="020B0604020202020204" pitchFamily="34" charset="0"/>
                        </a:rPr>
                        <a:t>(cable and connecting hardware)</a:t>
                      </a:r>
                      <a:endParaRPr lang="en-GB" sz="1800" dirty="0">
                        <a:solidFill>
                          <a:schemeClr val="bg1"/>
                        </a:solidFill>
                        <a:effectLst/>
                        <a:latin typeface="Arial" panose="020B0604020202020204" pitchFamily="34" charset="0"/>
                        <a:ea typeface="Times New Roman"/>
                        <a:cs typeface="Arial" panose="020B0604020202020204" pitchFamily="34" charset="0"/>
                      </a:endParaRPr>
                    </a:p>
                  </a:txBody>
                  <a:tcPr marL="42157" marR="421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hMerge="1">
                  <a:txBody>
                    <a:bodyPr/>
                    <a:lstStyle/>
                    <a:p>
                      <a:endParaRPr lang="en-GB"/>
                    </a:p>
                  </a:txBody>
                  <a:tcPr/>
                </a:tc>
                <a:tc rowSpan="2">
                  <a:txBody>
                    <a:bodyPr/>
                    <a:lstStyle/>
                    <a:p>
                      <a:pPr algn="ctr">
                        <a:lnSpc>
                          <a:spcPct val="100000"/>
                        </a:lnSpc>
                        <a:spcAft>
                          <a:spcPts val="0"/>
                        </a:spcAft>
                      </a:pPr>
                      <a:r>
                        <a:rPr lang="en-GB" sz="1800" dirty="0">
                          <a:solidFill>
                            <a:schemeClr val="bg1"/>
                          </a:solidFill>
                          <a:effectLst/>
                          <a:latin typeface="Arial" panose="020B0604020202020204" pitchFamily="34" charset="0"/>
                          <a:ea typeface="Times New Roman"/>
                          <a:cs typeface="Arial" panose="020B0604020202020204" pitchFamily="34" charset="0"/>
                        </a:rPr>
                        <a:t>Bandwidth</a:t>
                      </a:r>
                      <a:br>
                        <a:rPr lang="en-GB" sz="1800" dirty="0">
                          <a:solidFill>
                            <a:schemeClr val="bg1"/>
                          </a:solidFill>
                          <a:effectLst/>
                          <a:latin typeface="Arial" panose="020B0604020202020204" pitchFamily="34" charset="0"/>
                          <a:ea typeface="Times New Roman"/>
                          <a:cs typeface="Arial" panose="020B0604020202020204" pitchFamily="34" charset="0"/>
                        </a:rPr>
                      </a:br>
                      <a:r>
                        <a:rPr lang="en-GB" sz="1800" dirty="0">
                          <a:solidFill>
                            <a:schemeClr val="bg1"/>
                          </a:solidFill>
                          <a:effectLst/>
                          <a:latin typeface="Arial" panose="020B0604020202020204" pitchFamily="34" charset="0"/>
                          <a:ea typeface="Times New Roman"/>
                          <a:cs typeface="Arial" panose="020B0604020202020204" pitchFamily="34" charset="0"/>
                        </a:rPr>
                        <a:t>(Characterization Frequency)</a:t>
                      </a:r>
                    </a:p>
                  </a:txBody>
                  <a:tcPr marL="42157" marR="421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rowSpan="2">
                  <a:txBody>
                    <a:bodyPr/>
                    <a:lstStyle/>
                    <a:p>
                      <a:pPr algn="ctr">
                        <a:lnSpc>
                          <a:spcPct val="100000"/>
                        </a:lnSpc>
                        <a:spcAft>
                          <a:spcPts val="0"/>
                        </a:spcAft>
                      </a:pPr>
                      <a:r>
                        <a:rPr lang="en-GB" sz="1800" dirty="0">
                          <a:solidFill>
                            <a:schemeClr val="bg1"/>
                          </a:solidFill>
                          <a:effectLst/>
                          <a:latin typeface="Arial" panose="020B0604020202020204" pitchFamily="34" charset="0"/>
                          <a:cs typeface="Arial" panose="020B0604020202020204" pitchFamily="34" charset="0"/>
                        </a:rPr>
                        <a:t>Maximum Recommended Application</a:t>
                      </a:r>
                      <a:endParaRPr lang="en-GB" sz="1800" dirty="0">
                        <a:solidFill>
                          <a:schemeClr val="bg1"/>
                        </a:solidFill>
                        <a:effectLst/>
                        <a:latin typeface="Arial" panose="020B0604020202020204" pitchFamily="34" charset="0"/>
                        <a:ea typeface="Times New Roman"/>
                        <a:cs typeface="Arial" panose="020B0604020202020204" pitchFamily="34" charset="0"/>
                      </a:endParaRPr>
                    </a:p>
                  </a:txBody>
                  <a:tcPr marL="42157" marR="421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498661">
                <a:tc>
                  <a:txBody>
                    <a:bodyPr/>
                    <a:lstStyle/>
                    <a:p>
                      <a:pPr algn="ctr">
                        <a:lnSpc>
                          <a:spcPts val="1350"/>
                        </a:lnSpc>
                        <a:spcAft>
                          <a:spcPts val="0"/>
                        </a:spcAft>
                      </a:pPr>
                      <a:r>
                        <a:rPr lang="en-GB" sz="1800" b="1" dirty="0">
                          <a:solidFill>
                            <a:schemeClr val="bg1"/>
                          </a:solidFill>
                          <a:effectLst/>
                          <a:latin typeface="Arial" panose="020B0604020202020204" pitchFamily="34" charset="0"/>
                          <a:cs typeface="Arial" panose="020B0604020202020204" pitchFamily="34" charset="0"/>
                        </a:rPr>
                        <a:t>ISO/IEC</a:t>
                      </a:r>
                      <a:endParaRPr lang="en-GB" sz="1800" b="1" dirty="0">
                        <a:solidFill>
                          <a:schemeClr val="bg1"/>
                        </a:solidFill>
                        <a:effectLst/>
                        <a:latin typeface="Arial" panose="020B0604020202020204" pitchFamily="34" charset="0"/>
                        <a:ea typeface="Times New Roman"/>
                        <a:cs typeface="Arial" panose="020B0604020202020204" pitchFamily="34" charset="0"/>
                      </a:endParaRPr>
                    </a:p>
                  </a:txBody>
                  <a:tcPr marL="42157" marR="421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lnSpc>
                          <a:spcPts val="1350"/>
                        </a:lnSpc>
                        <a:spcAft>
                          <a:spcPts val="0"/>
                        </a:spcAft>
                      </a:pPr>
                      <a:r>
                        <a:rPr lang="en-GB" sz="1800" b="1" dirty="0">
                          <a:solidFill>
                            <a:schemeClr val="bg1"/>
                          </a:solidFill>
                          <a:effectLst/>
                          <a:latin typeface="Arial" panose="020B0604020202020204" pitchFamily="34" charset="0"/>
                          <a:cs typeface="Arial" panose="020B0604020202020204" pitchFamily="34" charset="0"/>
                        </a:rPr>
                        <a:t>ANSI/TIA</a:t>
                      </a:r>
                      <a:endParaRPr lang="en-GB" sz="1800" b="1" dirty="0">
                        <a:solidFill>
                          <a:schemeClr val="bg1"/>
                        </a:solidFill>
                        <a:effectLst/>
                        <a:latin typeface="Arial" panose="020B0604020202020204" pitchFamily="34" charset="0"/>
                        <a:ea typeface="Times New Roman"/>
                        <a:cs typeface="Arial" panose="020B0604020202020204" pitchFamily="34" charset="0"/>
                      </a:endParaRPr>
                    </a:p>
                  </a:txBody>
                  <a:tcPr marL="42157" marR="421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vMerge="1">
                  <a:txBody>
                    <a:bodyPr/>
                    <a:lstStyle/>
                    <a:p>
                      <a:pPr algn="ctr">
                        <a:lnSpc>
                          <a:spcPts val="1350"/>
                        </a:lnSpc>
                        <a:spcAft>
                          <a:spcPts val="0"/>
                        </a:spcAft>
                      </a:pPr>
                      <a:endParaRPr lang="en-GB" sz="2000" b="1">
                        <a:solidFill>
                          <a:schemeClr val="bg1"/>
                        </a:solidFill>
                        <a:effectLst/>
                        <a:latin typeface="Helvetica"/>
                        <a:ea typeface="Times New Roman"/>
                        <a:cs typeface="Times New Roman"/>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vMerge="1">
                  <a:txBody>
                    <a:bodyPr/>
                    <a:lstStyle/>
                    <a:p>
                      <a:endParaRPr lang="en-GB"/>
                    </a:p>
                  </a:txBody>
                  <a:tcPr/>
                </a:tc>
                <a:extLst>
                  <a:ext uri="{0D108BD9-81ED-4DB2-BD59-A6C34878D82A}">
                    <a16:rowId xmlns:a16="http://schemas.microsoft.com/office/drawing/2014/main" val="10001"/>
                  </a:ext>
                </a:extLst>
              </a:tr>
              <a:tr h="539216">
                <a:tc>
                  <a:txBody>
                    <a:bodyPr/>
                    <a:lstStyle/>
                    <a:p>
                      <a:pPr algn="ctr">
                        <a:lnSpc>
                          <a:spcPts val="1350"/>
                        </a:lnSpc>
                        <a:spcAft>
                          <a:spcPts val="0"/>
                        </a:spcAft>
                      </a:pPr>
                      <a:r>
                        <a:rPr lang="en-GB" sz="1800" dirty="0">
                          <a:solidFill>
                            <a:schemeClr val="tx1"/>
                          </a:solidFill>
                          <a:effectLst/>
                          <a:latin typeface="Arial" panose="020B0604020202020204" pitchFamily="34" charset="0"/>
                          <a:cs typeface="Arial" panose="020B0604020202020204" pitchFamily="34" charset="0"/>
                        </a:rPr>
                        <a:t>Category 3</a:t>
                      </a:r>
                      <a:endParaRPr lang="en-GB" sz="1800" dirty="0">
                        <a:solidFill>
                          <a:schemeClr val="tx1"/>
                        </a:solidFill>
                        <a:effectLst/>
                        <a:latin typeface="Arial" panose="020B0604020202020204" pitchFamily="34" charset="0"/>
                        <a:ea typeface="Times New Roman"/>
                        <a:cs typeface="Arial" panose="020B0604020202020204" pitchFamily="34" charset="0"/>
                      </a:endParaRPr>
                    </a:p>
                  </a:txBody>
                  <a:tcPr marL="42157" marR="421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350"/>
                        </a:lnSpc>
                        <a:spcAft>
                          <a:spcPts val="0"/>
                        </a:spcAft>
                      </a:pPr>
                      <a:r>
                        <a:rPr lang="en-GB" sz="1800" dirty="0">
                          <a:solidFill>
                            <a:schemeClr val="tx1"/>
                          </a:solidFill>
                          <a:effectLst/>
                          <a:latin typeface="Arial" panose="020B0604020202020204" pitchFamily="34" charset="0"/>
                          <a:cs typeface="Arial" panose="020B0604020202020204" pitchFamily="34" charset="0"/>
                        </a:rPr>
                        <a:t>Category 3</a:t>
                      </a:r>
                      <a:endParaRPr lang="en-GB" sz="1800" dirty="0">
                        <a:solidFill>
                          <a:schemeClr val="tx1"/>
                        </a:solidFill>
                        <a:effectLst/>
                        <a:latin typeface="Arial" panose="020B0604020202020204" pitchFamily="34" charset="0"/>
                        <a:ea typeface="Times New Roman"/>
                        <a:cs typeface="Arial" panose="020B0604020202020204" pitchFamily="34" charset="0"/>
                      </a:endParaRPr>
                    </a:p>
                  </a:txBody>
                  <a:tcPr marL="42157" marR="421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350"/>
                        </a:lnSpc>
                        <a:spcAft>
                          <a:spcPts val="0"/>
                        </a:spcAft>
                      </a:pPr>
                      <a:r>
                        <a:rPr lang="en-GB" sz="1800" dirty="0">
                          <a:solidFill>
                            <a:schemeClr val="tx1"/>
                          </a:solidFill>
                          <a:effectLst/>
                          <a:latin typeface="Arial" panose="020B0604020202020204" pitchFamily="34" charset="0"/>
                          <a:ea typeface="Times New Roman"/>
                          <a:cs typeface="Arial" panose="020B0604020202020204" pitchFamily="34" charset="0"/>
                        </a:rPr>
                        <a:t>16 MHz</a:t>
                      </a:r>
                    </a:p>
                  </a:txBody>
                  <a:tcPr marL="42157" marR="421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466725" algn="l">
                        <a:lnSpc>
                          <a:spcPts val="1350"/>
                        </a:lnSpc>
                        <a:spcAft>
                          <a:spcPts val="0"/>
                        </a:spcAft>
                      </a:pPr>
                      <a:r>
                        <a:rPr lang="en-GB" sz="1800" dirty="0">
                          <a:solidFill>
                            <a:schemeClr val="tx1"/>
                          </a:solidFill>
                          <a:effectLst/>
                          <a:latin typeface="Arial" panose="020B0604020202020204" pitchFamily="34" charset="0"/>
                          <a:cs typeface="Arial" panose="020B0604020202020204" pitchFamily="34" charset="0"/>
                        </a:rPr>
                        <a:t>10BASE-T</a:t>
                      </a:r>
                      <a:endParaRPr lang="en-GB" sz="1800" dirty="0">
                        <a:solidFill>
                          <a:schemeClr val="tx1"/>
                        </a:solidFill>
                        <a:effectLst/>
                        <a:latin typeface="Arial" panose="020B0604020202020204" pitchFamily="34" charset="0"/>
                        <a:ea typeface="Times New Roman"/>
                        <a:cs typeface="Arial" panose="020B0604020202020204" pitchFamily="34" charset="0"/>
                      </a:endParaRPr>
                    </a:p>
                  </a:txBody>
                  <a:tcPr marL="42157" marR="421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525699">
                <a:tc>
                  <a:txBody>
                    <a:bodyPr/>
                    <a:lstStyle/>
                    <a:p>
                      <a:pPr algn="ctr">
                        <a:lnSpc>
                          <a:spcPts val="1350"/>
                        </a:lnSpc>
                        <a:spcAft>
                          <a:spcPts val="0"/>
                        </a:spcAft>
                      </a:pPr>
                      <a:r>
                        <a:rPr lang="en-GB" sz="1800" dirty="0">
                          <a:solidFill>
                            <a:schemeClr val="tx1"/>
                          </a:solidFill>
                          <a:effectLst/>
                          <a:latin typeface="Arial" panose="020B0604020202020204" pitchFamily="34" charset="0"/>
                          <a:cs typeface="Arial" panose="020B0604020202020204" pitchFamily="34" charset="0"/>
                        </a:rPr>
                        <a:t>Category 5</a:t>
                      </a:r>
                      <a:endParaRPr lang="en-GB" sz="1800" dirty="0">
                        <a:solidFill>
                          <a:schemeClr val="tx1"/>
                        </a:solidFill>
                        <a:effectLst/>
                        <a:latin typeface="Arial" panose="020B0604020202020204" pitchFamily="34" charset="0"/>
                        <a:ea typeface="Times New Roman"/>
                        <a:cs typeface="Arial" panose="020B0604020202020204" pitchFamily="34" charset="0"/>
                      </a:endParaRPr>
                    </a:p>
                  </a:txBody>
                  <a:tcPr marL="42157" marR="421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350"/>
                        </a:lnSpc>
                        <a:spcAft>
                          <a:spcPts val="0"/>
                        </a:spcAft>
                      </a:pPr>
                      <a:r>
                        <a:rPr lang="en-GB" sz="1800" dirty="0">
                          <a:solidFill>
                            <a:schemeClr val="tx1"/>
                          </a:solidFill>
                          <a:effectLst/>
                          <a:latin typeface="Arial" panose="020B0604020202020204" pitchFamily="34" charset="0"/>
                          <a:cs typeface="Arial" panose="020B0604020202020204" pitchFamily="34" charset="0"/>
                        </a:rPr>
                        <a:t>Category 5e</a:t>
                      </a:r>
                      <a:endParaRPr lang="en-GB" sz="1800" dirty="0">
                        <a:solidFill>
                          <a:schemeClr val="tx1"/>
                        </a:solidFill>
                        <a:effectLst/>
                        <a:latin typeface="Arial" panose="020B0604020202020204" pitchFamily="34" charset="0"/>
                        <a:ea typeface="Times New Roman"/>
                        <a:cs typeface="Arial" panose="020B0604020202020204" pitchFamily="34" charset="0"/>
                      </a:endParaRPr>
                    </a:p>
                  </a:txBody>
                  <a:tcPr marL="42157" marR="421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350"/>
                        </a:lnSpc>
                        <a:spcAft>
                          <a:spcPts val="0"/>
                        </a:spcAft>
                      </a:pPr>
                      <a:r>
                        <a:rPr lang="en-GB" sz="1800" dirty="0">
                          <a:solidFill>
                            <a:schemeClr val="tx1"/>
                          </a:solidFill>
                          <a:effectLst/>
                          <a:latin typeface="Arial" panose="020B0604020202020204" pitchFamily="34" charset="0"/>
                          <a:ea typeface="Times New Roman"/>
                          <a:cs typeface="Arial" panose="020B0604020202020204" pitchFamily="34" charset="0"/>
                        </a:rPr>
                        <a:t>100 MHz</a:t>
                      </a:r>
                    </a:p>
                  </a:txBody>
                  <a:tcPr marL="42157" marR="421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466725" algn="l">
                        <a:lnSpc>
                          <a:spcPts val="1350"/>
                        </a:lnSpc>
                        <a:spcAft>
                          <a:spcPts val="0"/>
                        </a:spcAft>
                      </a:pPr>
                      <a:r>
                        <a:rPr lang="en-GB" sz="1800" dirty="0">
                          <a:solidFill>
                            <a:schemeClr val="tx1"/>
                          </a:solidFill>
                          <a:effectLst/>
                          <a:latin typeface="Arial" panose="020B0604020202020204" pitchFamily="34" charset="0"/>
                          <a:cs typeface="Arial" panose="020B0604020202020204" pitchFamily="34" charset="0"/>
                        </a:rPr>
                        <a:t>100BASE-TX</a:t>
                      </a:r>
                      <a:endParaRPr lang="en-GB" sz="1800" dirty="0">
                        <a:solidFill>
                          <a:schemeClr val="tx1"/>
                        </a:solidFill>
                        <a:effectLst/>
                        <a:latin typeface="Arial" panose="020B0604020202020204" pitchFamily="34" charset="0"/>
                        <a:ea typeface="Times New Roman"/>
                        <a:cs typeface="Arial" panose="020B0604020202020204" pitchFamily="34" charset="0"/>
                      </a:endParaRPr>
                    </a:p>
                  </a:txBody>
                  <a:tcPr marL="42157" marR="421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525699">
                <a:tc>
                  <a:txBody>
                    <a:bodyPr/>
                    <a:lstStyle/>
                    <a:p>
                      <a:pPr algn="ctr">
                        <a:lnSpc>
                          <a:spcPts val="1350"/>
                        </a:lnSpc>
                        <a:spcAft>
                          <a:spcPts val="0"/>
                        </a:spcAft>
                      </a:pPr>
                      <a:r>
                        <a:rPr lang="en-GB" sz="1800" dirty="0">
                          <a:solidFill>
                            <a:schemeClr val="tx1"/>
                          </a:solidFill>
                          <a:effectLst/>
                          <a:latin typeface="Arial" panose="020B0604020202020204" pitchFamily="34" charset="0"/>
                          <a:cs typeface="Arial" panose="020B0604020202020204" pitchFamily="34" charset="0"/>
                        </a:rPr>
                        <a:t>Category 6</a:t>
                      </a:r>
                      <a:endParaRPr lang="en-GB" sz="1800" dirty="0">
                        <a:solidFill>
                          <a:schemeClr val="tx1"/>
                        </a:solidFill>
                        <a:effectLst/>
                        <a:latin typeface="Arial" panose="020B0604020202020204" pitchFamily="34" charset="0"/>
                        <a:ea typeface="Times New Roman"/>
                        <a:cs typeface="Arial" panose="020B0604020202020204" pitchFamily="34" charset="0"/>
                      </a:endParaRPr>
                    </a:p>
                  </a:txBody>
                  <a:tcPr marL="42157" marR="421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350"/>
                        </a:lnSpc>
                        <a:spcAft>
                          <a:spcPts val="0"/>
                        </a:spcAft>
                      </a:pPr>
                      <a:r>
                        <a:rPr lang="en-GB" sz="1800" dirty="0">
                          <a:solidFill>
                            <a:schemeClr val="tx1"/>
                          </a:solidFill>
                          <a:effectLst/>
                          <a:latin typeface="Arial" panose="020B0604020202020204" pitchFamily="34" charset="0"/>
                          <a:cs typeface="Arial" panose="020B0604020202020204" pitchFamily="34" charset="0"/>
                        </a:rPr>
                        <a:t>Category 6</a:t>
                      </a:r>
                      <a:endParaRPr lang="en-GB" sz="1800" dirty="0">
                        <a:solidFill>
                          <a:schemeClr val="tx1"/>
                        </a:solidFill>
                        <a:effectLst/>
                        <a:latin typeface="Arial" panose="020B0604020202020204" pitchFamily="34" charset="0"/>
                        <a:ea typeface="Times New Roman"/>
                        <a:cs typeface="Arial" panose="020B0604020202020204" pitchFamily="34" charset="0"/>
                      </a:endParaRPr>
                    </a:p>
                  </a:txBody>
                  <a:tcPr marL="42157" marR="421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350"/>
                        </a:lnSpc>
                        <a:spcAft>
                          <a:spcPts val="0"/>
                        </a:spcAft>
                      </a:pPr>
                      <a:r>
                        <a:rPr lang="en-GB" sz="1800" dirty="0">
                          <a:solidFill>
                            <a:schemeClr val="tx1"/>
                          </a:solidFill>
                          <a:effectLst/>
                          <a:latin typeface="Arial" panose="020B0604020202020204" pitchFamily="34" charset="0"/>
                          <a:ea typeface="Times New Roman"/>
                          <a:cs typeface="Arial" panose="020B0604020202020204" pitchFamily="34" charset="0"/>
                        </a:rPr>
                        <a:t>250 MHz</a:t>
                      </a:r>
                    </a:p>
                  </a:txBody>
                  <a:tcPr marL="42157" marR="421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466725" algn="l">
                        <a:lnSpc>
                          <a:spcPts val="1350"/>
                        </a:lnSpc>
                        <a:spcAft>
                          <a:spcPts val="0"/>
                        </a:spcAft>
                      </a:pPr>
                      <a:r>
                        <a:rPr lang="en-GB" sz="1800" dirty="0">
                          <a:solidFill>
                            <a:schemeClr val="tx1"/>
                          </a:solidFill>
                          <a:effectLst/>
                          <a:latin typeface="Arial" panose="020B0604020202020204" pitchFamily="34" charset="0"/>
                          <a:cs typeface="Arial" panose="020B0604020202020204" pitchFamily="34" charset="0"/>
                        </a:rPr>
                        <a:t>1000BASE-T</a:t>
                      </a:r>
                      <a:endParaRPr lang="en-GB" sz="1800" dirty="0">
                        <a:solidFill>
                          <a:schemeClr val="tx1"/>
                        </a:solidFill>
                        <a:effectLst/>
                        <a:latin typeface="Arial" panose="020B0604020202020204" pitchFamily="34" charset="0"/>
                        <a:ea typeface="Times New Roman"/>
                        <a:cs typeface="Arial" panose="020B0604020202020204" pitchFamily="34" charset="0"/>
                      </a:endParaRPr>
                    </a:p>
                  </a:txBody>
                  <a:tcPr marL="42157" marR="421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525699">
                <a:tc>
                  <a:txBody>
                    <a:bodyPr/>
                    <a:lstStyle/>
                    <a:p>
                      <a:pPr algn="ctr">
                        <a:lnSpc>
                          <a:spcPts val="1350"/>
                        </a:lnSpc>
                        <a:spcAft>
                          <a:spcPts val="0"/>
                        </a:spcAft>
                      </a:pPr>
                      <a:r>
                        <a:rPr lang="en-GB" sz="1800" dirty="0">
                          <a:solidFill>
                            <a:schemeClr val="tx1"/>
                          </a:solidFill>
                          <a:effectLst/>
                          <a:latin typeface="Arial" panose="020B0604020202020204" pitchFamily="34" charset="0"/>
                          <a:cs typeface="Arial" panose="020B0604020202020204" pitchFamily="34" charset="0"/>
                        </a:rPr>
                        <a:t>Category 6</a:t>
                      </a:r>
                      <a:r>
                        <a:rPr lang="en-GB" sz="1800" baseline="-25000" dirty="0">
                          <a:solidFill>
                            <a:schemeClr val="tx1"/>
                          </a:solidFill>
                          <a:effectLst/>
                          <a:latin typeface="Arial" panose="020B0604020202020204" pitchFamily="34" charset="0"/>
                          <a:cs typeface="Arial" panose="020B0604020202020204" pitchFamily="34" charset="0"/>
                        </a:rPr>
                        <a:t>A</a:t>
                      </a:r>
                      <a:endParaRPr lang="en-GB" sz="1800" dirty="0">
                        <a:solidFill>
                          <a:schemeClr val="tx1"/>
                        </a:solidFill>
                        <a:effectLst/>
                        <a:latin typeface="Arial" panose="020B0604020202020204" pitchFamily="34" charset="0"/>
                        <a:ea typeface="Times New Roman"/>
                        <a:cs typeface="Arial" panose="020B0604020202020204" pitchFamily="34" charset="0"/>
                      </a:endParaRPr>
                    </a:p>
                  </a:txBody>
                  <a:tcPr marL="42157" marR="421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350"/>
                        </a:lnSpc>
                        <a:spcAft>
                          <a:spcPts val="0"/>
                        </a:spcAft>
                      </a:pPr>
                      <a:r>
                        <a:rPr lang="en-GB" sz="1800" dirty="0">
                          <a:solidFill>
                            <a:schemeClr val="tx1"/>
                          </a:solidFill>
                          <a:effectLst/>
                          <a:latin typeface="Arial" panose="020B0604020202020204" pitchFamily="34" charset="0"/>
                          <a:cs typeface="Arial" panose="020B0604020202020204" pitchFamily="34" charset="0"/>
                        </a:rPr>
                        <a:t>Category 6A</a:t>
                      </a:r>
                      <a:endParaRPr lang="en-GB" sz="1800" dirty="0">
                        <a:solidFill>
                          <a:schemeClr val="tx1"/>
                        </a:solidFill>
                        <a:effectLst/>
                        <a:latin typeface="Arial" panose="020B0604020202020204" pitchFamily="34" charset="0"/>
                        <a:ea typeface="Times New Roman"/>
                        <a:cs typeface="Arial" panose="020B0604020202020204" pitchFamily="34" charset="0"/>
                      </a:endParaRPr>
                    </a:p>
                  </a:txBody>
                  <a:tcPr marL="42157" marR="421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350"/>
                        </a:lnSpc>
                        <a:spcAft>
                          <a:spcPts val="0"/>
                        </a:spcAft>
                      </a:pPr>
                      <a:r>
                        <a:rPr lang="en-GB" sz="1800" dirty="0">
                          <a:solidFill>
                            <a:schemeClr val="tx1"/>
                          </a:solidFill>
                          <a:effectLst/>
                          <a:latin typeface="Arial" panose="020B0604020202020204" pitchFamily="34" charset="0"/>
                          <a:ea typeface="Times New Roman"/>
                          <a:cs typeface="Arial" panose="020B0604020202020204" pitchFamily="34" charset="0"/>
                        </a:rPr>
                        <a:t>500 MHz</a:t>
                      </a:r>
                    </a:p>
                  </a:txBody>
                  <a:tcPr marL="42157" marR="421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466725" algn="l">
                        <a:lnSpc>
                          <a:spcPts val="1350"/>
                        </a:lnSpc>
                        <a:spcAft>
                          <a:spcPts val="0"/>
                        </a:spcAft>
                      </a:pPr>
                      <a:r>
                        <a:rPr lang="en-GB" sz="1800" dirty="0">
                          <a:solidFill>
                            <a:schemeClr val="tx1"/>
                          </a:solidFill>
                          <a:effectLst/>
                          <a:latin typeface="Arial" panose="020B0604020202020204" pitchFamily="34" charset="0"/>
                          <a:cs typeface="Arial" panose="020B0604020202020204" pitchFamily="34" charset="0"/>
                        </a:rPr>
                        <a:t>10GBASE-T</a:t>
                      </a:r>
                      <a:endParaRPr lang="en-GB" sz="1800" dirty="0">
                        <a:solidFill>
                          <a:schemeClr val="tx1"/>
                        </a:solidFill>
                        <a:effectLst/>
                        <a:latin typeface="Arial" panose="020B0604020202020204" pitchFamily="34" charset="0"/>
                        <a:ea typeface="Times New Roman"/>
                        <a:cs typeface="Arial" panose="020B0604020202020204" pitchFamily="34" charset="0"/>
                      </a:endParaRPr>
                    </a:p>
                  </a:txBody>
                  <a:tcPr marL="42157" marR="421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525699">
                <a:tc>
                  <a:txBody>
                    <a:bodyPr/>
                    <a:lstStyle/>
                    <a:p>
                      <a:pPr algn="ctr">
                        <a:lnSpc>
                          <a:spcPts val="1350"/>
                        </a:lnSpc>
                        <a:spcAft>
                          <a:spcPts val="0"/>
                        </a:spcAft>
                      </a:pPr>
                      <a:r>
                        <a:rPr lang="en-GB" sz="1800" dirty="0">
                          <a:solidFill>
                            <a:schemeClr val="tx1"/>
                          </a:solidFill>
                          <a:effectLst/>
                          <a:latin typeface="Arial" panose="020B0604020202020204" pitchFamily="34" charset="0"/>
                          <a:cs typeface="Arial" panose="020B0604020202020204" pitchFamily="34" charset="0"/>
                        </a:rPr>
                        <a:t>Category 7</a:t>
                      </a:r>
                      <a:endParaRPr lang="en-GB" sz="1800" dirty="0">
                        <a:solidFill>
                          <a:schemeClr val="tx1"/>
                        </a:solidFill>
                        <a:effectLst/>
                        <a:latin typeface="Arial" panose="020B0604020202020204" pitchFamily="34" charset="0"/>
                        <a:ea typeface="Times New Roman"/>
                        <a:cs typeface="Arial" panose="020B0604020202020204" pitchFamily="34" charset="0"/>
                      </a:endParaRPr>
                    </a:p>
                  </a:txBody>
                  <a:tcPr marL="42157" marR="421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350"/>
                        </a:lnSpc>
                        <a:spcAft>
                          <a:spcPts val="0"/>
                        </a:spcAft>
                      </a:pPr>
                      <a:r>
                        <a:rPr lang="en-GB" sz="1800" dirty="0">
                          <a:solidFill>
                            <a:schemeClr val="tx1"/>
                          </a:solidFill>
                          <a:effectLst/>
                          <a:latin typeface="Arial" panose="020B0604020202020204" pitchFamily="34" charset="0"/>
                          <a:cs typeface="Arial" panose="020B0604020202020204" pitchFamily="34" charset="0"/>
                        </a:rPr>
                        <a:t>--</a:t>
                      </a:r>
                      <a:endParaRPr lang="en-GB" sz="1800" dirty="0">
                        <a:solidFill>
                          <a:schemeClr val="tx1"/>
                        </a:solidFill>
                        <a:effectLst/>
                        <a:latin typeface="Arial" panose="020B0604020202020204" pitchFamily="34" charset="0"/>
                        <a:ea typeface="Times New Roman"/>
                        <a:cs typeface="Arial" panose="020B0604020202020204" pitchFamily="34" charset="0"/>
                      </a:endParaRPr>
                    </a:p>
                  </a:txBody>
                  <a:tcPr marL="42157" marR="421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350"/>
                        </a:lnSpc>
                        <a:spcAft>
                          <a:spcPts val="0"/>
                        </a:spcAft>
                      </a:pPr>
                      <a:r>
                        <a:rPr lang="en-GB" sz="1800" dirty="0">
                          <a:solidFill>
                            <a:schemeClr val="tx1"/>
                          </a:solidFill>
                          <a:effectLst/>
                          <a:latin typeface="Arial" panose="020B0604020202020204" pitchFamily="34" charset="0"/>
                          <a:ea typeface="Times New Roman"/>
                          <a:cs typeface="Arial" panose="020B0604020202020204" pitchFamily="34" charset="0"/>
                        </a:rPr>
                        <a:t>600 MHz</a:t>
                      </a:r>
                    </a:p>
                  </a:txBody>
                  <a:tcPr marL="42157" marR="421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ts val="1350"/>
                        </a:lnSpc>
                        <a:spcAft>
                          <a:spcPts val="0"/>
                        </a:spcAft>
                      </a:pPr>
                      <a:r>
                        <a:rPr lang="en-GB" sz="1800" dirty="0">
                          <a:solidFill>
                            <a:schemeClr val="tx1"/>
                          </a:solidFill>
                          <a:effectLst/>
                          <a:latin typeface="Arial" panose="020B0604020202020204" pitchFamily="34" charset="0"/>
                          <a:cs typeface="Arial" panose="020B0604020202020204" pitchFamily="34" charset="0"/>
                        </a:rPr>
                        <a:t>10GBASE-T and cable sharing</a:t>
                      </a:r>
                      <a:endParaRPr lang="en-GB" sz="1800" dirty="0">
                        <a:solidFill>
                          <a:schemeClr val="tx1"/>
                        </a:solidFill>
                        <a:effectLst/>
                        <a:latin typeface="Arial" panose="020B0604020202020204" pitchFamily="34" charset="0"/>
                        <a:ea typeface="Times New Roman"/>
                        <a:cs typeface="Arial" panose="020B0604020202020204" pitchFamily="34" charset="0"/>
                      </a:endParaRPr>
                    </a:p>
                  </a:txBody>
                  <a:tcPr marL="42157" marR="421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609741">
                <a:tc>
                  <a:txBody>
                    <a:bodyPr/>
                    <a:lstStyle/>
                    <a:p>
                      <a:pPr algn="ctr">
                        <a:lnSpc>
                          <a:spcPts val="1350"/>
                        </a:lnSpc>
                        <a:spcAft>
                          <a:spcPts val="0"/>
                        </a:spcAft>
                      </a:pPr>
                      <a:r>
                        <a:rPr lang="en-GB" sz="1800" dirty="0">
                          <a:solidFill>
                            <a:schemeClr val="tx1"/>
                          </a:solidFill>
                          <a:effectLst/>
                          <a:latin typeface="Arial" panose="020B0604020202020204" pitchFamily="34" charset="0"/>
                          <a:cs typeface="Arial" panose="020B0604020202020204" pitchFamily="34" charset="0"/>
                        </a:rPr>
                        <a:t>Category 7</a:t>
                      </a:r>
                      <a:r>
                        <a:rPr lang="en-GB" sz="1800" baseline="-25000" dirty="0">
                          <a:solidFill>
                            <a:schemeClr val="tx1"/>
                          </a:solidFill>
                          <a:effectLst/>
                          <a:latin typeface="Arial" panose="020B0604020202020204" pitchFamily="34" charset="0"/>
                          <a:cs typeface="Arial" panose="020B0604020202020204" pitchFamily="34" charset="0"/>
                        </a:rPr>
                        <a:t>A</a:t>
                      </a:r>
                      <a:endParaRPr lang="en-GB" sz="1800" dirty="0">
                        <a:solidFill>
                          <a:schemeClr val="tx1"/>
                        </a:solidFill>
                        <a:effectLst/>
                        <a:latin typeface="Arial" panose="020B0604020202020204" pitchFamily="34" charset="0"/>
                        <a:ea typeface="Times New Roman"/>
                        <a:cs typeface="Arial" panose="020B0604020202020204" pitchFamily="34" charset="0"/>
                      </a:endParaRPr>
                    </a:p>
                  </a:txBody>
                  <a:tcPr marL="42157" marR="421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350"/>
                        </a:lnSpc>
                        <a:spcAft>
                          <a:spcPts val="0"/>
                        </a:spcAft>
                      </a:pPr>
                      <a:r>
                        <a:rPr lang="en-GB" sz="1800" dirty="0">
                          <a:solidFill>
                            <a:schemeClr val="tx1"/>
                          </a:solidFill>
                          <a:effectLst/>
                          <a:latin typeface="Arial" panose="020B0604020202020204" pitchFamily="34" charset="0"/>
                          <a:cs typeface="Arial" panose="020B0604020202020204" pitchFamily="34" charset="0"/>
                        </a:rPr>
                        <a:t>--</a:t>
                      </a:r>
                      <a:endParaRPr lang="en-GB" sz="1800" dirty="0">
                        <a:solidFill>
                          <a:schemeClr val="tx1"/>
                        </a:solidFill>
                        <a:effectLst/>
                        <a:latin typeface="Arial" panose="020B0604020202020204" pitchFamily="34" charset="0"/>
                        <a:ea typeface="Times New Roman"/>
                        <a:cs typeface="Arial" panose="020B0604020202020204" pitchFamily="34" charset="0"/>
                      </a:endParaRPr>
                    </a:p>
                  </a:txBody>
                  <a:tcPr marL="42157" marR="421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350"/>
                        </a:lnSpc>
                        <a:spcAft>
                          <a:spcPts val="0"/>
                        </a:spcAft>
                      </a:pPr>
                      <a:r>
                        <a:rPr lang="en-GB" sz="1800" dirty="0">
                          <a:solidFill>
                            <a:schemeClr val="tx1"/>
                          </a:solidFill>
                          <a:effectLst/>
                          <a:latin typeface="Arial" panose="020B0604020202020204" pitchFamily="34" charset="0"/>
                          <a:ea typeface="Times New Roman"/>
                          <a:cs typeface="Arial" panose="020B0604020202020204" pitchFamily="34" charset="0"/>
                        </a:rPr>
                        <a:t>1000 MHz</a:t>
                      </a:r>
                    </a:p>
                  </a:txBody>
                  <a:tcPr marL="42157" marR="421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Bef>
                          <a:spcPts val="200"/>
                        </a:spcBef>
                        <a:spcAft>
                          <a:spcPts val="0"/>
                        </a:spcAft>
                      </a:pPr>
                      <a:r>
                        <a:rPr lang="en-GB" sz="1800" dirty="0">
                          <a:solidFill>
                            <a:schemeClr val="tx1"/>
                          </a:solidFill>
                          <a:effectLst/>
                          <a:latin typeface="Arial" panose="020B0604020202020204" pitchFamily="34" charset="0"/>
                          <a:cs typeface="Arial" panose="020B0604020202020204" pitchFamily="34" charset="0"/>
                        </a:rPr>
                        <a:t>Beyond 10GBASE-T, cable sharing and broadband video</a:t>
                      </a:r>
                      <a:endParaRPr lang="en-GB" sz="1800" dirty="0">
                        <a:solidFill>
                          <a:schemeClr val="tx1"/>
                        </a:solidFill>
                        <a:effectLst/>
                        <a:latin typeface="Arial" panose="020B0604020202020204" pitchFamily="34" charset="0"/>
                        <a:ea typeface="Times New Roman"/>
                        <a:cs typeface="Arial" panose="020B0604020202020204" pitchFamily="34" charset="0"/>
                      </a:endParaRPr>
                    </a:p>
                  </a:txBody>
                  <a:tcPr marL="42157" marR="421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609741">
                <a:tc>
                  <a:txBody>
                    <a:bodyPr/>
                    <a:lstStyle/>
                    <a:p>
                      <a:pPr algn="ctr">
                        <a:lnSpc>
                          <a:spcPts val="1350"/>
                        </a:lnSpc>
                        <a:spcAft>
                          <a:spcPts val="0"/>
                        </a:spcAft>
                      </a:pPr>
                      <a:r>
                        <a:rPr lang="en-GB" sz="1800" dirty="0">
                          <a:solidFill>
                            <a:schemeClr val="tx1"/>
                          </a:solidFill>
                          <a:effectLst/>
                          <a:latin typeface="Arial" panose="020B0604020202020204" pitchFamily="34" charset="0"/>
                          <a:cs typeface="Arial" panose="020B0604020202020204" pitchFamily="34" charset="0"/>
                        </a:rPr>
                        <a:t>Category 8.1</a:t>
                      </a:r>
                      <a:endParaRPr lang="en-GB" sz="1800" dirty="0">
                        <a:solidFill>
                          <a:schemeClr val="tx1"/>
                        </a:solidFill>
                        <a:effectLst/>
                        <a:latin typeface="Arial" panose="020B0604020202020204" pitchFamily="34" charset="0"/>
                        <a:ea typeface="Times New Roman"/>
                        <a:cs typeface="Arial" panose="020B0604020202020204" pitchFamily="34" charset="0"/>
                      </a:endParaRPr>
                    </a:p>
                  </a:txBody>
                  <a:tcPr marL="42157" marR="421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350"/>
                        </a:lnSpc>
                        <a:spcAft>
                          <a:spcPts val="0"/>
                        </a:spcAft>
                      </a:pPr>
                      <a:r>
                        <a:rPr lang="en-GB" sz="1800" dirty="0">
                          <a:solidFill>
                            <a:schemeClr val="tx1"/>
                          </a:solidFill>
                          <a:effectLst/>
                          <a:latin typeface="Arial" panose="020B0604020202020204" pitchFamily="34" charset="0"/>
                          <a:cs typeface="Arial" panose="020B0604020202020204" pitchFamily="34" charset="0"/>
                        </a:rPr>
                        <a:t>Category 8</a:t>
                      </a:r>
                      <a:endParaRPr lang="en-GB" sz="1800" dirty="0">
                        <a:solidFill>
                          <a:schemeClr val="tx1"/>
                        </a:solidFill>
                        <a:effectLst/>
                        <a:latin typeface="Arial" panose="020B0604020202020204" pitchFamily="34" charset="0"/>
                        <a:ea typeface="Times New Roman"/>
                        <a:cs typeface="Arial" panose="020B0604020202020204" pitchFamily="34" charset="0"/>
                      </a:endParaRPr>
                    </a:p>
                  </a:txBody>
                  <a:tcPr marL="42157" marR="421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350"/>
                        </a:lnSpc>
                        <a:spcAft>
                          <a:spcPts val="0"/>
                        </a:spcAft>
                      </a:pPr>
                      <a:r>
                        <a:rPr lang="en-GB" sz="1800" dirty="0">
                          <a:solidFill>
                            <a:schemeClr val="tx1"/>
                          </a:solidFill>
                          <a:effectLst/>
                          <a:latin typeface="Arial" panose="020B0604020202020204" pitchFamily="34" charset="0"/>
                          <a:ea typeface="Times New Roman"/>
                          <a:cs typeface="Arial" panose="020B0604020202020204" pitchFamily="34" charset="0"/>
                        </a:rPr>
                        <a:t>2 GHz</a:t>
                      </a:r>
                    </a:p>
                  </a:txBody>
                  <a:tcPr marL="42157" marR="421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Bef>
                          <a:spcPts val="200"/>
                        </a:spcBef>
                        <a:spcAft>
                          <a:spcPts val="0"/>
                        </a:spcAft>
                      </a:pPr>
                      <a:r>
                        <a:rPr lang="en-GB" sz="1800" dirty="0">
                          <a:solidFill>
                            <a:schemeClr val="tx1"/>
                          </a:solidFill>
                          <a:effectLst/>
                          <a:latin typeface="Arial" panose="020B0604020202020204" pitchFamily="34" charset="0"/>
                          <a:cs typeface="Arial" panose="020B0604020202020204" pitchFamily="34" charset="0"/>
                        </a:rPr>
                        <a:t>25GBASE-T</a:t>
                      </a:r>
                      <a:r>
                        <a:rPr lang="en-GB" sz="1800" baseline="0" dirty="0">
                          <a:solidFill>
                            <a:schemeClr val="tx1"/>
                          </a:solidFill>
                          <a:effectLst/>
                          <a:latin typeface="Arial" panose="020B0604020202020204" pitchFamily="34" charset="0"/>
                          <a:cs typeface="Arial" panose="020B0604020202020204" pitchFamily="34" charset="0"/>
                        </a:rPr>
                        <a:t> and </a:t>
                      </a:r>
                      <a:r>
                        <a:rPr lang="en-GB" sz="1800" dirty="0">
                          <a:solidFill>
                            <a:schemeClr val="tx1"/>
                          </a:solidFill>
                          <a:effectLst/>
                          <a:latin typeface="Arial" panose="020B0604020202020204" pitchFamily="34" charset="0"/>
                          <a:cs typeface="Arial" panose="020B0604020202020204" pitchFamily="34" charset="0"/>
                        </a:rPr>
                        <a:t>40GBASE-T</a:t>
                      </a:r>
                      <a:endParaRPr lang="en-GB" sz="1800" dirty="0">
                        <a:solidFill>
                          <a:schemeClr val="tx1"/>
                        </a:solidFill>
                        <a:effectLst/>
                        <a:latin typeface="Arial" panose="020B0604020202020204" pitchFamily="34" charset="0"/>
                        <a:ea typeface="Times New Roman"/>
                        <a:cs typeface="Arial" panose="020B0604020202020204" pitchFamily="34" charset="0"/>
                      </a:endParaRPr>
                    </a:p>
                  </a:txBody>
                  <a:tcPr marL="42157" marR="421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609741">
                <a:tc>
                  <a:txBody>
                    <a:bodyPr/>
                    <a:lstStyle/>
                    <a:p>
                      <a:pPr algn="ctr">
                        <a:lnSpc>
                          <a:spcPts val="1350"/>
                        </a:lnSpc>
                        <a:spcAft>
                          <a:spcPts val="0"/>
                        </a:spcAft>
                      </a:pPr>
                      <a:r>
                        <a:rPr lang="en-GB" sz="1800" dirty="0">
                          <a:solidFill>
                            <a:schemeClr val="tx1"/>
                          </a:solidFill>
                          <a:effectLst/>
                          <a:latin typeface="Arial" panose="020B0604020202020204" pitchFamily="34" charset="0"/>
                          <a:cs typeface="Arial" panose="020B0604020202020204" pitchFamily="34" charset="0"/>
                        </a:rPr>
                        <a:t>Category 8.2</a:t>
                      </a:r>
                      <a:endParaRPr lang="en-GB" sz="1800" dirty="0">
                        <a:solidFill>
                          <a:schemeClr val="tx1"/>
                        </a:solidFill>
                        <a:effectLst/>
                        <a:latin typeface="Arial" panose="020B0604020202020204" pitchFamily="34" charset="0"/>
                        <a:ea typeface="Times New Roman"/>
                        <a:cs typeface="Arial" panose="020B0604020202020204" pitchFamily="34" charset="0"/>
                      </a:endParaRPr>
                    </a:p>
                  </a:txBody>
                  <a:tcPr marL="42157" marR="421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350"/>
                        </a:lnSpc>
                        <a:spcAft>
                          <a:spcPts val="0"/>
                        </a:spcAft>
                      </a:pPr>
                      <a:r>
                        <a:rPr lang="en-GB" sz="1800" dirty="0">
                          <a:solidFill>
                            <a:schemeClr val="tx1"/>
                          </a:solidFill>
                          <a:effectLst/>
                          <a:latin typeface="Arial" panose="020B0604020202020204" pitchFamily="34" charset="0"/>
                          <a:cs typeface="Arial" panose="020B0604020202020204" pitchFamily="34" charset="0"/>
                        </a:rPr>
                        <a:t>--</a:t>
                      </a:r>
                      <a:endParaRPr lang="en-GB" sz="1800" dirty="0">
                        <a:solidFill>
                          <a:schemeClr val="tx1"/>
                        </a:solidFill>
                        <a:effectLst/>
                        <a:latin typeface="Arial" panose="020B0604020202020204" pitchFamily="34" charset="0"/>
                        <a:ea typeface="Times New Roman"/>
                        <a:cs typeface="Arial" panose="020B0604020202020204" pitchFamily="34" charset="0"/>
                      </a:endParaRPr>
                    </a:p>
                  </a:txBody>
                  <a:tcPr marL="42157" marR="421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350"/>
                        </a:lnSpc>
                        <a:spcAft>
                          <a:spcPts val="0"/>
                        </a:spcAft>
                      </a:pPr>
                      <a:r>
                        <a:rPr lang="en-GB" sz="1800" dirty="0">
                          <a:solidFill>
                            <a:schemeClr val="tx1"/>
                          </a:solidFill>
                          <a:effectLst/>
                          <a:latin typeface="Arial" panose="020B0604020202020204" pitchFamily="34" charset="0"/>
                          <a:ea typeface="Times New Roman"/>
                          <a:cs typeface="Arial" panose="020B0604020202020204" pitchFamily="34" charset="0"/>
                        </a:rPr>
                        <a:t>2 GHz</a:t>
                      </a:r>
                    </a:p>
                  </a:txBody>
                  <a:tcPr marL="42157" marR="421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Bef>
                          <a:spcPts val="200"/>
                        </a:spcBef>
                        <a:spcAft>
                          <a:spcPts val="0"/>
                        </a:spcAft>
                      </a:pPr>
                      <a:r>
                        <a:rPr lang="en-GB" sz="1800" dirty="0">
                          <a:solidFill>
                            <a:schemeClr val="tx1"/>
                          </a:solidFill>
                          <a:effectLst/>
                          <a:latin typeface="Arial" panose="020B0604020202020204" pitchFamily="34" charset="0"/>
                          <a:cs typeface="Arial" panose="020B0604020202020204" pitchFamily="34" charset="0"/>
                        </a:rPr>
                        <a:t>25GBASE-T and 40GBASE-T</a:t>
                      </a:r>
                      <a:endParaRPr lang="en-GB" sz="1800" dirty="0">
                        <a:solidFill>
                          <a:schemeClr val="tx1"/>
                        </a:solidFill>
                        <a:effectLst/>
                        <a:latin typeface="Arial" panose="020B0604020202020204" pitchFamily="34" charset="0"/>
                        <a:ea typeface="Times New Roman"/>
                        <a:cs typeface="Arial" panose="020B0604020202020204" pitchFamily="34" charset="0"/>
                      </a:endParaRPr>
                    </a:p>
                  </a:txBody>
                  <a:tcPr marL="42157" marR="421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bl>
          </a:graphicData>
        </a:graphic>
      </p:graphicFrame>
      <p:sp>
        <p:nvSpPr>
          <p:cNvPr id="8" name="Rectangle 7"/>
          <p:cNvSpPr/>
          <p:nvPr/>
        </p:nvSpPr>
        <p:spPr>
          <a:xfrm>
            <a:off x="984739" y="7597004"/>
            <a:ext cx="9309690" cy="522579"/>
          </a:xfrm>
          <a:prstGeom prst="rect">
            <a:avLst/>
          </a:prstGeom>
        </p:spPr>
        <p:txBody>
          <a:bodyPr wrap="square">
            <a:spAutoFit/>
          </a:bodyPr>
          <a:lstStyle/>
          <a:p>
            <a:r>
              <a:rPr lang="en-US" sz="1398" i="1" dirty="0"/>
              <a:t>Performance designations are based on International Standard ISO/IEC 11801:2011 Ed. 2.2 and North American Standard ANSI/TIA-568.2-D. (ANSI/TIA-568-C.2-1)</a:t>
            </a:r>
          </a:p>
        </p:txBody>
      </p:sp>
    </p:spTree>
    <p:extLst>
      <p:ext uri="{BB962C8B-B14F-4D97-AF65-F5344CB8AC3E}">
        <p14:creationId xmlns:p14="http://schemas.microsoft.com/office/powerpoint/2010/main" val="86635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7_Custom Design">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B14D48BE0C72D468917061FBDC04825" ma:contentTypeVersion="5" ma:contentTypeDescription="Create a new document." ma:contentTypeScope="" ma:versionID="564fd8294b6b899f85143efb6962f1f3">
  <xsd:schema xmlns:xsd="http://www.w3.org/2001/XMLSchema" xmlns:xs="http://www.w3.org/2001/XMLSchema" xmlns:p="http://schemas.microsoft.com/office/2006/metadata/properties" xmlns:ns2="49ac2982-0cd1-4879-8391-529ca8be9136" xmlns:ns3="b6703303-da8a-42c6-bcf1-53cc7992184e" targetNamespace="http://schemas.microsoft.com/office/2006/metadata/properties" ma:root="true" ma:fieldsID="b3259c58b16b75c2b96892b8bb83cc4e" ns2:_="" ns3:_="">
    <xsd:import namespace="49ac2982-0cd1-4879-8391-529ca8be9136"/>
    <xsd:import namespace="b6703303-da8a-42c6-bcf1-53cc7992184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ac2982-0cd1-4879-8391-529ca8be9136"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703303-da8a-42c6-bcf1-53cc7992184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91C85C1-8289-48FC-912A-12AA087D933B}">
  <ds:schemaRefs>
    <ds:schemaRef ds:uri="http://schemas.microsoft.com/sharepoint/v3/contenttype/forms"/>
  </ds:schemaRefs>
</ds:datastoreItem>
</file>

<file path=customXml/itemProps2.xml><?xml version="1.0" encoding="utf-8"?>
<ds:datastoreItem xmlns:ds="http://schemas.openxmlformats.org/officeDocument/2006/customXml" ds:itemID="{7A844D27-62C0-45C9-B0C7-72FCED5A45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ac2982-0cd1-4879-8391-529ca8be9136"/>
    <ds:schemaRef ds:uri="b6703303-da8a-42c6-bcf1-53cc7992184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FA74142-F474-4E9E-9B1C-CFED2E867057}">
  <ds:schemaRefs>
    <ds:schemaRef ds:uri="49ac2982-0cd1-4879-8391-529ca8be9136"/>
    <ds:schemaRef ds:uri="http://purl.org/dc/terms/"/>
    <ds:schemaRef ds:uri="http://schemas.microsoft.com/office/infopath/2007/PartnerControls"/>
    <ds:schemaRef ds:uri="http://schemas.microsoft.com/office/2006/documentManagement/types"/>
    <ds:schemaRef ds:uri="http://purl.org/dc/elements/1.1/"/>
    <ds:schemaRef ds:uri="http://schemas.microsoft.com/office/2006/metadata/properties"/>
    <ds:schemaRef ds:uri="b6703303-da8a-42c6-bcf1-53cc7992184e"/>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442</TotalTime>
  <Words>6342</Words>
  <Application>Microsoft Office PowerPoint</Application>
  <PresentationFormat>Custom</PresentationFormat>
  <Paragraphs>581</Paragraphs>
  <Slides>47</Slides>
  <Notes>47</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2</vt:i4>
      </vt:variant>
      <vt:variant>
        <vt:lpstr>Slide Titles</vt:lpstr>
      </vt:variant>
      <vt:variant>
        <vt:i4>47</vt:i4>
      </vt:variant>
    </vt:vector>
  </HeadingPairs>
  <TitlesOfParts>
    <vt:vector size="60" baseType="lpstr">
      <vt:lpstr>ＭＳ Ｐゴシック</vt:lpstr>
      <vt:lpstr>Arial</vt:lpstr>
      <vt:lpstr>Calibri</vt:lpstr>
      <vt:lpstr>Open Sans</vt:lpstr>
      <vt:lpstr>Times</vt:lpstr>
      <vt:lpstr>Times New Roman</vt:lpstr>
      <vt:lpstr>Trebuchet MS</vt:lpstr>
      <vt:lpstr>Wingdings</vt:lpstr>
      <vt:lpstr>Wingdings 3</vt:lpstr>
      <vt:lpstr>7_Custom Design</vt:lpstr>
      <vt:lpstr>Facet</vt:lpstr>
      <vt:lpstr>Visio</vt:lpstr>
      <vt:lpstr>Worksheet</vt:lpstr>
      <vt:lpstr>Planning a Building Infrastructure for PoE and LED Lighting</vt:lpstr>
      <vt:lpstr>Intelligent Building Trend</vt:lpstr>
      <vt:lpstr>PowerPoint Presentation</vt:lpstr>
      <vt:lpstr>Agenda: Planning Your IP Infrastructure</vt:lpstr>
      <vt:lpstr>IP Cabling Selection</vt:lpstr>
      <vt:lpstr>PowerPoint Presentation</vt:lpstr>
      <vt:lpstr>Recognized Horizontal Cables</vt:lpstr>
      <vt:lpstr>PowerPoint Presentation</vt:lpstr>
      <vt:lpstr>Copper Performance Categories</vt:lpstr>
      <vt:lpstr>PowerPoint Presentation</vt:lpstr>
      <vt:lpstr>PowerPoint Presentation</vt:lpstr>
      <vt:lpstr>Codes and Standards</vt:lpstr>
      <vt:lpstr>Meeting Applicable Codes &amp; Standards</vt:lpstr>
      <vt:lpstr>Copper Media Selection</vt:lpstr>
      <vt:lpstr>PowerPoint Presentation</vt:lpstr>
      <vt:lpstr>ANSI/TIA-862-B-2016 Horizontal Topology Options</vt:lpstr>
      <vt:lpstr>ANSI/BICSI-007-2017: ICT Design for Intelligent Buildings </vt:lpstr>
      <vt:lpstr>PowerPoint Presentation</vt:lpstr>
      <vt:lpstr>Dual TRs that Provides Restricted Access  to the Core Network </vt:lpstr>
      <vt:lpstr>BICSI 007: Horizontal Cabling Elements </vt:lpstr>
      <vt:lpstr>Modular Plug Terminated Link (MPTL)</vt:lpstr>
      <vt:lpstr>MPTL/Direct Connect Applications</vt:lpstr>
      <vt:lpstr>PowerPoint Presentation</vt:lpstr>
      <vt:lpstr>Power over Ethernet</vt:lpstr>
      <vt:lpstr>Existing IEEE  PoE Applications</vt:lpstr>
      <vt:lpstr>Temperature Rise Considerations</vt:lpstr>
      <vt:lpstr>PowerPoint Presentation</vt:lpstr>
      <vt:lpstr>Temperature Rise vs. Current in 100 Cable Bundle </vt:lpstr>
      <vt:lpstr>Resources for Cabling Heat Concerns</vt:lpstr>
      <vt:lpstr>2017 NEC Code Revisions</vt:lpstr>
      <vt:lpstr>2017 NEC Table 725.144</vt:lpstr>
      <vt:lpstr>Example: Can this cable support Type 4 PoE?</vt:lpstr>
      <vt:lpstr>TIA-569-D-2-2018</vt:lpstr>
      <vt:lpstr>PowerPoint Presentation</vt:lpstr>
      <vt:lpstr>PowerPoint Presentation</vt:lpstr>
      <vt:lpstr> Mitigation Recommendations</vt:lpstr>
      <vt:lpstr>Potential for arcing under load conditions</vt:lpstr>
      <vt:lpstr>Cable Layout Options for LED Lighting</vt:lpstr>
      <vt:lpstr>Cabling Layout Selection based on Active Equipment</vt:lpstr>
      <vt:lpstr>Node Centric vs. Fixture Centric</vt:lpstr>
      <vt:lpstr>Typical PoE LED Lighting System</vt:lpstr>
      <vt:lpstr>Example: Centralized Cabling – Fixture Centric</vt:lpstr>
      <vt:lpstr>Example: Centralized Cabling – Zone Fixture Centric</vt:lpstr>
      <vt:lpstr>Example: Centralized Cabling – Node Centric</vt:lpstr>
      <vt:lpstr>Example: De-centralized – Zone Node Centric</vt:lpstr>
      <vt:lpstr>Key Takeaways: Planning Your Infrastructure for Intelligent Buildings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Planning a Building Infrastructure for PoE and LED Lighting</dc:title>
  <dc:creator>Carol Everett Oliver</dc:creator>
  <cp:lastModifiedBy>Carol Everett Oliver</cp:lastModifiedBy>
  <cp:revision>1</cp:revision>
  <dcterms:created xsi:type="dcterms:W3CDTF">2019-07-09T18:14:22Z</dcterms:created>
  <dcterms:modified xsi:type="dcterms:W3CDTF">2019-07-10T01:37:12Z</dcterms:modified>
</cp:coreProperties>
</file>