
<file path=[Content_Types].xml><?xml version="1.0" encoding="utf-8"?>
<Types xmlns="http://schemas.openxmlformats.org/package/2006/content-types">
  <Default Extension="mp3" ContentType="audio/mpeg"/>
  <Default Extension="png" ContentType="image/png"/>
  <Default Extension="jfif" ContentType="image/j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 id="2147483782" r:id="rId5"/>
  </p:sldMasterIdLst>
  <p:notesMasterIdLst>
    <p:notesMasterId r:id="rId24"/>
  </p:notesMasterIdLst>
  <p:sldIdLst>
    <p:sldId id="320" r:id="rId6"/>
    <p:sldId id="316" r:id="rId7"/>
    <p:sldId id="318" r:id="rId8"/>
    <p:sldId id="337" r:id="rId9"/>
    <p:sldId id="317" r:id="rId10"/>
    <p:sldId id="336" r:id="rId11"/>
    <p:sldId id="333" r:id="rId12"/>
    <p:sldId id="339" r:id="rId13"/>
    <p:sldId id="340" r:id="rId14"/>
    <p:sldId id="304" r:id="rId15"/>
    <p:sldId id="332" r:id="rId16"/>
    <p:sldId id="257" r:id="rId17"/>
    <p:sldId id="321" r:id="rId18"/>
    <p:sldId id="330" r:id="rId19"/>
    <p:sldId id="338" r:id="rId20"/>
    <p:sldId id="351" r:id="rId21"/>
    <p:sldId id="341" r:id="rId22"/>
    <p:sldId id="350" r:id="rId23"/>
  </p:sldIdLst>
  <p:sldSz cx="14630400" cy="8229600"/>
  <p:notesSz cx="7077075" cy="9363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652463" indent="-19526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304925" indent="-39052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958975" indent="-5873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611438" indent="-78263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37373"/>
    <a:srgbClr val="2B2137"/>
    <a:srgbClr val="FFFFFF"/>
    <a:srgbClr val="000000"/>
    <a:srgbClr val="DFE7FF"/>
    <a:srgbClr val="E1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8DEBD-7866-4E61-8128-286686C7B47F}" v="9375" dt="2019-06-07T13:58:18.933"/>
    <p1510:client id="{C57C29B9-4DEC-4535-A918-CC596995590C}" v="531" dt="2019-06-07T20:49:35.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79" autoAdjust="0"/>
    <p:restoredTop sz="25000" autoAdjust="0"/>
  </p:normalViewPr>
  <p:slideViewPr>
    <p:cSldViewPr>
      <p:cViewPr varScale="1">
        <p:scale>
          <a:sx n="10" d="100"/>
          <a:sy n="10" d="100"/>
        </p:scale>
        <p:origin x="1812" y="42"/>
      </p:cViewPr>
      <p:guideLst>
        <p:guide orient="horz" pos="2592"/>
        <p:guide pos="4608"/>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Everett Oliver" userId="e2fb4ddc-de27-4aab-ac47-558e26468b80" providerId="ADAL" clId="{59B8DEBD-7866-4E61-8128-286686C7B47F}"/>
    <pc:docChg chg="undo custSel delSld modSld">
      <pc:chgData name="Carol Everett Oliver" userId="e2fb4ddc-de27-4aab-ac47-558e26468b80" providerId="ADAL" clId="{59B8DEBD-7866-4E61-8128-286686C7B47F}" dt="2019-06-07T13:58:18.933" v="9415" actId="20577"/>
      <pc:docMkLst>
        <pc:docMk/>
      </pc:docMkLst>
      <pc:sldChg chg="del">
        <pc:chgData name="Carol Everett Oliver" userId="e2fb4ddc-de27-4aab-ac47-558e26468b80" providerId="ADAL" clId="{59B8DEBD-7866-4E61-8128-286686C7B47F}" dt="2019-06-07T13:10:56.967" v="7913" actId="2696"/>
        <pc:sldMkLst>
          <pc:docMk/>
          <pc:sldMk cId="0" sldId="256"/>
        </pc:sldMkLst>
      </pc:sldChg>
      <pc:sldChg chg="modNotesTx">
        <pc:chgData name="Carol Everett Oliver" userId="e2fb4ddc-de27-4aab-ac47-558e26468b80" providerId="ADAL" clId="{59B8DEBD-7866-4E61-8128-286686C7B47F}" dt="2019-06-07T13:47:44.853" v="9046" actId="2711"/>
        <pc:sldMkLst>
          <pc:docMk/>
          <pc:sldMk cId="561576315" sldId="257"/>
        </pc:sldMkLst>
      </pc:sldChg>
      <pc:sldChg chg="modNotesTx">
        <pc:chgData name="Carol Everett Oliver" userId="e2fb4ddc-de27-4aab-ac47-558e26468b80" providerId="ADAL" clId="{59B8DEBD-7866-4E61-8128-286686C7B47F}" dt="2019-06-07T13:45:56.173" v="9027" actId="20577"/>
        <pc:sldMkLst>
          <pc:docMk/>
          <pc:sldMk cId="1700418965" sldId="304"/>
        </pc:sldMkLst>
      </pc:sldChg>
      <pc:sldChg chg="modSp modAnim modNotes modNotesTx">
        <pc:chgData name="Carol Everett Oliver" userId="e2fb4ddc-de27-4aab-ac47-558e26468b80" providerId="ADAL" clId="{59B8DEBD-7866-4E61-8128-286686C7B47F}" dt="2019-06-07T13:34:02.112" v="8635" actId="20577"/>
        <pc:sldMkLst>
          <pc:docMk/>
          <pc:sldMk cId="2460414627" sldId="316"/>
        </pc:sldMkLst>
        <pc:picChg chg="mod">
          <ac:chgData name="Carol Everett Oliver" userId="e2fb4ddc-de27-4aab-ac47-558e26468b80" providerId="ADAL" clId="{59B8DEBD-7866-4E61-8128-286686C7B47F}" dt="2019-06-07T10:49:12.900" v="117" actId="1076"/>
          <ac:picMkLst>
            <pc:docMk/>
            <pc:sldMk cId="2460414627" sldId="316"/>
            <ac:picMk id="5" creationId="{AD818592-88CE-49D3-A8BF-CD4CB71366CE}"/>
          </ac:picMkLst>
        </pc:picChg>
      </pc:sldChg>
      <pc:sldChg chg="modNotes modNotesTx">
        <pc:chgData name="Carol Everett Oliver" userId="e2fb4ddc-de27-4aab-ac47-558e26468b80" providerId="ADAL" clId="{59B8DEBD-7866-4E61-8128-286686C7B47F}" dt="2019-06-07T13:39:31.915" v="8875" actId="20577"/>
        <pc:sldMkLst>
          <pc:docMk/>
          <pc:sldMk cId="1627682286" sldId="317"/>
        </pc:sldMkLst>
      </pc:sldChg>
      <pc:sldChg chg="modNotes modNotesTx">
        <pc:chgData name="Carol Everett Oliver" userId="e2fb4ddc-de27-4aab-ac47-558e26468b80" providerId="ADAL" clId="{59B8DEBD-7866-4E61-8128-286686C7B47F}" dt="2019-06-07T13:34:25.312" v="8636" actId="20577"/>
        <pc:sldMkLst>
          <pc:docMk/>
          <pc:sldMk cId="2446114057" sldId="318"/>
        </pc:sldMkLst>
      </pc:sldChg>
      <pc:sldChg chg="delSp">
        <pc:chgData name="Carol Everett Oliver" userId="e2fb4ddc-de27-4aab-ac47-558e26468b80" providerId="ADAL" clId="{59B8DEBD-7866-4E61-8128-286686C7B47F}" dt="2019-06-07T13:11:05.997" v="7914" actId="478"/>
        <pc:sldMkLst>
          <pc:docMk/>
          <pc:sldMk cId="3866868508" sldId="320"/>
        </pc:sldMkLst>
        <pc:picChg chg="del">
          <ac:chgData name="Carol Everett Oliver" userId="e2fb4ddc-de27-4aab-ac47-558e26468b80" providerId="ADAL" clId="{59B8DEBD-7866-4E61-8128-286686C7B47F}" dt="2019-06-07T13:11:05.997" v="7914" actId="478"/>
          <ac:picMkLst>
            <pc:docMk/>
            <pc:sldMk cId="3866868508" sldId="320"/>
            <ac:picMk id="4102" creationId="{70655D25-3A4D-4D39-89FA-60DFE8829A12}"/>
          </ac:picMkLst>
        </pc:picChg>
      </pc:sldChg>
      <pc:sldChg chg="addSp modSp modAnim modNotes modNotesTx">
        <pc:chgData name="Carol Everett Oliver" userId="e2fb4ddc-de27-4aab-ac47-558e26468b80" providerId="ADAL" clId="{59B8DEBD-7866-4E61-8128-286686C7B47F}" dt="2019-06-07T13:50:26.931" v="9118" actId="20577"/>
        <pc:sldMkLst>
          <pc:docMk/>
          <pc:sldMk cId="157040439" sldId="321"/>
        </pc:sldMkLst>
        <pc:picChg chg="add mod">
          <ac:chgData name="Carol Everett Oliver" userId="e2fb4ddc-de27-4aab-ac47-558e26468b80" providerId="ADAL" clId="{59B8DEBD-7866-4E61-8128-286686C7B47F}" dt="2019-06-07T12:21:40.885" v="7081" actId="1076"/>
          <ac:picMkLst>
            <pc:docMk/>
            <pc:sldMk cId="157040439" sldId="321"/>
            <ac:picMk id="4" creationId="{A9111F1B-DB20-4710-AD8B-F063A5EEF1CC}"/>
          </ac:picMkLst>
        </pc:picChg>
        <pc:picChg chg="mod">
          <ac:chgData name="Carol Everett Oliver" userId="e2fb4ddc-de27-4aab-ac47-558e26468b80" providerId="ADAL" clId="{59B8DEBD-7866-4E61-8128-286686C7B47F}" dt="2019-06-07T12:20:48.773" v="7077" actId="1076"/>
          <ac:picMkLst>
            <pc:docMk/>
            <pc:sldMk cId="157040439" sldId="321"/>
            <ac:picMk id="11" creationId="{DB3719D2-BB03-47AB-B580-3B1E6B764B99}"/>
          </ac:picMkLst>
        </pc:picChg>
      </pc:sldChg>
      <pc:sldChg chg="modNotesTx">
        <pc:chgData name="Carol Everett Oliver" userId="e2fb4ddc-de27-4aab-ac47-558e26468b80" providerId="ADAL" clId="{59B8DEBD-7866-4E61-8128-286686C7B47F}" dt="2019-06-07T12:52:38.920" v="7673" actId="255"/>
        <pc:sldMkLst>
          <pc:docMk/>
          <pc:sldMk cId="185565667" sldId="330"/>
        </pc:sldMkLst>
      </pc:sldChg>
      <pc:sldChg chg="modNotesTx">
        <pc:chgData name="Carol Everett Oliver" userId="e2fb4ddc-de27-4aab-ac47-558e26468b80" providerId="ADAL" clId="{59B8DEBD-7866-4E61-8128-286686C7B47F}" dt="2019-06-07T13:47:20.469" v="9044" actId="20577"/>
        <pc:sldMkLst>
          <pc:docMk/>
          <pc:sldMk cId="3604757643" sldId="332"/>
        </pc:sldMkLst>
      </pc:sldChg>
      <pc:sldChg chg="modNotes modNotesTx">
        <pc:chgData name="Carol Everett Oliver" userId="e2fb4ddc-de27-4aab-ac47-558e26468b80" providerId="ADAL" clId="{59B8DEBD-7866-4E61-8128-286686C7B47F}" dt="2019-06-07T13:42:24.690" v="8976" actId="20577"/>
        <pc:sldMkLst>
          <pc:docMk/>
          <pc:sldMk cId="386594930" sldId="333"/>
        </pc:sldMkLst>
      </pc:sldChg>
      <pc:sldChg chg="modNotesTx">
        <pc:chgData name="Carol Everett Oliver" userId="e2fb4ddc-de27-4aab-ac47-558e26468b80" providerId="ADAL" clId="{59B8DEBD-7866-4E61-8128-286686C7B47F}" dt="2019-06-07T13:40:24.379" v="8881" actId="20577"/>
        <pc:sldMkLst>
          <pc:docMk/>
          <pc:sldMk cId="3935576326" sldId="336"/>
        </pc:sldMkLst>
      </pc:sldChg>
      <pc:sldChg chg="modNotesTx">
        <pc:chgData name="Carol Everett Oliver" userId="e2fb4ddc-de27-4aab-ac47-558e26468b80" providerId="ADAL" clId="{59B8DEBD-7866-4E61-8128-286686C7B47F}" dt="2019-06-07T13:37:17.824" v="8797" actId="20577"/>
        <pc:sldMkLst>
          <pc:docMk/>
          <pc:sldMk cId="822307222" sldId="337"/>
        </pc:sldMkLst>
      </pc:sldChg>
      <pc:sldChg chg="modNotesTx">
        <pc:chgData name="Carol Everett Oliver" userId="e2fb4ddc-de27-4aab-ac47-558e26468b80" providerId="ADAL" clId="{59B8DEBD-7866-4E61-8128-286686C7B47F}" dt="2019-06-07T13:53:32.847" v="9238" actId="20577"/>
        <pc:sldMkLst>
          <pc:docMk/>
          <pc:sldMk cId="4053361425" sldId="338"/>
        </pc:sldMkLst>
      </pc:sldChg>
      <pc:sldChg chg="modNotesTx">
        <pc:chgData name="Carol Everett Oliver" userId="e2fb4ddc-de27-4aab-ac47-558e26468b80" providerId="ADAL" clId="{59B8DEBD-7866-4E61-8128-286686C7B47F}" dt="2019-06-07T13:42:40.264" v="8977" actId="2711"/>
        <pc:sldMkLst>
          <pc:docMk/>
          <pc:sldMk cId="3162134874" sldId="339"/>
        </pc:sldMkLst>
      </pc:sldChg>
      <pc:sldChg chg="modNotesTx">
        <pc:chgData name="Carol Everett Oliver" userId="e2fb4ddc-de27-4aab-ac47-558e26468b80" providerId="ADAL" clId="{59B8DEBD-7866-4E61-8128-286686C7B47F}" dt="2019-06-07T13:45:12.245" v="9011" actId="20577"/>
        <pc:sldMkLst>
          <pc:docMk/>
          <pc:sldMk cId="3899534830" sldId="340"/>
        </pc:sldMkLst>
      </pc:sldChg>
      <pc:sldChg chg="addSp delSp modSp modNotes modNotesTx">
        <pc:chgData name="Carol Everett Oliver" userId="e2fb4ddc-de27-4aab-ac47-558e26468b80" providerId="ADAL" clId="{59B8DEBD-7866-4E61-8128-286686C7B47F}" dt="2019-06-07T13:56:47.680" v="9318" actId="20577"/>
        <pc:sldMkLst>
          <pc:docMk/>
          <pc:sldMk cId="3143728285" sldId="341"/>
        </pc:sldMkLst>
        <pc:spChg chg="mod">
          <ac:chgData name="Carol Everett Oliver" userId="e2fb4ddc-de27-4aab-ac47-558e26468b80" providerId="ADAL" clId="{59B8DEBD-7866-4E61-8128-286686C7B47F}" dt="2019-06-07T13:08:21.694" v="7907" actId="1076"/>
          <ac:spMkLst>
            <pc:docMk/>
            <pc:sldMk cId="3143728285" sldId="341"/>
            <ac:spMk id="10" creationId="{FB9EF14B-69BB-441F-87F9-015F079AC801}"/>
          </ac:spMkLst>
        </pc:spChg>
        <pc:picChg chg="add mod modCrop">
          <ac:chgData name="Carol Everett Oliver" userId="e2fb4ddc-de27-4aab-ac47-558e26468b80" providerId="ADAL" clId="{59B8DEBD-7866-4E61-8128-286686C7B47F}" dt="2019-06-07T13:08:05.784" v="7904" actId="14100"/>
          <ac:picMkLst>
            <pc:docMk/>
            <pc:sldMk cId="3143728285" sldId="341"/>
            <ac:picMk id="4" creationId="{5E763994-8D68-4E21-ACA0-4A0E5257AA59}"/>
          </ac:picMkLst>
        </pc:picChg>
        <pc:picChg chg="mod">
          <ac:chgData name="Carol Everett Oliver" userId="e2fb4ddc-de27-4aab-ac47-558e26468b80" providerId="ADAL" clId="{59B8DEBD-7866-4E61-8128-286686C7B47F}" dt="2019-06-07T13:07:18.977" v="7896" actId="14100"/>
          <ac:picMkLst>
            <pc:docMk/>
            <pc:sldMk cId="3143728285" sldId="341"/>
            <ac:picMk id="5" creationId="{201C4702-805F-4EEA-84B8-85E7B1C80819}"/>
          </ac:picMkLst>
        </pc:picChg>
        <pc:picChg chg="mod">
          <ac:chgData name="Carol Everett Oliver" userId="e2fb4ddc-de27-4aab-ac47-558e26468b80" providerId="ADAL" clId="{59B8DEBD-7866-4E61-8128-286686C7B47F}" dt="2019-06-07T13:08:13.487" v="7906" actId="1076"/>
          <ac:picMkLst>
            <pc:docMk/>
            <pc:sldMk cId="3143728285" sldId="341"/>
            <ac:picMk id="7" creationId="{BB9B4064-234C-4132-832A-247874678AD9}"/>
          </ac:picMkLst>
        </pc:picChg>
        <pc:picChg chg="add del mod">
          <ac:chgData name="Carol Everett Oliver" userId="e2fb4ddc-de27-4aab-ac47-558e26468b80" providerId="ADAL" clId="{59B8DEBD-7866-4E61-8128-286686C7B47F}" dt="2019-06-07T13:09:50.357" v="7912" actId="478"/>
          <ac:picMkLst>
            <pc:docMk/>
            <pc:sldMk cId="3143728285" sldId="341"/>
            <ac:picMk id="8" creationId="{1A689D54-7C69-424D-A316-1B0FBB18F34F}"/>
          </ac:picMkLst>
        </pc:picChg>
        <pc:picChg chg="del">
          <ac:chgData name="Carol Everett Oliver" userId="e2fb4ddc-de27-4aab-ac47-558e26468b80" providerId="ADAL" clId="{59B8DEBD-7866-4E61-8128-286686C7B47F}" dt="2019-06-07T13:07:25.552" v="7899" actId="478"/>
          <ac:picMkLst>
            <pc:docMk/>
            <pc:sldMk cId="3143728285" sldId="341"/>
            <ac:picMk id="9" creationId="{CA97AB77-66DD-4433-A5C2-D26AAE61F91A}"/>
          </ac:picMkLst>
        </pc:picChg>
      </pc:sldChg>
      <pc:sldChg chg="addSp delSp modSp delAnim modAnim modNotes modNotesTx">
        <pc:chgData name="Carol Everett Oliver" userId="e2fb4ddc-de27-4aab-ac47-558e26468b80" providerId="ADAL" clId="{59B8DEBD-7866-4E61-8128-286686C7B47F}" dt="2019-06-07T13:58:18.933" v="9415" actId="20577"/>
        <pc:sldMkLst>
          <pc:docMk/>
          <pc:sldMk cId="1894229906" sldId="350"/>
        </pc:sldMkLst>
        <pc:spChg chg="add del mod">
          <ac:chgData name="Carol Everett Oliver" userId="e2fb4ddc-de27-4aab-ac47-558e26468b80" providerId="ADAL" clId="{59B8DEBD-7866-4E61-8128-286686C7B47F}" dt="2019-06-07T13:28:12.592" v="8597" actId="1076"/>
          <ac:spMkLst>
            <pc:docMk/>
            <pc:sldMk cId="1894229906" sldId="350"/>
            <ac:spMk id="3" creationId="{F1DFBC2B-64DA-44E2-A087-ED75865A76A9}"/>
          </ac:spMkLst>
        </pc:spChg>
        <pc:spChg chg="mod">
          <ac:chgData name="Carol Everett Oliver" userId="e2fb4ddc-de27-4aab-ac47-558e26468b80" providerId="ADAL" clId="{59B8DEBD-7866-4E61-8128-286686C7B47F}" dt="2019-06-07T13:23:53.922" v="8522" actId="255"/>
          <ac:spMkLst>
            <pc:docMk/>
            <pc:sldMk cId="1894229906" sldId="350"/>
            <ac:spMk id="6" creationId="{3835ED26-BC9F-4804-9569-E4E1FF623A7C}"/>
          </ac:spMkLst>
        </pc:spChg>
        <pc:spChg chg="add del mod">
          <ac:chgData name="Carol Everett Oliver" userId="e2fb4ddc-de27-4aab-ac47-558e26468b80" providerId="ADAL" clId="{59B8DEBD-7866-4E61-8128-286686C7B47F}" dt="2019-06-07T13:26:10.111" v="8582" actId="478"/>
          <ac:spMkLst>
            <pc:docMk/>
            <pc:sldMk cId="1894229906" sldId="350"/>
            <ac:spMk id="18" creationId="{F17B662E-EFB3-4D85-ADDE-584528BE735C}"/>
          </ac:spMkLst>
        </pc:spChg>
        <pc:picChg chg="mod">
          <ac:chgData name="Carol Everett Oliver" userId="e2fb4ddc-de27-4aab-ac47-558e26468b80" providerId="ADAL" clId="{59B8DEBD-7866-4E61-8128-286686C7B47F}" dt="2019-06-07T13:23:09.553" v="8518" actId="1076"/>
          <ac:picMkLst>
            <pc:docMk/>
            <pc:sldMk cId="1894229906" sldId="350"/>
            <ac:picMk id="5" creationId="{8A3B8D08-409D-438E-91C6-33C76A1ABB51}"/>
          </ac:picMkLst>
        </pc:picChg>
        <pc:picChg chg="mod">
          <ac:chgData name="Carol Everett Oliver" userId="e2fb4ddc-de27-4aab-ac47-558e26468b80" providerId="ADAL" clId="{59B8DEBD-7866-4E61-8128-286686C7B47F}" dt="2019-06-07T13:25:21.236" v="8530" actId="1076"/>
          <ac:picMkLst>
            <pc:docMk/>
            <pc:sldMk cId="1894229906" sldId="350"/>
            <ac:picMk id="19" creationId="{5EDB63FF-F77D-4DFD-BEE2-E40853EED968}"/>
          </ac:picMkLst>
        </pc:picChg>
        <pc:picChg chg="del">
          <ac:chgData name="Carol Everett Oliver" userId="e2fb4ddc-de27-4aab-ac47-558e26468b80" providerId="ADAL" clId="{59B8DEBD-7866-4E61-8128-286686C7B47F}" dt="2019-06-07T11:43:50.049" v="5541" actId="478"/>
          <ac:picMkLst>
            <pc:docMk/>
            <pc:sldMk cId="1894229906" sldId="350"/>
            <ac:picMk id="21" creationId="{2632D00E-39BE-4D9C-B32A-2CB1A35E9FAE}"/>
          </ac:picMkLst>
        </pc:picChg>
      </pc:sldChg>
      <pc:sldChg chg="modNotesTx">
        <pc:chgData name="Carol Everett Oliver" userId="e2fb4ddc-de27-4aab-ac47-558e26468b80" providerId="ADAL" clId="{59B8DEBD-7866-4E61-8128-286686C7B47F}" dt="2019-06-07T13:54:24.038" v="9287" actId="20577"/>
        <pc:sldMkLst>
          <pc:docMk/>
          <pc:sldMk cId="792088022" sldId="351"/>
        </pc:sldMkLst>
      </pc:sldChg>
    </pc:docChg>
  </pc:docChgLst>
  <pc:docChgLst>
    <pc:chgData name="Carol Everett Oliver" userId="e2fb4ddc-de27-4aab-ac47-558e26468b80" providerId="ADAL" clId="{C57C29B9-4DEC-4535-A918-CC596995590C}"/>
    <pc:docChg chg="undo custSel modSld">
      <pc:chgData name="Carol Everett Oliver" userId="e2fb4ddc-de27-4aab-ac47-558e26468b80" providerId="ADAL" clId="{C57C29B9-4DEC-4535-A918-CC596995590C}" dt="2019-06-07T20:49:35.540" v="530" actId="20577"/>
      <pc:docMkLst>
        <pc:docMk/>
      </pc:docMkLst>
      <pc:sldChg chg="modNotes modNotesTx">
        <pc:chgData name="Carol Everett Oliver" userId="e2fb4ddc-de27-4aab-ac47-558e26468b80" providerId="ADAL" clId="{C57C29B9-4DEC-4535-A918-CC596995590C}" dt="2019-06-07T17:03:05.032" v="420" actId="27636"/>
        <pc:sldMkLst>
          <pc:docMk/>
          <pc:sldMk cId="2460414627" sldId="316"/>
        </pc:sldMkLst>
      </pc:sldChg>
      <pc:sldChg chg="modNotes modNotesTx">
        <pc:chgData name="Carol Everett Oliver" userId="e2fb4ddc-de27-4aab-ac47-558e26468b80" providerId="ADAL" clId="{C57C29B9-4DEC-4535-A918-CC596995590C}" dt="2019-06-07T17:03:05.354" v="421" actId="27636"/>
        <pc:sldMkLst>
          <pc:docMk/>
          <pc:sldMk cId="1627682286" sldId="317"/>
        </pc:sldMkLst>
      </pc:sldChg>
      <pc:sldChg chg="modSp">
        <pc:chgData name="Carol Everett Oliver" userId="e2fb4ddc-de27-4aab-ac47-558e26468b80" providerId="ADAL" clId="{C57C29B9-4DEC-4535-A918-CC596995590C}" dt="2019-06-07T17:12:37.919" v="450" actId="1076"/>
        <pc:sldMkLst>
          <pc:docMk/>
          <pc:sldMk cId="3866868508" sldId="320"/>
        </pc:sldMkLst>
        <pc:spChg chg="mod">
          <ac:chgData name="Carol Everett Oliver" userId="e2fb4ddc-de27-4aab-ac47-558e26468b80" providerId="ADAL" clId="{C57C29B9-4DEC-4535-A918-CC596995590C}" dt="2019-06-07T17:12:37.919" v="450" actId="1076"/>
          <ac:spMkLst>
            <pc:docMk/>
            <pc:sldMk cId="3866868508" sldId="320"/>
            <ac:spMk id="3" creationId="{C945F4FF-8E39-4FF2-8338-5B571046AD17}"/>
          </ac:spMkLst>
        </pc:spChg>
      </pc:sldChg>
      <pc:sldChg chg="modNotesTx">
        <pc:chgData name="Carol Everett Oliver" userId="e2fb4ddc-de27-4aab-ac47-558e26468b80" providerId="ADAL" clId="{C57C29B9-4DEC-4535-A918-CC596995590C}" dt="2019-06-07T15:08:48.061" v="410" actId="20577"/>
        <pc:sldMkLst>
          <pc:docMk/>
          <pc:sldMk cId="3604757643" sldId="332"/>
        </pc:sldMkLst>
      </pc:sldChg>
      <pc:sldChg chg="modNotesTx">
        <pc:chgData name="Carol Everett Oliver" userId="e2fb4ddc-de27-4aab-ac47-558e26468b80" providerId="ADAL" clId="{C57C29B9-4DEC-4535-A918-CC596995590C}" dt="2019-06-07T20:49:35.540" v="530" actId="20577"/>
        <pc:sldMkLst>
          <pc:docMk/>
          <pc:sldMk cId="386594930" sldId="333"/>
        </pc:sldMkLst>
      </pc:sldChg>
      <pc:sldChg chg="modNotesTx">
        <pc:chgData name="Carol Everett Oliver" userId="e2fb4ddc-de27-4aab-ac47-558e26468b80" providerId="ADAL" clId="{C57C29B9-4DEC-4535-A918-CC596995590C}" dt="2019-06-07T15:05:10.035" v="402" actId="20577"/>
        <pc:sldMkLst>
          <pc:docMk/>
          <pc:sldMk cId="3162134874" sldId="339"/>
        </pc:sldMkLst>
      </pc:sldChg>
      <pc:sldChg chg="addSp delSp modSp modNotes modNotesTx">
        <pc:chgData name="Carol Everett Oliver" userId="e2fb4ddc-de27-4aab-ac47-558e26468b80" providerId="ADAL" clId="{C57C29B9-4DEC-4535-A918-CC596995590C}" dt="2019-06-07T17:10:18.932" v="449" actId="1038"/>
        <pc:sldMkLst>
          <pc:docMk/>
          <pc:sldMk cId="3899534830" sldId="340"/>
        </pc:sldMkLst>
        <pc:picChg chg="del">
          <ac:chgData name="Carol Everett Oliver" userId="e2fb4ddc-de27-4aab-ac47-558e26468b80" providerId="ADAL" clId="{C57C29B9-4DEC-4535-A918-CC596995590C}" dt="2019-06-07T17:03:08.978" v="426" actId="478"/>
          <ac:picMkLst>
            <pc:docMk/>
            <pc:sldMk cId="3899534830" sldId="340"/>
            <ac:picMk id="4" creationId="{E7285232-9450-4A69-A999-DC4BCAA0A1B0}"/>
          </ac:picMkLst>
        </pc:picChg>
        <pc:picChg chg="add mod">
          <ac:chgData name="Carol Everett Oliver" userId="e2fb4ddc-de27-4aab-ac47-558e26468b80" providerId="ADAL" clId="{C57C29B9-4DEC-4535-A918-CC596995590C}" dt="2019-06-07T17:10:06.676" v="444" actId="14100"/>
          <ac:picMkLst>
            <pc:docMk/>
            <pc:sldMk cId="3899534830" sldId="340"/>
            <ac:picMk id="5" creationId="{BD0358EE-8ECC-4B30-B04D-E550CBED4BE9}"/>
          </ac:picMkLst>
        </pc:picChg>
        <pc:picChg chg="mod">
          <ac:chgData name="Carol Everett Oliver" userId="e2fb4ddc-de27-4aab-ac47-558e26468b80" providerId="ADAL" clId="{C57C29B9-4DEC-4535-A918-CC596995590C}" dt="2019-06-07T17:10:18.932" v="449" actId="1038"/>
          <ac:picMkLst>
            <pc:docMk/>
            <pc:sldMk cId="3899534830" sldId="340"/>
            <ac:picMk id="6" creationId="{6FC4FDD5-2ABC-4CC3-99F6-363D671BEBCF}"/>
          </ac:picMkLst>
        </pc:picChg>
        <pc:picChg chg="mod modCrop">
          <ac:chgData name="Carol Everett Oliver" userId="e2fb4ddc-de27-4aab-ac47-558e26468b80" providerId="ADAL" clId="{C57C29B9-4DEC-4535-A918-CC596995590C}" dt="2019-06-07T17:09:53.064" v="439" actId="14100"/>
          <ac:picMkLst>
            <pc:docMk/>
            <pc:sldMk cId="3899534830" sldId="340"/>
            <ac:picMk id="8" creationId="{3D37113A-798F-46BE-AB61-658340CD9B5A}"/>
          </ac:picMkLst>
        </pc:picChg>
      </pc:sldChg>
      <pc:sldChg chg="modNotesTx">
        <pc:chgData name="Carol Everett Oliver" userId="e2fb4ddc-de27-4aab-ac47-558e26468b80" providerId="ADAL" clId="{C57C29B9-4DEC-4535-A918-CC596995590C}" dt="2019-06-07T15:52:54.454" v="418" actId="2711"/>
        <pc:sldMkLst>
          <pc:docMk/>
          <pc:sldMk cId="3143728285" sldId="341"/>
        </pc:sldMkLst>
      </pc:sldChg>
      <pc:sldChg chg="modSp">
        <pc:chgData name="Carol Everett Oliver" userId="e2fb4ddc-de27-4aab-ac47-558e26468b80" providerId="ADAL" clId="{C57C29B9-4DEC-4535-A918-CC596995590C}" dt="2019-06-07T14:41:29.222" v="23" actId="1076"/>
        <pc:sldMkLst>
          <pc:docMk/>
          <pc:sldMk cId="1894229906" sldId="350"/>
        </pc:sldMkLst>
        <pc:spChg chg="mod">
          <ac:chgData name="Carol Everett Oliver" userId="e2fb4ddc-de27-4aab-ac47-558e26468b80" providerId="ADAL" clId="{C57C29B9-4DEC-4535-A918-CC596995590C}" dt="2019-06-07T14:41:29.222" v="23" actId="1076"/>
          <ac:spMkLst>
            <pc:docMk/>
            <pc:sldMk cId="1894229906" sldId="350"/>
            <ac:spMk id="3" creationId="{F1DFBC2B-64DA-44E2-A087-ED75865A76A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622E10-D70F-4179-BAAE-7DF28AE9731B}"/>
              </a:ext>
            </a:extLst>
          </p:cNvPr>
          <p:cNvSpPr>
            <a:spLocks noGrp="1"/>
          </p:cNvSpPr>
          <p:nvPr>
            <p:ph type="hdr" sz="quarter"/>
          </p:nvPr>
        </p:nvSpPr>
        <p:spPr>
          <a:xfrm>
            <a:off x="0" y="1"/>
            <a:ext cx="3067057" cy="468476"/>
          </a:xfrm>
          <a:prstGeom prst="rect">
            <a:avLst/>
          </a:prstGeom>
        </p:spPr>
        <p:txBody>
          <a:bodyPr vert="horz" lIns="92976" tIns="46488" rIns="92976" bIns="46488"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16D53F87-565B-4C47-914E-4D9E7A1B174C}"/>
              </a:ext>
            </a:extLst>
          </p:cNvPr>
          <p:cNvSpPr>
            <a:spLocks noGrp="1"/>
          </p:cNvSpPr>
          <p:nvPr>
            <p:ph type="dt" idx="1"/>
          </p:nvPr>
        </p:nvSpPr>
        <p:spPr>
          <a:xfrm>
            <a:off x="4008398" y="1"/>
            <a:ext cx="3067057" cy="468476"/>
          </a:xfrm>
          <a:prstGeom prst="rect">
            <a:avLst/>
          </a:prstGeom>
        </p:spPr>
        <p:txBody>
          <a:bodyPr vert="horz" lIns="92976" tIns="46488" rIns="92976" bIns="46488" rtlCol="0"/>
          <a:lstStyle>
            <a:lvl1pPr algn="r" eaLnBrk="1" hangingPunct="1">
              <a:defRPr sz="1200">
                <a:latin typeface="Arial" charset="0"/>
              </a:defRPr>
            </a:lvl1pPr>
          </a:lstStyle>
          <a:p>
            <a:pPr>
              <a:defRPr/>
            </a:pPr>
            <a:fld id="{B85689A9-55E8-4BD5-AA27-FC66100BBE8F}" type="datetimeFigureOut">
              <a:rPr lang="en-US"/>
              <a:pPr>
                <a:defRPr/>
              </a:pPr>
              <a:t>6/7/2019</a:t>
            </a:fld>
            <a:endParaRPr lang="en-US"/>
          </a:p>
        </p:txBody>
      </p:sp>
      <p:sp>
        <p:nvSpPr>
          <p:cNvPr id="4" name="Slide Image Placeholder 3">
            <a:extLst>
              <a:ext uri="{FF2B5EF4-FFF2-40B4-BE49-F238E27FC236}">
                <a16:creationId xmlns:a16="http://schemas.microsoft.com/office/drawing/2014/main" id="{ED7F68CB-4003-4B08-9A48-F75EFD0EE7AC}"/>
              </a:ext>
            </a:extLst>
          </p:cNvPr>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2976" tIns="46488" rIns="92976" bIns="46488" rtlCol="0" anchor="ctr"/>
          <a:lstStyle/>
          <a:p>
            <a:pPr lvl="0"/>
            <a:endParaRPr lang="en-US" noProof="0"/>
          </a:p>
        </p:txBody>
      </p:sp>
      <p:sp>
        <p:nvSpPr>
          <p:cNvPr id="5" name="Notes Placeholder 4">
            <a:extLst>
              <a:ext uri="{FF2B5EF4-FFF2-40B4-BE49-F238E27FC236}">
                <a16:creationId xmlns:a16="http://schemas.microsoft.com/office/drawing/2014/main" id="{B08DAA2C-798C-426B-A0AF-F2C755E8A0A9}"/>
              </a:ext>
            </a:extLst>
          </p:cNvPr>
          <p:cNvSpPr>
            <a:spLocks noGrp="1"/>
          </p:cNvSpPr>
          <p:nvPr>
            <p:ph type="body" sz="quarter" idx="3"/>
          </p:nvPr>
        </p:nvSpPr>
        <p:spPr>
          <a:xfrm>
            <a:off x="708033" y="4448106"/>
            <a:ext cx="5661012" cy="4213061"/>
          </a:xfrm>
          <a:prstGeom prst="rect">
            <a:avLst/>
          </a:prstGeom>
        </p:spPr>
        <p:txBody>
          <a:bodyPr vert="horz" lIns="92976" tIns="46488" rIns="92976" bIns="4648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512ADC1-1FCC-4909-BF50-C635CDFBE8F4}"/>
              </a:ext>
            </a:extLst>
          </p:cNvPr>
          <p:cNvSpPr>
            <a:spLocks noGrp="1"/>
          </p:cNvSpPr>
          <p:nvPr>
            <p:ph type="ftr" sz="quarter" idx="4"/>
          </p:nvPr>
        </p:nvSpPr>
        <p:spPr>
          <a:xfrm>
            <a:off x="0" y="8892990"/>
            <a:ext cx="3067057" cy="468476"/>
          </a:xfrm>
          <a:prstGeom prst="rect">
            <a:avLst/>
          </a:prstGeom>
        </p:spPr>
        <p:txBody>
          <a:bodyPr vert="horz" lIns="92976" tIns="46488" rIns="92976" bIns="46488"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1E1910B-F879-4AFC-9BB8-DE4724E120DF}"/>
              </a:ext>
            </a:extLst>
          </p:cNvPr>
          <p:cNvSpPr>
            <a:spLocks noGrp="1"/>
          </p:cNvSpPr>
          <p:nvPr>
            <p:ph type="sldNum" sz="quarter" idx="5"/>
          </p:nvPr>
        </p:nvSpPr>
        <p:spPr>
          <a:xfrm>
            <a:off x="4008398" y="8892990"/>
            <a:ext cx="3067057" cy="468476"/>
          </a:xfrm>
          <a:prstGeom prst="rect">
            <a:avLst/>
          </a:prstGeom>
        </p:spPr>
        <p:txBody>
          <a:bodyPr vert="horz" wrap="square" lIns="92976" tIns="46488" rIns="92976" bIns="46488" numCol="1" anchor="b" anchorCtr="0" compatLnSpc="1">
            <a:prstTxWarp prst="textNoShape">
              <a:avLst/>
            </a:prstTxWarp>
          </a:bodyPr>
          <a:lstStyle>
            <a:lvl1pPr algn="r" eaLnBrk="1" hangingPunct="1">
              <a:defRPr sz="1200"/>
            </a:lvl1pPr>
          </a:lstStyle>
          <a:p>
            <a:pPr>
              <a:defRPr/>
            </a:pPr>
            <a:fld id="{79388411-CC68-410F-96BB-8A232BC3A3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mn-lt"/>
        <a:ea typeface="+mn-ea"/>
        <a:cs typeface="+mn-cs"/>
      </a:defRPr>
    </a:lvl1pPr>
    <a:lvl2pPr marL="652463" algn="l" rtl="0" eaLnBrk="0" fontAlgn="base" hangingPunct="0">
      <a:spcBef>
        <a:spcPct val="30000"/>
      </a:spcBef>
      <a:spcAft>
        <a:spcPct val="0"/>
      </a:spcAft>
      <a:defRPr sz="1700" kern="1200">
        <a:solidFill>
          <a:schemeClr val="tx1"/>
        </a:solidFill>
        <a:latin typeface="+mn-lt"/>
        <a:ea typeface="+mn-ea"/>
        <a:cs typeface="+mn-cs"/>
      </a:defRPr>
    </a:lvl2pPr>
    <a:lvl3pPr marL="1304925" algn="l" rtl="0" eaLnBrk="0" fontAlgn="base" hangingPunct="0">
      <a:spcBef>
        <a:spcPct val="30000"/>
      </a:spcBef>
      <a:spcAft>
        <a:spcPct val="0"/>
      </a:spcAft>
      <a:defRPr sz="1700" kern="1200">
        <a:solidFill>
          <a:schemeClr val="tx1"/>
        </a:solidFill>
        <a:latin typeface="+mn-lt"/>
        <a:ea typeface="+mn-ea"/>
        <a:cs typeface="+mn-cs"/>
      </a:defRPr>
    </a:lvl3pPr>
    <a:lvl4pPr marL="1958975" algn="l" rtl="0" eaLnBrk="0" fontAlgn="base" hangingPunct="0">
      <a:spcBef>
        <a:spcPct val="30000"/>
      </a:spcBef>
      <a:spcAft>
        <a:spcPct val="0"/>
      </a:spcAft>
      <a:defRPr sz="1700" kern="1200">
        <a:solidFill>
          <a:schemeClr val="tx1"/>
        </a:solidFill>
        <a:latin typeface="+mn-lt"/>
        <a:ea typeface="+mn-ea"/>
        <a:cs typeface="+mn-cs"/>
      </a:defRPr>
    </a:lvl4pPr>
    <a:lvl5pPr marL="2611438" algn="l" rtl="0" eaLnBrk="0" fontAlgn="base" hangingPunct="0">
      <a:spcBef>
        <a:spcPct val="30000"/>
      </a:spcBef>
      <a:spcAft>
        <a:spcPct val="0"/>
      </a:spcAft>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228CCBF-3526-4EA9-8179-3D447218E1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A7867552-BCF6-4AF0-BCAA-93F6D404A8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Song will start</a:t>
            </a:r>
          </a:p>
        </p:txBody>
      </p:sp>
      <p:sp>
        <p:nvSpPr>
          <p:cNvPr id="5124" name="Slide Number Placeholder 3">
            <a:extLst>
              <a:ext uri="{FF2B5EF4-FFF2-40B4-BE49-F238E27FC236}">
                <a16:creationId xmlns:a16="http://schemas.microsoft.com/office/drawing/2014/main" id="{AE7130E8-1EC1-4A57-9543-E4AFE5E9BB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700">
                <a:solidFill>
                  <a:schemeClr val="tx1"/>
                </a:solidFill>
                <a:latin typeface="Calibri" panose="020F0502020204030204" pitchFamily="34" charset="0"/>
              </a:defRPr>
            </a:lvl1pPr>
            <a:lvl2pPr marL="755432" indent="-290551">
              <a:spcBef>
                <a:spcPct val="30000"/>
              </a:spcBef>
              <a:defRPr sz="1700">
                <a:solidFill>
                  <a:schemeClr val="tx1"/>
                </a:solidFill>
                <a:latin typeface="Calibri" panose="020F0502020204030204" pitchFamily="34" charset="0"/>
              </a:defRPr>
            </a:lvl2pPr>
            <a:lvl3pPr marL="1162202" indent="-232440">
              <a:spcBef>
                <a:spcPct val="30000"/>
              </a:spcBef>
              <a:defRPr sz="1700">
                <a:solidFill>
                  <a:schemeClr val="tx1"/>
                </a:solidFill>
                <a:latin typeface="Calibri" panose="020F0502020204030204" pitchFamily="34" charset="0"/>
              </a:defRPr>
            </a:lvl3pPr>
            <a:lvl4pPr marL="1627083" indent="-232440">
              <a:spcBef>
                <a:spcPct val="30000"/>
              </a:spcBef>
              <a:defRPr sz="1700">
                <a:solidFill>
                  <a:schemeClr val="tx1"/>
                </a:solidFill>
                <a:latin typeface="Calibri" panose="020F0502020204030204" pitchFamily="34" charset="0"/>
              </a:defRPr>
            </a:lvl4pPr>
            <a:lvl5pPr marL="2091964" indent="-232440">
              <a:spcBef>
                <a:spcPct val="30000"/>
              </a:spcBef>
              <a:defRPr sz="1700">
                <a:solidFill>
                  <a:schemeClr val="tx1"/>
                </a:solidFill>
                <a:latin typeface="Calibri" panose="020F0502020204030204" pitchFamily="34" charset="0"/>
              </a:defRPr>
            </a:lvl5pPr>
            <a:lvl6pPr marL="2556845" indent="-232440" eaLnBrk="0" fontAlgn="base" hangingPunct="0">
              <a:spcBef>
                <a:spcPct val="30000"/>
              </a:spcBef>
              <a:spcAft>
                <a:spcPct val="0"/>
              </a:spcAft>
              <a:defRPr sz="1700">
                <a:solidFill>
                  <a:schemeClr val="tx1"/>
                </a:solidFill>
                <a:latin typeface="Calibri" panose="020F0502020204030204" pitchFamily="34" charset="0"/>
              </a:defRPr>
            </a:lvl6pPr>
            <a:lvl7pPr marL="3021726" indent="-232440" eaLnBrk="0" fontAlgn="base" hangingPunct="0">
              <a:spcBef>
                <a:spcPct val="30000"/>
              </a:spcBef>
              <a:spcAft>
                <a:spcPct val="0"/>
              </a:spcAft>
              <a:defRPr sz="1700">
                <a:solidFill>
                  <a:schemeClr val="tx1"/>
                </a:solidFill>
                <a:latin typeface="Calibri" panose="020F0502020204030204" pitchFamily="34" charset="0"/>
              </a:defRPr>
            </a:lvl7pPr>
            <a:lvl8pPr marL="3486607" indent="-232440" eaLnBrk="0" fontAlgn="base" hangingPunct="0">
              <a:spcBef>
                <a:spcPct val="30000"/>
              </a:spcBef>
              <a:spcAft>
                <a:spcPct val="0"/>
              </a:spcAft>
              <a:defRPr sz="1700">
                <a:solidFill>
                  <a:schemeClr val="tx1"/>
                </a:solidFill>
                <a:latin typeface="Calibri" panose="020F0502020204030204" pitchFamily="34" charset="0"/>
              </a:defRPr>
            </a:lvl8pPr>
            <a:lvl9pPr marL="3951488" indent="-232440" eaLnBrk="0" fontAlgn="base" hangingPunct="0">
              <a:spcBef>
                <a:spcPct val="30000"/>
              </a:spcBef>
              <a:spcAft>
                <a:spcPct val="0"/>
              </a:spcAft>
              <a:defRPr sz="1700">
                <a:solidFill>
                  <a:schemeClr val="tx1"/>
                </a:solidFill>
                <a:latin typeface="Calibri" panose="020F0502020204030204" pitchFamily="34" charset="0"/>
              </a:defRPr>
            </a:lvl9pPr>
          </a:lstStyle>
          <a:p>
            <a:pPr>
              <a:spcBef>
                <a:spcPct val="0"/>
              </a:spcBef>
            </a:pPr>
            <a:fld id="{22B9A5FA-07D0-4BE7-ACE4-2EE4AF709E1C}" type="slidenum">
              <a:rPr lang="en-US" altLang="en-US" sz="1200">
                <a:latin typeface="Arial" panose="020B0604020202020204" pitchFamily="34" charset="0"/>
              </a:rPr>
              <a:pPr>
                <a:spcBef>
                  <a:spcPct val="0"/>
                </a:spcBef>
              </a:pPr>
              <a:t>1</a:t>
            </a:fld>
            <a:endParaRPr lang="en-US" altLang="en-US" sz="1200">
              <a:latin typeface="Arial" panose="020B0604020202020204" pitchFamily="34" charset="0"/>
            </a:endParaRPr>
          </a:p>
        </p:txBody>
      </p:sp>
    </p:spTree>
    <p:extLst>
      <p:ext uri="{BB962C8B-B14F-4D97-AF65-F5344CB8AC3E}">
        <p14:creationId xmlns:p14="http://schemas.microsoft.com/office/powerpoint/2010/main" val="818510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BICSI offers many credentials. Whether you choose to obtain your RCDD, or installer or even a specialized credential like OSP or DCDC, BICSI can put you on a customized educational track.</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Credentialing </a:t>
            </a:r>
            <a:r>
              <a:rPr lang="en-US" sz="1600" b="0" i="0" kern="1200" dirty="0">
                <a:solidFill>
                  <a:schemeClr val="tx1"/>
                </a:solidFill>
                <a:effectLst/>
                <a:latin typeface="Arial" panose="020B0604020202020204" pitchFamily="34" charset="0"/>
                <a:ea typeface="+mn-ea"/>
                <a:cs typeface="Arial" panose="020B0604020202020204" pitchFamily="34" charset="0"/>
              </a:rPr>
              <a:t>2020 was a BICSI Board Strategic Plan initiative that continues to modernize and advance BICSI’s credentialing programs. </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10</a:t>
            </a:fld>
            <a:endParaRPr lang="en-US" altLang="en-US"/>
          </a:p>
        </p:txBody>
      </p:sp>
    </p:spTree>
    <p:extLst>
      <p:ext uri="{BB962C8B-B14F-4D97-AF65-F5344CB8AC3E}">
        <p14:creationId xmlns:p14="http://schemas.microsoft.com/office/powerpoint/2010/main" val="264855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Arial" panose="020B0604020202020204" pitchFamily="34" charset="0"/>
                <a:ea typeface="+mn-ea"/>
                <a:cs typeface="Arial" panose="020B0604020202020204" pitchFamily="34" charset="0"/>
              </a:rPr>
              <a:t>Carrie Goetz believes in the strength of training and credentialing. Her education consisted of a lot of on the job training, but she also earned her RCDD and NTS through BICSI.</a:t>
            </a: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a:p>
            <a:r>
              <a:rPr lang="en-US" sz="1200" b="0" i="0" kern="1200" dirty="0">
                <a:solidFill>
                  <a:schemeClr val="tx1"/>
                </a:solidFill>
                <a:effectLst/>
                <a:latin typeface="Arial" panose="020B0604020202020204" pitchFamily="34" charset="0"/>
                <a:ea typeface="+mn-ea"/>
                <a:cs typeface="Arial" panose="020B0604020202020204" pitchFamily="34" charset="0"/>
              </a:rPr>
              <a:t>Would you believe that she originally had a full scholarship ride in college for dramatic arts? But, unfortunately, or fortunately for our industry, the college closed their drama program and so she changed her major and earned a degree in Architectural design.  She ended up teaching that subject in college and also took up an interest in writing AUTOCAD programs so… back to school she went and earned a degree in computer science.</a:t>
            </a: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a:p>
            <a:r>
              <a:rPr lang="en-US" sz="1200" b="0" i="0" kern="1200" dirty="0">
                <a:solidFill>
                  <a:schemeClr val="tx1"/>
                </a:solidFill>
                <a:effectLst/>
                <a:latin typeface="Arial" panose="020B0604020202020204" pitchFamily="34" charset="0"/>
                <a:ea typeface="+mn-ea"/>
                <a:cs typeface="Arial" panose="020B0604020202020204" pitchFamily="34" charset="0"/>
              </a:rPr>
              <a:t>She realized she wasn’t afraid of computers and ended up putting together a networking program for the college campus and found herself getting involved in cabling – both in applications and hardware.  From that point --  a network designer was born …and the rest is history!</a:t>
            </a:r>
          </a:p>
          <a:p>
            <a:br>
              <a:rPr lang="en-US" sz="1200" dirty="0">
                <a:latin typeface="Arial" panose="020B0604020202020204" pitchFamily="34" charset="0"/>
                <a:cs typeface="Arial" panose="020B0604020202020204" pitchFamily="34" charset="0"/>
              </a:rPr>
            </a:br>
            <a:r>
              <a:rPr lang="en-US" sz="1200" b="0" i="0" kern="1200" dirty="0">
                <a:solidFill>
                  <a:schemeClr val="tx1"/>
                </a:solidFill>
                <a:effectLst/>
                <a:latin typeface="Arial" panose="020B0604020202020204" pitchFamily="34" charset="0"/>
                <a:ea typeface="+mn-ea"/>
                <a:cs typeface="Arial" panose="020B0604020202020204" pitchFamily="34" charset="0"/>
              </a:rPr>
              <a:t>She has worked for a cabling systems’ manufacturer but is now the Global Technology Director for Paige </a:t>
            </a:r>
            <a:r>
              <a:rPr lang="en-US" sz="1200" b="0" i="0" kern="1200" dirty="0" err="1">
                <a:solidFill>
                  <a:schemeClr val="tx1"/>
                </a:solidFill>
                <a:effectLst/>
                <a:latin typeface="Arial" panose="020B0604020202020204" pitchFamily="34" charset="0"/>
                <a:ea typeface="+mn-ea"/>
                <a:cs typeface="Arial" panose="020B0604020202020204" pitchFamily="34" charset="0"/>
              </a:rPr>
              <a:t>DataCom</a:t>
            </a:r>
            <a:r>
              <a:rPr lang="en-US" sz="1200" b="0" i="0" kern="1200" dirty="0">
                <a:solidFill>
                  <a:schemeClr val="tx1"/>
                </a:solidFill>
                <a:effectLst/>
                <a:latin typeface="Arial" panose="020B0604020202020204" pitchFamily="34" charset="0"/>
                <a:ea typeface="+mn-ea"/>
                <a:cs typeface="Arial" panose="020B0604020202020204" pitchFamily="34" charset="0"/>
              </a:rPr>
              <a:t> Solutions and a well-known speaker in this industry. In addition to the BICSI she holds over 40 certifications.  If you run into her, ask her about them.</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11</a:t>
            </a:fld>
            <a:endParaRPr lang="en-US" altLang="en-US"/>
          </a:p>
        </p:txBody>
      </p:sp>
    </p:spTree>
    <p:extLst>
      <p:ext uri="{BB962C8B-B14F-4D97-AF65-F5344CB8AC3E}">
        <p14:creationId xmlns:p14="http://schemas.microsoft.com/office/powerpoint/2010/main" val="2187371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Arial" panose="020B0604020202020204" pitchFamily="34" charset="0"/>
                <a:ea typeface="+mn-ea"/>
                <a:cs typeface="Arial" panose="020B0604020202020204" pitchFamily="34" charset="0"/>
              </a:rPr>
              <a:t>Volunteering with BICSI is the most effective way to make sure your voice is heard within the organization. You should become part of a committee!</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Every one of these committees serves different purposes.  From BICSI cares, which raises money for local children’s charities to writing manuals in TI&amp;M or standards in the standards committee, or being part of the exhibitor liaison committee for exhibitors, I am sure there is a committee that would interest you and would love to have you as a member.</a:t>
            </a: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12</a:t>
            </a:fld>
            <a:endParaRPr lang="en-US" altLang="en-US"/>
          </a:p>
        </p:txBody>
      </p:sp>
    </p:spTree>
    <p:extLst>
      <p:ext uri="{BB962C8B-B14F-4D97-AF65-F5344CB8AC3E}">
        <p14:creationId xmlns:p14="http://schemas.microsoft.com/office/powerpoint/2010/main" val="2884844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100" b="0" i="0" kern="1200" dirty="0">
                <a:solidFill>
                  <a:schemeClr val="tx1"/>
                </a:solidFill>
                <a:effectLst/>
                <a:latin typeface="Arial" panose="020B0604020202020204" pitchFamily="34" charset="0"/>
                <a:ea typeface="+mn-ea"/>
                <a:cs typeface="Arial" panose="020B0604020202020204" pitchFamily="34" charset="0"/>
              </a:rPr>
              <a:t>Denise Pappas is a major contributor in committees – especially as a member in standards such as Intelligent buildings and healthcare and as vice chair to the wireless standard subcommittee. And she represents our industry in the National Fire Protection Association, which publishes the NEC Code. </a:t>
            </a:r>
          </a:p>
          <a:p>
            <a:endParaRPr lang="en-US" sz="1100" b="0" i="0" kern="1200" dirty="0">
              <a:solidFill>
                <a:schemeClr val="tx1"/>
              </a:solidFill>
              <a:effectLst/>
              <a:latin typeface="Arial" panose="020B0604020202020204" pitchFamily="34" charset="0"/>
              <a:ea typeface="+mn-ea"/>
              <a:cs typeface="Arial" panose="020B0604020202020204" pitchFamily="34" charset="0"/>
            </a:endParaRPr>
          </a:p>
          <a:p>
            <a:r>
              <a:rPr lang="en-US" sz="1100" b="0" i="0" kern="1200" dirty="0">
                <a:solidFill>
                  <a:schemeClr val="tx1"/>
                </a:solidFill>
                <a:effectLst/>
                <a:latin typeface="Arial" panose="020B0604020202020204" pitchFamily="34" charset="0"/>
                <a:ea typeface="+mn-ea"/>
                <a:cs typeface="Arial" panose="020B0604020202020204" pitchFamily="34" charset="0"/>
              </a:rPr>
              <a:t>Nicknamed “</a:t>
            </a:r>
            <a:r>
              <a:rPr lang="en-US" sz="1100" b="0" i="0" kern="1200" dirty="0" err="1">
                <a:solidFill>
                  <a:schemeClr val="tx1"/>
                </a:solidFill>
                <a:effectLst/>
                <a:latin typeface="Arial" panose="020B0604020202020204" pitchFamily="34" charset="0"/>
                <a:ea typeface="+mn-ea"/>
                <a:cs typeface="Arial" panose="020B0604020202020204" pitchFamily="34" charset="0"/>
              </a:rPr>
              <a:t>Ms</a:t>
            </a:r>
            <a:r>
              <a:rPr lang="en-US" sz="1100" b="0" i="0" kern="1200" dirty="0">
                <a:solidFill>
                  <a:schemeClr val="tx1"/>
                </a:solidFill>
                <a:effectLst/>
                <a:latin typeface="Arial" panose="020B0604020202020204" pitchFamily="34" charset="0"/>
                <a:ea typeface="+mn-ea"/>
                <a:cs typeface="Arial" panose="020B0604020202020204" pitchFamily="34" charset="0"/>
              </a:rPr>
              <a:t> Fabulous,”  Denise admits when she was little she wanted to be a princess.  But things changed when her father passed away when she was only 15.  As one of eight children, she saw how hard her mom worked to provide for the family and she always encouraged Denise to shoot for the moon and even if she missed she would land amongst the stars! </a:t>
            </a:r>
          </a:p>
          <a:p>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Her college major was interpersonal and public communications – who could guess that.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She actually started early in the fire alarm industry with a telecom company and knew that she would be well positioned to converge two industry associations – NFPA and BICSI. She is the Executive Director of Technical Standards for Valcom and the Executive Director of </a:t>
            </a:r>
            <a:r>
              <a:rPr lang="en-US" sz="1100" b="0" i="0" kern="1200" dirty="0" err="1">
                <a:solidFill>
                  <a:schemeClr val="tx1"/>
                </a:solidFill>
                <a:effectLst/>
                <a:latin typeface="Arial" panose="020B0604020202020204" pitchFamily="34" charset="0"/>
                <a:ea typeface="+mn-ea"/>
                <a:cs typeface="Arial" panose="020B0604020202020204" pitchFamily="34" charset="0"/>
              </a:rPr>
              <a:t>Keltron</a:t>
            </a:r>
            <a:r>
              <a:rPr lang="en-US" sz="1100" b="0" i="0" kern="1200" dirty="0">
                <a:solidFill>
                  <a:schemeClr val="tx1"/>
                </a:solidFill>
                <a:effectLst/>
                <a:latin typeface="Arial" panose="020B0604020202020204" pitchFamily="34" charset="0"/>
                <a:ea typeface="+mn-ea"/>
                <a:cs typeface="Arial" panose="020B0604020202020204" pitchFamily="34" charset="0"/>
              </a:rPr>
              <a:t> (a fire alarm monitoring company). </a:t>
            </a:r>
          </a:p>
          <a:p>
            <a:endParaRPr lang="en-US" sz="1100" b="0" i="0" kern="1200" dirty="0">
              <a:solidFill>
                <a:schemeClr val="tx1"/>
              </a:solidFill>
              <a:effectLst/>
              <a:latin typeface="Arial" panose="020B0604020202020204" pitchFamily="34" charset="0"/>
              <a:ea typeface="+mn-ea"/>
              <a:cs typeface="Arial" panose="020B0604020202020204" pitchFamily="34" charset="0"/>
            </a:endParaRPr>
          </a:p>
          <a:p>
            <a:r>
              <a:rPr lang="en-US" sz="1100" b="0" i="0" kern="1200" dirty="0">
                <a:solidFill>
                  <a:schemeClr val="tx1"/>
                </a:solidFill>
                <a:effectLst/>
                <a:latin typeface="Arial" panose="020B0604020202020204" pitchFamily="34" charset="0"/>
                <a:ea typeface="+mn-ea"/>
                <a:cs typeface="Arial" panose="020B0604020202020204" pitchFamily="34" charset="0"/>
              </a:rPr>
              <a:t>Throughout her career, she has always had several mentors.  And now she mentors others.  One of the things she says she is best at, is being true to herself   </a:t>
            </a:r>
          </a:p>
          <a:p>
            <a:endParaRPr lang="en-US" sz="1100" b="0" i="0" kern="1200" dirty="0">
              <a:solidFill>
                <a:schemeClr val="tx1"/>
              </a:solidFill>
              <a:effectLst/>
              <a:latin typeface="Arial" panose="020B0604020202020204" pitchFamily="34" charset="0"/>
              <a:ea typeface="+mn-ea"/>
              <a:cs typeface="Arial" panose="020B0604020202020204" pitchFamily="34" charset="0"/>
            </a:endParaRPr>
          </a:p>
          <a:p>
            <a:r>
              <a:rPr lang="en-US" sz="1100" b="1" i="0" kern="1200" dirty="0">
                <a:solidFill>
                  <a:schemeClr val="tx1"/>
                </a:solidFill>
                <a:effectLst/>
                <a:latin typeface="Arial" panose="020B0604020202020204" pitchFamily="34" charset="0"/>
                <a:ea typeface="+mn-ea"/>
                <a:cs typeface="Arial" panose="020B0604020202020204" pitchFamily="34" charset="0"/>
              </a:rPr>
              <a:t>CLICK</a:t>
            </a:r>
            <a:r>
              <a:rPr lang="en-US" sz="1100" b="0" i="0" kern="1200" dirty="0">
                <a:solidFill>
                  <a:schemeClr val="tx1"/>
                </a:solidFill>
                <a:effectLst/>
                <a:latin typeface="Arial" panose="020B0604020202020204" pitchFamily="34" charset="0"/>
                <a:ea typeface="+mn-ea"/>
                <a:cs typeface="Arial" panose="020B0604020202020204" pitchFamily="34" charset="0"/>
              </a:rPr>
              <a:t> She may not have become that princess, but she is certainly royal in our industry and has landed amongst the stars.</a:t>
            </a: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13</a:t>
            </a:fld>
            <a:endParaRPr lang="en-US" altLang="en-US"/>
          </a:p>
        </p:txBody>
      </p:sp>
    </p:spTree>
    <p:extLst>
      <p:ext uri="{BB962C8B-B14F-4D97-AF65-F5344CB8AC3E}">
        <p14:creationId xmlns:p14="http://schemas.microsoft.com/office/powerpoint/2010/main" val="3910464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1" dirty="0">
                <a:latin typeface="Arial" panose="020B0604020202020204" pitchFamily="34" charset="0"/>
                <a:cs typeface="Arial" panose="020B0604020202020204" pitchFamily="34" charset="0"/>
              </a:rPr>
              <a:t>SPEAK SLOWLY!</a:t>
            </a:r>
            <a:br>
              <a:rPr lang="en-US" sz="1400" b="1" dirty="0">
                <a:latin typeface="Arial" panose="020B0604020202020204" pitchFamily="34" charset="0"/>
                <a:cs typeface="Arial" panose="020B0604020202020204" pitchFamily="34" charset="0"/>
              </a:rPr>
            </a:br>
            <a:endParaRPr lang="en-US" sz="1400" b="1" dirty="0">
              <a:latin typeface="Arial" panose="020B0604020202020204" pitchFamily="34" charset="0"/>
              <a:cs typeface="Arial" panose="020B0604020202020204" pitchFamily="34" charset="0"/>
            </a:endParaRPr>
          </a:p>
          <a:p>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BICSI Women are now being recognized around the world and have opportunities to attend both local, regional and international events. There are 15 global conferences.</a:t>
            </a: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14</a:t>
            </a:fld>
            <a:endParaRPr lang="en-US" altLang="en-US"/>
          </a:p>
        </p:txBody>
      </p:sp>
    </p:spTree>
    <p:extLst>
      <p:ext uri="{BB962C8B-B14F-4D97-AF65-F5344CB8AC3E}">
        <p14:creationId xmlns:p14="http://schemas.microsoft.com/office/powerpoint/2010/main" val="3800555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solidFill>
                  <a:schemeClr val="tx1"/>
                </a:solidFill>
                <a:latin typeface="Arial" panose="020B0604020202020204" pitchFamily="34" charset="0"/>
                <a:cs typeface="Arial" panose="020B0604020202020204" pitchFamily="34" charset="0"/>
              </a:rPr>
              <a:t>Betty Bezos is the BICSI Cala District Chair and has about every credential BICSI has offered and also holds other credentials.  When she was young, she loved art and history but then fell in love with science and math and majored in civil engineering.  She holds both a bachelors and a masters.</a:t>
            </a:r>
          </a:p>
          <a:p>
            <a:endParaRPr lang="en-US" sz="1100" dirty="0">
              <a:solidFill>
                <a:schemeClr val="tx1"/>
              </a:solidFill>
              <a:latin typeface="Arial" panose="020B0604020202020204" pitchFamily="34" charset="0"/>
              <a:cs typeface="Arial" panose="020B0604020202020204" pitchFamily="34" charset="0"/>
            </a:endParaRPr>
          </a:p>
          <a:p>
            <a:r>
              <a:rPr lang="en-US" sz="1100" dirty="0">
                <a:solidFill>
                  <a:schemeClr val="tx1"/>
                </a:solidFill>
                <a:latin typeface="Arial" panose="020B0604020202020204" pitchFamily="34" charset="0"/>
                <a:cs typeface="Arial" panose="020B0604020202020204" pitchFamily="34" charset="0"/>
              </a:rPr>
              <a:t>After graduation, she took a position with BellSouth in voice communications which morphed into Information Technology and is now known as ICT (Information Communications Technology).  She has been a both a design engineer and project manager. When I asked her if there was one momentous event that molded her career she mentioned that it had to be receiving her first computer which was a UNIX based 256K RAM with a 10 megabit hard drive.  Try and find one of those today!</a:t>
            </a:r>
          </a:p>
          <a:p>
            <a:endParaRPr lang="en-US" sz="1100" dirty="0">
              <a:solidFill>
                <a:schemeClr val="tx1"/>
              </a:solidFill>
              <a:latin typeface="Arial" panose="020B0604020202020204" pitchFamily="34" charset="0"/>
              <a:cs typeface="Arial" panose="020B0604020202020204" pitchFamily="34" charset="0"/>
            </a:endParaRPr>
          </a:p>
          <a:p>
            <a:r>
              <a:rPr lang="en-US" sz="1100" dirty="0">
                <a:solidFill>
                  <a:schemeClr val="tx1"/>
                </a:solidFill>
                <a:latin typeface="Arial" panose="020B0604020202020204" pitchFamily="34" charset="0"/>
                <a:cs typeface="Arial" panose="020B0604020202020204" pitchFamily="34" charset="0"/>
              </a:rPr>
              <a:t>Her training has been through the association and on the job and she VERY INVOLVED in BICSI Committees including Global, Standards, TI&amp;M and Ethics where she is vice chair.  She is an industry instructor, published author, and frequent presenter at many industry events.  She was recognized as an RCDD Changemaker in 2009 and was awarded the BICSI Outstanding Member of the Year the same year</a:t>
            </a:r>
            <a:endParaRPr lang="en-US" sz="1100" b="0" i="0" kern="1200" dirty="0">
              <a:solidFill>
                <a:schemeClr val="tx1"/>
              </a:solidFill>
              <a:effectLst/>
              <a:latin typeface="Arial" panose="020B0604020202020204" pitchFamily="34" charset="0"/>
              <a:ea typeface="+mn-ea"/>
              <a:cs typeface="Arial" panose="020B0604020202020204" pitchFamily="34" charset="0"/>
            </a:endParaRPr>
          </a:p>
          <a:p>
            <a:br>
              <a:rPr lang="en-US" sz="1100" b="0" i="0" kern="1200" dirty="0">
                <a:solidFill>
                  <a:schemeClr val="tx1"/>
                </a:solidFill>
                <a:effectLst/>
                <a:latin typeface="Arial" panose="020B0604020202020204" pitchFamily="34" charset="0"/>
                <a:ea typeface="+mn-ea"/>
                <a:cs typeface="Arial" panose="020B0604020202020204" pitchFamily="34" charset="0"/>
              </a:rPr>
            </a:br>
            <a:r>
              <a:rPr lang="en-US" sz="1100" b="0" i="0" kern="1200" dirty="0">
                <a:solidFill>
                  <a:schemeClr val="tx1"/>
                </a:solidFill>
                <a:effectLst/>
                <a:latin typeface="Arial" panose="020B0604020202020204" pitchFamily="34" charset="0"/>
                <a:ea typeface="+mn-ea"/>
                <a:cs typeface="Arial" panose="020B0604020202020204" pitchFamily="34" charset="0"/>
              </a:rPr>
              <a:t>We hope to see more and more international women involved in BICSI.  In fact there is a new open position on the board this year – for an EMEA Region director for  Europe, Middle East and Africa. </a:t>
            </a: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15</a:t>
            </a:fld>
            <a:endParaRPr lang="en-US" altLang="en-US"/>
          </a:p>
        </p:txBody>
      </p:sp>
    </p:spTree>
    <p:extLst>
      <p:ext uri="{BB962C8B-B14F-4D97-AF65-F5344CB8AC3E}">
        <p14:creationId xmlns:p14="http://schemas.microsoft.com/office/powerpoint/2010/main" val="3381022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BICSI is very active on social media  Make sure you join, friend, follow or like these social media sites to stay up to date and stay in touch with other members. </a:t>
            </a: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16</a:t>
            </a:fld>
            <a:endParaRPr lang="en-US" altLang="en-US"/>
          </a:p>
        </p:txBody>
      </p:sp>
    </p:spTree>
    <p:extLst>
      <p:ext uri="{BB962C8B-B14F-4D97-AF65-F5344CB8AC3E}">
        <p14:creationId xmlns:p14="http://schemas.microsoft.com/office/powerpoint/2010/main" val="4136628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kern="1200" dirty="0">
                <a:solidFill>
                  <a:schemeClr val="tx1"/>
                </a:solidFill>
                <a:effectLst/>
                <a:latin typeface="Arial" panose="020B0604020202020204" pitchFamily="34" charset="0"/>
                <a:ea typeface="+mn-ea"/>
                <a:cs typeface="Arial" panose="020B0604020202020204" pitchFamily="34" charset="0"/>
              </a:rPr>
              <a:t>Speaking of social media, my last personality is Betsy Conroy, who’s in marketing and we’ve had parallel paths. You probably read her article in the BICSI insider in which she discussed balancing her personal and professional life.  She is a hard working single mom.</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Her parents were an artist and an elementary school teacher, so she wanted to break the mold and make money and go into the business world.  While studying economics in college, her journalism professor told her “Kid, you’re a writer.”  Her first job was as a tech writer for Honeywell Fire Systems.  But after her daughter was born, she went into freelance writing for many manufacturers in our industry; and was a frequent contributor to Cabling Installation &amp; Maintenance magazine.  She learned about ICT from many directions – from mentors, to traveling to job sites, to attending conferences and spending time with installers and technicians. She became the editor of BICSI News and turned it into a true magazine that eventually became ICT Today and is now it in good hands with the current editor, Alex Manning, another outstanding Woman in BICSI, who is pictured between Betsy and me at our social event last Fall.</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She is now the Global Marketing Manager for Siemon, but she does  freelance writing on the side. She joined the BICSI Education Advancement Committee (EAC)  in 2009 where she was secretary, then vice chair and now as Chair.  She is also a member of the Program Coordination Committee and attends the MOD committee meetings.</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A turning point in Betsy’s BICSI involvement was that she was is one of the founding members of the Women in BICSI.  She states that she knows that there is more for her out there in this amazing industry, and that her role will change again – but  can say, with 100% certainty, that whatever it is, BICSI will continue to be a huge part of who she is </a:t>
            </a:r>
          </a:p>
          <a:p>
            <a:endParaRPr lang="en-US" dirty="0"/>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17</a:t>
            </a:fld>
            <a:endParaRPr lang="en-US" altLang="en-US"/>
          </a:p>
        </p:txBody>
      </p:sp>
    </p:spTree>
    <p:extLst>
      <p:ext uri="{BB962C8B-B14F-4D97-AF65-F5344CB8AC3E}">
        <p14:creationId xmlns:p14="http://schemas.microsoft.com/office/powerpoint/2010/main" val="661008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400" dirty="0"/>
              <a:t>If you haven’t joined the Women in BICSI already, I would recommend you do so as soon as this webinar is over.  We have grown in five years from a five women who came together with a common bond to almost 200 members.   We have an annual breakfast meeting at the BICSI Winter Conference and I hope to meet many of you there in 2020 where our next speaker is Betsy Conroy. And by the way, yes, men of BICSI </a:t>
            </a:r>
            <a:r>
              <a:rPr lang="en-US" sz="1400"/>
              <a:t>are invited too.</a:t>
            </a:r>
            <a:endParaRPr lang="en-US" sz="1400" dirty="0"/>
          </a:p>
          <a:p>
            <a:endParaRPr lang="en-US" sz="1400" dirty="0"/>
          </a:p>
          <a:p>
            <a:r>
              <a:rPr lang="en-US" sz="1700" b="1" i="0" kern="1200" dirty="0">
                <a:solidFill>
                  <a:schemeClr val="tx1"/>
                </a:solidFill>
                <a:effectLst/>
                <a:latin typeface="+mn-lt"/>
                <a:ea typeface="+mn-ea"/>
                <a:cs typeface="+mn-cs"/>
              </a:rPr>
              <a:t>CLICK</a:t>
            </a:r>
            <a:br>
              <a:rPr lang="en-US" sz="1700" b="1" i="0" kern="1200" dirty="0">
                <a:solidFill>
                  <a:schemeClr val="tx1"/>
                </a:solidFill>
                <a:effectLst/>
                <a:latin typeface="+mn-lt"/>
                <a:ea typeface="+mn-ea"/>
                <a:cs typeface="+mn-cs"/>
              </a:rPr>
            </a:br>
            <a:r>
              <a:rPr lang="en-US" sz="1700" b="0" i="0" kern="1200" dirty="0">
                <a:solidFill>
                  <a:schemeClr val="tx1"/>
                </a:solidFill>
                <a:effectLst/>
                <a:latin typeface="+mn-lt"/>
                <a:ea typeface="+mn-ea"/>
                <a:cs typeface="+mn-cs"/>
              </a:rPr>
              <a:t>Michele Neifing, chair of the  Women in BICSI Committee is always seeking volunteers for future Women in BICSI Webinars and also BICSI Insider articles. If you are interested in presenting a topic relevant to women in the ICT Industry or submitting a short article, please contact Michele at her email address shown here. </a:t>
            </a:r>
          </a:p>
          <a:p>
            <a:endParaRPr lang="en-US" sz="1700" b="0" i="0" kern="1200" dirty="0">
              <a:solidFill>
                <a:schemeClr val="tx1"/>
              </a:solidFill>
              <a:effectLst/>
              <a:latin typeface="+mn-lt"/>
              <a:ea typeface="+mn-ea"/>
              <a:cs typeface="+mn-cs"/>
            </a:endParaRPr>
          </a:p>
          <a:p>
            <a:r>
              <a:rPr lang="en-US" sz="1700" b="1" i="0" kern="1200" dirty="0">
                <a:solidFill>
                  <a:schemeClr val="tx1"/>
                </a:solidFill>
                <a:effectLst/>
                <a:latin typeface="+mn-lt"/>
                <a:ea typeface="+mn-ea"/>
                <a:cs typeface="+mn-cs"/>
              </a:rPr>
              <a:t>CLICK</a:t>
            </a:r>
          </a:p>
          <a:p>
            <a:r>
              <a:rPr lang="en-US" sz="1700" b="0" i="0" kern="1200" dirty="0">
                <a:solidFill>
                  <a:schemeClr val="tx1"/>
                </a:solidFill>
                <a:effectLst/>
                <a:latin typeface="+mn-lt"/>
                <a:ea typeface="+mn-ea"/>
                <a:cs typeface="+mn-cs"/>
              </a:rPr>
              <a:t>Thank you for joining me today.  I hope I have given you a lot to think about on the many choices that are available to you.  The choice is yours.  You just need to take that first step -- choose your own path and go for it!</a:t>
            </a:r>
          </a:p>
          <a:p>
            <a:r>
              <a:rPr lang="en-US" sz="1700" b="0" i="0" kern="1200" dirty="0">
                <a:solidFill>
                  <a:schemeClr val="tx1"/>
                </a:solidFill>
                <a:effectLst/>
                <a:latin typeface="+mn-lt"/>
                <a:ea typeface="+mn-ea"/>
                <a:cs typeface="+mn-cs"/>
              </a:rPr>
              <a:t>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18</a:t>
            </a:fld>
            <a:endParaRPr lang="en-US" altLang="en-US"/>
          </a:p>
        </p:txBody>
      </p:sp>
    </p:spTree>
    <p:extLst>
      <p:ext uri="{BB962C8B-B14F-4D97-AF65-F5344CB8AC3E}">
        <p14:creationId xmlns:p14="http://schemas.microsoft.com/office/powerpoint/2010/main" val="366488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600" dirty="0"/>
              <a:t>Hi I’m Carol Oliver and you were listening to the theme song by the New Seekers from a television show in the 1970’s called Free to be you and me.  </a:t>
            </a:r>
          </a:p>
          <a:p>
            <a:endParaRPr lang="en-US" sz="1600" dirty="0"/>
          </a:p>
          <a:p>
            <a:r>
              <a:rPr lang="en-US" sz="1600" b="1" dirty="0"/>
              <a:t>CLICK</a:t>
            </a:r>
          </a:p>
          <a:p>
            <a:r>
              <a:rPr lang="en-US" sz="1600" dirty="0"/>
              <a:t>This show and an entire movement was created by  Marlo Thomas, an actress who noticed that most children’s books </a:t>
            </a:r>
            <a:r>
              <a:rPr lang="en-US" sz="1600" dirty="0" err="1"/>
              <a:t>pidgeon</a:t>
            </a:r>
            <a:r>
              <a:rPr lang="en-US" sz="1600" dirty="0"/>
              <a:t>-holed girls and boys – such as girls could grow up to be nurses and boys to be doctors.  She brought awareness that all girls and boys could choose any career and that it was even OK for boys to be stay at home daddies.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1" dirty="0"/>
              <a:t>CLICK</a:t>
            </a:r>
            <a:endParaRPr lang="en-US" sz="1600" dirty="0"/>
          </a:p>
          <a:p>
            <a:r>
              <a:rPr lang="en-US" sz="1600" dirty="0"/>
              <a:t>I actually came across this CD when my kids were young in the late 80s and I wanted to instill in both my son and my daughter that the choices for their paths were totally open.   My daughter is now a landscape architect and my son a jazz musician.  </a:t>
            </a:r>
          </a:p>
          <a:p>
            <a:endParaRPr lang="en-US" sz="1600" dirty="0"/>
          </a:p>
          <a:p>
            <a:r>
              <a:rPr lang="en-US" sz="1600" dirty="0"/>
              <a:t>And so this is my theme for today’s webinar for the Women in BICSI. </a:t>
            </a:r>
          </a:p>
          <a:p>
            <a:br>
              <a:rPr lang="en-US" sz="1600" dirty="0"/>
            </a:br>
            <a:endParaRPr lang="en-US" sz="1600" dirty="0"/>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2</a:t>
            </a:fld>
            <a:endParaRPr lang="en-US" altLang="en-US"/>
          </a:p>
        </p:txBody>
      </p:sp>
    </p:spTree>
    <p:extLst>
      <p:ext uri="{BB962C8B-B14F-4D97-AF65-F5344CB8AC3E}">
        <p14:creationId xmlns:p14="http://schemas.microsoft.com/office/powerpoint/2010/main" val="3364199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 going to take a look at career options in ICT for women.  This includes understanding the available resources to you through BICSI.  These resources include training and education, credentialing, volunteerism and mentoring.  And, I am going to highlight some paths chosen by a few notable Women in BICSI.</a:t>
            </a:r>
          </a:p>
          <a:p>
            <a:endParaRPr lang="en-US" dirty="0"/>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3</a:t>
            </a:fld>
            <a:endParaRPr lang="en-US" altLang="en-US"/>
          </a:p>
        </p:txBody>
      </p:sp>
    </p:spTree>
    <p:extLst>
      <p:ext uri="{BB962C8B-B14F-4D97-AF65-F5344CB8AC3E}">
        <p14:creationId xmlns:p14="http://schemas.microsoft.com/office/powerpoint/2010/main" val="75620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One thing we know for sure is change is constant in our industry –technology changes quickly and so do opportunities and career choices.  Learn to embrace change.  Change may bring challenges, but challenges offer opportunities.  </a:t>
            </a:r>
          </a:p>
          <a:p>
            <a:endParaRPr lang="en-US" sz="1200" dirty="0"/>
          </a:p>
          <a:p>
            <a:r>
              <a:rPr lang="en-US" sz="1200" dirty="0"/>
              <a:t>I should know from all the changes in my life - moving coast to coast, going through a divorce and the many job changes from being independent to working in the corporate world back to being independent again and being a very active member of the Women in BICSI and in other roles in the BICSI association.</a:t>
            </a: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4</a:t>
            </a:fld>
            <a:endParaRPr lang="en-US" altLang="en-US"/>
          </a:p>
        </p:txBody>
      </p:sp>
    </p:spTree>
    <p:extLst>
      <p:ext uri="{BB962C8B-B14F-4D97-AF65-F5344CB8AC3E}">
        <p14:creationId xmlns:p14="http://schemas.microsoft.com/office/powerpoint/2010/main" val="2634448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rial" panose="020B0604020202020204" pitchFamily="34" charset="0"/>
                <a:cs typeface="Arial" panose="020B0604020202020204" pitchFamily="34" charset="0"/>
              </a:rPr>
              <a:t>When I was little, I grew up in Hawaii and dreamed of being a hula dancer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CLICK</a:t>
            </a:r>
            <a:r>
              <a:rPr lang="en-US" sz="1100" dirty="0">
                <a:latin typeface="Arial" panose="020B0604020202020204" pitchFamily="34" charset="0"/>
                <a:cs typeface="Arial" panose="020B0604020202020204" pitchFamily="34" charset="0"/>
              </a:rPr>
              <a:t> -- Of course that changed -- I moved to California to go to college where I studied marketing, even though I kept dancing as a cheerleader.  After living on the West Coast, I moved to New England and worked for an advertising agency where my biggest client was a fiber optic cable manufacturer.  </a:t>
            </a:r>
          </a:p>
          <a:p>
            <a:r>
              <a:rPr lang="en-US" sz="1100" b="1" dirty="0">
                <a:latin typeface="Arial" panose="020B0604020202020204" pitchFamily="34" charset="0"/>
                <a:cs typeface="Arial" panose="020B0604020202020204" pitchFamily="34" charset="0"/>
              </a:rPr>
              <a:t>CLICK </a:t>
            </a:r>
            <a:r>
              <a:rPr lang="en-US" sz="1100" dirty="0">
                <a:latin typeface="Arial" panose="020B0604020202020204" pitchFamily="34" charset="0"/>
                <a:cs typeface="Arial" panose="020B0604020202020204" pitchFamily="34" charset="0"/>
              </a:rPr>
              <a:t>– I was coordinating their trade shows and I attended my first BICSI and even met my future husband there.  I became really interested in this industry </a:t>
            </a:r>
          </a:p>
          <a:p>
            <a:r>
              <a:rPr lang="en-US" sz="1100" b="1" dirty="0">
                <a:latin typeface="Arial" panose="020B0604020202020204" pitchFamily="34" charset="0"/>
                <a:cs typeface="Arial" panose="020B0604020202020204" pitchFamily="34" charset="0"/>
              </a:rPr>
              <a:t>CLICK</a:t>
            </a:r>
            <a:r>
              <a:rPr lang="en-US" sz="1100" dirty="0">
                <a:latin typeface="Arial" panose="020B0604020202020204" pitchFamily="34" charset="0"/>
                <a:cs typeface="Arial" panose="020B0604020202020204" pitchFamily="34" charset="0"/>
              </a:rPr>
              <a:t> – I visited many job sites and wrote installation articles for many different companies in ICT</a:t>
            </a:r>
          </a:p>
          <a:p>
            <a:r>
              <a:rPr lang="en-US" sz="1100" b="1" dirty="0">
                <a:latin typeface="Arial" panose="020B0604020202020204" pitchFamily="34" charset="0"/>
                <a:cs typeface="Arial" panose="020B0604020202020204" pitchFamily="34" charset="0"/>
              </a:rPr>
              <a:t>CLICK </a:t>
            </a:r>
            <a:r>
              <a:rPr lang="en-US" sz="1100" dirty="0">
                <a:latin typeface="Arial" panose="020B0604020202020204" pitchFamily="34" charset="0"/>
                <a:cs typeface="Arial" panose="020B0604020202020204" pitchFamily="34" charset="0"/>
              </a:rPr>
              <a:t>– I went on to work directly for a couple of manufacturers and found myself presenting at Conferences which I thought I would never do as that was outside of my comfort zone</a:t>
            </a:r>
          </a:p>
          <a:p>
            <a:r>
              <a:rPr lang="en-US" sz="1100" b="1" dirty="0">
                <a:latin typeface="Arial" panose="020B0604020202020204" pitchFamily="34" charset="0"/>
                <a:cs typeface="Arial" panose="020B0604020202020204" pitchFamily="34" charset="0"/>
              </a:rPr>
              <a:t>CLICK</a:t>
            </a:r>
            <a:r>
              <a:rPr lang="en-US" sz="1100" dirty="0">
                <a:latin typeface="Arial" panose="020B0604020202020204" pitchFamily="34" charset="0"/>
                <a:cs typeface="Arial" panose="020B0604020202020204" pitchFamily="34" charset="0"/>
              </a:rPr>
              <a:t> – I got more involved by joining committees and even won member of the year in 2010.</a:t>
            </a:r>
          </a:p>
          <a:p>
            <a:r>
              <a:rPr lang="en-US" sz="1100" b="1" dirty="0">
                <a:latin typeface="Arial" panose="020B0604020202020204" pitchFamily="34" charset="0"/>
                <a:cs typeface="Arial" panose="020B0604020202020204" pitchFamily="34" charset="0"/>
              </a:rPr>
              <a:t>CLICK</a:t>
            </a:r>
            <a:r>
              <a:rPr lang="en-US" sz="1100" dirty="0">
                <a:latin typeface="Arial" panose="020B0604020202020204" pitchFamily="34" charset="0"/>
                <a:cs typeface="Arial" panose="020B0604020202020204" pitchFamily="34" charset="0"/>
              </a:rPr>
              <a:t> – After that I ran for the BICSI Board where I have served as Northeast Region Director and now secretary.  I continue to serve on the board and on committees such as the standards committees and I am still a frequent presenter at industry events.</a:t>
            </a:r>
          </a:p>
          <a:p>
            <a:r>
              <a:rPr lang="en-US" sz="1100" b="1" dirty="0">
                <a:latin typeface="Arial" panose="020B0604020202020204" pitchFamily="34" charset="0"/>
                <a:cs typeface="Arial" panose="020B0604020202020204" pitchFamily="34" charset="0"/>
              </a:rPr>
              <a:t>CLICK</a:t>
            </a:r>
            <a:r>
              <a:rPr lang="en-US" sz="1100" dirty="0">
                <a:latin typeface="Arial" panose="020B0604020202020204" pitchFamily="34" charset="0"/>
                <a:cs typeface="Arial" panose="020B0604020202020204" pitchFamily="34" charset="0"/>
              </a:rPr>
              <a:t> -  I get a feeling of  great pride in mentoring and passing the gavel on to the next generation.  Here I am at the end of my term as Northeast Region director where Matt Odell, one of my best volunteers at the region events went on to take over the Region Director position.</a:t>
            </a: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5</a:t>
            </a:fld>
            <a:endParaRPr lang="en-US" altLang="en-US"/>
          </a:p>
        </p:txBody>
      </p:sp>
    </p:spTree>
    <p:extLst>
      <p:ext uri="{BB962C8B-B14F-4D97-AF65-F5344CB8AC3E}">
        <p14:creationId xmlns:p14="http://schemas.microsoft.com/office/powerpoint/2010/main" val="61321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There are many career choices in this industry.  Whether you want to design, install, be a project manager  OR maybe you want to be a trainer or technical writer or an engineer.  There are so many possibilities in this industry and BICSI has many resources to help you decide.</a:t>
            </a: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6</a:t>
            </a:fld>
            <a:endParaRPr lang="en-US" altLang="en-US"/>
          </a:p>
        </p:txBody>
      </p:sp>
    </p:spTree>
    <p:extLst>
      <p:ext uri="{BB962C8B-B14F-4D97-AF65-F5344CB8AC3E}">
        <p14:creationId xmlns:p14="http://schemas.microsoft.com/office/powerpoint/2010/main" val="123713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100" b="0" i="0" kern="1200" dirty="0">
                <a:solidFill>
                  <a:schemeClr val="tx1"/>
                </a:solidFill>
                <a:effectLst/>
                <a:latin typeface="Arial" panose="020B0604020202020204" pitchFamily="34" charset="0"/>
                <a:ea typeface="+mn-ea"/>
                <a:cs typeface="Arial" panose="020B0604020202020204" pitchFamily="34" charset="0"/>
              </a:rPr>
              <a:t>Cathy Dunn, another founding member of the Women in BICSI has had many changes in her life – both professionally and personally.</a:t>
            </a:r>
          </a:p>
          <a:p>
            <a:endParaRPr lang="en-US" sz="1100" b="0" i="0" kern="1200" dirty="0">
              <a:solidFill>
                <a:schemeClr val="tx1"/>
              </a:solidFill>
              <a:effectLst/>
              <a:latin typeface="Arial" panose="020B0604020202020204" pitchFamily="34" charset="0"/>
              <a:ea typeface="+mn-ea"/>
              <a:cs typeface="Arial" panose="020B0604020202020204" pitchFamily="34" charset="0"/>
            </a:endParaRPr>
          </a:p>
          <a:p>
            <a:r>
              <a:rPr lang="en-US" sz="1100" b="0" i="0" kern="1200" dirty="0">
                <a:solidFill>
                  <a:schemeClr val="tx1"/>
                </a:solidFill>
                <a:effectLst/>
                <a:latin typeface="Arial" panose="020B0604020202020204" pitchFamily="34" charset="0"/>
                <a:ea typeface="+mn-ea"/>
                <a:cs typeface="Arial" panose="020B0604020202020204" pitchFamily="34" charset="0"/>
              </a:rPr>
              <a:t>Cathy Dunn had wanted to be either an architect or a doctor but ended up majoring in political science and went on to get her masters in American Government and her MBA.</a:t>
            </a:r>
          </a:p>
          <a:p>
            <a:endParaRPr lang="en-US" sz="1100" b="0" i="0" kern="1200" dirty="0">
              <a:solidFill>
                <a:schemeClr val="tx1"/>
              </a:solidFill>
              <a:effectLst/>
              <a:latin typeface="Arial" panose="020B0604020202020204" pitchFamily="34" charset="0"/>
              <a:ea typeface="+mn-ea"/>
              <a:cs typeface="Arial" panose="020B0604020202020204" pitchFamily="34" charset="0"/>
            </a:endParaRPr>
          </a:p>
          <a:p>
            <a:r>
              <a:rPr lang="en-US" sz="1100" b="0" i="0" kern="1200">
                <a:solidFill>
                  <a:schemeClr val="tx1"/>
                </a:solidFill>
                <a:effectLst/>
                <a:latin typeface="Arial" panose="020B0604020202020204" pitchFamily="34" charset="0"/>
                <a:ea typeface="+mn-ea"/>
                <a:cs typeface="Arial" panose="020B0604020202020204" pitchFamily="34" charset="0"/>
              </a:rPr>
              <a:t>Somehow she </a:t>
            </a:r>
            <a:r>
              <a:rPr lang="en-US" sz="1100" b="0" i="0" kern="1200" dirty="0">
                <a:solidFill>
                  <a:schemeClr val="tx1"/>
                </a:solidFill>
                <a:effectLst/>
                <a:latin typeface="Arial" panose="020B0604020202020204" pitchFamily="34" charset="0"/>
                <a:ea typeface="+mn-ea"/>
                <a:cs typeface="Arial" panose="020B0604020202020204" pitchFamily="34" charset="0"/>
              </a:rPr>
              <a:t>ended up in this industry through a temp job at Hubbell as an administrative assistant to the product managers.  She kept asking questions on the products so that she could intelligently answer customer questions on the phone.  She had a lot of on the job training and she ended up working as a sales representative for other companies in our industry. She eventually went on to get her RCDD.</a:t>
            </a:r>
          </a:p>
          <a:p>
            <a:endParaRPr lang="en-US" sz="1100" b="0" i="0" kern="1200" dirty="0">
              <a:solidFill>
                <a:schemeClr val="tx1"/>
              </a:solidFill>
              <a:effectLst/>
              <a:latin typeface="Arial" panose="020B0604020202020204" pitchFamily="34" charset="0"/>
              <a:ea typeface="+mn-ea"/>
              <a:cs typeface="Arial" panose="020B0604020202020204" pitchFamily="34" charset="0"/>
            </a:endParaRPr>
          </a:p>
          <a:p>
            <a:r>
              <a:rPr lang="en-US" sz="1100" b="0" i="0" kern="1200" dirty="0">
                <a:solidFill>
                  <a:schemeClr val="tx1"/>
                </a:solidFill>
                <a:effectLst/>
                <a:latin typeface="Arial" panose="020B0604020202020204" pitchFamily="34" charset="0"/>
                <a:ea typeface="+mn-ea"/>
                <a:cs typeface="Arial" panose="020B0604020202020204" pitchFamily="34" charset="0"/>
              </a:rPr>
              <a:t>Cathy  believes in being involved in committees and she was on the Membership Outreach Development (also known as MOD) Committee for 15 years, five of which she served as chair.  She also chaired two of MODs Subcommittees – the Speakers’ Bureau and Women In BICSI and has served on several BICSI Task Forces.  She also won the prestigious Committee member of the year award and was the first to be awarded Woman of the year even after she retired.  Retirement hasn’t slowed Cathy down as she continued to be the sponsorship sales representative for the Cabling Skills Challenge</a:t>
            </a:r>
          </a:p>
          <a:p>
            <a:endParaRPr lang="en-US" sz="1100" b="0" i="0" kern="1200" dirty="0">
              <a:solidFill>
                <a:schemeClr val="tx1"/>
              </a:solidFill>
              <a:effectLst/>
              <a:latin typeface="Arial" panose="020B0604020202020204" pitchFamily="34" charset="0"/>
              <a:ea typeface="+mn-ea"/>
              <a:cs typeface="Arial" panose="020B0604020202020204" pitchFamily="34" charset="0"/>
            </a:endParaRPr>
          </a:p>
          <a:p>
            <a:r>
              <a:rPr lang="en-US" sz="1100" b="0" i="0" kern="1200" dirty="0">
                <a:solidFill>
                  <a:schemeClr val="tx1"/>
                </a:solidFill>
                <a:effectLst/>
                <a:latin typeface="Arial" panose="020B0604020202020204" pitchFamily="34" charset="0"/>
                <a:ea typeface="+mn-ea"/>
                <a:cs typeface="Arial" panose="020B0604020202020204" pitchFamily="34" charset="0"/>
              </a:rPr>
              <a:t>Cathy is a breast cancer survivor and she is now enjoying the good life in her pool in Cape Coral, Florida.    But she still keeps a pulse on the industry and you can probably catch up with her at the Winter Conference. </a:t>
            </a: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7</a:t>
            </a:fld>
            <a:endParaRPr lang="en-US" altLang="en-US"/>
          </a:p>
        </p:txBody>
      </p:sp>
    </p:spTree>
    <p:extLst>
      <p:ext uri="{BB962C8B-B14F-4D97-AF65-F5344CB8AC3E}">
        <p14:creationId xmlns:p14="http://schemas.microsoft.com/office/powerpoint/2010/main" val="3089412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There are many forms of training and education.  </a:t>
            </a:r>
          </a:p>
          <a:p>
            <a:r>
              <a:rPr lang="en-US" dirty="0">
                <a:latin typeface="Arial" panose="020B0604020202020204" pitchFamily="34" charset="0"/>
                <a:cs typeface="Arial" panose="020B0604020202020204" pitchFamily="34" charset="0"/>
              </a:rPr>
              <a:t>Through BICSI’s own Learning Academy and through authorized training facilities, BICSI offers both in-person hands on training or online courses.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addition there are many manuals and standards published by BICSI from which the courses are molded and are great references.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There’s also a boatload of webinars by BICSI and from corporate members of BICSI.</a:t>
            </a:r>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8</a:t>
            </a:fld>
            <a:endParaRPr lang="en-US" altLang="en-US"/>
          </a:p>
        </p:txBody>
      </p:sp>
    </p:spTree>
    <p:extLst>
      <p:ext uri="{BB962C8B-B14F-4D97-AF65-F5344CB8AC3E}">
        <p14:creationId xmlns:p14="http://schemas.microsoft.com/office/powerpoint/2010/main" val="1876257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Arial" panose="020B0604020202020204" pitchFamily="34" charset="0"/>
                <a:ea typeface="+mn-ea"/>
                <a:cs typeface="Arial" panose="020B0604020202020204" pitchFamily="34" charset="0"/>
              </a:rPr>
              <a:t>Ashley Wills, who, in her young career, has already excelled in many forms of training and education. In fact, she says her drive for training is “out the wazoo,” and she has already earned her RCDD, DCDC and OSP credentials.</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Would you believe that she wanted to be a doctor - specifically a anesthesiologist or an oral surgeon– and actually did a high school internship for an oral surgeon.  But when she went on to college she acquired her B.S. in Family and Consumer Science with a Fashion Design focus and a minor in Business Administration.  Go figure.</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She ended up in the Metro DC area and took a job as an Inside Sales Rep with Anixter and was quickly promoted to working with contractors and integrators where she learned a lot on infrastructure design and then went on to earn her credentials.</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 remember meeting Ashley at one of my BICSI Northeast Region Meetings and she was looking for ways to get involved in BICSI.  We scooped her up! She joined the Technical Outreach subcommittee before joining the Emerging Professionals group and becoming chair.  She then joined the MOD committee and became the chair last year.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She is currently an Account Manager for a large contractor company in Chantilly, VA.  But you could call her the  “Jill of all Trades” –  from engineering to estimating to project management – mainly in data centers. Ashley was the first recipient of the BICSI Emerging Professional Award.  She also balances her career with her busy personal life – she has an active 2-year old son and is currently pregnant with a baby girl due this Fall</a:t>
            </a:r>
          </a:p>
          <a:p>
            <a:endParaRPr lang="en-US" dirty="0"/>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9</a:t>
            </a:fld>
            <a:endParaRPr lang="en-US" altLang="en-US"/>
          </a:p>
        </p:txBody>
      </p:sp>
    </p:spTree>
    <p:extLst>
      <p:ext uri="{BB962C8B-B14F-4D97-AF65-F5344CB8AC3E}">
        <p14:creationId xmlns:p14="http://schemas.microsoft.com/office/powerpoint/2010/main" val="3388421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C3546DF-3183-490A-A0D0-6B3C1A48915C}"/>
              </a:ext>
            </a:extLst>
          </p:cNvPr>
          <p:cNvSpPr>
            <a:spLocks noGrp="1"/>
          </p:cNvSpPr>
          <p:nvPr>
            <p:ph type="dt" sz="half" idx="10"/>
          </p:nvPr>
        </p:nvSpPr>
        <p:spPr/>
        <p:txBody>
          <a:bodyPr/>
          <a:lstStyle>
            <a:lvl1pPr>
              <a:defRPr/>
            </a:lvl1pPr>
          </a:lstStyle>
          <a:p>
            <a:pPr>
              <a:defRPr/>
            </a:pPr>
            <a:fld id="{437B0B75-BA70-4BEE-A2D4-09146898C056}" type="datetimeFigureOut">
              <a:rPr lang="en-US"/>
              <a:pPr>
                <a:defRPr/>
              </a:pPr>
              <a:t>6/7/2019</a:t>
            </a:fld>
            <a:endParaRPr lang="en-US"/>
          </a:p>
        </p:txBody>
      </p:sp>
      <p:sp>
        <p:nvSpPr>
          <p:cNvPr id="5" name="Footer Placeholder 4">
            <a:extLst>
              <a:ext uri="{FF2B5EF4-FFF2-40B4-BE49-F238E27FC236}">
                <a16:creationId xmlns:a16="http://schemas.microsoft.com/office/drawing/2014/main" id="{0A2C9A0D-321B-4D5F-8B46-8D7C47C9DA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59A242-23E0-427A-81FC-49316EE987CB}"/>
              </a:ext>
            </a:extLst>
          </p:cNvPr>
          <p:cNvSpPr>
            <a:spLocks noGrp="1"/>
          </p:cNvSpPr>
          <p:nvPr>
            <p:ph type="sldNum" sz="quarter" idx="12"/>
          </p:nvPr>
        </p:nvSpPr>
        <p:spPr/>
        <p:txBody>
          <a:bodyPr/>
          <a:lstStyle>
            <a:lvl1pPr>
              <a:defRPr/>
            </a:lvl1pPr>
          </a:lstStyle>
          <a:p>
            <a:pPr>
              <a:defRPr/>
            </a:pPr>
            <a:fld id="{0C9828D0-5055-4823-9786-EB4F3A42E3C9}" type="slidenum">
              <a:rPr lang="en-US" altLang="en-US"/>
              <a:pPr>
                <a:defRPr/>
              </a:pPr>
              <a:t>‹#›</a:t>
            </a:fld>
            <a:endParaRPr lang="en-US" altLang="en-US"/>
          </a:p>
        </p:txBody>
      </p:sp>
    </p:spTree>
    <p:extLst>
      <p:ext uri="{BB962C8B-B14F-4D97-AF65-F5344CB8AC3E}">
        <p14:creationId xmlns:p14="http://schemas.microsoft.com/office/powerpoint/2010/main" val="54643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198FC-50B7-4E72-86CA-9312EAE249CA}"/>
              </a:ext>
            </a:extLst>
          </p:cNvPr>
          <p:cNvSpPr>
            <a:spLocks noGrp="1"/>
          </p:cNvSpPr>
          <p:nvPr>
            <p:ph type="dt" sz="half" idx="10"/>
          </p:nvPr>
        </p:nvSpPr>
        <p:spPr/>
        <p:txBody>
          <a:bodyPr/>
          <a:lstStyle>
            <a:lvl1pPr>
              <a:defRPr/>
            </a:lvl1pPr>
          </a:lstStyle>
          <a:p>
            <a:pPr>
              <a:defRPr/>
            </a:pPr>
            <a:fld id="{3951BC7C-DE4A-45B7-A048-DD34AEE486B5}" type="datetimeFigureOut">
              <a:rPr lang="en-US"/>
              <a:pPr>
                <a:defRPr/>
              </a:pPr>
              <a:t>6/7/2019</a:t>
            </a:fld>
            <a:endParaRPr lang="en-US"/>
          </a:p>
        </p:txBody>
      </p:sp>
      <p:sp>
        <p:nvSpPr>
          <p:cNvPr id="5" name="Footer Placeholder 4">
            <a:extLst>
              <a:ext uri="{FF2B5EF4-FFF2-40B4-BE49-F238E27FC236}">
                <a16:creationId xmlns:a16="http://schemas.microsoft.com/office/drawing/2014/main" id="{A026709D-4C0F-4B0D-9210-119D2FA760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A6EBE1-009F-47A4-B99F-D36E2883409C}"/>
              </a:ext>
            </a:extLst>
          </p:cNvPr>
          <p:cNvSpPr>
            <a:spLocks noGrp="1"/>
          </p:cNvSpPr>
          <p:nvPr>
            <p:ph type="sldNum" sz="quarter" idx="12"/>
          </p:nvPr>
        </p:nvSpPr>
        <p:spPr/>
        <p:txBody>
          <a:bodyPr/>
          <a:lstStyle>
            <a:lvl1pPr>
              <a:defRPr/>
            </a:lvl1pPr>
          </a:lstStyle>
          <a:p>
            <a:pPr>
              <a:defRPr/>
            </a:pPr>
            <a:fld id="{D961F496-3383-4452-B9E3-798743FAB87C}" type="slidenum">
              <a:rPr lang="en-US" altLang="en-US"/>
              <a:pPr>
                <a:defRPr/>
              </a:pPr>
              <a:t>‹#›</a:t>
            </a:fld>
            <a:endParaRPr lang="en-US" altLang="en-US"/>
          </a:p>
        </p:txBody>
      </p:sp>
    </p:spTree>
    <p:extLst>
      <p:ext uri="{BB962C8B-B14F-4D97-AF65-F5344CB8AC3E}">
        <p14:creationId xmlns:p14="http://schemas.microsoft.com/office/powerpoint/2010/main" val="3275063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1463040"/>
            <a:ext cx="3291840" cy="5888356"/>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731520" y="1463040"/>
            <a:ext cx="9631680" cy="58883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DB48B-1185-44CD-9309-F89002169879}"/>
              </a:ext>
            </a:extLst>
          </p:cNvPr>
          <p:cNvSpPr>
            <a:spLocks noGrp="1"/>
          </p:cNvSpPr>
          <p:nvPr>
            <p:ph type="dt" sz="half" idx="10"/>
          </p:nvPr>
        </p:nvSpPr>
        <p:spPr/>
        <p:txBody>
          <a:bodyPr/>
          <a:lstStyle>
            <a:lvl1pPr>
              <a:defRPr/>
            </a:lvl1pPr>
          </a:lstStyle>
          <a:p>
            <a:pPr>
              <a:defRPr/>
            </a:pPr>
            <a:fld id="{F2CECBD3-F754-4861-8FE2-182CBD6493E1}" type="datetimeFigureOut">
              <a:rPr lang="en-US"/>
              <a:pPr>
                <a:defRPr/>
              </a:pPr>
              <a:t>6/7/2019</a:t>
            </a:fld>
            <a:endParaRPr lang="en-US"/>
          </a:p>
        </p:txBody>
      </p:sp>
      <p:sp>
        <p:nvSpPr>
          <p:cNvPr id="5" name="Footer Placeholder 4">
            <a:extLst>
              <a:ext uri="{FF2B5EF4-FFF2-40B4-BE49-F238E27FC236}">
                <a16:creationId xmlns:a16="http://schemas.microsoft.com/office/drawing/2014/main" id="{A42C2924-EEC3-4E1C-A762-6A812FD5DE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BA852D-0DAC-4C8B-A0C9-51E706BF6962}"/>
              </a:ext>
            </a:extLst>
          </p:cNvPr>
          <p:cNvSpPr>
            <a:spLocks noGrp="1"/>
          </p:cNvSpPr>
          <p:nvPr>
            <p:ph type="sldNum" sz="quarter" idx="12"/>
          </p:nvPr>
        </p:nvSpPr>
        <p:spPr/>
        <p:txBody>
          <a:bodyPr/>
          <a:lstStyle>
            <a:lvl1pPr>
              <a:defRPr/>
            </a:lvl1pPr>
          </a:lstStyle>
          <a:p>
            <a:pPr>
              <a:defRPr/>
            </a:pPr>
            <a:fld id="{A8D73335-D223-4241-AE70-7C1331C1A569}" type="slidenum">
              <a:rPr lang="en-US" altLang="en-US"/>
              <a:pPr>
                <a:defRPr/>
              </a:pPr>
              <a:t>‹#›</a:t>
            </a:fld>
            <a:endParaRPr lang="en-US" altLang="en-US"/>
          </a:p>
        </p:txBody>
      </p:sp>
    </p:spTree>
    <p:extLst>
      <p:ext uri="{BB962C8B-B14F-4D97-AF65-F5344CB8AC3E}">
        <p14:creationId xmlns:p14="http://schemas.microsoft.com/office/powerpoint/2010/main" val="9112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1421959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49293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20" indent="0">
              <a:buNone/>
              <a:defRPr sz="2880">
                <a:solidFill>
                  <a:schemeClr val="tx1">
                    <a:tint val="75000"/>
                  </a:schemeClr>
                </a:solidFill>
              </a:defRPr>
            </a:lvl2pPr>
            <a:lvl3pPr marL="1463040" indent="0">
              <a:buNone/>
              <a:defRPr sz="2560">
                <a:solidFill>
                  <a:schemeClr val="tx1">
                    <a:tint val="75000"/>
                  </a:schemeClr>
                </a:solidFill>
              </a:defRPr>
            </a:lvl3pPr>
            <a:lvl4pPr marL="2194560" indent="0">
              <a:buNone/>
              <a:defRPr sz="2240">
                <a:solidFill>
                  <a:schemeClr val="tx1">
                    <a:tint val="75000"/>
                  </a:schemeClr>
                </a:solidFill>
              </a:defRPr>
            </a:lvl4pPr>
            <a:lvl5pPr marL="2926080" indent="0">
              <a:buNone/>
              <a:defRPr sz="2240">
                <a:solidFill>
                  <a:schemeClr val="tx1">
                    <a:tint val="75000"/>
                  </a:schemeClr>
                </a:solidFill>
              </a:defRPr>
            </a:lvl5pPr>
            <a:lvl6pPr marL="3657600" indent="0">
              <a:buNone/>
              <a:defRPr sz="2240">
                <a:solidFill>
                  <a:schemeClr val="tx1">
                    <a:tint val="75000"/>
                  </a:schemeClr>
                </a:solidFill>
              </a:defRPr>
            </a:lvl6pPr>
            <a:lvl7pPr marL="4389120" indent="0">
              <a:buNone/>
              <a:defRPr sz="2240">
                <a:solidFill>
                  <a:schemeClr val="tx1">
                    <a:tint val="75000"/>
                  </a:schemeClr>
                </a:solidFill>
              </a:defRPr>
            </a:lvl7pPr>
            <a:lvl8pPr marL="5120640" indent="0">
              <a:buNone/>
              <a:defRPr sz="2240">
                <a:solidFill>
                  <a:schemeClr val="tx1">
                    <a:tint val="75000"/>
                  </a:schemeClr>
                </a:solidFill>
              </a:defRPr>
            </a:lvl8pPr>
            <a:lvl9pPr marL="585216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1225134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440181"/>
            <a:ext cx="6461760" cy="407289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440181"/>
            <a:ext cx="6461760" cy="407289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3322152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731520" y="2609849"/>
            <a:ext cx="6464301"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2" y="1842136"/>
            <a:ext cx="6466840"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7432042" y="2609849"/>
            <a:ext cx="6466840"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3430987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1334177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2068528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59"/>
            <a:ext cx="4813301" cy="139446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2"/>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3"/>
            <a:ext cx="4813301" cy="5629275"/>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2524961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DFAE0-DBE1-47C3-ADFA-C21829B40988}"/>
              </a:ext>
            </a:extLst>
          </p:cNvPr>
          <p:cNvSpPr>
            <a:spLocks noGrp="1"/>
          </p:cNvSpPr>
          <p:nvPr>
            <p:ph type="dt" sz="half" idx="10"/>
          </p:nvPr>
        </p:nvSpPr>
        <p:spPr/>
        <p:txBody>
          <a:bodyPr/>
          <a:lstStyle>
            <a:lvl1pPr>
              <a:defRPr/>
            </a:lvl1pPr>
          </a:lstStyle>
          <a:p>
            <a:pPr>
              <a:defRPr/>
            </a:pPr>
            <a:fld id="{4F6ACE64-9B9A-4E7F-AB72-957D56EDE588}" type="datetimeFigureOut">
              <a:rPr lang="en-US"/>
              <a:pPr>
                <a:defRPr/>
              </a:pPr>
              <a:t>6/7/2019</a:t>
            </a:fld>
            <a:endParaRPr lang="en-US"/>
          </a:p>
        </p:txBody>
      </p:sp>
      <p:sp>
        <p:nvSpPr>
          <p:cNvPr id="5" name="Footer Placeholder 4">
            <a:extLst>
              <a:ext uri="{FF2B5EF4-FFF2-40B4-BE49-F238E27FC236}">
                <a16:creationId xmlns:a16="http://schemas.microsoft.com/office/drawing/2014/main" id="{E1D7C7D7-0AC4-4A7E-A911-1964A36C60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7DA559-45D1-4E9E-9F16-E1296033B5BE}"/>
              </a:ext>
            </a:extLst>
          </p:cNvPr>
          <p:cNvSpPr>
            <a:spLocks noGrp="1"/>
          </p:cNvSpPr>
          <p:nvPr>
            <p:ph type="sldNum" sz="quarter" idx="12"/>
          </p:nvPr>
        </p:nvSpPr>
        <p:spPr/>
        <p:txBody>
          <a:bodyPr/>
          <a:lstStyle>
            <a:lvl1pPr>
              <a:defRPr/>
            </a:lvl1pPr>
          </a:lstStyle>
          <a:p>
            <a:pPr>
              <a:defRPr/>
            </a:pPr>
            <a:fld id="{65F5EFCC-4C15-433A-B2B7-E128B915498E}" type="slidenum">
              <a:rPr lang="en-US" altLang="en-US"/>
              <a:pPr>
                <a:defRPr/>
              </a:pPr>
              <a:t>‹#›</a:t>
            </a:fld>
            <a:endParaRPr lang="en-US" altLang="en-US"/>
          </a:p>
        </p:txBody>
      </p:sp>
    </p:spTree>
    <p:extLst>
      <p:ext uri="{BB962C8B-B14F-4D97-AF65-F5344CB8AC3E}">
        <p14:creationId xmlns:p14="http://schemas.microsoft.com/office/powerpoint/2010/main" val="2466495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dirty="0"/>
          </a:p>
        </p:txBody>
      </p:sp>
      <p:sp>
        <p:nvSpPr>
          <p:cNvPr id="4" name="Text Placeholder 3"/>
          <p:cNvSpPr>
            <a:spLocks noGrp="1"/>
          </p:cNvSpPr>
          <p:nvPr>
            <p:ph type="body" sz="half" idx="2"/>
          </p:nvPr>
        </p:nvSpPr>
        <p:spPr>
          <a:xfrm>
            <a:off x="2867661" y="6440806"/>
            <a:ext cx="8778240" cy="965835"/>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3526650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1833036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247650"/>
            <a:ext cx="3291840" cy="5265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247650"/>
            <a:ext cx="9631680" cy="52654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CC6304-4EAB-4A8D-A1CA-6FEF28D197F3}" type="datetimeFigureOut">
              <a:rPr lang="en-US" smtClean="0"/>
              <a:t>6/7/2019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ED0BB3-DD3B-443B-AFA3-27BC66D072BF}" type="slidenum">
              <a:rPr lang="en-US" smtClean="0"/>
              <a:t>‹#›</a:t>
            </a:fld>
            <a:endParaRPr lang="en-US" dirty="0"/>
          </a:p>
        </p:txBody>
      </p:sp>
    </p:spTree>
    <p:extLst>
      <p:ext uri="{BB962C8B-B14F-4D97-AF65-F5344CB8AC3E}">
        <p14:creationId xmlns:p14="http://schemas.microsoft.com/office/powerpoint/2010/main" val="379961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CF6FF2-5524-412E-9E5B-F5AEA00282D1}"/>
              </a:ext>
            </a:extLst>
          </p:cNvPr>
          <p:cNvSpPr>
            <a:spLocks noGrp="1"/>
          </p:cNvSpPr>
          <p:nvPr>
            <p:ph type="dt" sz="half" idx="10"/>
          </p:nvPr>
        </p:nvSpPr>
        <p:spPr/>
        <p:txBody>
          <a:bodyPr/>
          <a:lstStyle>
            <a:lvl1pPr>
              <a:defRPr/>
            </a:lvl1pPr>
          </a:lstStyle>
          <a:p>
            <a:pPr>
              <a:defRPr/>
            </a:pPr>
            <a:fld id="{187F92BF-4CDC-4342-95C7-0DAE7A195BDB}" type="datetimeFigureOut">
              <a:rPr lang="en-US"/>
              <a:pPr>
                <a:defRPr/>
              </a:pPr>
              <a:t>6/7/2019</a:t>
            </a:fld>
            <a:endParaRPr lang="en-US"/>
          </a:p>
        </p:txBody>
      </p:sp>
      <p:sp>
        <p:nvSpPr>
          <p:cNvPr id="5" name="Footer Placeholder 4">
            <a:extLst>
              <a:ext uri="{FF2B5EF4-FFF2-40B4-BE49-F238E27FC236}">
                <a16:creationId xmlns:a16="http://schemas.microsoft.com/office/drawing/2014/main" id="{9B5505D1-CC09-474D-BAD3-76BDB691CC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68E993-5EE3-49F5-986C-01A898BC0196}"/>
              </a:ext>
            </a:extLst>
          </p:cNvPr>
          <p:cNvSpPr>
            <a:spLocks noGrp="1"/>
          </p:cNvSpPr>
          <p:nvPr>
            <p:ph type="sldNum" sz="quarter" idx="12"/>
          </p:nvPr>
        </p:nvSpPr>
        <p:spPr/>
        <p:txBody>
          <a:bodyPr/>
          <a:lstStyle>
            <a:lvl1pPr>
              <a:defRPr/>
            </a:lvl1pPr>
          </a:lstStyle>
          <a:p>
            <a:pPr>
              <a:defRPr/>
            </a:pPr>
            <a:fld id="{A9C7C4D3-7DEC-4025-B66B-4C03354C8A75}" type="slidenum">
              <a:rPr lang="en-US" altLang="en-US"/>
              <a:pPr>
                <a:defRPr/>
              </a:pPr>
              <a:t>‹#›</a:t>
            </a:fld>
            <a:endParaRPr lang="en-US" altLang="en-US"/>
          </a:p>
        </p:txBody>
      </p:sp>
    </p:spTree>
    <p:extLst>
      <p:ext uri="{BB962C8B-B14F-4D97-AF65-F5344CB8AC3E}">
        <p14:creationId xmlns:p14="http://schemas.microsoft.com/office/powerpoint/2010/main" val="150434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358E7F6-56F2-4A96-9EBE-56A0F52CEF5B}"/>
              </a:ext>
            </a:extLst>
          </p:cNvPr>
          <p:cNvSpPr>
            <a:spLocks noGrp="1"/>
          </p:cNvSpPr>
          <p:nvPr>
            <p:ph type="dt" sz="half" idx="10"/>
          </p:nvPr>
        </p:nvSpPr>
        <p:spPr/>
        <p:txBody>
          <a:bodyPr/>
          <a:lstStyle>
            <a:lvl1pPr>
              <a:defRPr/>
            </a:lvl1pPr>
          </a:lstStyle>
          <a:p>
            <a:pPr>
              <a:defRPr/>
            </a:pPr>
            <a:fld id="{B3CBC8C2-2D4F-4275-8F59-AFB196AF6F36}" type="datetimeFigureOut">
              <a:rPr lang="en-US"/>
              <a:pPr>
                <a:defRPr/>
              </a:pPr>
              <a:t>6/7/2019</a:t>
            </a:fld>
            <a:endParaRPr lang="en-US"/>
          </a:p>
        </p:txBody>
      </p:sp>
      <p:sp>
        <p:nvSpPr>
          <p:cNvPr id="6" name="Footer Placeholder 4">
            <a:extLst>
              <a:ext uri="{FF2B5EF4-FFF2-40B4-BE49-F238E27FC236}">
                <a16:creationId xmlns:a16="http://schemas.microsoft.com/office/drawing/2014/main" id="{1CE7F735-EA83-40E4-B7FF-73CE2204C3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C951D5-B0C0-4AFE-9E3D-582FAC6845B7}"/>
              </a:ext>
            </a:extLst>
          </p:cNvPr>
          <p:cNvSpPr>
            <a:spLocks noGrp="1"/>
          </p:cNvSpPr>
          <p:nvPr>
            <p:ph type="sldNum" sz="quarter" idx="12"/>
          </p:nvPr>
        </p:nvSpPr>
        <p:spPr/>
        <p:txBody>
          <a:bodyPr/>
          <a:lstStyle>
            <a:lvl1pPr>
              <a:defRPr/>
            </a:lvl1pPr>
          </a:lstStyle>
          <a:p>
            <a:pPr>
              <a:defRPr/>
            </a:pPr>
            <a:fld id="{1F38B615-A6F6-46E0-AD81-10F034E80FF8}" type="slidenum">
              <a:rPr lang="en-US" altLang="en-US"/>
              <a:pPr>
                <a:defRPr/>
              </a:pPr>
              <a:t>‹#›</a:t>
            </a:fld>
            <a:endParaRPr lang="en-US" altLang="en-US"/>
          </a:p>
        </p:txBody>
      </p:sp>
    </p:spTree>
    <p:extLst>
      <p:ext uri="{BB962C8B-B14F-4D97-AF65-F5344CB8AC3E}">
        <p14:creationId xmlns:p14="http://schemas.microsoft.com/office/powerpoint/2010/main" val="3518038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22EDECA-7D4B-4029-854F-2DA8D956F2CF}"/>
              </a:ext>
            </a:extLst>
          </p:cNvPr>
          <p:cNvSpPr>
            <a:spLocks noGrp="1"/>
          </p:cNvSpPr>
          <p:nvPr>
            <p:ph type="dt" sz="half" idx="10"/>
          </p:nvPr>
        </p:nvSpPr>
        <p:spPr/>
        <p:txBody>
          <a:bodyPr/>
          <a:lstStyle>
            <a:lvl1pPr>
              <a:defRPr/>
            </a:lvl1pPr>
          </a:lstStyle>
          <a:p>
            <a:pPr>
              <a:defRPr/>
            </a:pPr>
            <a:fld id="{855A3A97-B587-4F07-95C4-54532D4CE483}" type="datetimeFigureOut">
              <a:rPr lang="en-US"/>
              <a:pPr>
                <a:defRPr/>
              </a:pPr>
              <a:t>6/7/2019</a:t>
            </a:fld>
            <a:endParaRPr lang="en-US"/>
          </a:p>
        </p:txBody>
      </p:sp>
      <p:sp>
        <p:nvSpPr>
          <p:cNvPr id="8" name="Footer Placeholder 4">
            <a:extLst>
              <a:ext uri="{FF2B5EF4-FFF2-40B4-BE49-F238E27FC236}">
                <a16:creationId xmlns:a16="http://schemas.microsoft.com/office/drawing/2014/main" id="{8C6BB4FF-24F8-4F90-B207-3F3A2067444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F25AB93-F7BD-4378-B25D-165ED5D9479F}"/>
              </a:ext>
            </a:extLst>
          </p:cNvPr>
          <p:cNvSpPr>
            <a:spLocks noGrp="1"/>
          </p:cNvSpPr>
          <p:nvPr>
            <p:ph type="sldNum" sz="quarter" idx="12"/>
          </p:nvPr>
        </p:nvSpPr>
        <p:spPr/>
        <p:txBody>
          <a:bodyPr/>
          <a:lstStyle>
            <a:lvl1pPr>
              <a:defRPr/>
            </a:lvl1pPr>
          </a:lstStyle>
          <a:p>
            <a:pPr>
              <a:defRPr/>
            </a:pPr>
            <a:fld id="{8E735076-C01F-4462-BE43-749325F89DAC}" type="slidenum">
              <a:rPr lang="en-US" altLang="en-US"/>
              <a:pPr>
                <a:defRPr/>
              </a:pPr>
              <a:t>‹#›</a:t>
            </a:fld>
            <a:endParaRPr lang="en-US" altLang="en-US"/>
          </a:p>
        </p:txBody>
      </p:sp>
    </p:spTree>
    <p:extLst>
      <p:ext uri="{BB962C8B-B14F-4D97-AF65-F5344CB8AC3E}">
        <p14:creationId xmlns:p14="http://schemas.microsoft.com/office/powerpoint/2010/main" val="257634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25EE770-5202-4817-984F-1B51DC6F9A0B}"/>
              </a:ext>
            </a:extLst>
          </p:cNvPr>
          <p:cNvSpPr>
            <a:spLocks noGrp="1"/>
          </p:cNvSpPr>
          <p:nvPr>
            <p:ph type="dt" sz="half" idx="10"/>
          </p:nvPr>
        </p:nvSpPr>
        <p:spPr/>
        <p:txBody>
          <a:bodyPr/>
          <a:lstStyle>
            <a:lvl1pPr>
              <a:defRPr/>
            </a:lvl1pPr>
          </a:lstStyle>
          <a:p>
            <a:pPr>
              <a:defRPr/>
            </a:pPr>
            <a:fld id="{63848DC2-ED6C-47E9-A459-BDD5F7644F69}" type="datetimeFigureOut">
              <a:rPr lang="en-US"/>
              <a:pPr>
                <a:defRPr/>
              </a:pPr>
              <a:t>6/7/2019</a:t>
            </a:fld>
            <a:endParaRPr lang="en-US"/>
          </a:p>
        </p:txBody>
      </p:sp>
      <p:sp>
        <p:nvSpPr>
          <p:cNvPr id="4" name="Footer Placeholder 4">
            <a:extLst>
              <a:ext uri="{FF2B5EF4-FFF2-40B4-BE49-F238E27FC236}">
                <a16:creationId xmlns:a16="http://schemas.microsoft.com/office/drawing/2014/main" id="{C236CADF-50A9-40F6-AEC8-E6AA5BC9931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49E530E-8353-4631-BDFB-A2FACEEE5F07}"/>
              </a:ext>
            </a:extLst>
          </p:cNvPr>
          <p:cNvSpPr>
            <a:spLocks noGrp="1"/>
          </p:cNvSpPr>
          <p:nvPr>
            <p:ph type="sldNum" sz="quarter" idx="12"/>
          </p:nvPr>
        </p:nvSpPr>
        <p:spPr/>
        <p:txBody>
          <a:bodyPr/>
          <a:lstStyle>
            <a:lvl1pPr>
              <a:defRPr/>
            </a:lvl1pPr>
          </a:lstStyle>
          <a:p>
            <a:pPr>
              <a:defRPr/>
            </a:pPr>
            <a:fld id="{3B973650-1381-4864-8B31-99A181C753EF}" type="slidenum">
              <a:rPr lang="en-US" altLang="en-US"/>
              <a:pPr>
                <a:defRPr/>
              </a:pPr>
              <a:t>‹#›</a:t>
            </a:fld>
            <a:endParaRPr lang="en-US" altLang="en-US"/>
          </a:p>
        </p:txBody>
      </p:sp>
    </p:spTree>
    <p:extLst>
      <p:ext uri="{BB962C8B-B14F-4D97-AF65-F5344CB8AC3E}">
        <p14:creationId xmlns:p14="http://schemas.microsoft.com/office/powerpoint/2010/main" val="3774575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E8D1FE-4E54-4CC1-8E82-500BA46A8F26}"/>
              </a:ext>
            </a:extLst>
          </p:cNvPr>
          <p:cNvSpPr>
            <a:spLocks noGrp="1"/>
          </p:cNvSpPr>
          <p:nvPr>
            <p:ph type="dt" sz="half" idx="10"/>
          </p:nvPr>
        </p:nvSpPr>
        <p:spPr/>
        <p:txBody>
          <a:bodyPr/>
          <a:lstStyle>
            <a:lvl1pPr>
              <a:defRPr/>
            </a:lvl1pPr>
          </a:lstStyle>
          <a:p>
            <a:pPr>
              <a:defRPr/>
            </a:pPr>
            <a:fld id="{F5B31256-B616-4C90-840E-368769A0C136}" type="datetimeFigureOut">
              <a:rPr lang="en-US"/>
              <a:pPr>
                <a:defRPr/>
              </a:pPr>
              <a:t>6/7/2019</a:t>
            </a:fld>
            <a:endParaRPr lang="en-US"/>
          </a:p>
        </p:txBody>
      </p:sp>
      <p:sp>
        <p:nvSpPr>
          <p:cNvPr id="3" name="Footer Placeholder 4">
            <a:extLst>
              <a:ext uri="{FF2B5EF4-FFF2-40B4-BE49-F238E27FC236}">
                <a16:creationId xmlns:a16="http://schemas.microsoft.com/office/drawing/2014/main" id="{6235E630-B5BF-4E88-818F-3DB7497C755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7AC73E3-BB12-473E-B305-8B4DE1A6B6FB}"/>
              </a:ext>
            </a:extLst>
          </p:cNvPr>
          <p:cNvSpPr>
            <a:spLocks noGrp="1"/>
          </p:cNvSpPr>
          <p:nvPr>
            <p:ph type="sldNum" sz="quarter" idx="12"/>
          </p:nvPr>
        </p:nvSpPr>
        <p:spPr/>
        <p:txBody>
          <a:bodyPr/>
          <a:lstStyle>
            <a:lvl1pPr>
              <a:defRPr/>
            </a:lvl1pPr>
          </a:lstStyle>
          <a:p>
            <a:pPr>
              <a:defRPr/>
            </a:pPr>
            <a:fld id="{E256A151-146A-4769-BB80-A80C387444C8}" type="slidenum">
              <a:rPr lang="en-US" altLang="en-US"/>
              <a:pPr>
                <a:defRPr/>
              </a:pPr>
              <a:t>‹#›</a:t>
            </a:fld>
            <a:endParaRPr lang="en-US" altLang="en-US"/>
          </a:p>
        </p:txBody>
      </p:sp>
    </p:spTree>
    <p:extLst>
      <p:ext uri="{BB962C8B-B14F-4D97-AF65-F5344CB8AC3E}">
        <p14:creationId xmlns:p14="http://schemas.microsoft.com/office/powerpoint/2010/main" val="144463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274320"/>
            <a:ext cx="4813301" cy="1447800"/>
          </a:xfrm>
        </p:spPr>
        <p:txBody>
          <a:bodyPr anchor="b"/>
          <a:lstStyle>
            <a:lvl1pPr algn="l">
              <a:defRPr sz="2900" b="1"/>
            </a:lvl1pPr>
          </a:lstStyle>
          <a:p>
            <a:r>
              <a:rPr lang="en-US" dirty="0"/>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000">
                <a:solidFill>
                  <a:schemeClr val="bg1"/>
                </a:solidFill>
              </a:defRPr>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3">
            <a:extLst>
              <a:ext uri="{FF2B5EF4-FFF2-40B4-BE49-F238E27FC236}">
                <a16:creationId xmlns:a16="http://schemas.microsoft.com/office/drawing/2014/main" id="{F17068F1-8A90-48CE-ABAC-D2C8816A82C7}"/>
              </a:ext>
            </a:extLst>
          </p:cNvPr>
          <p:cNvSpPr>
            <a:spLocks noGrp="1"/>
          </p:cNvSpPr>
          <p:nvPr>
            <p:ph type="dt" sz="half" idx="10"/>
          </p:nvPr>
        </p:nvSpPr>
        <p:spPr/>
        <p:txBody>
          <a:bodyPr/>
          <a:lstStyle>
            <a:lvl1pPr>
              <a:defRPr/>
            </a:lvl1pPr>
          </a:lstStyle>
          <a:p>
            <a:pPr>
              <a:defRPr/>
            </a:pPr>
            <a:fld id="{347B806E-C15F-4409-8563-BB360C773F59}" type="datetimeFigureOut">
              <a:rPr lang="en-US"/>
              <a:pPr>
                <a:defRPr/>
              </a:pPr>
              <a:t>6/7/2019</a:t>
            </a:fld>
            <a:endParaRPr lang="en-US"/>
          </a:p>
        </p:txBody>
      </p:sp>
      <p:sp>
        <p:nvSpPr>
          <p:cNvPr id="6" name="Footer Placeholder 4">
            <a:extLst>
              <a:ext uri="{FF2B5EF4-FFF2-40B4-BE49-F238E27FC236}">
                <a16:creationId xmlns:a16="http://schemas.microsoft.com/office/drawing/2014/main" id="{486D5C91-23D9-4FE4-B976-02B65BA185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E0C6B5E-06BA-470A-82EE-10610CE838F7}"/>
              </a:ext>
            </a:extLst>
          </p:cNvPr>
          <p:cNvSpPr>
            <a:spLocks noGrp="1"/>
          </p:cNvSpPr>
          <p:nvPr>
            <p:ph type="sldNum" sz="quarter" idx="12"/>
          </p:nvPr>
        </p:nvSpPr>
        <p:spPr/>
        <p:txBody>
          <a:bodyPr/>
          <a:lstStyle>
            <a:lvl1pPr>
              <a:defRPr/>
            </a:lvl1pPr>
          </a:lstStyle>
          <a:p>
            <a:pPr>
              <a:defRPr/>
            </a:pPr>
            <a:fld id="{DA1CAE7B-4A6C-44C4-8866-86CFE86C1FAA}" type="slidenum">
              <a:rPr lang="en-US" altLang="en-US"/>
              <a:pPr>
                <a:defRPr/>
              </a:pPr>
              <a:t>‹#›</a:t>
            </a:fld>
            <a:endParaRPr lang="en-US" altLang="en-US"/>
          </a:p>
        </p:txBody>
      </p:sp>
    </p:spTree>
    <p:extLst>
      <p:ext uri="{BB962C8B-B14F-4D97-AF65-F5344CB8AC3E}">
        <p14:creationId xmlns:p14="http://schemas.microsoft.com/office/powerpoint/2010/main" val="282826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1554479"/>
            <a:ext cx="8778240" cy="4118610"/>
          </a:xfrm>
        </p:spPr>
        <p:txBody>
          <a:bodyPr rtlCol="0">
            <a:normAutofit/>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US" noProof="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3">
            <a:extLst>
              <a:ext uri="{FF2B5EF4-FFF2-40B4-BE49-F238E27FC236}">
                <a16:creationId xmlns:a16="http://schemas.microsoft.com/office/drawing/2014/main" id="{3B6860FC-DAF4-407D-9BC2-813481553D97}"/>
              </a:ext>
            </a:extLst>
          </p:cNvPr>
          <p:cNvSpPr>
            <a:spLocks noGrp="1"/>
          </p:cNvSpPr>
          <p:nvPr>
            <p:ph type="dt" sz="half" idx="10"/>
          </p:nvPr>
        </p:nvSpPr>
        <p:spPr/>
        <p:txBody>
          <a:bodyPr/>
          <a:lstStyle>
            <a:lvl1pPr>
              <a:defRPr/>
            </a:lvl1pPr>
          </a:lstStyle>
          <a:p>
            <a:pPr>
              <a:defRPr/>
            </a:pPr>
            <a:fld id="{45548EFD-F5E1-4928-BD7F-557C03347EB0}" type="datetimeFigureOut">
              <a:rPr lang="en-US"/>
              <a:pPr>
                <a:defRPr/>
              </a:pPr>
              <a:t>6/7/2019</a:t>
            </a:fld>
            <a:endParaRPr lang="en-US"/>
          </a:p>
        </p:txBody>
      </p:sp>
      <p:sp>
        <p:nvSpPr>
          <p:cNvPr id="6" name="Footer Placeholder 4">
            <a:extLst>
              <a:ext uri="{FF2B5EF4-FFF2-40B4-BE49-F238E27FC236}">
                <a16:creationId xmlns:a16="http://schemas.microsoft.com/office/drawing/2014/main" id="{55918E8C-C29B-419A-BF63-4447D8122E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7A9412-40BC-4FD8-B957-888F403D6A42}"/>
              </a:ext>
            </a:extLst>
          </p:cNvPr>
          <p:cNvSpPr>
            <a:spLocks noGrp="1"/>
          </p:cNvSpPr>
          <p:nvPr>
            <p:ph type="sldNum" sz="quarter" idx="12"/>
          </p:nvPr>
        </p:nvSpPr>
        <p:spPr/>
        <p:txBody>
          <a:bodyPr/>
          <a:lstStyle>
            <a:lvl1pPr>
              <a:defRPr/>
            </a:lvl1pPr>
          </a:lstStyle>
          <a:p>
            <a:pPr>
              <a:defRPr/>
            </a:pPr>
            <a:fld id="{7FEB3282-B15B-40FF-9E28-A2C12494D711}" type="slidenum">
              <a:rPr lang="en-US" altLang="en-US"/>
              <a:pPr>
                <a:defRPr/>
              </a:pPr>
              <a:t>‹#›</a:t>
            </a:fld>
            <a:endParaRPr lang="en-US" altLang="en-US"/>
          </a:p>
        </p:txBody>
      </p:sp>
    </p:spTree>
    <p:extLst>
      <p:ext uri="{BB962C8B-B14F-4D97-AF65-F5344CB8AC3E}">
        <p14:creationId xmlns:p14="http://schemas.microsoft.com/office/powerpoint/2010/main" val="20508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FD61751-E78F-4125-8C1A-B77106F5D5C6}"/>
              </a:ext>
            </a:extLst>
          </p:cNvPr>
          <p:cNvSpPr>
            <a:spLocks noGrp="1"/>
          </p:cNvSpPr>
          <p:nvPr>
            <p:ph type="title"/>
          </p:nvPr>
        </p:nvSpPr>
        <p:spPr bwMode="auto">
          <a:xfrm>
            <a:off x="731838" y="330200"/>
            <a:ext cx="131667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43D45D2-8C9E-478A-931D-587C15662963}"/>
              </a:ext>
            </a:extLst>
          </p:cNvPr>
          <p:cNvSpPr>
            <a:spLocks noGrp="1"/>
          </p:cNvSpPr>
          <p:nvPr>
            <p:ph type="body" idx="1"/>
          </p:nvPr>
        </p:nvSpPr>
        <p:spPr bwMode="auto">
          <a:xfrm>
            <a:off x="731838" y="1554163"/>
            <a:ext cx="13166725"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1143FB6-7D69-4509-9B4F-A456B098BCC5}"/>
              </a:ext>
            </a:extLst>
          </p:cNvPr>
          <p:cNvSpPr>
            <a:spLocks noGrp="1"/>
          </p:cNvSpPr>
          <p:nvPr>
            <p:ph type="dt" sz="half" idx="2"/>
          </p:nvPr>
        </p:nvSpPr>
        <p:spPr>
          <a:xfrm>
            <a:off x="731838" y="7627938"/>
            <a:ext cx="3413125" cy="438150"/>
          </a:xfrm>
          <a:prstGeom prst="rect">
            <a:avLst/>
          </a:prstGeom>
        </p:spPr>
        <p:txBody>
          <a:bodyPr vert="horz" lIns="130622" tIns="65311" rIns="130622" bIns="65311" rtlCol="0" anchor="ctr"/>
          <a:lstStyle>
            <a:lvl1pPr algn="l" eaLnBrk="1" hangingPunct="1">
              <a:defRPr sz="1700">
                <a:solidFill>
                  <a:schemeClr val="tx1">
                    <a:tint val="75000"/>
                  </a:schemeClr>
                </a:solidFill>
                <a:latin typeface="Arial" charset="0"/>
              </a:defRPr>
            </a:lvl1pPr>
          </a:lstStyle>
          <a:p>
            <a:pPr>
              <a:defRPr/>
            </a:pPr>
            <a:fld id="{34630155-A60C-4C4C-A970-8C635EDA0A1D}" type="datetimeFigureOut">
              <a:rPr lang="en-US"/>
              <a:pPr>
                <a:defRPr/>
              </a:pPr>
              <a:t>6/7/2019</a:t>
            </a:fld>
            <a:endParaRPr lang="en-US"/>
          </a:p>
        </p:txBody>
      </p:sp>
      <p:sp>
        <p:nvSpPr>
          <p:cNvPr id="5" name="Footer Placeholder 4">
            <a:extLst>
              <a:ext uri="{FF2B5EF4-FFF2-40B4-BE49-F238E27FC236}">
                <a16:creationId xmlns:a16="http://schemas.microsoft.com/office/drawing/2014/main" id="{67474F9F-AE92-4028-88F1-192923F26D78}"/>
              </a:ext>
            </a:extLst>
          </p:cNvPr>
          <p:cNvSpPr>
            <a:spLocks noGrp="1"/>
          </p:cNvSpPr>
          <p:nvPr>
            <p:ph type="ftr" sz="quarter" idx="3"/>
          </p:nvPr>
        </p:nvSpPr>
        <p:spPr>
          <a:xfrm>
            <a:off x="4999038" y="7627938"/>
            <a:ext cx="4632325" cy="438150"/>
          </a:xfrm>
          <a:prstGeom prst="rect">
            <a:avLst/>
          </a:prstGeom>
        </p:spPr>
        <p:txBody>
          <a:bodyPr vert="horz" lIns="130622" tIns="65311" rIns="130622" bIns="65311" rtlCol="0" anchor="ctr"/>
          <a:lstStyle>
            <a:lvl1pPr algn="ctr" eaLnBrk="1" hangingPunct="1">
              <a:defRPr sz="17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3AD7188-BF1A-4C7F-AFC2-0977842A7BE7}"/>
              </a:ext>
            </a:extLst>
          </p:cNvPr>
          <p:cNvSpPr>
            <a:spLocks noGrp="1"/>
          </p:cNvSpPr>
          <p:nvPr>
            <p:ph type="sldNum" sz="quarter" idx="4"/>
          </p:nvPr>
        </p:nvSpPr>
        <p:spPr>
          <a:xfrm>
            <a:off x="10485438" y="7627938"/>
            <a:ext cx="3413125" cy="438150"/>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1700">
                <a:solidFill>
                  <a:srgbClr val="898989"/>
                </a:solidFill>
              </a:defRPr>
            </a:lvl1pPr>
          </a:lstStyle>
          <a:p>
            <a:pPr>
              <a:defRPr/>
            </a:pPr>
            <a:fld id="{8CE3CD5E-39BD-4C54-8DC9-E38D36DA55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6300" b="1" kern="1200">
          <a:solidFill>
            <a:schemeClr val="bg1"/>
          </a:solidFill>
          <a:latin typeface="+mj-lt"/>
          <a:ea typeface="+mj-ea"/>
          <a:cs typeface="+mj-cs"/>
        </a:defRPr>
      </a:lvl1pPr>
      <a:lvl2pPr algn="ctr" rtl="0" eaLnBrk="0" fontAlgn="base" hangingPunct="0">
        <a:spcBef>
          <a:spcPct val="0"/>
        </a:spcBef>
        <a:spcAft>
          <a:spcPct val="0"/>
        </a:spcAft>
        <a:defRPr sz="6300" b="1">
          <a:solidFill>
            <a:schemeClr val="bg1"/>
          </a:solidFill>
          <a:latin typeface="Calibri" pitchFamily="34" charset="0"/>
        </a:defRPr>
      </a:lvl2pPr>
      <a:lvl3pPr algn="ctr" rtl="0" eaLnBrk="0" fontAlgn="base" hangingPunct="0">
        <a:spcBef>
          <a:spcPct val="0"/>
        </a:spcBef>
        <a:spcAft>
          <a:spcPct val="0"/>
        </a:spcAft>
        <a:defRPr sz="6300" b="1">
          <a:solidFill>
            <a:schemeClr val="bg1"/>
          </a:solidFill>
          <a:latin typeface="Calibri" pitchFamily="34" charset="0"/>
        </a:defRPr>
      </a:lvl3pPr>
      <a:lvl4pPr algn="ctr" rtl="0" eaLnBrk="0" fontAlgn="base" hangingPunct="0">
        <a:spcBef>
          <a:spcPct val="0"/>
        </a:spcBef>
        <a:spcAft>
          <a:spcPct val="0"/>
        </a:spcAft>
        <a:defRPr sz="6300" b="1">
          <a:solidFill>
            <a:schemeClr val="bg1"/>
          </a:solidFill>
          <a:latin typeface="Calibri" pitchFamily="34" charset="0"/>
        </a:defRPr>
      </a:lvl4pPr>
      <a:lvl5pPr algn="ctr" rtl="0" eaLnBrk="0" fontAlgn="base" hangingPunct="0">
        <a:spcBef>
          <a:spcPct val="0"/>
        </a:spcBef>
        <a:spcAft>
          <a:spcPct val="0"/>
        </a:spcAft>
        <a:defRPr sz="6300" b="1">
          <a:solidFill>
            <a:schemeClr val="bg1"/>
          </a:solidFill>
          <a:latin typeface="Calibri" pitchFamily="34" charset="0"/>
        </a:defRPr>
      </a:lvl5pPr>
      <a:lvl6pPr marL="653110" algn="ctr" rtl="0" fontAlgn="base">
        <a:spcBef>
          <a:spcPct val="0"/>
        </a:spcBef>
        <a:spcAft>
          <a:spcPct val="0"/>
        </a:spcAft>
        <a:defRPr sz="6300" b="1">
          <a:solidFill>
            <a:schemeClr val="bg1"/>
          </a:solidFill>
          <a:latin typeface="Calibri" pitchFamily="34" charset="0"/>
        </a:defRPr>
      </a:lvl6pPr>
      <a:lvl7pPr marL="1306220" algn="ctr" rtl="0" fontAlgn="base">
        <a:spcBef>
          <a:spcPct val="0"/>
        </a:spcBef>
        <a:spcAft>
          <a:spcPct val="0"/>
        </a:spcAft>
        <a:defRPr sz="6300" b="1">
          <a:solidFill>
            <a:schemeClr val="bg1"/>
          </a:solidFill>
          <a:latin typeface="Calibri" pitchFamily="34" charset="0"/>
        </a:defRPr>
      </a:lvl7pPr>
      <a:lvl8pPr marL="1959331" algn="ctr" rtl="0" fontAlgn="base">
        <a:spcBef>
          <a:spcPct val="0"/>
        </a:spcBef>
        <a:spcAft>
          <a:spcPct val="0"/>
        </a:spcAft>
        <a:defRPr sz="6300" b="1">
          <a:solidFill>
            <a:schemeClr val="bg1"/>
          </a:solidFill>
          <a:latin typeface="Calibri" pitchFamily="34" charset="0"/>
        </a:defRPr>
      </a:lvl8pPr>
      <a:lvl9pPr marL="2612441" algn="ctr" rtl="0" fontAlgn="base">
        <a:spcBef>
          <a:spcPct val="0"/>
        </a:spcBef>
        <a:spcAft>
          <a:spcPct val="0"/>
        </a:spcAft>
        <a:defRPr sz="6300" b="1">
          <a:solidFill>
            <a:schemeClr val="bg1"/>
          </a:solidFill>
          <a:latin typeface="Calibri" pitchFamily="34" charset="0"/>
        </a:defRPr>
      </a:lvl9pPr>
    </p:titleStyle>
    <p:bodyStyle>
      <a:lvl1pPr marL="488950" indent="-488950" algn="l"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n-ea"/>
          <a:cs typeface="+mn-cs"/>
        </a:defRPr>
      </a:lvl1pPr>
      <a:lvl2pPr marL="1060450" indent="-407988"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31950" indent="-32543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84413" indent="-325438" algn="l"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4pPr>
      <a:lvl5pPr marL="2938463" indent="-325438" algn="l"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2"/>
            <a:ext cx="13167360" cy="54311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1"/>
            <a:ext cx="3413760" cy="438150"/>
          </a:xfrm>
          <a:prstGeom prst="rect">
            <a:avLst/>
          </a:prstGeom>
        </p:spPr>
        <p:txBody>
          <a:bodyPr vert="horz" lIns="91440" tIns="45720" rIns="91440" bIns="45720" rtlCol="0" anchor="ctr"/>
          <a:lstStyle>
            <a:lvl1pPr algn="l">
              <a:defRPr sz="1920">
                <a:solidFill>
                  <a:schemeClr val="tx1">
                    <a:tint val="75000"/>
                  </a:schemeClr>
                </a:solidFill>
              </a:defRPr>
            </a:lvl1pPr>
          </a:lstStyle>
          <a:p>
            <a:fld id="{40CC6304-4EAB-4A8D-A1CA-6FEF28D197F3}" type="datetimeFigureOut">
              <a:rPr lang="en-US" smtClean="0"/>
              <a:t>6/7/2019</a:t>
            </a:fld>
            <a:endParaRPr lang="en-US" dirty="0"/>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91440" tIns="45720" rIns="91440" bIns="45720" rtlCol="0" anchor="ctr"/>
          <a:lstStyle>
            <a:lvl1pPr algn="r">
              <a:defRPr sz="1920">
                <a:solidFill>
                  <a:schemeClr val="tx1">
                    <a:tint val="75000"/>
                  </a:schemeClr>
                </a:solidFill>
              </a:defRPr>
            </a:lvl1pPr>
          </a:lstStyle>
          <a:p>
            <a:fld id="{B3ED0BB3-DD3B-443B-AFA3-27BC66D072BF}" type="slidenum">
              <a:rPr lang="en-US" smtClean="0"/>
              <a:t>‹#›</a:t>
            </a:fld>
            <a:endParaRPr lang="en-US" dirty="0"/>
          </a:p>
        </p:txBody>
      </p:sp>
    </p:spTree>
    <p:extLst>
      <p:ext uri="{BB962C8B-B14F-4D97-AF65-F5344CB8AC3E}">
        <p14:creationId xmlns:p14="http://schemas.microsoft.com/office/powerpoint/2010/main" val="209812531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1463040" rtl="0" eaLnBrk="1" latinLnBrk="0" hangingPunct="1">
        <a:spcBef>
          <a:spcPct val="0"/>
        </a:spcBef>
        <a:buNone/>
        <a:defRPr sz="7040" kern="1200">
          <a:solidFill>
            <a:schemeClr val="tx1"/>
          </a:solidFill>
          <a:latin typeface="+mj-lt"/>
          <a:ea typeface="+mj-ea"/>
          <a:cs typeface="+mj-cs"/>
        </a:defRPr>
      </a:lvl1pPr>
    </p:titleStyle>
    <p:bodyStyle>
      <a:lvl1pPr marL="548640" indent="-548640" algn="l" defTabSz="1463040" rtl="0" eaLnBrk="1" latinLnBrk="0" hangingPunct="1">
        <a:spcBef>
          <a:spcPct val="20000"/>
        </a:spcBef>
        <a:buFont typeface="Arial" panose="020B0604020202020204" pitchFamily="34" charset="0"/>
        <a:buChar char="•"/>
        <a:defRPr sz="5120" kern="1200">
          <a:solidFill>
            <a:schemeClr val="tx1"/>
          </a:solidFill>
          <a:latin typeface="+mn-lt"/>
          <a:ea typeface="+mn-ea"/>
          <a:cs typeface="+mn-cs"/>
        </a:defRPr>
      </a:lvl1pPr>
      <a:lvl2pPr marL="1188720" indent="-457200" algn="l" defTabSz="1463040" rtl="0" eaLnBrk="1" latinLnBrk="0" hangingPunct="1">
        <a:spcBef>
          <a:spcPct val="20000"/>
        </a:spcBef>
        <a:buFont typeface="Arial" panose="020B0604020202020204" pitchFamily="34" charset="0"/>
        <a:buChar char="–"/>
        <a:defRPr sz="4480" kern="1200">
          <a:solidFill>
            <a:schemeClr val="tx1"/>
          </a:solidFill>
          <a:latin typeface="+mn-lt"/>
          <a:ea typeface="+mn-ea"/>
          <a:cs typeface="+mn-cs"/>
        </a:defRPr>
      </a:lvl2pPr>
      <a:lvl3pPr marL="1828800" indent="-365760" algn="l" defTabSz="146304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3pPr>
      <a:lvl4pPr marL="25603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4pPr>
      <a:lvl5pPr marL="329184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63040" rtl="0" eaLnBrk="1" latinLnBrk="0" hangingPunct="1">
        <a:defRPr sz="2880" kern="1200">
          <a:solidFill>
            <a:schemeClr val="tx1"/>
          </a:solidFill>
          <a:latin typeface="+mn-lt"/>
          <a:ea typeface="+mn-ea"/>
          <a:cs typeface="+mn-cs"/>
        </a:defRPr>
      </a:lvl1pPr>
      <a:lvl2pPr marL="731520" algn="l" defTabSz="1463040" rtl="0" eaLnBrk="1" latinLnBrk="0" hangingPunct="1">
        <a:defRPr sz="2880" kern="1200">
          <a:solidFill>
            <a:schemeClr val="tx1"/>
          </a:solidFill>
          <a:latin typeface="+mn-lt"/>
          <a:ea typeface="+mn-ea"/>
          <a:cs typeface="+mn-cs"/>
        </a:defRPr>
      </a:lvl2pPr>
      <a:lvl3pPr marL="1463040" algn="l" defTabSz="1463040" rtl="0" eaLnBrk="1" latinLnBrk="0" hangingPunct="1">
        <a:defRPr sz="2880" kern="1200">
          <a:solidFill>
            <a:schemeClr val="tx1"/>
          </a:solidFill>
          <a:latin typeface="+mn-lt"/>
          <a:ea typeface="+mn-ea"/>
          <a:cs typeface="+mn-cs"/>
        </a:defRPr>
      </a:lvl3pPr>
      <a:lvl4pPr marL="2194560" algn="l" defTabSz="1463040" rtl="0" eaLnBrk="1" latinLnBrk="0" hangingPunct="1">
        <a:defRPr sz="2880" kern="1200">
          <a:solidFill>
            <a:schemeClr val="tx1"/>
          </a:solidFill>
          <a:latin typeface="+mn-lt"/>
          <a:ea typeface="+mn-ea"/>
          <a:cs typeface="+mn-cs"/>
        </a:defRPr>
      </a:lvl4pPr>
      <a:lvl5pPr marL="2926080" algn="l" defTabSz="1463040" rtl="0" eaLnBrk="1" latinLnBrk="0" hangingPunct="1">
        <a:defRPr sz="2880" kern="1200">
          <a:solidFill>
            <a:schemeClr val="tx1"/>
          </a:solidFill>
          <a:latin typeface="+mn-lt"/>
          <a:ea typeface="+mn-ea"/>
          <a:cs typeface="+mn-cs"/>
        </a:defRPr>
      </a:lvl5pPr>
      <a:lvl6pPr marL="3657600" algn="l" defTabSz="1463040" rtl="0" eaLnBrk="1" latinLnBrk="0" hangingPunct="1">
        <a:defRPr sz="2880" kern="1200">
          <a:solidFill>
            <a:schemeClr val="tx1"/>
          </a:solidFill>
          <a:latin typeface="+mn-lt"/>
          <a:ea typeface="+mn-ea"/>
          <a:cs typeface="+mn-cs"/>
        </a:defRPr>
      </a:lvl6pPr>
      <a:lvl7pPr marL="4389120" algn="l" defTabSz="1463040" rtl="0" eaLnBrk="1" latinLnBrk="0" hangingPunct="1">
        <a:defRPr sz="2880" kern="1200">
          <a:solidFill>
            <a:schemeClr val="tx1"/>
          </a:solidFill>
          <a:latin typeface="+mn-lt"/>
          <a:ea typeface="+mn-ea"/>
          <a:cs typeface="+mn-cs"/>
        </a:defRPr>
      </a:lvl7pPr>
      <a:lvl8pPr marL="5120640" algn="l" defTabSz="1463040" rtl="0" eaLnBrk="1" latinLnBrk="0" hangingPunct="1">
        <a:defRPr sz="2880" kern="1200">
          <a:solidFill>
            <a:schemeClr val="tx1"/>
          </a:solidFill>
          <a:latin typeface="+mn-lt"/>
          <a:ea typeface="+mn-ea"/>
          <a:cs typeface="+mn-cs"/>
        </a:defRPr>
      </a:lvl8pPr>
      <a:lvl9pPr marL="5852160" algn="l" defTabSz="146304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hyperlink" Target="https://www.bicsi.org/education-certification/certifica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www.bicsi.org/membership-global-community/membership/bicsi-committees" TargetMode="External"/><Relationship Id="rId4" Type="http://schemas.openxmlformats.org/officeDocument/2006/relationships/hyperlink" Target="https://www.bicsi.org/membership-global-community/membership/volunteer-with-bics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www.bicsi.org/conferences" TargetMode="External"/><Relationship Id="rId4" Type="http://schemas.openxmlformats.org/officeDocument/2006/relationships/image" Target="../media/image44.wmf"/></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8.jpeg"/><Relationship Id="rId7"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9.jpg"/><Relationship Id="rId5" Type="http://schemas.openxmlformats.org/officeDocument/2006/relationships/hyperlink" Target="http://www.bicsi.org/" TargetMode="External"/><Relationship Id="rId4" Type="http://schemas.openxmlformats.org/officeDocument/2006/relationships/image" Target="../media/image44.wmf"/><Relationship Id="rId9"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56.jpeg"/><Relationship Id="rId7" Type="http://schemas.openxmlformats.org/officeDocument/2006/relationships/hyperlink" Target="mailto:mneifing@ofsoptics.com" TargetMode="External"/><Relationship Id="rId12"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wib@bicsi.org" TargetMode="External"/><Relationship Id="rId11" Type="http://schemas.microsoft.com/office/2007/relationships/hdphoto" Target="../media/hdphoto1.wdp"/><Relationship Id="rId5" Type="http://schemas.openxmlformats.org/officeDocument/2006/relationships/hyperlink" Target="http://www.bicsi.org/wib" TargetMode="External"/><Relationship Id="rId10" Type="http://schemas.openxmlformats.org/officeDocument/2006/relationships/image" Target="../media/image59.png"/><Relationship Id="rId4" Type="http://schemas.openxmlformats.org/officeDocument/2006/relationships/image" Target="../media/image57.jpeg"/><Relationship Id="rId9"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peg"/><Relationship Id="rId4" Type="http://schemas.openxmlformats.org/officeDocument/2006/relationships/image" Target="../media/image10.jp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f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45F4FF-8E39-4FF2-8338-5B571046AD17}"/>
              </a:ext>
            </a:extLst>
          </p:cNvPr>
          <p:cNvSpPr>
            <a:spLocks noGrp="1"/>
          </p:cNvSpPr>
          <p:nvPr>
            <p:ph type="subTitle" idx="1"/>
          </p:nvPr>
        </p:nvSpPr>
        <p:spPr>
          <a:xfrm>
            <a:off x="2193925" y="4523105"/>
            <a:ext cx="10242550" cy="2101850"/>
          </a:xfrm>
        </p:spPr>
        <p:txBody>
          <a:bodyPr/>
          <a:lstStyle/>
          <a:p>
            <a:pPr>
              <a:spcBef>
                <a:spcPts val="0"/>
              </a:spcBef>
              <a:buFont typeface="Arial" charset="0"/>
              <a:buNone/>
              <a:defRPr/>
            </a:pPr>
            <a:r>
              <a:rPr lang="en-US" dirty="0">
                <a:solidFill>
                  <a:srgbClr val="737373"/>
                </a:solidFill>
              </a:rPr>
              <a:t>Carol Everett Oliver, RCDD, ESS</a:t>
            </a:r>
          </a:p>
          <a:p>
            <a:pPr>
              <a:spcBef>
                <a:spcPts val="0"/>
              </a:spcBef>
              <a:buFont typeface="Arial" charset="0"/>
              <a:buNone/>
              <a:defRPr/>
            </a:pPr>
            <a:r>
              <a:rPr lang="en-US" sz="3600" dirty="0">
                <a:solidFill>
                  <a:srgbClr val="737373"/>
                </a:solidFill>
              </a:rPr>
              <a:t>ICT Consultant</a:t>
            </a:r>
          </a:p>
          <a:p>
            <a:pPr>
              <a:spcBef>
                <a:spcPts val="0"/>
              </a:spcBef>
              <a:buFont typeface="Arial" charset="0"/>
              <a:buNone/>
              <a:defRPr/>
            </a:pPr>
            <a:r>
              <a:rPr lang="en-US" sz="3600" dirty="0">
                <a:solidFill>
                  <a:srgbClr val="737373"/>
                </a:solidFill>
              </a:rPr>
              <a:t>BICSI Board of Directors</a:t>
            </a:r>
          </a:p>
        </p:txBody>
      </p:sp>
      <p:sp>
        <p:nvSpPr>
          <p:cNvPr id="2" name="Rounded Rectangle 1">
            <a:extLst>
              <a:ext uri="{FF2B5EF4-FFF2-40B4-BE49-F238E27FC236}">
                <a16:creationId xmlns:a16="http://schemas.microsoft.com/office/drawing/2014/main" id="{F2688715-E6FF-4549-A2E5-45862477E343}"/>
              </a:ext>
            </a:extLst>
          </p:cNvPr>
          <p:cNvSpPr/>
          <p:nvPr/>
        </p:nvSpPr>
        <p:spPr>
          <a:xfrm>
            <a:off x="11658600" y="6934200"/>
            <a:ext cx="2514600" cy="1143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101" name="Picture 5">
            <a:extLst>
              <a:ext uri="{FF2B5EF4-FFF2-40B4-BE49-F238E27FC236}">
                <a16:creationId xmlns:a16="http://schemas.microsoft.com/office/drawing/2014/main" id="{DBFC40BF-0CFF-4738-9323-BFE9F3A241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42838" y="7232650"/>
            <a:ext cx="18129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5EC9263E-3F8D-4B9F-A020-D6C5FC93BBD8}"/>
              </a:ext>
            </a:extLst>
          </p:cNvPr>
          <p:cNvSpPr>
            <a:spLocks noGrp="1"/>
          </p:cNvSpPr>
          <p:nvPr>
            <p:ph type="ctrTitle"/>
          </p:nvPr>
        </p:nvSpPr>
        <p:spPr>
          <a:xfrm>
            <a:off x="1097280" y="2216785"/>
            <a:ext cx="12435840" cy="1764030"/>
          </a:xfrm>
        </p:spPr>
        <p:txBody>
          <a:bodyPr/>
          <a:lstStyle/>
          <a:p>
            <a:r>
              <a:rPr lang="en-US" dirty="0">
                <a:latin typeface="Bradley Hand ITC" panose="03070402050302030203" pitchFamily="66" charset="0"/>
              </a:rPr>
              <a:t>Free to be…you and me in ICT</a:t>
            </a:r>
          </a:p>
        </p:txBody>
      </p:sp>
      <p:pic>
        <p:nvPicPr>
          <p:cNvPr id="8" name="New Seekers- Free to be you and me (1)">
            <a:hlinkClick r:id="" action="ppaction://media"/>
            <a:extLst>
              <a:ext uri="{FF2B5EF4-FFF2-40B4-BE49-F238E27FC236}">
                <a16:creationId xmlns:a16="http://schemas.microsoft.com/office/drawing/2014/main" id="{C38C5E79-9B9F-4ACC-BDE4-18EA063EAF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3810000"/>
            <a:ext cx="609600" cy="609600"/>
          </a:xfrm>
          <a:prstGeom prst="rect">
            <a:avLst/>
          </a:prstGeom>
        </p:spPr>
      </p:pic>
    </p:spTree>
    <p:extLst>
      <p:ext uri="{BB962C8B-B14F-4D97-AF65-F5344CB8AC3E}">
        <p14:creationId xmlns:p14="http://schemas.microsoft.com/office/powerpoint/2010/main" val="386686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5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6654" r="18478" b="11130"/>
          <a:stretch/>
        </p:blipFill>
        <p:spPr>
          <a:xfrm>
            <a:off x="8189" y="1920241"/>
            <a:ext cx="4888644" cy="5023140"/>
          </a:xfrm>
          <a:prstGeom prst="rect">
            <a:avLst/>
          </a:prstGeom>
        </p:spPr>
      </p:pic>
      <p:sp>
        <p:nvSpPr>
          <p:cNvPr id="6" name="TextBox 5"/>
          <p:cNvSpPr txBox="1"/>
          <p:nvPr/>
        </p:nvSpPr>
        <p:spPr>
          <a:xfrm>
            <a:off x="609600" y="7618137"/>
            <a:ext cx="6949440" cy="437043"/>
          </a:xfrm>
          <a:prstGeom prst="rect">
            <a:avLst/>
          </a:prstGeom>
          <a:noFill/>
        </p:spPr>
        <p:txBody>
          <a:bodyPr wrap="square" rtlCol="0">
            <a:spAutoFit/>
          </a:bodyPr>
          <a:lstStyle/>
          <a:p>
            <a:r>
              <a:rPr lang="en-US" altLang="en-US" sz="2240" dirty="0">
                <a:solidFill>
                  <a:schemeClr val="bg1"/>
                </a:solidFill>
                <a:hlinkClick r:id="rId4">
                  <a:extLst>
                    <a:ext uri="{A12FA001-AC4F-418D-AE19-62706E023703}">
                      <ahyp:hlinkClr xmlns:ahyp="http://schemas.microsoft.com/office/drawing/2018/hyperlinkcolor" val="tx"/>
                    </a:ext>
                  </a:extLst>
                </a:hlinkClick>
              </a:rPr>
              <a:t>bicsi.org\credentialing</a:t>
            </a:r>
            <a:endParaRPr lang="en-US" sz="2240" dirty="0">
              <a:solidFill>
                <a:schemeClr val="bg1"/>
              </a:solidFill>
            </a:endParaRPr>
          </a:p>
        </p:txBody>
      </p:sp>
      <p:sp>
        <p:nvSpPr>
          <p:cNvPr id="10" name="TextBox 9"/>
          <p:cNvSpPr txBox="1"/>
          <p:nvPr/>
        </p:nvSpPr>
        <p:spPr>
          <a:xfrm>
            <a:off x="8189" y="213360"/>
            <a:ext cx="14622210" cy="1015663"/>
          </a:xfrm>
          <a:prstGeom prst="rect">
            <a:avLst/>
          </a:prstGeom>
          <a:noFill/>
        </p:spPr>
        <p:txBody>
          <a:bodyPr wrap="square" rtlCol="0">
            <a:spAutoFit/>
          </a:bodyPr>
          <a:lstStyle/>
          <a:p>
            <a:pPr algn="ctr"/>
            <a:r>
              <a:rPr lang="en-US" sz="6000" b="1" dirty="0">
                <a:solidFill>
                  <a:schemeClr val="bg1"/>
                </a:solidFill>
                <a:latin typeface="+mj-lt"/>
              </a:rPr>
              <a:t>Professional Credentialing Programs</a:t>
            </a:r>
          </a:p>
        </p:txBody>
      </p:sp>
      <p:sp>
        <p:nvSpPr>
          <p:cNvPr id="13" name="Rectangle 12"/>
          <p:cNvSpPr/>
          <p:nvPr/>
        </p:nvSpPr>
        <p:spPr>
          <a:xfrm>
            <a:off x="5701974" y="1903779"/>
            <a:ext cx="8063190" cy="4850046"/>
          </a:xfrm>
          <a:prstGeom prst="rect">
            <a:avLst/>
          </a:prstGeom>
        </p:spPr>
        <p:txBody>
          <a:bodyPr wrap="square">
            <a:spAutoFit/>
          </a:bodyPr>
          <a:lstStyle/>
          <a:p>
            <a:pPr marL="548640" indent="-548640">
              <a:spcAft>
                <a:spcPts val="480"/>
              </a:spcAft>
              <a:buFont typeface="Wingdings" panose="05000000000000000000" pitchFamily="2" charset="2"/>
              <a:buChar char="ü"/>
              <a:defRPr/>
            </a:pPr>
            <a:r>
              <a:rPr lang="en-US" sz="2800" dirty="0">
                <a:latin typeface="+mn-lt"/>
              </a:rPr>
              <a:t>Registered Communications Distribution Designer (RCDD®)</a:t>
            </a:r>
          </a:p>
          <a:p>
            <a:pPr marL="548640" indent="-548640">
              <a:spcAft>
                <a:spcPts val="480"/>
              </a:spcAft>
              <a:buFont typeface="Wingdings" panose="05000000000000000000" pitchFamily="2" charset="2"/>
              <a:buChar char="ü"/>
              <a:defRPr/>
            </a:pPr>
            <a:r>
              <a:rPr lang="en-US" sz="2800" dirty="0">
                <a:latin typeface="+mn-lt"/>
              </a:rPr>
              <a:t>Registered Telecommunications Project Manager (RTPM)</a:t>
            </a:r>
          </a:p>
          <a:p>
            <a:pPr marL="548640" indent="-548640">
              <a:spcAft>
                <a:spcPts val="480"/>
              </a:spcAft>
              <a:buFont typeface="Wingdings" panose="05000000000000000000" pitchFamily="2" charset="2"/>
              <a:buChar char="ü"/>
              <a:defRPr/>
            </a:pPr>
            <a:r>
              <a:rPr lang="en-US" sz="2800" dirty="0">
                <a:latin typeface="+mn-lt"/>
              </a:rPr>
              <a:t>Data Center Design Consultant (DCDC)</a:t>
            </a:r>
          </a:p>
          <a:p>
            <a:pPr marL="548640" indent="-548640">
              <a:spcAft>
                <a:spcPts val="480"/>
              </a:spcAft>
              <a:buFont typeface="Wingdings" panose="05000000000000000000" pitchFamily="2" charset="2"/>
              <a:buChar char="ü"/>
              <a:defRPr/>
            </a:pPr>
            <a:r>
              <a:rPr lang="en-US" sz="2800" dirty="0">
                <a:latin typeface="+mn-lt"/>
              </a:rPr>
              <a:t>Outside Plant (OSP) Designer</a:t>
            </a:r>
          </a:p>
          <a:p>
            <a:pPr marL="548640" indent="-548640">
              <a:spcAft>
                <a:spcPts val="480"/>
              </a:spcAft>
              <a:buFont typeface="Wingdings" panose="05000000000000000000" pitchFamily="2" charset="2"/>
              <a:buChar char="ü"/>
              <a:defRPr/>
            </a:pPr>
            <a:r>
              <a:rPr lang="en-US" sz="2800" dirty="0">
                <a:latin typeface="+mn-lt"/>
              </a:rPr>
              <a:t>BICSI Installer 1® (INST1®)</a:t>
            </a:r>
          </a:p>
          <a:p>
            <a:pPr marL="548640" indent="-548640">
              <a:spcAft>
                <a:spcPts val="480"/>
              </a:spcAft>
              <a:buFont typeface="Wingdings" panose="05000000000000000000" pitchFamily="2" charset="2"/>
              <a:buChar char="ü"/>
              <a:defRPr/>
            </a:pPr>
            <a:r>
              <a:rPr lang="en-US" sz="2800" dirty="0">
                <a:latin typeface="+mn-lt"/>
              </a:rPr>
              <a:t>BICSI Installer 2, Copper® (INSTC®)</a:t>
            </a:r>
          </a:p>
          <a:p>
            <a:pPr marL="548640" indent="-548640">
              <a:spcAft>
                <a:spcPts val="480"/>
              </a:spcAft>
              <a:buFont typeface="Wingdings" panose="05000000000000000000" pitchFamily="2" charset="2"/>
              <a:buChar char="ü"/>
              <a:defRPr/>
            </a:pPr>
            <a:r>
              <a:rPr lang="en-US" sz="2800" dirty="0">
                <a:latin typeface="+mn-lt"/>
              </a:rPr>
              <a:t>BICSI Installer 2, Optical Fiber® (INSTF®)</a:t>
            </a:r>
          </a:p>
          <a:p>
            <a:pPr marL="548640" indent="-548640">
              <a:spcAft>
                <a:spcPts val="480"/>
              </a:spcAft>
              <a:buFont typeface="Wingdings" panose="05000000000000000000" pitchFamily="2" charset="2"/>
              <a:buChar char="ü"/>
              <a:defRPr/>
            </a:pPr>
            <a:r>
              <a:rPr lang="en-US" sz="2800" dirty="0">
                <a:latin typeface="+mn-lt"/>
              </a:rPr>
              <a:t>BICSI Technician® (TECH™)</a:t>
            </a:r>
          </a:p>
        </p:txBody>
      </p:sp>
      <p:pic>
        <p:nvPicPr>
          <p:cNvPr id="15" name="Picture 14" descr="A picture containing text&#10;&#10;Description generated with high confidence">
            <a:extLst>
              <a:ext uri="{FF2B5EF4-FFF2-40B4-BE49-F238E27FC236}">
                <a16:creationId xmlns:a16="http://schemas.microsoft.com/office/drawing/2014/main" id="{6D591BD4-1AC3-482B-808C-2EE48DAE1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9" y="6872245"/>
            <a:ext cx="4888644" cy="1198331"/>
          </a:xfrm>
          <a:prstGeom prst="rect">
            <a:avLst/>
          </a:prstGeom>
        </p:spPr>
      </p:pic>
    </p:spTree>
    <p:extLst>
      <p:ext uri="{BB962C8B-B14F-4D97-AF65-F5344CB8AC3E}">
        <p14:creationId xmlns:p14="http://schemas.microsoft.com/office/powerpoint/2010/main" val="1700418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1B2D-A019-4EEF-89C7-C93FF8773E8C}"/>
              </a:ext>
            </a:extLst>
          </p:cNvPr>
          <p:cNvSpPr>
            <a:spLocks noGrp="1"/>
          </p:cNvSpPr>
          <p:nvPr>
            <p:ph type="title"/>
          </p:nvPr>
        </p:nvSpPr>
        <p:spPr/>
        <p:txBody>
          <a:bodyPr/>
          <a:lstStyle/>
          <a:p>
            <a:r>
              <a:rPr lang="en-US" dirty="0"/>
              <a:t>Carrie Goetz, RCDD, NTS</a:t>
            </a:r>
          </a:p>
        </p:txBody>
      </p:sp>
      <p:pic>
        <p:nvPicPr>
          <p:cNvPr id="5" name="Content Placeholder 4" descr="A person smiling for the camera&#10;&#10;Description generated with very high confidence">
            <a:extLst>
              <a:ext uri="{FF2B5EF4-FFF2-40B4-BE49-F238E27FC236}">
                <a16:creationId xmlns:a16="http://schemas.microsoft.com/office/drawing/2014/main" id="{79DE0471-A409-4FCB-930E-F7D3374072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997" y="1993995"/>
            <a:ext cx="2730155" cy="4102692"/>
          </a:xfrm>
        </p:spPr>
      </p:pic>
      <p:pic>
        <p:nvPicPr>
          <p:cNvPr id="7" name="Picture 6" descr="A person posing for a picture&#10;&#10;Description generated with high confidence">
            <a:extLst>
              <a:ext uri="{FF2B5EF4-FFF2-40B4-BE49-F238E27FC236}">
                <a16:creationId xmlns:a16="http://schemas.microsoft.com/office/drawing/2014/main" id="{74406854-ABCF-47E0-89C4-D583F04EB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952" y="1925052"/>
            <a:ext cx="5273448" cy="4204292"/>
          </a:xfrm>
          <a:prstGeom prst="rect">
            <a:avLst/>
          </a:prstGeom>
        </p:spPr>
      </p:pic>
      <p:pic>
        <p:nvPicPr>
          <p:cNvPr id="9" name="Picture 8" descr="A picture containing ceiling, skating, wall, floor&#10;&#10;Description generated with very high confidence">
            <a:extLst>
              <a:ext uri="{FF2B5EF4-FFF2-40B4-BE49-F238E27FC236}">
                <a16:creationId xmlns:a16="http://schemas.microsoft.com/office/drawing/2014/main" id="{7B05C2A4-3D2A-4D4E-B208-D1679DEA3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0" y="1925052"/>
            <a:ext cx="5612946" cy="4204292"/>
          </a:xfrm>
          <a:prstGeom prst="rect">
            <a:avLst/>
          </a:prstGeom>
        </p:spPr>
      </p:pic>
      <p:sp>
        <p:nvSpPr>
          <p:cNvPr id="10" name="Rectangle 9">
            <a:extLst>
              <a:ext uri="{FF2B5EF4-FFF2-40B4-BE49-F238E27FC236}">
                <a16:creationId xmlns:a16="http://schemas.microsoft.com/office/drawing/2014/main" id="{C6063380-09DF-4E4D-9532-3D7B0707179B}"/>
              </a:ext>
            </a:extLst>
          </p:cNvPr>
          <p:cNvSpPr/>
          <p:nvPr/>
        </p:nvSpPr>
        <p:spPr>
          <a:xfrm>
            <a:off x="355554" y="6351629"/>
            <a:ext cx="14305326" cy="400110"/>
          </a:xfrm>
          <a:prstGeom prst="rect">
            <a:avLst/>
          </a:prstGeom>
        </p:spPr>
        <p:txBody>
          <a:bodyPr wrap="none">
            <a:spAutoFit/>
          </a:bodyPr>
          <a:lstStyle/>
          <a:p>
            <a:r>
              <a:rPr lang="en-US" sz="2000" dirty="0">
                <a:latin typeface="+mn-lt"/>
              </a:rPr>
              <a:t>Degrees in Architecture and Computer Science; Global Technology Director; Data center guru; Frequent speaker; Holds 40 certifications </a:t>
            </a:r>
          </a:p>
        </p:txBody>
      </p:sp>
    </p:spTree>
    <p:extLst>
      <p:ext uri="{BB962C8B-B14F-4D97-AF65-F5344CB8AC3E}">
        <p14:creationId xmlns:p14="http://schemas.microsoft.com/office/powerpoint/2010/main" val="360475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1910" t="35059" r="42105" b="1823"/>
          <a:stretch/>
        </p:blipFill>
        <p:spPr>
          <a:xfrm>
            <a:off x="0" y="-40262"/>
            <a:ext cx="6049896" cy="8226920"/>
          </a:xfrm>
          <a:prstGeom prst="rect">
            <a:avLst/>
          </a:prstGeom>
        </p:spPr>
      </p:pic>
      <p:sp>
        <p:nvSpPr>
          <p:cNvPr id="15" name="Snip Single Corner Rectangle 14"/>
          <p:cNvSpPr/>
          <p:nvPr/>
        </p:nvSpPr>
        <p:spPr>
          <a:xfrm flipH="1">
            <a:off x="4084320" y="-32642"/>
            <a:ext cx="10546080" cy="1668149"/>
          </a:xfrm>
          <a:prstGeom prst="snip1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4186795" y="-32642"/>
            <a:ext cx="12949360" cy="1323439"/>
          </a:xfrm>
          <a:prstGeom prst="rect">
            <a:avLst/>
          </a:prstGeom>
          <a:noFill/>
        </p:spPr>
        <p:txBody>
          <a:bodyPr wrap="square" rtlCol="0">
            <a:spAutoFit/>
          </a:bodyPr>
          <a:lstStyle/>
          <a:p>
            <a:r>
              <a:rPr lang="en-US" sz="8000" b="1" dirty="0">
                <a:solidFill>
                  <a:schemeClr val="bg1"/>
                </a:solidFill>
                <a:latin typeface="+mn-lt"/>
              </a:rPr>
              <a:t>VOLUNTEER</a:t>
            </a:r>
          </a:p>
        </p:txBody>
      </p:sp>
      <p:sp>
        <p:nvSpPr>
          <p:cNvPr id="17" name="TextBox 16"/>
          <p:cNvSpPr txBox="1"/>
          <p:nvPr/>
        </p:nvSpPr>
        <p:spPr>
          <a:xfrm>
            <a:off x="9829800" y="357371"/>
            <a:ext cx="3124200" cy="707886"/>
          </a:xfrm>
          <a:prstGeom prst="rect">
            <a:avLst/>
          </a:prstGeom>
          <a:noFill/>
        </p:spPr>
        <p:txBody>
          <a:bodyPr wrap="square">
            <a:spAutoFit/>
          </a:bodyPr>
          <a:lstStyle/>
          <a:p>
            <a:r>
              <a:rPr lang="en-US" sz="2000" i="1" dirty="0">
                <a:solidFill>
                  <a:schemeClr val="bg1"/>
                </a:solidFill>
              </a:rPr>
              <a:t>Help Lead BICSI and the ICT Industry</a:t>
            </a:r>
          </a:p>
        </p:txBody>
      </p:sp>
      <p:sp>
        <p:nvSpPr>
          <p:cNvPr id="22" name="TextBox 21"/>
          <p:cNvSpPr txBox="1"/>
          <p:nvPr/>
        </p:nvSpPr>
        <p:spPr>
          <a:xfrm>
            <a:off x="4217275" y="1166447"/>
            <a:ext cx="9768842" cy="387798"/>
          </a:xfrm>
          <a:prstGeom prst="rect">
            <a:avLst/>
          </a:prstGeom>
          <a:noFill/>
        </p:spPr>
        <p:txBody>
          <a:bodyPr wrap="square" rtlCol="0">
            <a:spAutoFit/>
          </a:bodyPr>
          <a:lstStyle/>
          <a:p>
            <a:r>
              <a:rPr lang="en-US" sz="1920" dirty="0">
                <a:solidFill>
                  <a:srgbClr val="FFC000"/>
                </a:solidFill>
              </a:rPr>
              <a:t>MANY DIFFERENT VOLUNTEER OPPORTUNITIES ARE AVAILABLE</a:t>
            </a:r>
            <a:endParaRPr lang="en-US" sz="1920" dirty="0">
              <a:solidFill>
                <a:srgbClr val="FFC000"/>
              </a:solidFill>
              <a:effectLst>
                <a:outerShdw blurRad="38100" dist="38100" dir="2700000" algn="tl">
                  <a:srgbClr val="000000">
                    <a:alpha val="43137"/>
                  </a:srgbClr>
                </a:outerShdw>
              </a:effectLst>
            </a:endParaRPr>
          </a:p>
        </p:txBody>
      </p:sp>
      <p:sp>
        <p:nvSpPr>
          <p:cNvPr id="24" name="TextBox 23"/>
          <p:cNvSpPr txBox="1"/>
          <p:nvPr/>
        </p:nvSpPr>
        <p:spPr>
          <a:xfrm>
            <a:off x="0" y="6932277"/>
            <a:ext cx="6049896" cy="923330"/>
          </a:xfrm>
          <a:prstGeom prst="rect">
            <a:avLst/>
          </a:prstGeom>
          <a:noFill/>
        </p:spPr>
        <p:txBody>
          <a:bodyPr wrap="square" rtlCol="0">
            <a:spAutoFit/>
          </a:bodyPr>
          <a:lstStyle/>
          <a:p>
            <a:r>
              <a:rPr lang="en-US" altLang="en-US" dirty="0">
                <a:solidFill>
                  <a:schemeClr val="bg1"/>
                </a:solidFill>
                <a:hlinkClick r:id="rId4">
                  <a:extLst>
                    <a:ext uri="{A12FA001-AC4F-418D-AE19-62706E023703}">
                      <ahyp:hlinkClr xmlns:ahyp="http://schemas.microsoft.com/office/drawing/2018/hyperlinkcolor" val="tx"/>
                    </a:ext>
                  </a:extLst>
                </a:hlinkClick>
              </a:rPr>
              <a:t>bicsi.org\volunteer</a:t>
            </a:r>
            <a:endParaRPr lang="en-US" altLang="en-US" dirty="0">
              <a:solidFill>
                <a:schemeClr val="bg1"/>
              </a:solidFill>
            </a:endParaRPr>
          </a:p>
          <a:p>
            <a:r>
              <a:rPr lang="en-US" dirty="0">
                <a:solidFill>
                  <a:schemeClr val="bg1"/>
                </a:solidFill>
                <a:hlinkClick r:id="rId5">
                  <a:extLst>
                    <a:ext uri="{A12FA001-AC4F-418D-AE19-62706E023703}">
                      <ahyp:hlinkClr xmlns:ahyp="http://schemas.microsoft.com/office/drawing/2018/hyperlinkcolor" val="tx"/>
                    </a:ext>
                  </a:extLst>
                </a:hlinkClick>
              </a:rPr>
              <a:t>.bicsi.org/membership-global-community/membership/bicsi-committees</a:t>
            </a:r>
            <a:endParaRPr lang="en-US" dirty="0">
              <a:solidFill>
                <a:schemeClr val="bg1"/>
              </a:solidFill>
            </a:endParaRPr>
          </a:p>
        </p:txBody>
      </p:sp>
      <p:sp>
        <p:nvSpPr>
          <p:cNvPr id="27" name="TextBox 26">
            <a:extLst>
              <a:ext uri="{FF2B5EF4-FFF2-40B4-BE49-F238E27FC236}">
                <a16:creationId xmlns:a16="http://schemas.microsoft.com/office/drawing/2014/main" id="{80ABDB2F-1129-4EF8-9F1D-1FDB8375ED1F}"/>
              </a:ext>
            </a:extLst>
          </p:cNvPr>
          <p:cNvSpPr txBox="1"/>
          <p:nvPr/>
        </p:nvSpPr>
        <p:spPr>
          <a:xfrm>
            <a:off x="6299639" y="1772948"/>
            <a:ext cx="7436734" cy="6252994"/>
          </a:xfrm>
          <a:prstGeom prst="rect">
            <a:avLst/>
          </a:prstGeom>
          <a:noFill/>
        </p:spPr>
        <p:txBody>
          <a:bodyPr wrap="square" rtlCol="0">
            <a:spAutoFit/>
          </a:bodyPr>
          <a:lstStyle/>
          <a:p>
            <a:pPr>
              <a:spcAft>
                <a:spcPts val="960"/>
              </a:spcAft>
            </a:pPr>
            <a:r>
              <a:rPr lang="en-US" sz="2800" b="1" dirty="0">
                <a:latin typeface="+mn-lt"/>
              </a:rPr>
              <a:t>Join a BICSI Committee:</a:t>
            </a:r>
          </a:p>
          <a:p>
            <a:pPr marL="457200" indent="-457200">
              <a:buFont typeface="Arial" panose="020B0604020202020204" pitchFamily="34" charset="0"/>
              <a:buChar char="•"/>
            </a:pPr>
            <a:r>
              <a:rPr lang="en-US" sz="2800" dirty="0">
                <a:latin typeface="+mn-lt"/>
              </a:rPr>
              <a:t>BICSI Cares</a:t>
            </a:r>
          </a:p>
          <a:p>
            <a:pPr marL="457200" indent="-457200">
              <a:buFont typeface="Arial" panose="020B0604020202020204" pitchFamily="34" charset="0"/>
              <a:buChar char="•"/>
            </a:pPr>
            <a:r>
              <a:rPr lang="en-US" sz="2800" dirty="0">
                <a:latin typeface="+mn-lt"/>
              </a:rPr>
              <a:t>Education Advancement</a:t>
            </a:r>
          </a:p>
          <a:p>
            <a:pPr marL="457200" indent="-457200">
              <a:buFont typeface="Arial" panose="020B0604020202020204" pitchFamily="34" charset="0"/>
              <a:buChar char="•"/>
            </a:pPr>
            <a:r>
              <a:rPr lang="en-US" sz="2800" dirty="0">
                <a:latin typeface="+mn-lt"/>
              </a:rPr>
              <a:t>Ethics </a:t>
            </a:r>
          </a:p>
          <a:p>
            <a:pPr marL="457200" indent="-457200">
              <a:buFont typeface="Arial" panose="020B0604020202020204" pitchFamily="34" charset="0"/>
              <a:buChar char="•"/>
            </a:pPr>
            <a:r>
              <a:rPr lang="en-US" sz="2800" dirty="0">
                <a:latin typeface="+mn-lt"/>
              </a:rPr>
              <a:t>Exhibitor Liaison </a:t>
            </a:r>
          </a:p>
          <a:p>
            <a:pPr marL="457200" indent="-457200">
              <a:buFont typeface="Arial" panose="020B0604020202020204" pitchFamily="34" charset="0"/>
              <a:buChar char="•"/>
            </a:pPr>
            <a:r>
              <a:rPr lang="en-US" sz="2800" dirty="0">
                <a:latin typeface="+mn-lt"/>
              </a:rPr>
              <a:t>Finance and Audit</a:t>
            </a:r>
          </a:p>
          <a:p>
            <a:pPr marL="457200" indent="-457200">
              <a:buFont typeface="Arial" panose="020B0604020202020204" pitchFamily="34" charset="0"/>
              <a:buChar char="•"/>
            </a:pPr>
            <a:r>
              <a:rPr lang="en-US" sz="2800" dirty="0">
                <a:latin typeface="+mn-lt"/>
              </a:rPr>
              <a:t>Global Development</a:t>
            </a:r>
          </a:p>
          <a:p>
            <a:pPr marL="457200" indent="-457200">
              <a:buFont typeface="Arial" panose="020B0604020202020204" pitchFamily="34" charset="0"/>
              <a:buChar char="•"/>
            </a:pPr>
            <a:r>
              <a:rPr lang="en-US" sz="2800" dirty="0">
                <a:latin typeface="+mn-lt"/>
              </a:rPr>
              <a:t>Membership Outreach &amp; Development (MOD)</a:t>
            </a:r>
          </a:p>
          <a:p>
            <a:pPr marL="457200" indent="-457200">
              <a:buFont typeface="Arial" panose="020B0604020202020204" pitchFamily="34" charset="0"/>
              <a:buChar char="•"/>
            </a:pPr>
            <a:r>
              <a:rPr lang="en-US" sz="2800" dirty="0">
                <a:latin typeface="+mn-lt"/>
              </a:rPr>
              <a:t>Nominating Committee</a:t>
            </a:r>
          </a:p>
          <a:p>
            <a:pPr marL="457200" indent="-457200">
              <a:buFont typeface="Arial" panose="020B0604020202020204" pitchFamily="34" charset="0"/>
              <a:buChar char="•"/>
            </a:pPr>
            <a:r>
              <a:rPr lang="en-US" sz="2800" dirty="0">
                <a:latin typeface="+mn-lt"/>
              </a:rPr>
              <a:t>Program Coordination</a:t>
            </a:r>
          </a:p>
          <a:p>
            <a:pPr marL="457200" indent="-457200">
              <a:buFont typeface="Arial" panose="020B0604020202020204" pitchFamily="34" charset="0"/>
              <a:buChar char="•"/>
            </a:pPr>
            <a:r>
              <a:rPr lang="en-US" sz="2800" dirty="0">
                <a:latin typeface="+mn-lt"/>
              </a:rPr>
              <a:t>Registrations &amp; Credentials Supervision (RCSC)</a:t>
            </a:r>
          </a:p>
          <a:p>
            <a:pPr marL="457200" indent="-457200">
              <a:buFont typeface="Arial" panose="020B0604020202020204" pitchFamily="34" charset="0"/>
              <a:buChar char="•"/>
            </a:pPr>
            <a:r>
              <a:rPr lang="en-US" sz="2800" dirty="0">
                <a:latin typeface="+mn-lt"/>
              </a:rPr>
              <a:t>Standards</a:t>
            </a:r>
          </a:p>
          <a:p>
            <a:pPr marL="457200" indent="-457200">
              <a:buFont typeface="Arial" panose="020B0604020202020204" pitchFamily="34" charset="0"/>
              <a:buChar char="•"/>
            </a:pPr>
            <a:r>
              <a:rPr lang="en-US" sz="2800" dirty="0">
                <a:latin typeface="+mn-lt"/>
              </a:rPr>
              <a:t>Technical Information &amp; Methods </a:t>
            </a:r>
          </a:p>
          <a:p>
            <a:r>
              <a:rPr lang="en-US" sz="2800" dirty="0">
                <a:latin typeface="+mn-lt"/>
              </a:rPr>
              <a:t>      (TI&amp;M)</a:t>
            </a:r>
          </a:p>
        </p:txBody>
      </p:sp>
    </p:spTree>
    <p:extLst>
      <p:ext uri="{BB962C8B-B14F-4D97-AF65-F5344CB8AC3E}">
        <p14:creationId xmlns:p14="http://schemas.microsoft.com/office/powerpoint/2010/main" val="56157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C16C-E411-4E92-A7A8-D71636EE90FF}"/>
              </a:ext>
            </a:extLst>
          </p:cNvPr>
          <p:cNvSpPr>
            <a:spLocks noGrp="1"/>
          </p:cNvSpPr>
          <p:nvPr>
            <p:ph type="title"/>
          </p:nvPr>
        </p:nvSpPr>
        <p:spPr>
          <a:xfrm>
            <a:off x="708978" y="194400"/>
            <a:ext cx="13166725" cy="1041400"/>
          </a:xfrm>
        </p:spPr>
        <p:txBody>
          <a:bodyPr/>
          <a:lstStyle/>
          <a:p>
            <a:r>
              <a:rPr lang="en-US" dirty="0"/>
              <a:t>Denise Pappas</a:t>
            </a:r>
          </a:p>
        </p:txBody>
      </p:sp>
      <p:pic>
        <p:nvPicPr>
          <p:cNvPr id="5" name="Picture 4" descr="A group of people posing for the camera&#10;&#10;Description generated with very high confidence">
            <a:extLst>
              <a:ext uri="{FF2B5EF4-FFF2-40B4-BE49-F238E27FC236}">
                <a16:creationId xmlns:a16="http://schemas.microsoft.com/office/drawing/2014/main" id="{9F5C47EE-EFB3-46AF-B8B4-D2DD4486A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182" y="1882205"/>
            <a:ext cx="5860018" cy="3254066"/>
          </a:xfrm>
          <a:prstGeom prst="rect">
            <a:avLst/>
          </a:prstGeom>
        </p:spPr>
      </p:pic>
      <p:pic>
        <p:nvPicPr>
          <p:cNvPr id="9" name="Picture 8" descr="A group of people posing for the camera&#10;&#10;Description generated with very high confidence">
            <a:extLst>
              <a:ext uri="{FF2B5EF4-FFF2-40B4-BE49-F238E27FC236}">
                <a16:creationId xmlns:a16="http://schemas.microsoft.com/office/drawing/2014/main" id="{CA3F2B1F-122F-43EE-A1AD-888AAA148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740" y="1752704"/>
            <a:ext cx="3896653" cy="4517860"/>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DB3719D2-BB03-47AB-B580-3B1E6B764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740" y="5587895"/>
            <a:ext cx="1778001" cy="1778001"/>
          </a:xfrm>
          <a:prstGeom prst="rect">
            <a:avLst/>
          </a:prstGeom>
        </p:spPr>
      </p:pic>
      <p:pic>
        <p:nvPicPr>
          <p:cNvPr id="13" name="Picture 12" descr="A person smiling for the camera&#10;&#10;Description generated with very high confidence">
            <a:extLst>
              <a:ext uri="{FF2B5EF4-FFF2-40B4-BE49-F238E27FC236}">
                <a16:creationId xmlns:a16="http://schemas.microsoft.com/office/drawing/2014/main" id="{B7DC6971-F67D-45DF-BC0C-73F872980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838" y="1882205"/>
            <a:ext cx="2152478" cy="3227712"/>
          </a:xfrm>
          <a:prstGeom prst="rect">
            <a:avLst/>
          </a:prstGeom>
        </p:spPr>
      </p:pic>
      <p:sp>
        <p:nvSpPr>
          <p:cNvPr id="15" name="Rectangle 14">
            <a:extLst>
              <a:ext uri="{FF2B5EF4-FFF2-40B4-BE49-F238E27FC236}">
                <a16:creationId xmlns:a16="http://schemas.microsoft.com/office/drawing/2014/main" id="{14071051-F4B9-49DB-8EB9-307A4FDD6444}"/>
              </a:ext>
            </a:extLst>
          </p:cNvPr>
          <p:cNvSpPr/>
          <p:nvPr/>
        </p:nvSpPr>
        <p:spPr>
          <a:xfrm>
            <a:off x="800418" y="5346087"/>
            <a:ext cx="8255363" cy="1015663"/>
          </a:xfrm>
          <a:prstGeom prst="rect">
            <a:avLst/>
          </a:prstGeom>
        </p:spPr>
        <p:txBody>
          <a:bodyPr wrap="square">
            <a:spAutoFit/>
          </a:bodyPr>
          <a:lstStyle/>
          <a:p>
            <a:r>
              <a:rPr lang="en-US" sz="2000" dirty="0">
                <a:latin typeface="+mn-lt"/>
              </a:rPr>
              <a:t>“Ms. Fabulous;” Stands out in a crowd; Executive Director for Technical Standards for Valcom and Exec. Dir. Of </a:t>
            </a:r>
            <a:r>
              <a:rPr lang="en-US" sz="2000" dirty="0" err="1">
                <a:latin typeface="+mn-lt"/>
              </a:rPr>
              <a:t>Keltron</a:t>
            </a:r>
            <a:r>
              <a:rPr lang="en-US" sz="2000" dirty="0">
                <a:latin typeface="+mn-lt"/>
              </a:rPr>
              <a:t>; Active BICSI Standards member and Vice chair</a:t>
            </a:r>
          </a:p>
        </p:txBody>
      </p:sp>
      <p:pic>
        <p:nvPicPr>
          <p:cNvPr id="4" name="Picture 3" descr="A picture containing pinwheel&#10;&#10;Description generated with high confidence">
            <a:extLst>
              <a:ext uri="{FF2B5EF4-FFF2-40B4-BE49-F238E27FC236}">
                <a16:creationId xmlns:a16="http://schemas.microsoft.com/office/drawing/2014/main" id="{A9111F1B-DB20-4710-AD8B-F063A5EEF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4191" y="1415136"/>
            <a:ext cx="2286000" cy="3429000"/>
          </a:xfrm>
          <a:prstGeom prst="rect">
            <a:avLst/>
          </a:prstGeom>
        </p:spPr>
      </p:pic>
    </p:spTree>
    <p:extLst>
      <p:ext uri="{BB962C8B-B14F-4D97-AF65-F5344CB8AC3E}">
        <p14:creationId xmlns:p14="http://schemas.microsoft.com/office/powerpoint/2010/main" val="15704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7602"/>
          <a:stretch/>
        </p:blipFill>
        <p:spPr>
          <a:xfrm>
            <a:off x="1" y="-30480"/>
            <a:ext cx="9702446" cy="7850058"/>
          </a:xfrm>
          <a:prstGeom prst="rect">
            <a:avLst/>
          </a:prstGeom>
        </p:spPr>
      </p:pic>
      <p:sp>
        <p:nvSpPr>
          <p:cNvPr id="2" name="Snip Single Corner Rectangle 1"/>
          <p:cNvSpPr/>
          <p:nvPr/>
        </p:nvSpPr>
        <p:spPr>
          <a:xfrm>
            <a:off x="-25478" y="7528561"/>
            <a:ext cx="14655878" cy="716491"/>
          </a:xfrm>
          <a:prstGeom prst="snip1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grpSp>
        <p:nvGrpSpPr>
          <p:cNvPr id="3" name="Group 2"/>
          <p:cNvGrpSpPr/>
          <p:nvPr/>
        </p:nvGrpSpPr>
        <p:grpSpPr>
          <a:xfrm>
            <a:off x="12125592" y="7277323"/>
            <a:ext cx="1876704" cy="967728"/>
            <a:chOff x="7132860" y="6096000"/>
            <a:chExt cx="1553940" cy="762000"/>
          </a:xfrm>
        </p:grpSpPr>
        <p:sp>
          <p:nvSpPr>
            <p:cNvPr id="4" name="Parallelogram 3"/>
            <p:cNvSpPr/>
            <p:nvPr/>
          </p:nvSpPr>
          <p:spPr>
            <a:xfrm>
              <a:off x="7132860" y="6096000"/>
              <a:ext cx="1553940" cy="762000"/>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7966" y="6248400"/>
              <a:ext cx="957472" cy="402918"/>
            </a:xfrm>
            <a:prstGeom prst="rect">
              <a:avLst/>
            </a:prstGeom>
          </p:spPr>
        </p:pic>
      </p:grpSp>
      <p:sp>
        <p:nvSpPr>
          <p:cNvPr id="8" name="Snip Single Corner Rectangle 7"/>
          <p:cNvSpPr/>
          <p:nvPr/>
        </p:nvSpPr>
        <p:spPr>
          <a:xfrm flipH="1">
            <a:off x="5364480" y="-30481"/>
            <a:ext cx="9265920" cy="1807099"/>
          </a:xfrm>
          <a:prstGeom prst="snip1Rect">
            <a:avLst>
              <a:gd name="adj"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extBox 8"/>
          <p:cNvSpPr txBox="1"/>
          <p:nvPr/>
        </p:nvSpPr>
        <p:spPr>
          <a:xfrm>
            <a:off x="5364479" y="-30482"/>
            <a:ext cx="9265920" cy="1815882"/>
          </a:xfrm>
          <a:prstGeom prst="rect">
            <a:avLst/>
          </a:prstGeom>
          <a:noFill/>
        </p:spPr>
        <p:txBody>
          <a:bodyPr wrap="square" rtlCol="0">
            <a:spAutoFit/>
          </a:bodyPr>
          <a:lstStyle/>
          <a:p>
            <a:pPr algn="ctr"/>
            <a:r>
              <a:rPr lang="en-US" sz="5600" b="1" dirty="0">
                <a:solidFill>
                  <a:schemeClr val="bg1"/>
                </a:solidFill>
                <a:latin typeface="+mn-lt"/>
              </a:rPr>
              <a:t>BICSI Events and </a:t>
            </a:r>
          </a:p>
          <a:p>
            <a:pPr algn="ctr"/>
            <a:r>
              <a:rPr lang="en-US" sz="5600" b="1" dirty="0">
                <a:solidFill>
                  <a:schemeClr val="bg1"/>
                </a:solidFill>
                <a:latin typeface="+mn-lt"/>
              </a:rPr>
              <a:t>Women in BICSI are Global</a:t>
            </a:r>
            <a:endParaRPr lang="en-US" sz="5600" b="1" i="1" dirty="0">
              <a:solidFill>
                <a:schemeClr val="bg1"/>
              </a:solidFill>
              <a:latin typeface="+mn-lt"/>
            </a:endParaRPr>
          </a:p>
        </p:txBody>
      </p:sp>
      <p:sp>
        <p:nvSpPr>
          <p:cNvPr id="16" name="TextBox 15"/>
          <p:cNvSpPr txBox="1"/>
          <p:nvPr/>
        </p:nvSpPr>
        <p:spPr>
          <a:xfrm>
            <a:off x="365760" y="7618137"/>
            <a:ext cx="6949440" cy="437043"/>
          </a:xfrm>
          <a:prstGeom prst="rect">
            <a:avLst/>
          </a:prstGeom>
          <a:noFill/>
        </p:spPr>
        <p:txBody>
          <a:bodyPr wrap="square" rtlCol="0">
            <a:spAutoFit/>
          </a:bodyPr>
          <a:lstStyle/>
          <a:p>
            <a:r>
              <a:rPr lang="en-US" altLang="en-US" sz="2240" dirty="0">
                <a:solidFill>
                  <a:schemeClr val="bg1"/>
                </a:solidFill>
                <a:hlinkClick r:id="rId5">
                  <a:extLst>
                    <a:ext uri="{A12FA001-AC4F-418D-AE19-62706E023703}">
                      <ahyp:hlinkClr xmlns:ahyp="http://schemas.microsoft.com/office/drawing/2018/hyperlinkcolor" val="tx"/>
                    </a:ext>
                  </a:extLst>
                </a:hlinkClick>
              </a:rPr>
              <a:t>bicsi.org\conferences</a:t>
            </a:r>
            <a:endParaRPr lang="en-US" sz="2240" dirty="0">
              <a:solidFill>
                <a:schemeClr val="bg1"/>
              </a:solidFill>
            </a:endParaRPr>
          </a:p>
        </p:txBody>
      </p:sp>
      <p:sp>
        <p:nvSpPr>
          <p:cNvPr id="6" name="TextBox 5">
            <a:extLst>
              <a:ext uri="{FF2B5EF4-FFF2-40B4-BE49-F238E27FC236}">
                <a16:creationId xmlns:a16="http://schemas.microsoft.com/office/drawing/2014/main" id="{7BE97836-C40C-4D0A-A98E-93D32F6AB115}"/>
              </a:ext>
            </a:extLst>
          </p:cNvPr>
          <p:cNvSpPr txBox="1"/>
          <p:nvPr/>
        </p:nvSpPr>
        <p:spPr>
          <a:xfrm>
            <a:off x="9788983" y="1914332"/>
            <a:ext cx="4754880" cy="5391219"/>
          </a:xfrm>
          <a:prstGeom prst="rect">
            <a:avLst/>
          </a:prstGeom>
          <a:noFill/>
        </p:spPr>
        <p:txBody>
          <a:bodyPr wrap="square" rtlCol="0">
            <a:spAutoFit/>
          </a:bodyPr>
          <a:lstStyle/>
          <a:p>
            <a:pPr>
              <a:spcAft>
                <a:spcPts val="960"/>
              </a:spcAft>
            </a:pPr>
            <a:r>
              <a:rPr lang="en-US" sz="2400" dirty="0">
                <a:latin typeface="+mn-lt"/>
              </a:rPr>
              <a:t>Upcoming events taking place in:</a:t>
            </a:r>
          </a:p>
          <a:p>
            <a:pPr marL="457200" indent="-457200">
              <a:buFont typeface="Arial" panose="020B0604020202020204" pitchFamily="34" charset="0"/>
              <a:buChar char="•"/>
            </a:pPr>
            <a:r>
              <a:rPr lang="en-US" sz="2400" dirty="0">
                <a:latin typeface="+mn-lt"/>
              </a:rPr>
              <a:t>Australia</a:t>
            </a:r>
          </a:p>
          <a:p>
            <a:pPr marL="457200" indent="-457200">
              <a:buFont typeface="Arial" panose="020B0604020202020204" pitchFamily="34" charset="0"/>
              <a:buChar char="•"/>
            </a:pPr>
            <a:r>
              <a:rPr lang="en-US" sz="2400" dirty="0">
                <a:latin typeface="+mn-lt"/>
              </a:rPr>
              <a:t>Canada</a:t>
            </a:r>
          </a:p>
          <a:p>
            <a:pPr marL="457200" indent="-457200">
              <a:buFont typeface="Arial" panose="020B0604020202020204" pitchFamily="34" charset="0"/>
              <a:buChar char="•"/>
            </a:pPr>
            <a:r>
              <a:rPr lang="en-US" sz="2400" dirty="0">
                <a:latin typeface="+mn-lt"/>
              </a:rPr>
              <a:t>Dubai</a:t>
            </a:r>
          </a:p>
          <a:p>
            <a:pPr marL="457200" indent="-457200">
              <a:buFont typeface="Arial" panose="020B0604020202020204" pitchFamily="34" charset="0"/>
              <a:buChar char="•"/>
            </a:pPr>
            <a:r>
              <a:rPr lang="en-US" sz="2400" dirty="0">
                <a:latin typeface="+mn-lt"/>
              </a:rPr>
              <a:t>Guatemala</a:t>
            </a:r>
          </a:p>
          <a:p>
            <a:pPr marL="457200" indent="-457200">
              <a:buFont typeface="Arial" panose="020B0604020202020204" pitchFamily="34" charset="0"/>
              <a:buChar char="•"/>
            </a:pPr>
            <a:r>
              <a:rPr lang="en-US" sz="2400" dirty="0">
                <a:latin typeface="+mn-lt"/>
              </a:rPr>
              <a:t>India</a:t>
            </a:r>
          </a:p>
          <a:p>
            <a:pPr marL="457200" indent="-457200">
              <a:buFont typeface="Arial" panose="020B0604020202020204" pitchFamily="34" charset="0"/>
              <a:buChar char="•"/>
            </a:pPr>
            <a:r>
              <a:rPr lang="en-US" sz="2400" dirty="0">
                <a:latin typeface="+mn-lt"/>
              </a:rPr>
              <a:t>Las Vegas</a:t>
            </a:r>
          </a:p>
          <a:p>
            <a:pPr marL="457200" indent="-457200">
              <a:buFont typeface="Arial" panose="020B0604020202020204" pitchFamily="34" charset="0"/>
              <a:buChar char="•"/>
            </a:pPr>
            <a:r>
              <a:rPr lang="en-US" sz="2400" dirty="0">
                <a:latin typeface="+mn-lt"/>
              </a:rPr>
              <a:t>London</a:t>
            </a:r>
          </a:p>
          <a:p>
            <a:pPr marL="457200" indent="-457200">
              <a:buFont typeface="Arial" panose="020B0604020202020204" pitchFamily="34" charset="0"/>
              <a:buChar char="•"/>
            </a:pPr>
            <a:r>
              <a:rPr lang="en-US" sz="2400" dirty="0">
                <a:latin typeface="+mn-lt"/>
              </a:rPr>
              <a:t>Mexico</a:t>
            </a:r>
          </a:p>
          <a:p>
            <a:pPr marL="457200" indent="-457200">
              <a:buFont typeface="Arial" panose="020B0604020202020204" pitchFamily="34" charset="0"/>
              <a:buChar char="•"/>
            </a:pPr>
            <a:r>
              <a:rPr lang="en-US" sz="2400" dirty="0">
                <a:latin typeface="+mn-lt"/>
              </a:rPr>
              <a:t>Oman</a:t>
            </a:r>
          </a:p>
          <a:p>
            <a:pPr marL="457200" indent="-457200">
              <a:buFont typeface="Arial" panose="020B0604020202020204" pitchFamily="34" charset="0"/>
              <a:buChar char="•"/>
            </a:pPr>
            <a:r>
              <a:rPr lang="en-US" sz="2400" dirty="0">
                <a:latin typeface="+mn-lt"/>
              </a:rPr>
              <a:t>Peru</a:t>
            </a:r>
          </a:p>
          <a:p>
            <a:pPr marL="457200" indent="-457200">
              <a:buFont typeface="Arial" panose="020B0604020202020204" pitchFamily="34" charset="0"/>
              <a:buChar char="•"/>
            </a:pPr>
            <a:r>
              <a:rPr lang="en-US" sz="2400" dirty="0">
                <a:latin typeface="+mn-lt"/>
              </a:rPr>
              <a:t>San Juan</a:t>
            </a:r>
          </a:p>
          <a:p>
            <a:pPr marL="457200" indent="-457200">
              <a:buFont typeface="Arial" panose="020B0604020202020204" pitchFamily="34" charset="0"/>
              <a:buChar char="•"/>
            </a:pPr>
            <a:r>
              <a:rPr lang="en-US" sz="2400" dirty="0">
                <a:latin typeface="+mn-lt"/>
              </a:rPr>
              <a:t>Singapore</a:t>
            </a:r>
          </a:p>
          <a:p>
            <a:pPr marL="457200" indent="-457200">
              <a:buFont typeface="Arial" panose="020B0604020202020204" pitchFamily="34" charset="0"/>
              <a:buChar char="•"/>
            </a:pPr>
            <a:r>
              <a:rPr lang="en-US" sz="2400" dirty="0">
                <a:latin typeface="+mn-lt"/>
              </a:rPr>
              <a:t>Tokyo</a:t>
            </a:r>
          </a:p>
        </p:txBody>
      </p:sp>
    </p:spTree>
    <p:extLst>
      <p:ext uri="{BB962C8B-B14F-4D97-AF65-F5344CB8AC3E}">
        <p14:creationId xmlns:p14="http://schemas.microsoft.com/office/powerpoint/2010/main" val="185565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C16C-E411-4E92-A7A8-D71636EE90FF}"/>
              </a:ext>
            </a:extLst>
          </p:cNvPr>
          <p:cNvSpPr>
            <a:spLocks noGrp="1"/>
          </p:cNvSpPr>
          <p:nvPr>
            <p:ph type="title"/>
          </p:nvPr>
        </p:nvSpPr>
        <p:spPr>
          <a:xfrm>
            <a:off x="457200" y="-990600"/>
            <a:ext cx="14507323" cy="3551861"/>
          </a:xfrm>
        </p:spPr>
        <p:txBody>
          <a:bodyPr>
            <a:normAutofit/>
          </a:bodyPr>
          <a:lstStyle/>
          <a:p>
            <a:r>
              <a:rPr lang="en-US" sz="4400" dirty="0"/>
              <a:t>Betty Bezos, PE • PMP • RCDD, DCDC, OSP, ESS, NTS</a:t>
            </a:r>
            <a:br>
              <a:rPr lang="en-US" sz="4400" dirty="0"/>
            </a:br>
            <a:r>
              <a:rPr lang="en-US" sz="4400" dirty="0"/>
              <a:t>CDCP-CDFOM-CTDC MSCE · </a:t>
            </a:r>
            <a:r>
              <a:rPr lang="en-US" sz="4400" dirty="0" err="1"/>
              <a:t>MSEd</a:t>
            </a:r>
            <a:endParaRPr lang="en-US" sz="4400" dirty="0">
              <a:solidFill>
                <a:schemeClr val="tx1"/>
              </a:solidFill>
            </a:endParaRPr>
          </a:p>
        </p:txBody>
      </p:sp>
      <p:pic>
        <p:nvPicPr>
          <p:cNvPr id="5" name="Content Placeholder 4" descr="A picture containing person&#10;&#10;Description generated with high confidence">
            <a:extLst>
              <a:ext uri="{FF2B5EF4-FFF2-40B4-BE49-F238E27FC236}">
                <a16:creationId xmlns:a16="http://schemas.microsoft.com/office/drawing/2014/main" id="{4F3674A4-7619-47AF-91C6-D0335104F0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011" y="1604339"/>
            <a:ext cx="2231835" cy="4348478"/>
          </a:xfrm>
        </p:spPr>
      </p:pic>
      <p:pic>
        <p:nvPicPr>
          <p:cNvPr id="10" name="Picture 9" descr="A person wearing glasses and smiling at the camera&#10;&#10;Description generated with very high confidence">
            <a:extLst>
              <a:ext uri="{FF2B5EF4-FFF2-40B4-BE49-F238E27FC236}">
                <a16:creationId xmlns:a16="http://schemas.microsoft.com/office/drawing/2014/main" id="{E19008A8-B575-4AD6-945E-3B0480F45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468" y="1573225"/>
            <a:ext cx="4348478" cy="4348478"/>
          </a:xfrm>
          <a:prstGeom prst="rect">
            <a:avLst/>
          </a:prstGeom>
        </p:spPr>
      </p:pic>
      <p:pic>
        <p:nvPicPr>
          <p:cNvPr id="12" name="Picture 11" descr="A group of people posing for the camera&#10;&#10;Description generated with very high confidence">
            <a:extLst>
              <a:ext uri="{FF2B5EF4-FFF2-40B4-BE49-F238E27FC236}">
                <a16:creationId xmlns:a16="http://schemas.microsoft.com/office/drawing/2014/main" id="{1B11746B-85EF-472E-8433-F88DDBD037FB}"/>
              </a:ext>
            </a:extLst>
          </p:cNvPr>
          <p:cNvPicPr>
            <a:picLocks noChangeAspect="1"/>
          </p:cNvPicPr>
          <p:nvPr/>
        </p:nvPicPr>
        <p:blipFill rotWithShape="1">
          <a:blip r:embed="rId5">
            <a:extLst>
              <a:ext uri="{28A0092B-C50C-407E-A947-70E740481C1C}">
                <a14:useLocalDpi xmlns:a14="http://schemas.microsoft.com/office/drawing/2010/main" val="0"/>
              </a:ext>
            </a:extLst>
          </a:blip>
          <a:srcRect l="8767" r="7944"/>
          <a:stretch/>
        </p:blipFill>
        <p:spPr>
          <a:xfrm>
            <a:off x="8435569" y="1604339"/>
            <a:ext cx="5791200" cy="4286250"/>
          </a:xfrm>
          <a:prstGeom prst="rect">
            <a:avLst/>
          </a:prstGeom>
        </p:spPr>
      </p:pic>
      <p:sp>
        <p:nvSpPr>
          <p:cNvPr id="6" name="Rectangle 5">
            <a:extLst>
              <a:ext uri="{FF2B5EF4-FFF2-40B4-BE49-F238E27FC236}">
                <a16:creationId xmlns:a16="http://schemas.microsoft.com/office/drawing/2014/main" id="{9E766ACD-AA43-4B27-B64C-92EF0623254D}"/>
              </a:ext>
            </a:extLst>
          </p:cNvPr>
          <p:cNvSpPr/>
          <p:nvPr/>
        </p:nvSpPr>
        <p:spPr>
          <a:xfrm>
            <a:off x="688011" y="6148543"/>
            <a:ext cx="13538758" cy="707886"/>
          </a:xfrm>
          <a:prstGeom prst="rect">
            <a:avLst/>
          </a:prstGeom>
        </p:spPr>
        <p:txBody>
          <a:bodyPr wrap="square">
            <a:spAutoFit/>
          </a:bodyPr>
          <a:lstStyle/>
          <a:p>
            <a:r>
              <a:rPr lang="en-US" sz="2000" dirty="0">
                <a:latin typeface="+mn-lt"/>
              </a:rPr>
              <a:t>BICSI CALA District Chair; BICSI Committee leader and member; Business Owner; Consultant; Six Sigma Green Belt; International Presenter;  Writer &amp; editor; Industry Award Winner</a:t>
            </a:r>
          </a:p>
        </p:txBody>
      </p:sp>
    </p:spTree>
    <p:extLst>
      <p:ext uri="{BB962C8B-B14F-4D97-AF65-F5344CB8AC3E}">
        <p14:creationId xmlns:p14="http://schemas.microsoft.com/office/powerpoint/2010/main" val="4053361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672" r="5"/>
          <a:stretch/>
        </p:blipFill>
        <p:spPr>
          <a:xfrm>
            <a:off x="-25482" y="1382379"/>
            <a:ext cx="7921997" cy="6642579"/>
          </a:xfrm>
          <a:prstGeom prst="rect">
            <a:avLst/>
          </a:prstGeom>
        </p:spPr>
      </p:pic>
      <p:sp>
        <p:nvSpPr>
          <p:cNvPr id="2" name="Snip Single Corner Rectangle 1"/>
          <p:cNvSpPr/>
          <p:nvPr/>
        </p:nvSpPr>
        <p:spPr>
          <a:xfrm>
            <a:off x="-25478" y="7528561"/>
            <a:ext cx="14655878" cy="716491"/>
          </a:xfrm>
          <a:prstGeom prst="snip1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pPr>
            <a:endParaRPr lang="en-US" sz="2880" dirty="0">
              <a:solidFill>
                <a:prstClr val="white">
                  <a:lumMod val="65000"/>
                </a:prstClr>
              </a:solidFill>
              <a:latin typeface="Calibri"/>
            </a:endParaRPr>
          </a:p>
        </p:txBody>
      </p:sp>
      <p:grpSp>
        <p:nvGrpSpPr>
          <p:cNvPr id="3" name="Group 2"/>
          <p:cNvGrpSpPr/>
          <p:nvPr/>
        </p:nvGrpSpPr>
        <p:grpSpPr>
          <a:xfrm>
            <a:off x="12125592" y="7277323"/>
            <a:ext cx="1876704" cy="967728"/>
            <a:chOff x="7132860" y="6096000"/>
            <a:chExt cx="1553940" cy="762000"/>
          </a:xfrm>
        </p:grpSpPr>
        <p:sp>
          <p:nvSpPr>
            <p:cNvPr id="4" name="Parallelogram 3"/>
            <p:cNvSpPr/>
            <p:nvPr/>
          </p:nvSpPr>
          <p:spPr>
            <a:xfrm>
              <a:off x="7132860" y="6096000"/>
              <a:ext cx="1553940" cy="762000"/>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pPr>
              <a:endParaRPr lang="en-US" sz="2880" dirty="0">
                <a:solidFill>
                  <a:prstClr val="white"/>
                </a:solidFill>
                <a:latin typeface="Calibri"/>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7966" y="6248400"/>
              <a:ext cx="957472" cy="402918"/>
            </a:xfrm>
            <a:prstGeom prst="rect">
              <a:avLst/>
            </a:prstGeom>
          </p:spPr>
        </p:pic>
      </p:grpSp>
      <p:sp>
        <p:nvSpPr>
          <p:cNvPr id="6" name="TextBox 5"/>
          <p:cNvSpPr txBox="1"/>
          <p:nvPr/>
        </p:nvSpPr>
        <p:spPr>
          <a:xfrm>
            <a:off x="609600" y="7618137"/>
            <a:ext cx="6949440" cy="437043"/>
          </a:xfrm>
          <a:prstGeom prst="rect">
            <a:avLst/>
          </a:prstGeom>
          <a:noFill/>
        </p:spPr>
        <p:txBody>
          <a:bodyPr wrap="square" rtlCol="0">
            <a:spAutoFit/>
          </a:bodyPr>
          <a:lstStyle/>
          <a:p>
            <a:pPr defTabSz="1463040" eaLnBrk="1" fontAlgn="auto" hangingPunct="1">
              <a:spcBef>
                <a:spcPts val="0"/>
              </a:spcBef>
              <a:spcAft>
                <a:spcPts val="0"/>
              </a:spcAft>
            </a:pPr>
            <a:r>
              <a:rPr lang="en-US" altLang="en-US" sz="2240" dirty="0">
                <a:solidFill>
                  <a:prstClr val="white"/>
                </a:solidFill>
                <a:latin typeface="Calibri"/>
                <a:hlinkClick r:id="rId5">
                  <a:extLst>
                    <a:ext uri="{A12FA001-AC4F-418D-AE19-62706E023703}">
                      <ahyp:hlinkClr xmlns:ahyp="http://schemas.microsoft.com/office/drawing/2018/hyperlinkcolor" val="tx"/>
                    </a:ext>
                  </a:extLst>
                </a:hlinkClick>
              </a:rPr>
              <a:t>bicsi.org</a:t>
            </a:r>
            <a:endParaRPr lang="en-US" sz="2240" dirty="0">
              <a:solidFill>
                <a:prstClr val="white"/>
              </a:solidFill>
              <a:latin typeface="Calibri"/>
            </a:endParaRPr>
          </a:p>
        </p:txBody>
      </p:sp>
      <p:sp>
        <p:nvSpPr>
          <p:cNvPr id="7" name="Snip Single Corner Rectangle 6"/>
          <p:cNvSpPr/>
          <p:nvPr/>
        </p:nvSpPr>
        <p:spPr>
          <a:xfrm flipH="1">
            <a:off x="-25481" y="0"/>
            <a:ext cx="14655880" cy="1676400"/>
          </a:xfrm>
          <a:prstGeom prst="snip1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eaLnBrk="1" fontAlgn="auto" hangingPunct="1">
              <a:spcBef>
                <a:spcPts val="0"/>
              </a:spcBef>
              <a:spcAft>
                <a:spcPts val="0"/>
              </a:spcAft>
            </a:pPr>
            <a:endParaRPr lang="en-US" sz="2880" dirty="0">
              <a:solidFill>
                <a:prstClr val="white"/>
              </a:solidFill>
              <a:latin typeface="Calibri"/>
            </a:endParaRPr>
          </a:p>
        </p:txBody>
      </p:sp>
      <p:sp>
        <p:nvSpPr>
          <p:cNvPr id="8" name="TextBox 7"/>
          <p:cNvSpPr txBox="1"/>
          <p:nvPr/>
        </p:nvSpPr>
        <p:spPr>
          <a:xfrm>
            <a:off x="2" y="335280"/>
            <a:ext cx="14630397" cy="954107"/>
          </a:xfrm>
          <a:prstGeom prst="rect">
            <a:avLst/>
          </a:prstGeom>
          <a:noFill/>
        </p:spPr>
        <p:txBody>
          <a:bodyPr wrap="square" rtlCol="0">
            <a:spAutoFit/>
          </a:bodyPr>
          <a:lstStyle/>
          <a:p>
            <a:pPr algn="ctr" defTabSz="1463040" eaLnBrk="1" fontAlgn="auto" hangingPunct="1">
              <a:spcBef>
                <a:spcPts val="0"/>
              </a:spcBef>
              <a:spcAft>
                <a:spcPts val="0"/>
              </a:spcAft>
            </a:pPr>
            <a:r>
              <a:rPr lang="en-US" sz="5600" dirty="0">
                <a:solidFill>
                  <a:prstClr val="white"/>
                </a:solidFill>
                <a:latin typeface="Calibri"/>
              </a:rPr>
              <a:t>Stay in the BICSI Social Media Loop</a:t>
            </a:r>
          </a:p>
        </p:txBody>
      </p:sp>
      <p:sp>
        <p:nvSpPr>
          <p:cNvPr id="10" name="TextBox 9"/>
          <p:cNvSpPr txBox="1"/>
          <p:nvPr/>
        </p:nvSpPr>
        <p:spPr>
          <a:xfrm>
            <a:off x="9488298" y="2034467"/>
            <a:ext cx="6117462" cy="4967514"/>
          </a:xfrm>
          <a:prstGeom prst="rect">
            <a:avLst/>
          </a:prstGeom>
          <a:noFill/>
        </p:spPr>
        <p:txBody>
          <a:bodyPr wrap="square" rtlCol="0">
            <a:spAutoFit/>
          </a:bodyPr>
          <a:lstStyle/>
          <a:p>
            <a:pPr defTabSz="1463040" eaLnBrk="1" fontAlgn="auto" hangingPunct="1">
              <a:spcBef>
                <a:spcPts val="0"/>
              </a:spcBef>
              <a:spcAft>
                <a:spcPts val="0"/>
              </a:spcAft>
            </a:pPr>
            <a:r>
              <a:rPr lang="en-US" sz="2880" b="1" dirty="0">
                <a:solidFill>
                  <a:srgbClr val="1F497D">
                    <a:lumMod val="75000"/>
                  </a:srgbClr>
                </a:solidFill>
                <a:latin typeface="Calibri"/>
              </a:rPr>
              <a:t>Join us on LinkedIn: </a:t>
            </a:r>
            <a:r>
              <a:rPr lang="en-US" sz="2880" dirty="0">
                <a:solidFill>
                  <a:prstClr val="black"/>
                </a:solidFill>
                <a:latin typeface="Calibri"/>
              </a:rPr>
              <a:t>linkedin.com/company/</a:t>
            </a:r>
            <a:r>
              <a:rPr lang="en-US" sz="2880" dirty="0" err="1">
                <a:solidFill>
                  <a:prstClr val="black"/>
                </a:solidFill>
                <a:latin typeface="Calibri"/>
              </a:rPr>
              <a:t>bicsi</a:t>
            </a:r>
            <a:br>
              <a:rPr lang="en-US" sz="2880" dirty="0">
                <a:solidFill>
                  <a:prstClr val="black"/>
                </a:solidFill>
                <a:latin typeface="Calibri"/>
              </a:rPr>
            </a:br>
            <a:endParaRPr lang="en-US" sz="2880" dirty="0">
              <a:solidFill>
                <a:prstClr val="black"/>
              </a:solidFill>
              <a:latin typeface="Calibri"/>
            </a:endParaRPr>
          </a:p>
          <a:p>
            <a:pPr defTabSz="1463040" eaLnBrk="1" fontAlgn="auto" hangingPunct="1">
              <a:spcBef>
                <a:spcPts val="0"/>
              </a:spcBef>
              <a:spcAft>
                <a:spcPts val="0"/>
              </a:spcAft>
            </a:pPr>
            <a:r>
              <a:rPr lang="en-US" sz="2880" b="1" dirty="0">
                <a:solidFill>
                  <a:srgbClr val="1F497D">
                    <a:lumMod val="75000"/>
                  </a:srgbClr>
                </a:solidFill>
                <a:latin typeface="Calibri"/>
              </a:rPr>
              <a:t>Like us on Facebook: </a:t>
            </a:r>
            <a:r>
              <a:rPr lang="en-US" sz="2880" dirty="0">
                <a:solidFill>
                  <a:prstClr val="black"/>
                </a:solidFill>
                <a:latin typeface="Calibri"/>
              </a:rPr>
              <a:t>facebook.com/</a:t>
            </a:r>
            <a:r>
              <a:rPr lang="en-US" sz="2880" dirty="0" err="1">
                <a:solidFill>
                  <a:prstClr val="black"/>
                </a:solidFill>
                <a:latin typeface="Calibri"/>
              </a:rPr>
              <a:t>bicsi</a:t>
            </a:r>
            <a:br>
              <a:rPr lang="en-US" sz="2880" dirty="0">
                <a:solidFill>
                  <a:prstClr val="black"/>
                </a:solidFill>
                <a:latin typeface="Calibri"/>
              </a:rPr>
            </a:br>
            <a:endParaRPr lang="en-US" sz="2880" dirty="0">
              <a:solidFill>
                <a:prstClr val="black"/>
              </a:solidFill>
              <a:latin typeface="Calibri"/>
            </a:endParaRPr>
          </a:p>
          <a:p>
            <a:pPr defTabSz="1463040" eaLnBrk="1" fontAlgn="auto" hangingPunct="1">
              <a:spcBef>
                <a:spcPts val="0"/>
              </a:spcBef>
              <a:spcAft>
                <a:spcPts val="0"/>
              </a:spcAft>
            </a:pPr>
            <a:r>
              <a:rPr lang="en-US" sz="2880" b="1" dirty="0">
                <a:solidFill>
                  <a:srgbClr val="1F497D">
                    <a:lumMod val="75000"/>
                  </a:srgbClr>
                </a:solidFill>
                <a:latin typeface="Calibri"/>
              </a:rPr>
              <a:t>Follow @BICSI on Twitter: </a:t>
            </a:r>
            <a:r>
              <a:rPr lang="en-US" sz="2880" dirty="0">
                <a:solidFill>
                  <a:prstClr val="black"/>
                </a:solidFill>
                <a:latin typeface="Calibri"/>
              </a:rPr>
              <a:t>twitter.com/</a:t>
            </a:r>
            <a:r>
              <a:rPr lang="en-US" sz="2880" dirty="0" err="1">
                <a:solidFill>
                  <a:prstClr val="black"/>
                </a:solidFill>
                <a:latin typeface="Calibri"/>
              </a:rPr>
              <a:t>bicsi</a:t>
            </a:r>
            <a:br>
              <a:rPr lang="en-US" sz="2880" dirty="0">
                <a:solidFill>
                  <a:prstClr val="black"/>
                </a:solidFill>
                <a:latin typeface="Calibri"/>
              </a:rPr>
            </a:br>
            <a:endParaRPr lang="en-US" sz="2880" dirty="0">
              <a:solidFill>
                <a:prstClr val="black"/>
              </a:solidFill>
              <a:latin typeface="Calibri"/>
            </a:endParaRPr>
          </a:p>
          <a:p>
            <a:pPr defTabSz="1463040" eaLnBrk="1" fontAlgn="auto" hangingPunct="1">
              <a:spcBef>
                <a:spcPts val="0"/>
              </a:spcBef>
              <a:spcAft>
                <a:spcPts val="0"/>
              </a:spcAft>
            </a:pPr>
            <a:r>
              <a:rPr lang="en-US" sz="2880" b="1" dirty="0">
                <a:solidFill>
                  <a:srgbClr val="1F497D">
                    <a:lumMod val="75000"/>
                  </a:srgbClr>
                </a:solidFill>
                <a:latin typeface="Calibri"/>
              </a:rPr>
              <a:t>View videos on YouTube: </a:t>
            </a:r>
            <a:r>
              <a:rPr lang="en-US" sz="2880" dirty="0">
                <a:solidFill>
                  <a:prstClr val="black"/>
                </a:solidFill>
                <a:latin typeface="Calibri"/>
              </a:rPr>
              <a:t>youtube.com/user/BICSI2008</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2701" y="4365225"/>
            <a:ext cx="1415597" cy="143098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8053" y="3261360"/>
            <a:ext cx="1261728" cy="1184794"/>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0582" y="5943600"/>
            <a:ext cx="1200181" cy="1184794"/>
          </a:xfrm>
          <a:prstGeom prst="rect">
            <a:avLst/>
          </a:prstGeom>
        </p:spPr>
      </p:pic>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168053" y="1920241"/>
            <a:ext cx="1261728" cy="1277115"/>
          </a:xfrm>
          <a:prstGeom prst="rect">
            <a:avLst/>
          </a:prstGeom>
        </p:spPr>
      </p:pic>
    </p:spTree>
    <p:extLst>
      <p:ext uri="{BB962C8B-B14F-4D97-AF65-F5344CB8AC3E}">
        <p14:creationId xmlns:p14="http://schemas.microsoft.com/office/powerpoint/2010/main" val="792088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C16C-E411-4E92-A7A8-D71636EE90FF}"/>
              </a:ext>
            </a:extLst>
          </p:cNvPr>
          <p:cNvSpPr>
            <a:spLocks noGrp="1"/>
          </p:cNvSpPr>
          <p:nvPr>
            <p:ph type="title"/>
          </p:nvPr>
        </p:nvSpPr>
        <p:spPr/>
        <p:txBody>
          <a:bodyPr/>
          <a:lstStyle/>
          <a:p>
            <a:r>
              <a:rPr lang="en-US" dirty="0"/>
              <a:t>Betsy Conroy</a:t>
            </a:r>
          </a:p>
        </p:txBody>
      </p:sp>
      <p:pic>
        <p:nvPicPr>
          <p:cNvPr id="5" name="Picture 4" descr="A person posing for the camera&#10;&#10;Description generated with very high confidence">
            <a:extLst>
              <a:ext uri="{FF2B5EF4-FFF2-40B4-BE49-F238E27FC236}">
                <a16:creationId xmlns:a16="http://schemas.microsoft.com/office/drawing/2014/main" id="{201C4702-805F-4EEA-84B8-85E7B1C8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38" y="1722120"/>
            <a:ext cx="3001962" cy="4002615"/>
          </a:xfrm>
          <a:prstGeom prst="rect">
            <a:avLst/>
          </a:prstGeom>
        </p:spPr>
      </p:pic>
      <p:pic>
        <p:nvPicPr>
          <p:cNvPr id="7" name="Picture 6" descr="A person standing in front of a body of water&#10;&#10;Description generated with high confidence">
            <a:extLst>
              <a:ext uri="{FF2B5EF4-FFF2-40B4-BE49-F238E27FC236}">
                <a16:creationId xmlns:a16="http://schemas.microsoft.com/office/drawing/2014/main" id="{BB9B4064-234C-4132-832A-247874678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749104"/>
            <a:ext cx="4002615" cy="4002615"/>
          </a:xfrm>
          <a:prstGeom prst="rect">
            <a:avLst/>
          </a:prstGeom>
        </p:spPr>
      </p:pic>
      <p:sp>
        <p:nvSpPr>
          <p:cNvPr id="10" name="Rectangle 9">
            <a:extLst>
              <a:ext uri="{FF2B5EF4-FFF2-40B4-BE49-F238E27FC236}">
                <a16:creationId xmlns:a16="http://schemas.microsoft.com/office/drawing/2014/main" id="{FB9EF14B-69BB-441F-87F9-015F079AC801}"/>
              </a:ext>
            </a:extLst>
          </p:cNvPr>
          <p:cNvSpPr/>
          <p:nvPr/>
        </p:nvSpPr>
        <p:spPr>
          <a:xfrm>
            <a:off x="1028701" y="6285747"/>
            <a:ext cx="12831762" cy="369332"/>
          </a:xfrm>
          <a:prstGeom prst="rect">
            <a:avLst/>
          </a:prstGeom>
        </p:spPr>
        <p:txBody>
          <a:bodyPr wrap="square">
            <a:spAutoFit/>
          </a:bodyPr>
          <a:lstStyle/>
          <a:p>
            <a:r>
              <a:rPr lang="en-US" dirty="0"/>
              <a:t>Global Marketing Manager for Siemon; Chair of the EAC Committee; Former editor of BICSI News; Single mom; Friend</a:t>
            </a:r>
          </a:p>
        </p:txBody>
      </p:sp>
      <p:pic>
        <p:nvPicPr>
          <p:cNvPr id="4" name="Picture 3" descr="A group of people posing for the camera&#10;&#10;Description generated with very high confidence">
            <a:extLst>
              <a:ext uri="{FF2B5EF4-FFF2-40B4-BE49-F238E27FC236}">
                <a16:creationId xmlns:a16="http://schemas.microsoft.com/office/drawing/2014/main" id="{5E763994-8D68-4E21-ACA0-4A0E5257AA59}"/>
              </a:ext>
            </a:extLst>
          </p:cNvPr>
          <p:cNvPicPr>
            <a:picLocks noChangeAspect="1"/>
          </p:cNvPicPr>
          <p:nvPr/>
        </p:nvPicPr>
        <p:blipFill rotWithShape="1">
          <a:blip r:embed="rId5">
            <a:extLst>
              <a:ext uri="{28A0092B-C50C-407E-A947-70E740481C1C}">
                <a14:useLocalDpi xmlns:a14="http://schemas.microsoft.com/office/drawing/2010/main" val="0"/>
              </a:ext>
            </a:extLst>
          </a:blip>
          <a:srcRect l="2778" t="6481" r="1388"/>
          <a:stretch/>
        </p:blipFill>
        <p:spPr>
          <a:xfrm>
            <a:off x="8344037" y="1749104"/>
            <a:ext cx="5835208" cy="4270696"/>
          </a:xfrm>
          <a:prstGeom prst="rect">
            <a:avLst/>
          </a:prstGeom>
        </p:spPr>
      </p:pic>
    </p:spTree>
    <p:extLst>
      <p:ext uri="{BB962C8B-B14F-4D97-AF65-F5344CB8AC3E}">
        <p14:creationId xmlns:p14="http://schemas.microsoft.com/office/powerpoint/2010/main" val="3143728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3ECC-90F6-4D88-8B89-D8C84BBD42B4}"/>
              </a:ext>
            </a:extLst>
          </p:cNvPr>
          <p:cNvSpPr>
            <a:spLocks noGrp="1"/>
          </p:cNvSpPr>
          <p:nvPr>
            <p:ph type="title"/>
          </p:nvPr>
        </p:nvSpPr>
        <p:spPr/>
        <p:txBody>
          <a:bodyPr/>
          <a:lstStyle/>
          <a:p>
            <a:endParaRPr lang="en-US" dirty="0"/>
          </a:p>
        </p:txBody>
      </p:sp>
      <p:pic>
        <p:nvPicPr>
          <p:cNvPr id="15" name="Content Placeholder 14" descr="A group of people on a stage in front of a crowd&#10;&#10;Description generated with very high confidence">
            <a:extLst>
              <a:ext uri="{FF2B5EF4-FFF2-40B4-BE49-F238E27FC236}">
                <a16:creationId xmlns:a16="http://schemas.microsoft.com/office/drawing/2014/main" id="{3BF146FD-5666-4204-AED8-C3DF19CA2A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0167" y="1554163"/>
            <a:ext cx="7730066" cy="5797550"/>
          </a:xfrm>
        </p:spPr>
      </p:pic>
      <p:pic>
        <p:nvPicPr>
          <p:cNvPr id="5" name="Picture 2">
            <a:extLst>
              <a:ext uri="{FF2B5EF4-FFF2-40B4-BE49-F238E27FC236}">
                <a16:creationId xmlns:a16="http://schemas.microsoft.com/office/drawing/2014/main" id="{8A3B8D08-409D-438E-91C6-33C76A1AB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835ED26-BC9F-4804-9569-E4E1FF623A7C}"/>
              </a:ext>
            </a:extLst>
          </p:cNvPr>
          <p:cNvSpPr txBox="1"/>
          <p:nvPr/>
        </p:nvSpPr>
        <p:spPr>
          <a:xfrm>
            <a:off x="1067016" y="2672985"/>
            <a:ext cx="6725261" cy="4955203"/>
          </a:xfrm>
          <a:prstGeom prst="rect">
            <a:avLst/>
          </a:prstGeom>
          <a:noFill/>
        </p:spPr>
        <p:txBody>
          <a:bodyPr wrap="square">
            <a:spAutoFit/>
          </a:bodyPr>
          <a:lstStyle/>
          <a:p>
            <a:endParaRPr lang="en-US" sz="2400" dirty="0"/>
          </a:p>
          <a:p>
            <a:pPr algn="ctr"/>
            <a:r>
              <a:rPr lang="en-US" sz="2800" b="1" dirty="0"/>
              <a:t>Join Women in BICSI</a:t>
            </a:r>
          </a:p>
          <a:p>
            <a:pPr algn="ctr"/>
            <a:endParaRPr lang="en-US" sz="1400" dirty="0"/>
          </a:p>
          <a:p>
            <a:r>
              <a:rPr lang="en-US" sz="2400" dirty="0"/>
              <a:t>Visit </a:t>
            </a:r>
            <a:r>
              <a:rPr lang="en-US" sz="2400" dirty="0">
                <a:hlinkClick r:id="rId5">
                  <a:extLst>
                    <a:ext uri="{A12FA001-AC4F-418D-AE19-62706E023703}">
                      <ahyp:hlinkClr xmlns:ahyp="http://schemas.microsoft.com/office/drawing/2018/hyperlinkcolor" val="tx"/>
                    </a:ext>
                  </a:extLst>
                </a:hlinkClick>
              </a:rPr>
              <a:t>bicsi.org/</a:t>
            </a:r>
            <a:r>
              <a:rPr lang="en-US" sz="2400" dirty="0" err="1">
                <a:hlinkClick r:id="rId5">
                  <a:extLst>
                    <a:ext uri="{A12FA001-AC4F-418D-AE19-62706E023703}">
                      <ahyp:hlinkClr xmlns:ahyp="http://schemas.microsoft.com/office/drawing/2018/hyperlinkcolor" val="tx"/>
                    </a:ext>
                  </a:extLst>
                </a:hlinkClick>
              </a:rPr>
              <a:t>wib</a:t>
            </a:r>
            <a:r>
              <a:rPr lang="en-US" sz="2400" dirty="0"/>
              <a:t> or email </a:t>
            </a:r>
            <a:r>
              <a:rPr lang="en-US" sz="2400" u="sng" dirty="0">
                <a:hlinkClick r:id="rId6">
                  <a:extLst>
                    <a:ext uri="{A12FA001-AC4F-418D-AE19-62706E023703}">
                      <ahyp:hlinkClr xmlns:ahyp="http://schemas.microsoft.com/office/drawing/2018/hyperlinkcolor" val="tx"/>
                    </a:ext>
                  </a:extLst>
                </a:hlinkClick>
              </a:rPr>
              <a:t>wib@bicsi.org</a:t>
            </a:r>
            <a:r>
              <a:rPr lang="en-US" sz="2400" u="sng" dirty="0"/>
              <a:t> </a:t>
            </a:r>
            <a:r>
              <a:rPr lang="en-US" sz="2400" dirty="0"/>
              <a:t>to learn more.</a:t>
            </a:r>
          </a:p>
          <a:p>
            <a:endParaRPr lang="en-US" sz="2400" dirty="0"/>
          </a:p>
          <a:p>
            <a:r>
              <a:rPr lang="en-US" sz="2400" dirty="0"/>
              <a:t>NEEDED: Speakers for future  BICSI Webinars and writers for  BICSI Insider articles. </a:t>
            </a:r>
          </a:p>
          <a:p>
            <a:endParaRPr lang="en-US" sz="2400" dirty="0"/>
          </a:p>
          <a:p>
            <a:r>
              <a:rPr lang="en-US" sz="2400" dirty="0"/>
              <a:t>Contact: Women in BICSI Chair Michele Neifing at </a:t>
            </a:r>
            <a:r>
              <a:rPr lang="en-US" sz="2400" dirty="0">
                <a:hlinkClick r:id="rId7"/>
              </a:rPr>
              <a:t>mneifing@ofsoptics.com</a:t>
            </a:r>
            <a:r>
              <a:rPr lang="en-US" sz="2400" dirty="0"/>
              <a:t>.</a:t>
            </a:r>
          </a:p>
          <a:p>
            <a:r>
              <a:rPr lang="en-US" sz="2400" dirty="0"/>
              <a:t> </a:t>
            </a:r>
          </a:p>
          <a:p>
            <a:endParaRPr lang="en-US" sz="2400" dirty="0"/>
          </a:p>
        </p:txBody>
      </p:sp>
      <p:sp>
        <p:nvSpPr>
          <p:cNvPr id="4" name="Rectangle 3">
            <a:extLst>
              <a:ext uri="{FF2B5EF4-FFF2-40B4-BE49-F238E27FC236}">
                <a16:creationId xmlns:a16="http://schemas.microsoft.com/office/drawing/2014/main" id="{040674C4-E826-4682-8A7D-44512AC1F53A}"/>
              </a:ext>
            </a:extLst>
          </p:cNvPr>
          <p:cNvSpPr/>
          <p:nvPr/>
        </p:nvSpPr>
        <p:spPr>
          <a:xfrm>
            <a:off x="1577340" y="7200899"/>
            <a:ext cx="7840981" cy="754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7" name="Snip Single Corner Rectangle 1">
            <a:extLst>
              <a:ext uri="{FF2B5EF4-FFF2-40B4-BE49-F238E27FC236}">
                <a16:creationId xmlns:a16="http://schemas.microsoft.com/office/drawing/2014/main" id="{4826C456-BCD3-4BC8-A7B5-FEF1603008C6}"/>
              </a:ext>
            </a:extLst>
          </p:cNvPr>
          <p:cNvSpPr/>
          <p:nvPr/>
        </p:nvSpPr>
        <p:spPr>
          <a:xfrm>
            <a:off x="0" y="7528561"/>
            <a:ext cx="14655878" cy="716491"/>
          </a:xfrm>
          <a:prstGeom prst="snip1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grpSp>
        <p:nvGrpSpPr>
          <p:cNvPr id="8" name="Group 7">
            <a:extLst>
              <a:ext uri="{FF2B5EF4-FFF2-40B4-BE49-F238E27FC236}">
                <a16:creationId xmlns:a16="http://schemas.microsoft.com/office/drawing/2014/main" id="{273DB801-FB90-4681-8B81-25856C0F6893}"/>
              </a:ext>
            </a:extLst>
          </p:cNvPr>
          <p:cNvGrpSpPr/>
          <p:nvPr/>
        </p:nvGrpSpPr>
        <p:grpSpPr>
          <a:xfrm>
            <a:off x="12014977" y="7252086"/>
            <a:ext cx="1987319" cy="992965"/>
            <a:chOff x="7132860" y="6096000"/>
            <a:chExt cx="1553940" cy="762000"/>
          </a:xfrm>
        </p:grpSpPr>
        <p:sp>
          <p:nvSpPr>
            <p:cNvPr id="9" name="Parallelogram 8">
              <a:extLst>
                <a:ext uri="{FF2B5EF4-FFF2-40B4-BE49-F238E27FC236}">
                  <a16:creationId xmlns:a16="http://schemas.microsoft.com/office/drawing/2014/main" id="{89392D7E-66D8-4429-A194-7531E2D51F54}"/>
                </a:ext>
              </a:extLst>
            </p:cNvPr>
            <p:cNvSpPr/>
            <p:nvPr/>
          </p:nvSpPr>
          <p:spPr>
            <a:xfrm>
              <a:off x="7132860" y="6096000"/>
              <a:ext cx="1553940" cy="762000"/>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D8108F6-04B4-4842-86D5-08F4CB754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7966" y="6248400"/>
              <a:ext cx="957472" cy="402918"/>
            </a:xfrm>
            <a:prstGeom prst="rect">
              <a:avLst/>
            </a:prstGeom>
          </p:spPr>
        </p:pic>
      </p:grpSp>
      <p:sp>
        <p:nvSpPr>
          <p:cNvPr id="11" name="TextBox 10">
            <a:extLst>
              <a:ext uri="{FF2B5EF4-FFF2-40B4-BE49-F238E27FC236}">
                <a16:creationId xmlns:a16="http://schemas.microsoft.com/office/drawing/2014/main" id="{170D4A92-B687-413E-8566-7A498D864CB4}"/>
              </a:ext>
            </a:extLst>
          </p:cNvPr>
          <p:cNvSpPr txBox="1"/>
          <p:nvPr/>
        </p:nvSpPr>
        <p:spPr>
          <a:xfrm>
            <a:off x="609600" y="7618136"/>
            <a:ext cx="9022080" cy="781752"/>
          </a:xfrm>
          <a:prstGeom prst="rect">
            <a:avLst/>
          </a:prstGeom>
          <a:noFill/>
        </p:spPr>
        <p:txBody>
          <a:bodyPr wrap="square" rtlCol="0">
            <a:spAutoFit/>
          </a:bodyPr>
          <a:lstStyle/>
          <a:p>
            <a:r>
              <a:rPr lang="en-US" altLang="en-US" sz="2240" dirty="0">
                <a:solidFill>
                  <a:schemeClr val="bg1"/>
                </a:solidFill>
                <a:hlinkClick r:id="rId5">
                  <a:extLst>
                    <a:ext uri="{A12FA001-AC4F-418D-AE19-62706E023703}">
                      <ahyp:hlinkClr xmlns:ahyp="http://schemas.microsoft.com/office/drawing/2018/hyperlinkcolor" val="tx"/>
                    </a:ext>
                  </a:extLst>
                </a:hlinkClick>
              </a:rPr>
              <a:t>bicsi.org/</a:t>
            </a:r>
            <a:r>
              <a:rPr lang="en-US" altLang="en-US" sz="2240" dirty="0" err="1">
                <a:solidFill>
                  <a:schemeClr val="bg1"/>
                </a:solidFill>
                <a:hlinkClick r:id="rId5">
                  <a:extLst>
                    <a:ext uri="{A12FA001-AC4F-418D-AE19-62706E023703}">
                      <ahyp:hlinkClr xmlns:ahyp="http://schemas.microsoft.com/office/drawing/2018/hyperlinkcolor" val="tx"/>
                    </a:ext>
                  </a:extLst>
                </a:hlinkClick>
              </a:rPr>
              <a:t>wib</a:t>
            </a:r>
            <a:endParaRPr lang="en-US" altLang="en-US" sz="2240" dirty="0">
              <a:solidFill>
                <a:schemeClr val="bg1"/>
              </a:solidFill>
            </a:endParaRPr>
          </a:p>
          <a:p>
            <a:endParaRPr lang="en-US" sz="2240" dirty="0">
              <a:solidFill>
                <a:schemeClr val="bg1"/>
              </a:solidFill>
            </a:endParaRPr>
          </a:p>
        </p:txBody>
      </p:sp>
      <p:pic>
        <p:nvPicPr>
          <p:cNvPr id="12" name="Content Placeholder 3" descr="First WITS meeting without Cathy.jpg">
            <a:extLst>
              <a:ext uri="{FF2B5EF4-FFF2-40B4-BE49-F238E27FC236}">
                <a16:creationId xmlns:a16="http://schemas.microsoft.com/office/drawing/2014/main" id="{E224CFC1-D40D-4A9C-AF26-9E7A270B675B}"/>
              </a:ext>
            </a:extLst>
          </p:cNvPr>
          <p:cNvPicPr>
            <a:picLocks noChangeAspect="1"/>
          </p:cNvPicPr>
          <p:nvPr/>
        </p:nvPicPr>
        <p:blipFill rotWithShape="1">
          <a:blip r:embed="rId9"/>
          <a:srcRect l="3698" t="23973" r="5209" b="7629"/>
          <a:stretch/>
        </p:blipFill>
        <p:spPr bwMode="auto">
          <a:xfrm>
            <a:off x="7967569" y="3131382"/>
            <a:ext cx="6662831" cy="3752089"/>
          </a:xfrm>
          <a:prstGeom prst="rect">
            <a:avLst/>
          </a:prstGeom>
          <a:noFill/>
          <a:ln w="9525">
            <a:noFill/>
            <a:miter lim="800000"/>
            <a:headEnd/>
            <a:tailEnd/>
          </a:ln>
        </p:spPr>
      </p:pic>
      <p:pic>
        <p:nvPicPr>
          <p:cNvPr id="13" name="Content Placeholder 4" descr="cathy.jpg">
            <a:extLst>
              <a:ext uri="{FF2B5EF4-FFF2-40B4-BE49-F238E27FC236}">
                <a16:creationId xmlns:a16="http://schemas.microsoft.com/office/drawing/2014/main" id="{32AB8D2A-692D-4F8C-AA37-3B73D6DF6C48}"/>
              </a:ext>
            </a:extLst>
          </p:cNvPr>
          <p:cNvPicPr>
            <a:picLocks noChangeAspect="1"/>
          </p:cNvPicPr>
          <p:nvPr/>
        </p:nvPicPr>
        <p:blipFill>
          <a:blip r:embed="rId10">
            <a:clrChange>
              <a:clrFrom>
                <a:srgbClr val="6D2803"/>
              </a:clrFrom>
              <a:clrTo>
                <a:srgbClr val="6D2803">
                  <a:alpha val="0"/>
                </a:srgbClr>
              </a:clrTo>
            </a:clrChange>
            <a:extLst>
              <a:ext uri="{BEBA8EAE-BF5A-486C-A8C5-ECC9F3942E4B}">
                <a14:imgProps xmlns:a14="http://schemas.microsoft.com/office/drawing/2010/main">
                  <a14:imgLayer r:embed="rId11">
                    <a14:imgEffect>
                      <a14:backgroundRemoval t="278" b="77500" l="53125" r="85729">
                        <a14:foregroundMark x1="75417" y1="8611" x2="75417" y2="8611"/>
                        <a14:foregroundMark x1="67813" y1="4167" x2="67813" y2="4167"/>
                        <a14:foregroundMark x1="70104" y1="4722" x2="83125" y2="16250"/>
                        <a14:foregroundMark x1="69688" y1="1667" x2="81146" y2="4722"/>
                        <a14:foregroundMark x1="82604" y1="11806" x2="71563" y2="278"/>
                        <a14:foregroundMark x1="53820" y1="60289" x2="52601" y2="63715"/>
                        <a14:foregroundMark x1="61979" y1="37361" x2="60453" y2="41650"/>
                        <a14:foregroundMark x1="59046" y1="67035" x2="73333" y2="72222"/>
                        <a14:foregroundMark x1="73333" y1="72222" x2="75417" y2="60278"/>
                        <a14:foregroundMark x1="76875" y1="30972" x2="90208" y2="54028"/>
                        <a14:foregroundMark x1="90208" y1="54028" x2="74688" y2="74306"/>
                        <a14:foregroundMark x1="74688" y1="74306" x2="72500" y2="69861"/>
                        <a14:foregroundMark x1="77813" y1="32222" x2="95104" y2="51528"/>
                        <a14:foregroundMark x1="95104" y1="51528" x2="85729" y2="77500"/>
                        <a14:foregroundMark x1="85729" y1="77500" x2="78333" y2="70556"/>
                        <a14:foregroundMark x1="60104" y1="7917" x2="65417" y2="34861"/>
                        <a14:foregroundMark x1="84562" y1="22500" x2="85208" y2="22083"/>
                        <a14:foregroundMark x1="84329" y1="22650" x2="84562" y2="22500"/>
                        <a14:foregroundMark x1="83432" y1="23230" x2="84268" y2="22690"/>
                        <a14:foregroundMark x1="82208" y1="24019" x2="82935" y2="23550"/>
                        <a14:foregroundMark x1="65417" y1="34861" x2="81671" y2="24366"/>
                        <a14:foregroundMark x1="83228" y1="20261" x2="67396" y2="5694"/>
                        <a14:foregroundMark x1="85208" y1="22083" x2="84303" y2="21250"/>
                        <a14:foregroundMark x1="67396" y1="5694" x2="67292" y2="13750"/>
                        <a14:foregroundMark x1="61563" y1="45694" x2="61042" y2="61667"/>
                        <a14:foregroundMark x1="60938" y1="44028" x2="58854" y2="58750"/>
                        <a14:foregroundMark x1="58125" y1="54306" x2="59479" y2="61528"/>
                        <a14:backgroundMark x1="57997" y1="62012" x2="56667" y2="70833"/>
                        <a14:backgroundMark x1="61042" y1="41806" x2="60715" y2="43973"/>
                        <a14:backgroundMark x1="56667" y1="70833" x2="51042" y2="67361"/>
                        <a14:backgroundMark x1="56397" y1="54870" x2="54792" y2="66111"/>
                        <a14:backgroundMark x1="57708" y1="45694" x2="56400" y2="54849"/>
                        <a14:backgroundMark x1="53854" y1="66111" x2="48646" y2="62917"/>
                        <a14:backgroundMark x1="83333" y1="16944" x2="83542" y2="17917"/>
                        <a14:backgroundMark x1="85000" y1="19167" x2="85000" y2="21250"/>
                        <a14:backgroundMark x1="81979" y1="26667" x2="81979" y2="26667"/>
                        <a14:backgroundMark x1="84792" y1="22222" x2="84792" y2="22222"/>
                        <a14:backgroundMark x1="82917" y1="23472" x2="82917" y2="22500"/>
                        <a14:backgroundMark x1="84271" y1="20972" x2="84271" y2="20972"/>
                        <a14:backgroundMark x1="83542" y1="21944" x2="84063" y2="21250"/>
                        <a14:backgroundMark x1="84063" y1="22500" x2="84063" y2="22500"/>
                        <a14:backgroundMark x1="80521" y1="27222" x2="81771" y2="25417"/>
                        <a14:backgroundMark x1="84479" y1="23194" x2="84063" y2="21944"/>
                      </a14:backgroundRemoval>
                    </a14:imgEffect>
                  </a14:imgLayer>
                </a14:imgProps>
              </a:ext>
            </a:extLst>
          </a:blip>
          <a:srcRect l="49677" t="-3925" r="12852" b="26506"/>
          <a:stretch>
            <a:fillRect/>
          </a:stretch>
        </p:blipFill>
        <p:spPr bwMode="auto">
          <a:xfrm>
            <a:off x="13195084" y="4422189"/>
            <a:ext cx="842192" cy="130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group of people on a stage in front of a crowd&#10;&#10;Description generated with very high confidence">
            <a:extLst>
              <a:ext uri="{FF2B5EF4-FFF2-40B4-BE49-F238E27FC236}">
                <a16:creationId xmlns:a16="http://schemas.microsoft.com/office/drawing/2014/main" id="{5EDB63FF-F77D-4DFD-BEE2-E40853EED968}"/>
              </a:ext>
            </a:extLst>
          </p:cNvPr>
          <p:cNvPicPr>
            <a:picLocks noChangeAspect="1"/>
          </p:cNvPicPr>
          <p:nvPr/>
        </p:nvPicPr>
        <p:blipFill rotWithShape="1">
          <a:blip r:embed="rId12">
            <a:extLst>
              <a:ext uri="{28A0092B-C50C-407E-A947-70E740481C1C}">
                <a14:useLocalDpi xmlns:a14="http://schemas.microsoft.com/office/drawing/2010/main" val="0"/>
              </a:ext>
            </a:extLst>
          </a:blip>
          <a:srcRect l="12102" t="24763" r="2199" b="7004"/>
          <a:stretch/>
        </p:blipFill>
        <p:spPr>
          <a:xfrm>
            <a:off x="7827970" y="3086491"/>
            <a:ext cx="6746292" cy="4028564"/>
          </a:xfrm>
          <a:prstGeom prst="rect">
            <a:avLst/>
          </a:prstGeom>
        </p:spPr>
      </p:pic>
      <p:sp>
        <p:nvSpPr>
          <p:cNvPr id="22" name="TextBox 21">
            <a:extLst>
              <a:ext uri="{FF2B5EF4-FFF2-40B4-BE49-F238E27FC236}">
                <a16:creationId xmlns:a16="http://schemas.microsoft.com/office/drawing/2014/main" id="{45149486-127E-4C29-90E0-9ADFFC5CA967}"/>
              </a:ext>
            </a:extLst>
          </p:cNvPr>
          <p:cNvSpPr txBox="1"/>
          <p:nvPr/>
        </p:nvSpPr>
        <p:spPr>
          <a:xfrm>
            <a:off x="12591135" y="7239000"/>
            <a:ext cx="1429665" cy="276999"/>
          </a:xfrm>
          <a:prstGeom prst="rect">
            <a:avLst/>
          </a:prstGeom>
          <a:noFill/>
        </p:spPr>
        <p:txBody>
          <a:bodyPr wrap="square" rtlCol="0">
            <a:spAutoFit/>
          </a:bodyPr>
          <a:lstStyle/>
          <a:p>
            <a:r>
              <a:rPr lang="en-US" sz="1200" dirty="0">
                <a:solidFill>
                  <a:schemeClr val="bg1"/>
                </a:solidFill>
                <a:latin typeface="Aharoni" panose="02010803020104030203" pitchFamily="2" charset="-79"/>
                <a:cs typeface="Aharoni" panose="02010803020104030203" pitchFamily="2" charset="-79"/>
              </a:rPr>
              <a:t>Women in</a:t>
            </a:r>
          </a:p>
        </p:txBody>
      </p:sp>
      <p:sp>
        <p:nvSpPr>
          <p:cNvPr id="3" name="TextBox 2">
            <a:extLst>
              <a:ext uri="{FF2B5EF4-FFF2-40B4-BE49-F238E27FC236}">
                <a16:creationId xmlns:a16="http://schemas.microsoft.com/office/drawing/2014/main" id="{F1DFBC2B-64DA-44E2-A087-ED75865A76A9}"/>
              </a:ext>
            </a:extLst>
          </p:cNvPr>
          <p:cNvSpPr txBox="1"/>
          <p:nvPr/>
        </p:nvSpPr>
        <p:spPr>
          <a:xfrm rot="20722205">
            <a:off x="5602689" y="6355781"/>
            <a:ext cx="4093633" cy="1015663"/>
          </a:xfrm>
          <a:prstGeom prst="rect">
            <a:avLst/>
          </a:prstGeom>
          <a:noFill/>
        </p:spPr>
        <p:txBody>
          <a:bodyPr wrap="square" rtlCol="0">
            <a:spAutoFit/>
          </a:bodyPr>
          <a:lstStyle/>
          <a:p>
            <a:r>
              <a:rPr lang="en-US" sz="6000" b="1" dirty="0">
                <a:solidFill>
                  <a:srgbClr val="FFC000"/>
                </a:solidFill>
                <a:latin typeface="Freestyle Script" panose="030804020302050B0404" pitchFamily="66" charset="0"/>
              </a:rPr>
              <a:t>Thank you</a:t>
            </a:r>
          </a:p>
        </p:txBody>
      </p:sp>
    </p:spTree>
    <p:extLst>
      <p:ext uri="{BB962C8B-B14F-4D97-AF65-F5344CB8AC3E}">
        <p14:creationId xmlns:p14="http://schemas.microsoft.com/office/powerpoint/2010/main" val="189422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wipe(lef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2E75-0DB4-4587-9EA9-8FA03C0DF57B}"/>
              </a:ext>
            </a:extLst>
          </p:cNvPr>
          <p:cNvSpPr>
            <a:spLocks noGrp="1"/>
          </p:cNvSpPr>
          <p:nvPr>
            <p:ph type="title"/>
          </p:nvPr>
        </p:nvSpPr>
        <p:spPr/>
        <p:txBody>
          <a:bodyPr/>
          <a:lstStyle/>
          <a:p>
            <a:r>
              <a:rPr lang="en-US" dirty="0"/>
              <a:t>Free to be… you and me</a:t>
            </a:r>
          </a:p>
        </p:txBody>
      </p:sp>
      <p:pic>
        <p:nvPicPr>
          <p:cNvPr id="5" name="Content Placeholder 4" descr="A close up of a sign&#10;&#10;Description generated with high confidence">
            <a:extLst>
              <a:ext uri="{FF2B5EF4-FFF2-40B4-BE49-F238E27FC236}">
                <a16:creationId xmlns:a16="http://schemas.microsoft.com/office/drawing/2014/main" id="{AD818592-88CE-49D3-A8BF-CD4CB71366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51864" y="1997989"/>
            <a:ext cx="5526672" cy="5526672"/>
          </a:xfrm>
        </p:spPr>
      </p:pic>
      <p:pic>
        <p:nvPicPr>
          <p:cNvPr id="4" name="Picture 3" descr="A group of people posing for the camera&#10;&#10;Description generated with very high confidence">
            <a:extLst>
              <a:ext uri="{FF2B5EF4-FFF2-40B4-BE49-F238E27FC236}">
                <a16:creationId xmlns:a16="http://schemas.microsoft.com/office/drawing/2014/main" id="{8A1EDC7C-053D-4265-9D48-BB10FDBEE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37856">
            <a:off x="448569" y="2557950"/>
            <a:ext cx="4406750" cy="4406750"/>
          </a:xfrm>
          <a:prstGeom prst="rect">
            <a:avLst/>
          </a:prstGeom>
        </p:spPr>
      </p:pic>
      <p:pic>
        <p:nvPicPr>
          <p:cNvPr id="7" name="Picture 6">
            <a:extLst>
              <a:ext uri="{FF2B5EF4-FFF2-40B4-BE49-F238E27FC236}">
                <a16:creationId xmlns:a16="http://schemas.microsoft.com/office/drawing/2014/main" id="{72067450-DD75-482F-849C-3C3519341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5918">
            <a:off x="9824759" y="3062501"/>
            <a:ext cx="4672147" cy="3397649"/>
          </a:xfrm>
          <a:prstGeom prst="rect">
            <a:avLst/>
          </a:prstGeom>
        </p:spPr>
      </p:pic>
    </p:spTree>
    <p:extLst>
      <p:ext uri="{BB962C8B-B14F-4D97-AF65-F5344CB8AC3E}">
        <p14:creationId xmlns:p14="http://schemas.microsoft.com/office/powerpoint/2010/main" val="24604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44FA-DD87-4EAD-8B40-DE9FB678FABB}"/>
              </a:ext>
            </a:extLst>
          </p:cNvPr>
          <p:cNvSpPr>
            <a:spLocks noGrp="1"/>
          </p:cNvSpPr>
          <p:nvPr>
            <p:ph type="title"/>
          </p:nvPr>
        </p:nvSpPr>
        <p:spPr/>
        <p:txBody>
          <a:bodyPr/>
          <a:lstStyle/>
          <a:p>
            <a:r>
              <a:rPr lang="en-US" dirty="0"/>
              <a:t>Agenda</a:t>
            </a:r>
          </a:p>
        </p:txBody>
      </p:sp>
      <p:pic>
        <p:nvPicPr>
          <p:cNvPr id="5" name="Picture 4">
            <a:extLst>
              <a:ext uri="{FF2B5EF4-FFF2-40B4-BE49-F238E27FC236}">
                <a16:creationId xmlns:a16="http://schemas.microsoft.com/office/drawing/2014/main" id="{39AFC7BB-838B-4E3E-89F6-C6341FBAE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828800"/>
            <a:ext cx="5715000" cy="5010150"/>
          </a:xfrm>
          <a:prstGeom prst="rect">
            <a:avLst/>
          </a:prstGeom>
        </p:spPr>
      </p:pic>
      <p:sp>
        <p:nvSpPr>
          <p:cNvPr id="3" name="Content Placeholder 2">
            <a:extLst>
              <a:ext uri="{FF2B5EF4-FFF2-40B4-BE49-F238E27FC236}">
                <a16:creationId xmlns:a16="http://schemas.microsoft.com/office/drawing/2014/main" id="{FE7B1222-5CB5-44B5-8AC0-E2AE244970AB}"/>
              </a:ext>
            </a:extLst>
          </p:cNvPr>
          <p:cNvSpPr>
            <a:spLocks noGrp="1"/>
          </p:cNvSpPr>
          <p:nvPr>
            <p:ph idx="1"/>
          </p:nvPr>
        </p:nvSpPr>
        <p:spPr>
          <a:xfrm>
            <a:off x="731837" y="1828800"/>
            <a:ext cx="13166725" cy="5797550"/>
          </a:xfrm>
        </p:spPr>
        <p:txBody>
          <a:bodyPr/>
          <a:lstStyle/>
          <a:p>
            <a:r>
              <a:rPr lang="en-US" dirty="0"/>
              <a:t>ICT Career Choices</a:t>
            </a:r>
          </a:p>
          <a:p>
            <a:r>
              <a:rPr lang="en-US" dirty="0"/>
              <a:t>Training and Education</a:t>
            </a:r>
          </a:p>
          <a:p>
            <a:r>
              <a:rPr lang="en-US" dirty="0"/>
              <a:t>Certifications/Credentialing</a:t>
            </a:r>
          </a:p>
          <a:p>
            <a:r>
              <a:rPr lang="en-US" dirty="0"/>
              <a:t>BICSI Volunteerism</a:t>
            </a:r>
          </a:p>
          <a:p>
            <a:r>
              <a:rPr lang="en-US" dirty="0"/>
              <a:t>Becoming a Mentor</a:t>
            </a:r>
          </a:p>
          <a:p>
            <a:pPr marL="0" indent="0">
              <a:buNone/>
            </a:pPr>
            <a:endParaRPr lang="en-US" dirty="0"/>
          </a:p>
        </p:txBody>
      </p:sp>
    </p:spTree>
    <p:extLst>
      <p:ext uri="{BB962C8B-B14F-4D97-AF65-F5344CB8AC3E}">
        <p14:creationId xmlns:p14="http://schemas.microsoft.com/office/powerpoint/2010/main" val="2446114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C16C-E411-4E92-A7A8-D71636EE90FF}"/>
              </a:ext>
            </a:extLst>
          </p:cNvPr>
          <p:cNvSpPr>
            <a:spLocks noGrp="1"/>
          </p:cNvSpPr>
          <p:nvPr>
            <p:ph type="title"/>
          </p:nvPr>
        </p:nvSpPr>
        <p:spPr/>
        <p:txBody>
          <a:bodyPr/>
          <a:lstStyle/>
          <a:p>
            <a:r>
              <a:rPr lang="en-US" dirty="0"/>
              <a:t>Embrace Change</a:t>
            </a:r>
          </a:p>
        </p:txBody>
      </p:sp>
      <p:pic>
        <p:nvPicPr>
          <p:cNvPr id="5" name="Picture 4" descr="A close up of a street sign hanging from a pole&#10;&#10;Description generated with very high confidence">
            <a:extLst>
              <a:ext uri="{FF2B5EF4-FFF2-40B4-BE49-F238E27FC236}">
                <a16:creationId xmlns:a16="http://schemas.microsoft.com/office/drawing/2014/main" id="{FB4B3BFC-94BD-4419-A38E-438D27FBF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415143"/>
            <a:ext cx="10444480" cy="6527800"/>
          </a:xfrm>
          <a:prstGeom prst="rect">
            <a:avLst/>
          </a:prstGeom>
        </p:spPr>
      </p:pic>
    </p:spTree>
    <p:extLst>
      <p:ext uri="{BB962C8B-B14F-4D97-AF65-F5344CB8AC3E}">
        <p14:creationId xmlns:p14="http://schemas.microsoft.com/office/powerpoint/2010/main" val="822307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A group of people posing for a photo&#10;&#10;Description generated with very high confidence">
            <a:extLst>
              <a:ext uri="{FF2B5EF4-FFF2-40B4-BE49-F238E27FC236}">
                <a16:creationId xmlns:a16="http://schemas.microsoft.com/office/drawing/2014/main" id="{352A9CD0-EDFB-427A-8670-4A09767AA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799" y="4596861"/>
            <a:ext cx="4672290" cy="3312895"/>
          </a:xfrm>
          <a:prstGeom prst="rect">
            <a:avLst/>
          </a:prstGeom>
        </p:spPr>
      </p:pic>
      <p:sp>
        <p:nvSpPr>
          <p:cNvPr id="2" name="Title 1">
            <a:extLst>
              <a:ext uri="{FF2B5EF4-FFF2-40B4-BE49-F238E27FC236}">
                <a16:creationId xmlns:a16="http://schemas.microsoft.com/office/drawing/2014/main" id="{3D4FDF72-56E0-4B44-8037-0AAE1E612F69}"/>
              </a:ext>
            </a:extLst>
          </p:cNvPr>
          <p:cNvSpPr>
            <a:spLocks noGrp="1"/>
          </p:cNvSpPr>
          <p:nvPr>
            <p:ph type="title"/>
          </p:nvPr>
        </p:nvSpPr>
        <p:spPr/>
        <p:txBody>
          <a:bodyPr/>
          <a:lstStyle/>
          <a:p>
            <a:r>
              <a:rPr lang="en-US" dirty="0"/>
              <a:t>Carol Everett Oliver, RCDD, ESS</a:t>
            </a:r>
          </a:p>
        </p:txBody>
      </p:sp>
      <p:pic>
        <p:nvPicPr>
          <p:cNvPr id="5" name="Content Placeholder 4" descr="A person standing on a dirt field&#10;&#10;Description generated with very high confidence">
            <a:extLst>
              <a:ext uri="{FF2B5EF4-FFF2-40B4-BE49-F238E27FC236}">
                <a16:creationId xmlns:a16="http://schemas.microsoft.com/office/drawing/2014/main" id="{8AC425DE-CB60-40B2-9698-6245F036136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9748" r="16294"/>
          <a:stretch/>
        </p:blipFill>
        <p:spPr>
          <a:xfrm>
            <a:off x="540387" y="1685370"/>
            <a:ext cx="2292039" cy="2757552"/>
          </a:xfrm>
        </p:spPr>
      </p:pic>
      <p:pic>
        <p:nvPicPr>
          <p:cNvPr id="9" name="Picture 8" descr="A person standing in front of a door&#10;&#10;Description generated with very high confidence">
            <a:extLst>
              <a:ext uri="{FF2B5EF4-FFF2-40B4-BE49-F238E27FC236}">
                <a16:creationId xmlns:a16="http://schemas.microsoft.com/office/drawing/2014/main" id="{25F0F01C-BFA4-457C-ABF2-DF2943173DDD}"/>
              </a:ext>
            </a:extLst>
          </p:cNvPr>
          <p:cNvPicPr>
            <a:picLocks noChangeAspect="1"/>
          </p:cNvPicPr>
          <p:nvPr/>
        </p:nvPicPr>
        <p:blipFill rotWithShape="1">
          <a:blip r:embed="rId5">
            <a:extLst>
              <a:ext uri="{28A0092B-C50C-407E-A947-70E740481C1C}">
                <a14:useLocalDpi xmlns:a14="http://schemas.microsoft.com/office/drawing/2010/main" val="0"/>
              </a:ext>
            </a:extLst>
          </a:blip>
          <a:srcRect l="17036" r="19950"/>
          <a:stretch/>
        </p:blipFill>
        <p:spPr>
          <a:xfrm>
            <a:off x="9342014" y="1784174"/>
            <a:ext cx="2514600" cy="2544329"/>
          </a:xfrm>
          <a:prstGeom prst="rect">
            <a:avLst/>
          </a:prstGeom>
        </p:spPr>
      </p:pic>
      <p:pic>
        <p:nvPicPr>
          <p:cNvPr id="13" name="Picture 12" descr="A picture containing indoor&#10;&#10;Description generated with high confidence">
            <a:extLst>
              <a:ext uri="{FF2B5EF4-FFF2-40B4-BE49-F238E27FC236}">
                <a16:creationId xmlns:a16="http://schemas.microsoft.com/office/drawing/2014/main" id="{D5F02F54-EE44-4C6B-9B07-9B8AA25762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460" y="1685370"/>
            <a:ext cx="3772927" cy="2627439"/>
          </a:xfrm>
          <a:prstGeom prst="rect">
            <a:avLst/>
          </a:prstGeom>
        </p:spPr>
      </p:pic>
      <p:pic>
        <p:nvPicPr>
          <p:cNvPr id="19" name="Picture 18" descr="A group of people posing for a photo&#10;&#10;Description generated with very high confidence">
            <a:extLst>
              <a:ext uri="{FF2B5EF4-FFF2-40B4-BE49-F238E27FC236}">
                <a16:creationId xmlns:a16="http://schemas.microsoft.com/office/drawing/2014/main" id="{15ECD7B5-FEBA-430A-AEE5-27818C5F0959}"/>
              </a:ext>
            </a:extLst>
          </p:cNvPr>
          <p:cNvPicPr>
            <a:picLocks noChangeAspect="1"/>
          </p:cNvPicPr>
          <p:nvPr/>
        </p:nvPicPr>
        <p:blipFill rotWithShape="1">
          <a:blip r:embed="rId7">
            <a:extLst>
              <a:ext uri="{28A0092B-C50C-407E-A947-70E740481C1C}">
                <a14:useLocalDpi xmlns:a14="http://schemas.microsoft.com/office/drawing/2010/main" val="0"/>
              </a:ext>
            </a:extLst>
          </a:blip>
          <a:srcRect l="12162" t="11951" r="4400" b="2911"/>
          <a:stretch/>
        </p:blipFill>
        <p:spPr>
          <a:xfrm>
            <a:off x="3167293" y="1711408"/>
            <a:ext cx="1747300" cy="2627439"/>
          </a:xfrm>
          <a:prstGeom prst="rect">
            <a:avLst/>
          </a:prstGeom>
        </p:spPr>
      </p:pic>
      <p:pic>
        <p:nvPicPr>
          <p:cNvPr id="25" name="Picture 24" descr="A store front at night&#10;&#10;Description generated with very high confidence">
            <a:extLst>
              <a:ext uri="{FF2B5EF4-FFF2-40B4-BE49-F238E27FC236}">
                <a16:creationId xmlns:a16="http://schemas.microsoft.com/office/drawing/2014/main" id="{82D10B3A-AF42-4F4E-AF92-AD4603F7F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385" y="4738520"/>
            <a:ext cx="3772928" cy="2829696"/>
          </a:xfrm>
          <a:prstGeom prst="rect">
            <a:avLst/>
          </a:prstGeom>
        </p:spPr>
      </p:pic>
      <p:pic>
        <p:nvPicPr>
          <p:cNvPr id="27" name="Picture 26" descr="A group of people posing for the camera&#10;&#10;Description generated with very high confidence">
            <a:extLst>
              <a:ext uri="{FF2B5EF4-FFF2-40B4-BE49-F238E27FC236}">
                <a16:creationId xmlns:a16="http://schemas.microsoft.com/office/drawing/2014/main" id="{2F600C4E-EAC6-4A21-8B94-A880AB364F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81093" y="4684036"/>
            <a:ext cx="2385096" cy="2374704"/>
          </a:xfrm>
          <a:prstGeom prst="rect">
            <a:avLst/>
          </a:prstGeom>
        </p:spPr>
      </p:pic>
      <p:pic>
        <p:nvPicPr>
          <p:cNvPr id="35" name="Picture 34">
            <a:extLst>
              <a:ext uri="{FF2B5EF4-FFF2-40B4-BE49-F238E27FC236}">
                <a16:creationId xmlns:a16="http://schemas.microsoft.com/office/drawing/2014/main" id="{E93E925D-E6F0-4C6E-ADF9-0CE94152773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739" r="8537"/>
          <a:stretch/>
        </p:blipFill>
        <p:spPr>
          <a:xfrm>
            <a:off x="12060291" y="1784175"/>
            <a:ext cx="2385096" cy="2459724"/>
          </a:xfrm>
          <a:prstGeom prst="rect">
            <a:avLst/>
          </a:prstGeom>
        </p:spPr>
      </p:pic>
      <p:sp>
        <p:nvSpPr>
          <p:cNvPr id="37" name="Arrow: Notched Right 36">
            <a:extLst>
              <a:ext uri="{FF2B5EF4-FFF2-40B4-BE49-F238E27FC236}">
                <a16:creationId xmlns:a16="http://schemas.microsoft.com/office/drawing/2014/main" id="{1DBA7991-2424-4537-919F-73772ADFFF51}"/>
              </a:ext>
            </a:extLst>
          </p:cNvPr>
          <p:cNvSpPr/>
          <p:nvPr/>
        </p:nvSpPr>
        <p:spPr>
          <a:xfrm>
            <a:off x="2590800" y="3014037"/>
            <a:ext cx="914400" cy="7620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Notched Right 37">
            <a:extLst>
              <a:ext uri="{FF2B5EF4-FFF2-40B4-BE49-F238E27FC236}">
                <a16:creationId xmlns:a16="http://schemas.microsoft.com/office/drawing/2014/main" id="{A3187247-E12C-43B5-AE50-C0B3ED41C52B}"/>
              </a:ext>
            </a:extLst>
          </p:cNvPr>
          <p:cNvSpPr/>
          <p:nvPr/>
        </p:nvSpPr>
        <p:spPr>
          <a:xfrm>
            <a:off x="4777020" y="2999089"/>
            <a:ext cx="914400" cy="7620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Notched Right 38">
            <a:extLst>
              <a:ext uri="{FF2B5EF4-FFF2-40B4-BE49-F238E27FC236}">
                <a16:creationId xmlns:a16="http://schemas.microsoft.com/office/drawing/2014/main" id="{C40A6B29-71BF-4F19-B0F6-C97014DAB51C}"/>
              </a:ext>
            </a:extLst>
          </p:cNvPr>
          <p:cNvSpPr/>
          <p:nvPr/>
        </p:nvSpPr>
        <p:spPr>
          <a:xfrm>
            <a:off x="8732520" y="2999089"/>
            <a:ext cx="783412" cy="7620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Notched Right 40">
            <a:extLst>
              <a:ext uri="{FF2B5EF4-FFF2-40B4-BE49-F238E27FC236}">
                <a16:creationId xmlns:a16="http://schemas.microsoft.com/office/drawing/2014/main" id="{11306795-AB53-4E6D-AF31-BDC6A83BE145}"/>
              </a:ext>
            </a:extLst>
          </p:cNvPr>
          <p:cNvSpPr/>
          <p:nvPr/>
        </p:nvSpPr>
        <p:spPr>
          <a:xfrm>
            <a:off x="11540850" y="2999089"/>
            <a:ext cx="783412" cy="7620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Notched Right 44">
            <a:extLst>
              <a:ext uri="{FF2B5EF4-FFF2-40B4-BE49-F238E27FC236}">
                <a16:creationId xmlns:a16="http://schemas.microsoft.com/office/drawing/2014/main" id="{63A3D8E1-1D81-4CB6-BEFA-00D9B49D0F49}"/>
              </a:ext>
            </a:extLst>
          </p:cNvPr>
          <p:cNvSpPr/>
          <p:nvPr/>
        </p:nvSpPr>
        <p:spPr>
          <a:xfrm>
            <a:off x="161717" y="6124933"/>
            <a:ext cx="914400" cy="7620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Notched Right 45">
            <a:extLst>
              <a:ext uri="{FF2B5EF4-FFF2-40B4-BE49-F238E27FC236}">
                <a16:creationId xmlns:a16="http://schemas.microsoft.com/office/drawing/2014/main" id="{9124FD98-F35F-4055-94BF-8338A07D2252}"/>
              </a:ext>
            </a:extLst>
          </p:cNvPr>
          <p:cNvSpPr/>
          <p:nvPr/>
        </p:nvSpPr>
        <p:spPr>
          <a:xfrm>
            <a:off x="4745972" y="5765866"/>
            <a:ext cx="914400" cy="7620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Notched Right 46">
            <a:extLst>
              <a:ext uri="{FF2B5EF4-FFF2-40B4-BE49-F238E27FC236}">
                <a16:creationId xmlns:a16="http://schemas.microsoft.com/office/drawing/2014/main" id="{2DD23780-2315-405C-BC51-15F2C7990EC0}"/>
              </a:ext>
            </a:extLst>
          </p:cNvPr>
          <p:cNvSpPr/>
          <p:nvPr/>
        </p:nvSpPr>
        <p:spPr>
          <a:xfrm>
            <a:off x="10626716" y="5792384"/>
            <a:ext cx="914400" cy="7620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68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C16C-E411-4E92-A7A8-D71636EE90FF}"/>
              </a:ext>
            </a:extLst>
          </p:cNvPr>
          <p:cNvSpPr>
            <a:spLocks noGrp="1"/>
          </p:cNvSpPr>
          <p:nvPr>
            <p:ph type="title"/>
          </p:nvPr>
        </p:nvSpPr>
        <p:spPr/>
        <p:txBody>
          <a:bodyPr/>
          <a:lstStyle/>
          <a:p>
            <a:r>
              <a:rPr lang="en-US" dirty="0"/>
              <a:t>Career Choices</a:t>
            </a:r>
          </a:p>
        </p:txBody>
      </p:sp>
      <p:pic>
        <p:nvPicPr>
          <p:cNvPr id="5" name="Picture 2">
            <a:extLst>
              <a:ext uri="{FF2B5EF4-FFF2-40B4-BE49-F238E27FC236}">
                <a16:creationId xmlns:a16="http://schemas.microsoft.com/office/drawing/2014/main" id="{C8CA339B-611A-4DF3-A753-7508455E39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400" y="1524000"/>
            <a:ext cx="5646924" cy="2998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DSC_5316.JPG">
            <a:extLst>
              <a:ext uri="{FF2B5EF4-FFF2-40B4-BE49-F238E27FC236}">
                <a16:creationId xmlns:a16="http://schemas.microsoft.com/office/drawing/2014/main" id="{7E0A9D4F-0064-4D17-BD50-4F7584266E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1200" y="1524000"/>
            <a:ext cx="3164860" cy="2998290"/>
          </a:xfrm>
          <a:prstGeom prst="rect">
            <a:avLst/>
          </a:prstGeom>
        </p:spPr>
      </p:pic>
      <p:pic>
        <p:nvPicPr>
          <p:cNvPr id="10" name="Picture 9" descr="A person standing in front of a computer&#10;&#10;Description generated with very high confidence">
            <a:extLst>
              <a:ext uri="{FF2B5EF4-FFF2-40B4-BE49-F238E27FC236}">
                <a16:creationId xmlns:a16="http://schemas.microsoft.com/office/drawing/2014/main" id="{681191E8-144B-4966-A1CC-C582E11AA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742" y="4522290"/>
            <a:ext cx="5555895" cy="2792910"/>
          </a:xfrm>
          <a:prstGeom prst="rect">
            <a:avLst/>
          </a:prstGeom>
        </p:spPr>
      </p:pic>
      <p:pic>
        <p:nvPicPr>
          <p:cNvPr id="12" name="Picture 11" descr="A person standing in a room&#10;&#10;Description generated with high confidence">
            <a:extLst>
              <a:ext uri="{FF2B5EF4-FFF2-40B4-BE49-F238E27FC236}">
                <a16:creationId xmlns:a16="http://schemas.microsoft.com/office/drawing/2014/main" id="{8FF341DB-A030-4ACF-ADF8-11DF166CEA0D}"/>
              </a:ext>
            </a:extLst>
          </p:cNvPr>
          <p:cNvPicPr>
            <a:picLocks noChangeAspect="1"/>
          </p:cNvPicPr>
          <p:nvPr/>
        </p:nvPicPr>
        <p:blipFill rotWithShape="1">
          <a:blip r:embed="rId6">
            <a:extLst>
              <a:ext uri="{28A0092B-C50C-407E-A947-70E740481C1C}">
                <a14:useLocalDpi xmlns:a14="http://schemas.microsoft.com/office/drawing/2010/main" val="0"/>
              </a:ext>
            </a:extLst>
          </a:blip>
          <a:srcRect b="10875"/>
          <a:stretch/>
        </p:blipFill>
        <p:spPr>
          <a:xfrm>
            <a:off x="8927485" y="1526973"/>
            <a:ext cx="5550515" cy="3066798"/>
          </a:xfrm>
          <a:prstGeom prst="rect">
            <a:avLst/>
          </a:prstGeom>
        </p:spPr>
      </p:pic>
      <p:pic>
        <p:nvPicPr>
          <p:cNvPr id="14" name="Picture 13" descr="A person standing in front of a store&#10;&#10;Description generated with high confidence">
            <a:extLst>
              <a:ext uri="{FF2B5EF4-FFF2-40B4-BE49-F238E27FC236}">
                <a16:creationId xmlns:a16="http://schemas.microsoft.com/office/drawing/2014/main" id="{2C9E804B-392F-4AC8-957B-A3B112FFB1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6384" y="4522291"/>
            <a:ext cx="3412028" cy="2792910"/>
          </a:xfrm>
          <a:prstGeom prst="rect">
            <a:avLst/>
          </a:prstGeom>
        </p:spPr>
      </p:pic>
      <p:pic>
        <p:nvPicPr>
          <p:cNvPr id="15" name="Picture 14">
            <a:extLst>
              <a:ext uri="{FF2B5EF4-FFF2-40B4-BE49-F238E27FC236}">
                <a16:creationId xmlns:a16="http://schemas.microsoft.com/office/drawing/2014/main" id="{AD3AD915-42B1-4247-A9EB-2AE7C0983F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40503" y="4565833"/>
            <a:ext cx="2146497" cy="2771138"/>
          </a:xfrm>
          <a:prstGeom prst="rect">
            <a:avLst/>
          </a:prstGeom>
        </p:spPr>
      </p:pic>
      <p:pic>
        <p:nvPicPr>
          <p:cNvPr id="19" name="Picture 18" descr="A circuit board&#10;&#10;Description generated with high confidence">
            <a:extLst>
              <a:ext uri="{FF2B5EF4-FFF2-40B4-BE49-F238E27FC236}">
                <a16:creationId xmlns:a16="http://schemas.microsoft.com/office/drawing/2014/main" id="{E3C1C2B2-E4CD-45B5-A607-37EDB06A06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5329" y="4572000"/>
            <a:ext cx="4096471" cy="2732314"/>
          </a:xfrm>
          <a:prstGeom prst="rect">
            <a:avLst/>
          </a:prstGeom>
        </p:spPr>
      </p:pic>
    </p:spTree>
    <p:extLst>
      <p:ext uri="{BB962C8B-B14F-4D97-AF65-F5344CB8AC3E}">
        <p14:creationId xmlns:p14="http://schemas.microsoft.com/office/powerpoint/2010/main" val="3935576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C16C-E411-4E92-A7A8-D71636EE90FF}"/>
              </a:ext>
            </a:extLst>
          </p:cNvPr>
          <p:cNvSpPr>
            <a:spLocks noGrp="1"/>
          </p:cNvSpPr>
          <p:nvPr>
            <p:ph type="title"/>
          </p:nvPr>
        </p:nvSpPr>
        <p:spPr/>
        <p:txBody>
          <a:bodyPr/>
          <a:lstStyle/>
          <a:p>
            <a:r>
              <a:rPr lang="en-US" dirty="0"/>
              <a:t>Cathy Dunn, RCDD</a:t>
            </a:r>
          </a:p>
        </p:txBody>
      </p:sp>
      <p:pic>
        <p:nvPicPr>
          <p:cNvPr id="5" name="Content Placeholder 4" descr="A group of people on a stage&#10;&#10;Description generated with very high confidence">
            <a:extLst>
              <a:ext uri="{FF2B5EF4-FFF2-40B4-BE49-F238E27FC236}">
                <a16:creationId xmlns:a16="http://schemas.microsoft.com/office/drawing/2014/main" id="{64B9DD00-52DF-4041-91F8-737BD60924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86200" y="1837941"/>
            <a:ext cx="5126736" cy="3845052"/>
          </a:xfrm>
        </p:spPr>
      </p:pic>
      <p:pic>
        <p:nvPicPr>
          <p:cNvPr id="7" name="Picture 6">
            <a:extLst>
              <a:ext uri="{FF2B5EF4-FFF2-40B4-BE49-F238E27FC236}">
                <a16:creationId xmlns:a16="http://schemas.microsoft.com/office/drawing/2014/main" id="{7FEDCF45-D2CD-449B-8BC2-79D235AFA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38" y="1981898"/>
            <a:ext cx="2667854" cy="3557139"/>
          </a:xfrm>
          <a:prstGeom prst="rect">
            <a:avLst/>
          </a:prstGeom>
        </p:spPr>
      </p:pic>
      <p:pic>
        <p:nvPicPr>
          <p:cNvPr id="9" name="Picture 8" descr="Two people standing in front of a stage&#10;&#10;Description generated with high confidence">
            <a:extLst>
              <a:ext uri="{FF2B5EF4-FFF2-40B4-BE49-F238E27FC236}">
                <a16:creationId xmlns:a16="http://schemas.microsoft.com/office/drawing/2014/main" id="{E1234C65-B404-4B37-A614-F11D5501C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1906" y="1942650"/>
            <a:ext cx="4486656" cy="3740343"/>
          </a:xfrm>
          <a:prstGeom prst="rect">
            <a:avLst/>
          </a:prstGeom>
        </p:spPr>
      </p:pic>
      <p:sp>
        <p:nvSpPr>
          <p:cNvPr id="10" name="Rectangle 9">
            <a:extLst>
              <a:ext uri="{FF2B5EF4-FFF2-40B4-BE49-F238E27FC236}">
                <a16:creationId xmlns:a16="http://schemas.microsoft.com/office/drawing/2014/main" id="{2A52F6FD-545D-49F4-AFA5-0393001FC511}"/>
              </a:ext>
            </a:extLst>
          </p:cNvPr>
          <p:cNvSpPr/>
          <p:nvPr/>
        </p:nvSpPr>
        <p:spPr>
          <a:xfrm>
            <a:off x="319150" y="6022327"/>
            <a:ext cx="14484158" cy="369332"/>
          </a:xfrm>
          <a:prstGeom prst="rect">
            <a:avLst/>
          </a:prstGeom>
        </p:spPr>
        <p:txBody>
          <a:bodyPr wrap="none">
            <a:spAutoFit/>
          </a:bodyPr>
          <a:lstStyle/>
          <a:p>
            <a:r>
              <a:rPr lang="en-US" dirty="0"/>
              <a:t>BICSI’s first Woman of the Year, Won Committee Member of the year; MOD Committee; Sales Representative – Cabling Skills Challenge</a:t>
            </a:r>
          </a:p>
        </p:txBody>
      </p:sp>
    </p:spTree>
    <p:extLst>
      <p:ext uri="{BB962C8B-B14F-4D97-AF65-F5344CB8AC3E}">
        <p14:creationId xmlns:p14="http://schemas.microsoft.com/office/powerpoint/2010/main" val="386594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9661D-5F4D-481A-8F20-5DEC9A8C966C}"/>
              </a:ext>
            </a:extLst>
          </p:cNvPr>
          <p:cNvSpPr>
            <a:spLocks noGrp="1"/>
          </p:cNvSpPr>
          <p:nvPr>
            <p:ph type="title"/>
          </p:nvPr>
        </p:nvSpPr>
        <p:spPr/>
        <p:txBody>
          <a:bodyPr/>
          <a:lstStyle/>
          <a:p>
            <a:r>
              <a:rPr lang="en-US" dirty="0"/>
              <a:t>Training and Education</a:t>
            </a:r>
          </a:p>
        </p:txBody>
      </p:sp>
      <p:sp>
        <p:nvSpPr>
          <p:cNvPr id="3" name="Content Placeholder 2">
            <a:extLst>
              <a:ext uri="{FF2B5EF4-FFF2-40B4-BE49-F238E27FC236}">
                <a16:creationId xmlns:a16="http://schemas.microsoft.com/office/drawing/2014/main" id="{376A17AD-3D22-4487-9149-F915A9AD9B4E}"/>
              </a:ext>
            </a:extLst>
          </p:cNvPr>
          <p:cNvSpPr>
            <a:spLocks noGrp="1"/>
          </p:cNvSpPr>
          <p:nvPr>
            <p:ph idx="1"/>
          </p:nvPr>
        </p:nvSpPr>
        <p:spPr>
          <a:xfrm>
            <a:off x="381001" y="1752600"/>
            <a:ext cx="9144000" cy="5797550"/>
          </a:xfrm>
        </p:spPr>
        <p:txBody>
          <a:bodyPr/>
          <a:lstStyle/>
          <a:p>
            <a:r>
              <a:rPr lang="en-US" sz="3600" dirty="0"/>
              <a:t>BICSI CONNECT Web-based training </a:t>
            </a:r>
          </a:p>
          <a:p>
            <a:r>
              <a:rPr lang="en-US" sz="3600" dirty="0"/>
              <a:t>BICSI Webinars Instructor-led courses online </a:t>
            </a:r>
          </a:p>
          <a:p>
            <a:r>
              <a:rPr lang="en-US" sz="3600" dirty="0"/>
              <a:t>On-Site Classes BICSI Training Delivery Specialists</a:t>
            </a:r>
          </a:p>
          <a:p>
            <a:r>
              <a:rPr lang="en-US" sz="3600" dirty="0"/>
              <a:t>Open Enrollment Courses </a:t>
            </a:r>
          </a:p>
          <a:p>
            <a:r>
              <a:rPr lang="en-US" sz="3600" dirty="0"/>
              <a:t>Authorized Training Facilities and Authorized Design Training Providers (ATF/ADTP) BICSI courses offered at approved locations by licensed instructors</a:t>
            </a:r>
          </a:p>
        </p:txBody>
      </p:sp>
      <p:pic>
        <p:nvPicPr>
          <p:cNvPr id="4" name="Picture 3">
            <a:extLst>
              <a:ext uri="{FF2B5EF4-FFF2-40B4-BE49-F238E27FC236}">
                <a16:creationId xmlns:a16="http://schemas.microsoft.com/office/drawing/2014/main" id="{80CC2F11-A34A-463B-B8DA-83E8917275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113" t="9339" r="8762" b="10553"/>
          <a:stretch/>
        </p:blipFill>
        <p:spPr>
          <a:xfrm>
            <a:off x="9434298" y="1735015"/>
            <a:ext cx="5196102" cy="4736123"/>
          </a:xfrm>
          <a:prstGeom prst="rect">
            <a:avLst/>
          </a:prstGeom>
        </p:spPr>
      </p:pic>
      <p:pic>
        <p:nvPicPr>
          <p:cNvPr id="5" name="Picture 4">
            <a:extLst>
              <a:ext uri="{FF2B5EF4-FFF2-40B4-BE49-F238E27FC236}">
                <a16:creationId xmlns:a16="http://schemas.microsoft.com/office/drawing/2014/main" id="{9B3993D1-F951-483F-9C62-291CD8654A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834"/>
          <a:stretch/>
        </p:blipFill>
        <p:spPr>
          <a:xfrm>
            <a:off x="12380580" y="1758462"/>
            <a:ext cx="2021220" cy="1717675"/>
          </a:xfrm>
          <a:prstGeom prst="rect">
            <a:avLst/>
          </a:prstGeom>
        </p:spPr>
      </p:pic>
    </p:spTree>
    <p:extLst>
      <p:ext uri="{BB962C8B-B14F-4D97-AF65-F5344CB8AC3E}">
        <p14:creationId xmlns:p14="http://schemas.microsoft.com/office/powerpoint/2010/main" val="3162134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4E1DF-9736-4439-95C1-8C5A04DFC132}"/>
              </a:ext>
            </a:extLst>
          </p:cNvPr>
          <p:cNvSpPr>
            <a:spLocks noGrp="1"/>
          </p:cNvSpPr>
          <p:nvPr>
            <p:ph type="title"/>
          </p:nvPr>
        </p:nvSpPr>
        <p:spPr/>
        <p:txBody>
          <a:bodyPr/>
          <a:lstStyle/>
          <a:p>
            <a:r>
              <a:rPr lang="en-US" dirty="0"/>
              <a:t>Ashley Wills, RCDD, DCDC, OSP</a:t>
            </a:r>
          </a:p>
        </p:txBody>
      </p:sp>
      <p:pic>
        <p:nvPicPr>
          <p:cNvPr id="6" name="Picture 5" descr="A person standing in front of a sign posing for the camera&#10;&#10;Description generated with very high confidence">
            <a:extLst>
              <a:ext uri="{FF2B5EF4-FFF2-40B4-BE49-F238E27FC236}">
                <a16:creationId xmlns:a16="http://schemas.microsoft.com/office/drawing/2014/main" id="{6FC4FDD5-2ABC-4CC3-99F6-363D671BE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120" y="2057401"/>
            <a:ext cx="5618560" cy="3749039"/>
          </a:xfrm>
          <a:prstGeom prst="rect">
            <a:avLst/>
          </a:prstGeom>
        </p:spPr>
      </p:pic>
      <p:pic>
        <p:nvPicPr>
          <p:cNvPr id="8" name="Picture 7" descr="A group of people sitting at a table posing for the camera&#10;&#10;Description generated with very high confidence">
            <a:extLst>
              <a:ext uri="{FF2B5EF4-FFF2-40B4-BE49-F238E27FC236}">
                <a16:creationId xmlns:a16="http://schemas.microsoft.com/office/drawing/2014/main" id="{3D37113A-798F-46BE-AB61-658340CD9B5A}"/>
              </a:ext>
            </a:extLst>
          </p:cNvPr>
          <p:cNvPicPr>
            <a:picLocks noChangeAspect="1"/>
          </p:cNvPicPr>
          <p:nvPr/>
        </p:nvPicPr>
        <p:blipFill rotWithShape="1">
          <a:blip r:embed="rId4">
            <a:extLst>
              <a:ext uri="{28A0092B-C50C-407E-A947-70E740481C1C}">
                <a14:useLocalDpi xmlns:a14="http://schemas.microsoft.com/office/drawing/2010/main" val="0"/>
              </a:ext>
            </a:extLst>
          </a:blip>
          <a:srcRect r="11924"/>
          <a:stretch/>
        </p:blipFill>
        <p:spPr>
          <a:xfrm>
            <a:off x="457200" y="2057399"/>
            <a:ext cx="4191000" cy="3788019"/>
          </a:xfrm>
          <a:prstGeom prst="rect">
            <a:avLst/>
          </a:prstGeom>
        </p:spPr>
      </p:pic>
      <p:sp>
        <p:nvSpPr>
          <p:cNvPr id="9" name="Rectangle 8">
            <a:extLst>
              <a:ext uri="{FF2B5EF4-FFF2-40B4-BE49-F238E27FC236}">
                <a16:creationId xmlns:a16="http://schemas.microsoft.com/office/drawing/2014/main" id="{F56F6D86-ABDE-4AE1-A7D8-4488718A0971}"/>
              </a:ext>
            </a:extLst>
          </p:cNvPr>
          <p:cNvSpPr/>
          <p:nvPr/>
        </p:nvSpPr>
        <p:spPr>
          <a:xfrm>
            <a:off x="1526078" y="6099780"/>
            <a:ext cx="11085022" cy="400110"/>
          </a:xfrm>
          <a:prstGeom prst="rect">
            <a:avLst/>
          </a:prstGeom>
        </p:spPr>
        <p:txBody>
          <a:bodyPr wrap="none">
            <a:spAutoFit/>
          </a:bodyPr>
          <a:lstStyle/>
          <a:p>
            <a:r>
              <a:rPr lang="en-US" sz="2000" dirty="0">
                <a:latin typeface="+mn-lt"/>
              </a:rPr>
              <a:t>BICSI’s first Emerging Professional Recipient; MOD Committee Chair; Three-time credential holder;  Mom</a:t>
            </a:r>
          </a:p>
        </p:txBody>
      </p:sp>
      <p:pic>
        <p:nvPicPr>
          <p:cNvPr id="5" name="Picture 4" descr="A group of people posing for the camera&#10;&#10;Description generated with very high confidence">
            <a:extLst>
              <a:ext uri="{FF2B5EF4-FFF2-40B4-BE49-F238E27FC236}">
                <a16:creationId xmlns:a16="http://schemas.microsoft.com/office/drawing/2014/main" id="{BD0358EE-8ECC-4B30-B04D-E550CBED4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3567" y="2087880"/>
            <a:ext cx="3715834" cy="3718560"/>
          </a:xfrm>
          <a:prstGeom prst="rect">
            <a:avLst/>
          </a:prstGeom>
        </p:spPr>
      </p:pic>
    </p:spTree>
    <p:extLst>
      <p:ext uri="{BB962C8B-B14F-4D97-AF65-F5344CB8AC3E}">
        <p14:creationId xmlns:p14="http://schemas.microsoft.com/office/powerpoint/2010/main" val="3899534830"/>
      </p:ext>
    </p:extLst>
  </p:cSld>
  <p:clrMapOvr>
    <a:masterClrMapping/>
  </p:clrMapOvr>
</p:sld>
</file>

<file path=ppt/theme/theme1.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14D48BE0C72D468917061FBDC04825" ma:contentTypeVersion="5" ma:contentTypeDescription="Create a new document." ma:contentTypeScope="" ma:versionID="564fd8294b6b899f85143efb6962f1f3">
  <xsd:schema xmlns:xsd="http://www.w3.org/2001/XMLSchema" xmlns:xs="http://www.w3.org/2001/XMLSchema" xmlns:p="http://schemas.microsoft.com/office/2006/metadata/properties" xmlns:ns2="49ac2982-0cd1-4879-8391-529ca8be9136" xmlns:ns3="b6703303-da8a-42c6-bcf1-53cc7992184e" targetNamespace="http://schemas.microsoft.com/office/2006/metadata/properties" ma:root="true" ma:fieldsID="b3259c58b16b75c2b96892b8bb83cc4e" ns2:_="" ns3:_="">
    <xsd:import namespace="49ac2982-0cd1-4879-8391-529ca8be9136"/>
    <xsd:import namespace="b6703303-da8a-42c6-bcf1-53cc799218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c2982-0cd1-4879-8391-529ca8be913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703303-da8a-42c6-bcf1-53cc799218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844D27-62C0-45C9-B0C7-72FCED5A45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c2982-0cd1-4879-8391-529ca8be9136"/>
    <ds:schemaRef ds:uri="b6703303-da8a-42c6-bcf1-53cc799218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A74142-F474-4E9E-9B1C-CFED2E867057}">
  <ds:schemaRefs>
    <ds:schemaRef ds:uri="http://purl.org/dc/elements/1.1/"/>
    <ds:schemaRef ds:uri="http://schemas.microsoft.com/office/2006/metadata/properties"/>
    <ds:schemaRef ds:uri="49ac2982-0cd1-4879-8391-529ca8be913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6703303-da8a-42c6-bcf1-53cc7992184e"/>
    <ds:schemaRef ds:uri="http://www.w3.org/XML/1998/namespace"/>
    <ds:schemaRef ds:uri="http://purl.org/dc/dcmitype/"/>
  </ds:schemaRefs>
</ds:datastoreItem>
</file>

<file path=customXml/itemProps3.xml><?xml version="1.0" encoding="utf-8"?>
<ds:datastoreItem xmlns:ds="http://schemas.openxmlformats.org/officeDocument/2006/customXml" ds:itemID="{591C85C1-8289-48FC-912A-12AA087D93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24045</TotalTime>
  <Words>2624</Words>
  <Application>Microsoft Office PowerPoint</Application>
  <PresentationFormat>Custom</PresentationFormat>
  <Paragraphs>207</Paragraphs>
  <Slides>18</Slides>
  <Notes>18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Aharoni</vt:lpstr>
      <vt:lpstr>Arial</vt:lpstr>
      <vt:lpstr>Bradley Hand ITC</vt:lpstr>
      <vt:lpstr>Calibri</vt:lpstr>
      <vt:lpstr>Freestyle Script</vt:lpstr>
      <vt:lpstr>Wingdings</vt:lpstr>
      <vt:lpstr>7_Custom Design</vt:lpstr>
      <vt:lpstr>Office Theme</vt:lpstr>
      <vt:lpstr>Free to be…you and me in ICT</vt:lpstr>
      <vt:lpstr>Free to be… you and me</vt:lpstr>
      <vt:lpstr>Agenda</vt:lpstr>
      <vt:lpstr>Embrace Change</vt:lpstr>
      <vt:lpstr>Carol Everett Oliver, RCDD, ESS</vt:lpstr>
      <vt:lpstr>Career Choices</vt:lpstr>
      <vt:lpstr>Cathy Dunn, RCDD</vt:lpstr>
      <vt:lpstr>Training and Education</vt:lpstr>
      <vt:lpstr>Ashley Wills, RCDD, DCDC, OSP</vt:lpstr>
      <vt:lpstr>PowerPoint Presentation</vt:lpstr>
      <vt:lpstr>Carrie Goetz, RCDD, NTS</vt:lpstr>
      <vt:lpstr>PowerPoint Presentation</vt:lpstr>
      <vt:lpstr>Denise Pappas</vt:lpstr>
      <vt:lpstr>PowerPoint Presentation</vt:lpstr>
      <vt:lpstr>Betty Bezos, PE • PMP • RCDD, DCDC, OSP, ESS, NTS CDCP-CDFOM-CTDC MSCE · MSEd</vt:lpstr>
      <vt:lpstr>PowerPoint Presentation</vt:lpstr>
      <vt:lpstr>Betsy Conroy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Lorie Carter</dc:creator>
  <cp:lastModifiedBy>Carol Everett Oliver</cp:lastModifiedBy>
  <cp:revision>235</cp:revision>
  <cp:lastPrinted>2019-06-07T17:11:22Z</cp:lastPrinted>
  <dcterms:created xsi:type="dcterms:W3CDTF">2010-01-21T19:13:25Z</dcterms:created>
  <dcterms:modified xsi:type="dcterms:W3CDTF">2019-06-07T20:49:39Z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0x0101003B14D48BE0C72D468917061FBDC04825</vt:lpwstr>
  </property>
</Properties>
</file>