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4" r:id="rId3"/>
    <p:sldId id="270" r:id="rId4"/>
    <p:sldId id="273" r:id="rId5"/>
    <p:sldId id="259" r:id="rId6"/>
    <p:sldId id="268" r:id="rId7"/>
    <p:sldId id="271" r:id="rId8"/>
    <p:sldId id="269" r:id="rId9"/>
    <p:sldId id="272" r:id="rId10"/>
    <p:sldId id="260" r:id="rId11"/>
    <p:sldId id="262" r:id="rId12"/>
    <p:sldId id="264" r:id="rId13"/>
    <p:sldId id="265" r:id="rId14"/>
    <p:sldId id="266" r:id="rId15"/>
    <p:sldId id="261" r:id="rId16"/>
    <p:sldId id="263" r:id="rId17"/>
    <p:sldId id="267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85B3"/>
    <a:srgbClr val="212C1D"/>
    <a:srgbClr val="C96F32"/>
    <a:srgbClr val="4368AA"/>
    <a:srgbClr val="699A48"/>
    <a:srgbClr val="DAA72B"/>
    <a:srgbClr val="FFC000"/>
    <a:srgbClr val="000040"/>
    <a:srgbClr val="C40018"/>
    <a:srgbClr val="FEFD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5B2CA-BE0D-4005-9AB8-448E9ED639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26DBE6-2E07-45EA-B4A9-61A5CB803F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12C4FC-D9E6-4B34-95B0-88C1AB401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0D901-9456-48F6-9340-A9E6628FC1DE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8ECB78-8972-422B-BDD3-170FDABE66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30E465-92E5-45EC-AE79-1626B40C5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08B9-2754-4D77-8E00-E93D80985A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611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9F274-22F7-45B4-AE94-6C1D9304D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D3DDAF-0608-45A8-BA7F-45555178C2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EFEE78-5B8C-45DE-8ED8-93E491AB1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0D901-9456-48F6-9340-A9E6628FC1DE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75858E-78E0-4DF6-BA9E-431661209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372636-F9B5-447F-B8BA-887E275E0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08B9-2754-4D77-8E00-E93D80985A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01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B478E25-DAD5-4368-AE5E-251609A2D4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6DA003-E198-4B5D-9DE7-9D2600884B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B94A82-8108-4C90-B034-522475C4A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0D901-9456-48F6-9340-A9E6628FC1DE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2AF0D3-0643-4C01-9503-FCBA5D867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8A54E8-BD8C-421D-9504-496CC6EB9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08B9-2754-4D77-8E00-E93D80985A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321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6ECE91-9FE3-40FF-8CD1-055B554E1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BC9276-3F7B-40CB-976B-6510F9F940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F5F2D1-B969-460A-A784-303F6BFB4A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0D901-9456-48F6-9340-A9E6628FC1DE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D61A9D-53B9-4A32-9426-165F8BB4B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021401-7D08-4D96-A83C-577D1A13D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08B9-2754-4D77-8E00-E93D80985A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309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E772B0-3A50-4D18-A7FA-AEFF7BECEC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477E86-DD27-4E4F-AAD0-E9676F2EDE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85FB72-D1E8-4D32-995C-CC0FBF5F51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0D901-9456-48F6-9340-A9E6628FC1DE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27518A-60A3-4D60-8A18-4B9EA7F39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CED345-929F-414E-81DB-D7C485649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08B9-2754-4D77-8E00-E93D80985A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916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BDDD2B-8B32-4CBA-85DD-3CE7A9FA2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EA3490-2537-47FE-BE70-D77F01AC63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194B05-4F13-45A6-942D-191AD7F297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2378B5-9529-483A-B4C0-B319E7AD6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0D901-9456-48F6-9340-A9E6628FC1DE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B14A2D-7784-47AF-A42C-1B43CCE09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A5E0A4-B78A-4DBA-9C0B-E2E46B234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08B9-2754-4D77-8E00-E93D80985A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15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E1C41-B7EB-4CE2-826F-94AD5AC6E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30D1F5-18B0-4A8C-8E3E-0E6B9F6E2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7B658D-60D6-46C1-9A25-21A78FC70F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BE9C5EA-6119-4055-889A-88909804F6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A86520-F416-42A0-B8D3-9C83F00578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9181EA2-EEBC-4EB6-BD04-BF4B3ECC5D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0D901-9456-48F6-9340-A9E6628FC1DE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1A6A69-EAD7-466D-BDA8-5DBD28388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B2C8C23-8572-4AA2-81F1-74C358054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08B9-2754-4D77-8E00-E93D80985A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89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A712B5-495C-4F4A-876D-4FACC8847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695AF1-E7EA-44DD-8F66-7171D8499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0D901-9456-48F6-9340-A9E6628FC1DE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9DAA43-D070-4A43-A339-B4F8BD8F3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E3C786-227A-4B29-9973-A3B7B9BDC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08B9-2754-4D77-8E00-E93D80985A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516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38A03B5-0D19-41BB-86AC-B2FA6835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0D901-9456-48F6-9340-A9E6628FC1DE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24DA830-0D88-4823-B6EB-19040ACC3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0B997E-00B2-4701-9B8F-36723B8BB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08B9-2754-4D77-8E00-E93D80985A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41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8B71AA-D497-46DE-A1F3-4B59F49EBB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B02F63-2FF1-4FE3-A6D6-ABF2FF1B6F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C870EC-069C-463E-ACC1-2F8780133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979318-3C35-43CF-83BE-A601AD101C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0D901-9456-48F6-9340-A9E6628FC1DE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45D21F-95B1-48BC-9C5F-A95AFBB479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C60E2A-C6ED-408A-803C-C0BD854A9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08B9-2754-4D77-8E00-E93D80985A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788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AA24AD-F19B-4284-84D3-CD1622A847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E3E768-8DD9-459B-B9A5-A7CD3F6920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EC2266-CE2B-4733-B4B5-80ED543DC2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23C0E0-F019-4F97-B672-CFFCA80F3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0D901-9456-48F6-9340-A9E6628FC1DE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69B493-E16B-4107-A804-2DEF0B135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1FAC6F-E32B-415A-ABB8-33B24C8F8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08B9-2754-4D77-8E00-E93D80985A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4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D00BC14-1102-42B8-8A4F-3EC4DEF68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23AB1B-E2DF-46E3-9C13-3D12D2E99C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0B1E79-460B-4AF5-BBCD-A38B31A260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00D901-9456-48F6-9340-A9E6628FC1DE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3ECBF7-C153-4E44-BC21-72D75EBCF9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263C12-F365-47BE-8164-C75B72D5E9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8A08B9-2754-4D77-8E00-E93D80985A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756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diagram&#10;&#10;Description automatically generated">
            <a:extLst>
              <a:ext uri="{FF2B5EF4-FFF2-40B4-BE49-F238E27FC236}">
                <a16:creationId xmlns:a16="http://schemas.microsoft.com/office/drawing/2014/main" id="{2B7CDD57-DEA0-4995-811E-9259798249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7369" y="2369616"/>
            <a:ext cx="3770516" cy="216951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B444314-A471-4FCD-A8BD-B8B444A7ED39}"/>
              </a:ext>
            </a:extLst>
          </p:cNvPr>
          <p:cNvSpPr txBox="1"/>
          <p:nvPr/>
        </p:nvSpPr>
        <p:spPr>
          <a:xfrm>
            <a:off x="4333219" y="3724219"/>
            <a:ext cx="36695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spc="200" dirty="0">
                <a:latin typeface="Britannic Bold" panose="020B0903060703020204" pitchFamily="34" charset="0"/>
              </a:rPr>
              <a:t>BIPLANES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E0EBC2-E949-44BA-B17E-03F3F6088931}"/>
              </a:ext>
            </a:extLst>
          </p:cNvPr>
          <p:cNvSpPr txBox="1"/>
          <p:nvPr/>
        </p:nvSpPr>
        <p:spPr>
          <a:xfrm>
            <a:off x="3479895" y="1718733"/>
            <a:ext cx="52918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spc="200" dirty="0">
                <a:latin typeface="Britannic Bold" panose="020B0903060703020204" pitchFamily="34" charset="0"/>
              </a:rPr>
              <a:t>COMMANDING THE SKY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AF54395-9F67-4E51-8F94-418061EF3242}"/>
              </a:ext>
            </a:extLst>
          </p:cNvPr>
          <p:cNvSpPr/>
          <p:nvPr/>
        </p:nvSpPr>
        <p:spPr>
          <a:xfrm>
            <a:off x="4749860" y="2499503"/>
            <a:ext cx="2751904" cy="1145927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en-US" sz="5400" b="0" cap="none" spc="0" dirty="0">
                <a:ln w="0">
                  <a:noFill/>
                </a:ln>
                <a:latin typeface="Britannic Bold" panose="020B0903060703020204" pitchFamily="34" charset="0"/>
              </a:rPr>
              <a:t>HATZ</a:t>
            </a:r>
            <a:endParaRPr lang="en-US" sz="5400" b="0" cap="none" spc="0" dirty="0">
              <a:ln w="0">
                <a:noFill/>
              </a:ln>
            </a:endParaRPr>
          </a:p>
        </p:txBody>
      </p:sp>
      <p:pic>
        <p:nvPicPr>
          <p:cNvPr id="4" name="Picture 3" descr="A picture containing diagram&#10;&#10;Description automatically generated">
            <a:extLst>
              <a:ext uri="{FF2B5EF4-FFF2-40B4-BE49-F238E27FC236}">
                <a16:creationId xmlns:a16="http://schemas.microsoft.com/office/drawing/2014/main" id="{166A8086-5345-402C-A20A-69A936E664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740" y="2365064"/>
            <a:ext cx="3770515" cy="2169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5840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F90A74E-A905-4033-A4E5-567D197A7A55}"/>
              </a:ext>
            </a:extLst>
          </p:cNvPr>
          <p:cNvSpPr/>
          <p:nvPr/>
        </p:nvSpPr>
        <p:spPr>
          <a:xfrm>
            <a:off x="422031" y="1561514"/>
            <a:ext cx="11437034" cy="3334043"/>
          </a:xfrm>
          <a:prstGeom prst="roundRect">
            <a:avLst/>
          </a:prstGeom>
          <a:solidFill>
            <a:srgbClr val="00004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 descr="Icon&#10;&#10;Description automatically generated">
            <a:extLst>
              <a:ext uri="{FF2B5EF4-FFF2-40B4-BE49-F238E27FC236}">
                <a16:creationId xmlns:a16="http://schemas.microsoft.com/office/drawing/2014/main" id="{B730AEF7-E4EE-4727-A8A6-B66CDC556B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77369" y="2373513"/>
            <a:ext cx="3770515" cy="216951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B444314-A471-4FCD-A8BD-B8B444A7ED39}"/>
              </a:ext>
            </a:extLst>
          </p:cNvPr>
          <p:cNvSpPr txBox="1"/>
          <p:nvPr/>
        </p:nvSpPr>
        <p:spPr>
          <a:xfrm>
            <a:off x="4333219" y="3724219"/>
            <a:ext cx="36695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spc="200" dirty="0">
                <a:solidFill>
                  <a:schemeClr val="bg1"/>
                </a:solidFill>
                <a:latin typeface="Britannic Bold" panose="020B0903060703020204" pitchFamily="34" charset="0"/>
              </a:rPr>
              <a:t>BIPLANES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E0EBC2-E949-44BA-B17E-03F3F6088931}"/>
              </a:ext>
            </a:extLst>
          </p:cNvPr>
          <p:cNvSpPr txBox="1"/>
          <p:nvPr/>
        </p:nvSpPr>
        <p:spPr>
          <a:xfrm>
            <a:off x="3479895" y="1718733"/>
            <a:ext cx="52918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spc="200" dirty="0">
                <a:solidFill>
                  <a:schemeClr val="bg1"/>
                </a:solidFill>
                <a:latin typeface="Britannic Bold" panose="020B0903060703020204" pitchFamily="34" charset="0"/>
              </a:rPr>
              <a:t>COMMANDING THE SKY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AF54395-9F67-4E51-8F94-418061EF3242}"/>
              </a:ext>
            </a:extLst>
          </p:cNvPr>
          <p:cNvSpPr/>
          <p:nvPr/>
        </p:nvSpPr>
        <p:spPr>
          <a:xfrm>
            <a:off x="4749860" y="2499503"/>
            <a:ext cx="2751904" cy="1145927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en-US" sz="5400" b="0" cap="none" spc="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ritannic Bold" panose="020B0903060703020204" pitchFamily="34" charset="0"/>
              </a:rPr>
              <a:t>HATZ</a:t>
            </a:r>
            <a:endParaRPr lang="en-US" sz="5400" b="0" cap="none" spc="0" dirty="0">
              <a:ln w="0">
                <a:noFill/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3DC2DC6B-1019-49F4-8CE3-E4F953C5C5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452" y="2373887"/>
            <a:ext cx="3770515" cy="2169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5601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F90A74E-A905-4033-A4E5-567D197A7A55}"/>
              </a:ext>
            </a:extLst>
          </p:cNvPr>
          <p:cNvSpPr/>
          <p:nvPr/>
        </p:nvSpPr>
        <p:spPr>
          <a:xfrm>
            <a:off x="422031" y="1561514"/>
            <a:ext cx="11437034" cy="3334043"/>
          </a:xfrm>
          <a:prstGeom prst="roundRect">
            <a:avLst/>
          </a:prstGeom>
          <a:solidFill>
            <a:srgbClr val="000040"/>
          </a:solidFill>
          <a:ln w="635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 descr="Icon&#10;&#10;Description automatically generated">
            <a:extLst>
              <a:ext uri="{FF2B5EF4-FFF2-40B4-BE49-F238E27FC236}">
                <a16:creationId xmlns:a16="http://schemas.microsoft.com/office/drawing/2014/main" id="{B730AEF7-E4EE-4727-A8A6-B66CDC556B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77369" y="2373513"/>
            <a:ext cx="3770515" cy="216951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B444314-A471-4FCD-A8BD-B8B444A7ED39}"/>
              </a:ext>
            </a:extLst>
          </p:cNvPr>
          <p:cNvSpPr txBox="1"/>
          <p:nvPr/>
        </p:nvSpPr>
        <p:spPr>
          <a:xfrm>
            <a:off x="4333219" y="3724219"/>
            <a:ext cx="36695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spc="200" dirty="0">
                <a:solidFill>
                  <a:schemeClr val="bg1"/>
                </a:solidFill>
                <a:latin typeface="Britannic Bold" panose="020B0903060703020204" pitchFamily="34" charset="0"/>
              </a:rPr>
              <a:t>BIPLANES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E0EBC2-E949-44BA-B17E-03F3F6088931}"/>
              </a:ext>
            </a:extLst>
          </p:cNvPr>
          <p:cNvSpPr txBox="1"/>
          <p:nvPr/>
        </p:nvSpPr>
        <p:spPr>
          <a:xfrm>
            <a:off x="3479895" y="1718733"/>
            <a:ext cx="52918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spc="200" dirty="0">
                <a:solidFill>
                  <a:schemeClr val="bg1"/>
                </a:solidFill>
                <a:latin typeface="Britannic Bold" panose="020B0903060703020204" pitchFamily="34" charset="0"/>
              </a:rPr>
              <a:t>COMMANDING THE SKY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AF54395-9F67-4E51-8F94-418061EF3242}"/>
              </a:ext>
            </a:extLst>
          </p:cNvPr>
          <p:cNvSpPr/>
          <p:nvPr/>
        </p:nvSpPr>
        <p:spPr>
          <a:xfrm>
            <a:off x="4749860" y="2499503"/>
            <a:ext cx="2751904" cy="1145927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en-US" sz="5400" b="0" cap="none" spc="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ritannic Bold" panose="020B0903060703020204" pitchFamily="34" charset="0"/>
              </a:rPr>
              <a:t>HATZ</a:t>
            </a:r>
            <a:endParaRPr lang="en-US" sz="5400" b="0" cap="none" spc="0" dirty="0">
              <a:ln w="0">
                <a:noFill/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3DC2DC6B-1019-49F4-8CE3-E4F953C5C5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452" y="2373887"/>
            <a:ext cx="3770515" cy="2169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6022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F90A74E-A905-4033-A4E5-567D197A7A55}"/>
              </a:ext>
            </a:extLst>
          </p:cNvPr>
          <p:cNvSpPr/>
          <p:nvPr/>
        </p:nvSpPr>
        <p:spPr>
          <a:xfrm>
            <a:off x="422031" y="1561514"/>
            <a:ext cx="11437034" cy="3334043"/>
          </a:xfrm>
          <a:prstGeom prst="roundRect">
            <a:avLst/>
          </a:prstGeom>
          <a:solidFill>
            <a:srgbClr val="000040"/>
          </a:solidFill>
          <a:ln w="635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 descr="Icon&#10;&#10;Description automatically generated">
            <a:extLst>
              <a:ext uri="{FF2B5EF4-FFF2-40B4-BE49-F238E27FC236}">
                <a16:creationId xmlns:a16="http://schemas.microsoft.com/office/drawing/2014/main" id="{B730AEF7-E4EE-4727-A8A6-B66CDC556B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77369" y="2373513"/>
            <a:ext cx="3770515" cy="216951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B444314-A471-4FCD-A8BD-B8B444A7ED39}"/>
              </a:ext>
            </a:extLst>
          </p:cNvPr>
          <p:cNvSpPr txBox="1"/>
          <p:nvPr/>
        </p:nvSpPr>
        <p:spPr>
          <a:xfrm>
            <a:off x="4333219" y="3724219"/>
            <a:ext cx="36695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spc="200" dirty="0">
                <a:solidFill>
                  <a:schemeClr val="accent4"/>
                </a:solidFill>
                <a:latin typeface="Britannic Bold" panose="020B0903060703020204" pitchFamily="34" charset="0"/>
              </a:rPr>
              <a:t>BIPLANES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E0EBC2-E949-44BA-B17E-03F3F6088931}"/>
              </a:ext>
            </a:extLst>
          </p:cNvPr>
          <p:cNvSpPr txBox="1"/>
          <p:nvPr/>
        </p:nvSpPr>
        <p:spPr>
          <a:xfrm>
            <a:off x="3479895" y="1718733"/>
            <a:ext cx="52918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spc="200" dirty="0">
                <a:solidFill>
                  <a:schemeClr val="accent4"/>
                </a:solidFill>
                <a:latin typeface="Britannic Bold" panose="020B0903060703020204" pitchFamily="34" charset="0"/>
              </a:rPr>
              <a:t>COMMANDING THE SKY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AF54395-9F67-4E51-8F94-418061EF3242}"/>
              </a:ext>
            </a:extLst>
          </p:cNvPr>
          <p:cNvSpPr/>
          <p:nvPr/>
        </p:nvSpPr>
        <p:spPr>
          <a:xfrm>
            <a:off x="4749860" y="2499503"/>
            <a:ext cx="2751904" cy="1145927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en-US" sz="5400" b="0" cap="none" spc="0" dirty="0">
                <a:ln w="0">
                  <a:noFill/>
                </a:ln>
                <a:solidFill>
                  <a:schemeClr val="accent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ritannic Bold" panose="020B0903060703020204" pitchFamily="34" charset="0"/>
              </a:rPr>
              <a:t>HATZ</a:t>
            </a:r>
            <a:endParaRPr lang="en-US" sz="5400" b="0" cap="none" spc="0" dirty="0">
              <a:ln w="0">
                <a:noFill/>
              </a:ln>
              <a:solidFill>
                <a:schemeClr val="accent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3DC2DC6B-1019-49F4-8CE3-E4F953C5C5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452" y="2373887"/>
            <a:ext cx="3770515" cy="2169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0574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F90A74E-A905-4033-A4E5-567D197A7A55}"/>
              </a:ext>
            </a:extLst>
          </p:cNvPr>
          <p:cNvSpPr/>
          <p:nvPr/>
        </p:nvSpPr>
        <p:spPr>
          <a:xfrm>
            <a:off x="422031" y="1561514"/>
            <a:ext cx="11437034" cy="3334043"/>
          </a:xfrm>
          <a:prstGeom prst="roundRect">
            <a:avLst/>
          </a:prstGeom>
          <a:solidFill>
            <a:srgbClr val="000040"/>
          </a:solidFill>
          <a:ln w="635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E0EBC2-E949-44BA-B17E-03F3F6088931}"/>
              </a:ext>
            </a:extLst>
          </p:cNvPr>
          <p:cNvSpPr txBox="1"/>
          <p:nvPr/>
        </p:nvSpPr>
        <p:spPr>
          <a:xfrm>
            <a:off x="3479895" y="1718733"/>
            <a:ext cx="52918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spc="200" dirty="0">
                <a:solidFill>
                  <a:schemeClr val="accent4"/>
                </a:solidFill>
                <a:latin typeface="Britannic Bold" panose="020B0903060703020204" pitchFamily="34" charset="0"/>
              </a:rPr>
              <a:t>COMMANDING THE SKY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AF54395-9F67-4E51-8F94-418061EF3242}"/>
              </a:ext>
            </a:extLst>
          </p:cNvPr>
          <p:cNvSpPr/>
          <p:nvPr/>
        </p:nvSpPr>
        <p:spPr>
          <a:xfrm>
            <a:off x="4749860" y="2499503"/>
            <a:ext cx="2751904" cy="1145927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en-US" sz="5400" b="0" cap="none" spc="0" dirty="0">
                <a:ln w="0">
                  <a:noFill/>
                </a:ln>
                <a:solidFill>
                  <a:schemeClr val="accent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ritannic Bold" panose="020B0903060703020204" pitchFamily="34" charset="0"/>
              </a:rPr>
              <a:t>HATZ</a:t>
            </a:r>
            <a:endParaRPr lang="en-US" sz="5400" b="0" cap="none" spc="0" dirty="0">
              <a:ln w="0">
                <a:noFill/>
              </a:ln>
              <a:solidFill>
                <a:schemeClr val="accent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5" name="Picture 4" descr="A picture containing drawing, light&#10;&#10;Description automatically generated">
            <a:extLst>
              <a:ext uri="{FF2B5EF4-FFF2-40B4-BE49-F238E27FC236}">
                <a16:creationId xmlns:a16="http://schemas.microsoft.com/office/drawing/2014/main" id="{F09B680C-4D9E-4DD1-8D5D-7AB475F18F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451" y="2370971"/>
            <a:ext cx="3770515" cy="2169516"/>
          </a:xfrm>
          <a:prstGeom prst="rect">
            <a:avLst/>
          </a:prstGeom>
        </p:spPr>
      </p:pic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8DAB0DC5-29CB-411F-BBB8-AE4B076DF3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8096" y="2371184"/>
            <a:ext cx="3770145" cy="216930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B444314-A471-4FCD-A8BD-B8B444A7ED39}"/>
              </a:ext>
            </a:extLst>
          </p:cNvPr>
          <p:cNvSpPr txBox="1"/>
          <p:nvPr/>
        </p:nvSpPr>
        <p:spPr>
          <a:xfrm>
            <a:off x="4333219" y="3724219"/>
            <a:ext cx="36695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spc="200" dirty="0">
                <a:solidFill>
                  <a:schemeClr val="accent4"/>
                </a:solidFill>
                <a:latin typeface="Britannic Bold" panose="020B0903060703020204" pitchFamily="34" charset="0"/>
              </a:rPr>
              <a:t>BIPLANES</a:t>
            </a:r>
          </a:p>
        </p:txBody>
      </p:sp>
    </p:spTree>
    <p:extLst>
      <p:ext uri="{BB962C8B-B14F-4D97-AF65-F5344CB8AC3E}">
        <p14:creationId xmlns:p14="http://schemas.microsoft.com/office/powerpoint/2010/main" val="34639876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F90A74E-A905-4033-A4E5-567D197A7A55}"/>
              </a:ext>
            </a:extLst>
          </p:cNvPr>
          <p:cNvSpPr/>
          <p:nvPr/>
        </p:nvSpPr>
        <p:spPr>
          <a:xfrm>
            <a:off x="422031" y="1561514"/>
            <a:ext cx="11437034" cy="3334043"/>
          </a:xfrm>
          <a:prstGeom prst="roundRect">
            <a:avLst/>
          </a:prstGeom>
          <a:solidFill>
            <a:srgbClr val="000040"/>
          </a:solidFill>
          <a:ln w="635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E0EBC2-E949-44BA-B17E-03F3F6088931}"/>
              </a:ext>
            </a:extLst>
          </p:cNvPr>
          <p:cNvSpPr txBox="1"/>
          <p:nvPr/>
        </p:nvSpPr>
        <p:spPr>
          <a:xfrm>
            <a:off x="3479895" y="1718733"/>
            <a:ext cx="52918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spc="200" dirty="0">
                <a:solidFill>
                  <a:schemeClr val="bg1"/>
                </a:solidFill>
                <a:latin typeface="Britannic Bold" panose="020B0903060703020204" pitchFamily="34" charset="0"/>
              </a:rPr>
              <a:t>COMMANDING THE SKY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AF54395-9F67-4E51-8F94-418061EF3242}"/>
              </a:ext>
            </a:extLst>
          </p:cNvPr>
          <p:cNvSpPr/>
          <p:nvPr/>
        </p:nvSpPr>
        <p:spPr>
          <a:xfrm>
            <a:off x="4749860" y="2499503"/>
            <a:ext cx="2751904" cy="1145927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en-US" sz="5400" b="0" cap="none" spc="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ritannic Bold" panose="020B0903060703020204" pitchFamily="34" charset="0"/>
              </a:rPr>
              <a:t>HATZ</a:t>
            </a:r>
            <a:endParaRPr lang="en-US" sz="5400" b="0" cap="none" spc="0" dirty="0">
              <a:ln w="0">
                <a:noFill/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5" name="Picture 4" descr="A picture containing drawing, light&#10;&#10;Description automatically generated">
            <a:extLst>
              <a:ext uri="{FF2B5EF4-FFF2-40B4-BE49-F238E27FC236}">
                <a16:creationId xmlns:a16="http://schemas.microsoft.com/office/drawing/2014/main" id="{F09B680C-4D9E-4DD1-8D5D-7AB475F18F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451" y="2370971"/>
            <a:ext cx="3770515" cy="2169516"/>
          </a:xfrm>
          <a:prstGeom prst="rect">
            <a:avLst/>
          </a:prstGeom>
        </p:spPr>
      </p:pic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8DAB0DC5-29CB-411F-BBB8-AE4B076DF3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8096" y="2371184"/>
            <a:ext cx="3770145" cy="216930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B444314-A471-4FCD-A8BD-B8B444A7ED39}"/>
              </a:ext>
            </a:extLst>
          </p:cNvPr>
          <p:cNvSpPr txBox="1"/>
          <p:nvPr/>
        </p:nvSpPr>
        <p:spPr>
          <a:xfrm>
            <a:off x="4333219" y="3724219"/>
            <a:ext cx="36695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spc="200" dirty="0">
                <a:solidFill>
                  <a:schemeClr val="bg1"/>
                </a:solidFill>
                <a:latin typeface="Britannic Bold" panose="020B0903060703020204" pitchFamily="34" charset="0"/>
              </a:rPr>
              <a:t>BIPLANES</a:t>
            </a:r>
          </a:p>
        </p:txBody>
      </p:sp>
    </p:spTree>
    <p:extLst>
      <p:ext uri="{BB962C8B-B14F-4D97-AF65-F5344CB8AC3E}">
        <p14:creationId xmlns:p14="http://schemas.microsoft.com/office/powerpoint/2010/main" val="4257132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EECBDD96-FE99-41EE-93D2-062A2901AC97}"/>
              </a:ext>
            </a:extLst>
          </p:cNvPr>
          <p:cNvSpPr/>
          <p:nvPr/>
        </p:nvSpPr>
        <p:spPr>
          <a:xfrm>
            <a:off x="422031" y="1561514"/>
            <a:ext cx="11437034" cy="3334043"/>
          </a:xfrm>
          <a:prstGeom prst="roundRect">
            <a:avLst/>
          </a:prstGeom>
          <a:solidFill>
            <a:srgbClr val="C40018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DDD8E8A5-3537-4BB2-954F-6F8F8EA6A9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7369" y="2378737"/>
            <a:ext cx="3770515" cy="2169516"/>
          </a:xfrm>
          <a:prstGeom prst="rect">
            <a:avLst/>
          </a:prstGeom>
        </p:spPr>
      </p:pic>
      <p:pic>
        <p:nvPicPr>
          <p:cNvPr id="4" name="Picture 3" descr="A picture containing drawing, knife&#10;&#10;Description automatically generated">
            <a:extLst>
              <a:ext uri="{FF2B5EF4-FFF2-40B4-BE49-F238E27FC236}">
                <a16:creationId xmlns:a16="http://schemas.microsoft.com/office/drawing/2014/main" id="{6A5292D3-F188-4CD2-9586-DDDB9794E6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452" y="2372891"/>
            <a:ext cx="3770515" cy="21695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B444314-A471-4FCD-A8BD-B8B444A7ED39}"/>
              </a:ext>
            </a:extLst>
          </p:cNvPr>
          <p:cNvSpPr txBox="1"/>
          <p:nvPr/>
        </p:nvSpPr>
        <p:spPr>
          <a:xfrm>
            <a:off x="4333219" y="3724219"/>
            <a:ext cx="36695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spc="200" dirty="0">
                <a:solidFill>
                  <a:schemeClr val="bg1"/>
                </a:solidFill>
                <a:latin typeface="Britannic Bold" panose="020B0903060703020204" pitchFamily="34" charset="0"/>
              </a:rPr>
              <a:t>BIPLANES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E0EBC2-E949-44BA-B17E-03F3F6088931}"/>
              </a:ext>
            </a:extLst>
          </p:cNvPr>
          <p:cNvSpPr txBox="1"/>
          <p:nvPr/>
        </p:nvSpPr>
        <p:spPr>
          <a:xfrm>
            <a:off x="3479895" y="1718733"/>
            <a:ext cx="52918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spc="200" dirty="0">
                <a:solidFill>
                  <a:schemeClr val="bg1"/>
                </a:solidFill>
                <a:latin typeface="Britannic Bold" panose="020B0903060703020204" pitchFamily="34" charset="0"/>
              </a:rPr>
              <a:t>COMMANDING THE SKY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AF54395-9F67-4E51-8F94-418061EF3242}"/>
              </a:ext>
            </a:extLst>
          </p:cNvPr>
          <p:cNvSpPr/>
          <p:nvPr/>
        </p:nvSpPr>
        <p:spPr>
          <a:xfrm>
            <a:off x="4749860" y="2499503"/>
            <a:ext cx="2751904" cy="1145927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en-US" sz="5400" b="0" cap="none" spc="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ritannic Bold" panose="020B0903060703020204" pitchFamily="34" charset="0"/>
              </a:rPr>
              <a:t>HATZ</a:t>
            </a:r>
            <a:endParaRPr lang="en-US" sz="5400" b="0" cap="none" spc="0" dirty="0">
              <a:ln w="0">
                <a:noFill/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085918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EECBDD96-FE99-41EE-93D2-062A2901AC97}"/>
              </a:ext>
            </a:extLst>
          </p:cNvPr>
          <p:cNvSpPr/>
          <p:nvPr/>
        </p:nvSpPr>
        <p:spPr>
          <a:xfrm>
            <a:off x="422031" y="1561514"/>
            <a:ext cx="11437034" cy="3334043"/>
          </a:xfrm>
          <a:prstGeom prst="roundRect">
            <a:avLst/>
          </a:prstGeom>
          <a:solidFill>
            <a:srgbClr val="C40018"/>
          </a:solidFill>
          <a:ln w="635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DDD8E8A5-3537-4BB2-954F-6F8F8EA6A9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7369" y="2378737"/>
            <a:ext cx="3770515" cy="2169516"/>
          </a:xfrm>
          <a:prstGeom prst="rect">
            <a:avLst/>
          </a:prstGeom>
        </p:spPr>
      </p:pic>
      <p:pic>
        <p:nvPicPr>
          <p:cNvPr id="4" name="Picture 3" descr="A picture containing drawing, knife&#10;&#10;Description automatically generated">
            <a:extLst>
              <a:ext uri="{FF2B5EF4-FFF2-40B4-BE49-F238E27FC236}">
                <a16:creationId xmlns:a16="http://schemas.microsoft.com/office/drawing/2014/main" id="{6A5292D3-F188-4CD2-9586-DDDB9794E6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452" y="2372891"/>
            <a:ext cx="3770515" cy="21695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B444314-A471-4FCD-A8BD-B8B444A7ED39}"/>
              </a:ext>
            </a:extLst>
          </p:cNvPr>
          <p:cNvSpPr txBox="1"/>
          <p:nvPr/>
        </p:nvSpPr>
        <p:spPr>
          <a:xfrm>
            <a:off x="4333219" y="3724219"/>
            <a:ext cx="36695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spc="200" dirty="0">
                <a:solidFill>
                  <a:schemeClr val="accent4"/>
                </a:solidFill>
                <a:latin typeface="Britannic Bold" panose="020B0903060703020204" pitchFamily="34" charset="0"/>
              </a:rPr>
              <a:t>BIPLANES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E0EBC2-E949-44BA-B17E-03F3F6088931}"/>
              </a:ext>
            </a:extLst>
          </p:cNvPr>
          <p:cNvSpPr txBox="1"/>
          <p:nvPr/>
        </p:nvSpPr>
        <p:spPr>
          <a:xfrm>
            <a:off x="3479895" y="1718733"/>
            <a:ext cx="52918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spc="200" dirty="0">
                <a:solidFill>
                  <a:schemeClr val="accent4"/>
                </a:solidFill>
                <a:latin typeface="Britannic Bold" panose="020B0903060703020204" pitchFamily="34" charset="0"/>
              </a:rPr>
              <a:t>COMMANDING THE SKY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AF54395-9F67-4E51-8F94-418061EF3242}"/>
              </a:ext>
            </a:extLst>
          </p:cNvPr>
          <p:cNvSpPr/>
          <p:nvPr/>
        </p:nvSpPr>
        <p:spPr>
          <a:xfrm>
            <a:off x="4749860" y="2499503"/>
            <a:ext cx="2751904" cy="1145927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en-US" sz="5400" b="0" cap="none" spc="0" dirty="0">
                <a:ln w="0">
                  <a:noFill/>
                </a:ln>
                <a:solidFill>
                  <a:schemeClr val="accent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ritannic Bold" panose="020B0903060703020204" pitchFamily="34" charset="0"/>
              </a:rPr>
              <a:t>HATZ</a:t>
            </a:r>
            <a:endParaRPr lang="en-US" sz="5400" b="0" cap="none" spc="0" dirty="0">
              <a:ln w="0">
                <a:noFill/>
              </a:ln>
              <a:solidFill>
                <a:schemeClr val="accent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503010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EECBDD96-FE99-41EE-93D2-062A2901AC97}"/>
              </a:ext>
            </a:extLst>
          </p:cNvPr>
          <p:cNvSpPr/>
          <p:nvPr/>
        </p:nvSpPr>
        <p:spPr>
          <a:xfrm>
            <a:off x="422031" y="1561514"/>
            <a:ext cx="11437034" cy="3334043"/>
          </a:xfrm>
          <a:prstGeom prst="roundRect">
            <a:avLst/>
          </a:prstGeom>
          <a:solidFill>
            <a:srgbClr val="C40018"/>
          </a:solidFill>
          <a:ln w="635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DDD8E8A5-3537-4BB2-954F-6F8F8EA6A9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7369" y="2378737"/>
            <a:ext cx="3770515" cy="2169516"/>
          </a:xfrm>
          <a:prstGeom prst="rect">
            <a:avLst/>
          </a:prstGeom>
        </p:spPr>
      </p:pic>
      <p:pic>
        <p:nvPicPr>
          <p:cNvPr id="4" name="Picture 3" descr="A picture containing drawing, knife&#10;&#10;Description automatically generated">
            <a:extLst>
              <a:ext uri="{FF2B5EF4-FFF2-40B4-BE49-F238E27FC236}">
                <a16:creationId xmlns:a16="http://schemas.microsoft.com/office/drawing/2014/main" id="{6A5292D3-F188-4CD2-9586-DDDB9794E6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452" y="2372891"/>
            <a:ext cx="3770515" cy="21695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B444314-A471-4FCD-A8BD-B8B444A7ED39}"/>
              </a:ext>
            </a:extLst>
          </p:cNvPr>
          <p:cNvSpPr txBox="1"/>
          <p:nvPr/>
        </p:nvSpPr>
        <p:spPr>
          <a:xfrm>
            <a:off x="4333219" y="3724219"/>
            <a:ext cx="36695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spc="200" dirty="0">
                <a:latin typeface="Britannic Bold" panose="020B0903060703020204" pitchFamily="34" charset="0"/>
              </a:rPr>
              <a:t>BIPLANES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E0EBC2-E949-44BA-B17E-03F3F6088931}"/>
              </a:ext>
            </a:extLst>
          </p:cNvPr>
          <p:cNvSpPr txBox="1"/>
          <p:nvPr/>
        </p:nvSpPr>
        <p:spPr>
          <a:xfrm>
            <a:off x="3479895" y="1718733"/>
            <a:ext cx="52918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spc="200" dirty="0">
                <a:latin typeface="Britannic Bold" panose="020B0903060703020204" pitchFamily="34" charset="0"/>
              </a:rPr>
              <a:t>COMMANDING THE SKY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AF54395-9F67-4E51-8F94-418061EF3242}"/>
              </a:ext>
            </a:extLst>
          </p:cNvPr>
          <p:cNvSpPr/>
          <p:nvPr/>
        </p:nvSpPr>
        <p:spPr>
          <a:xfrm>
            <a:off x="4749860" y="2499503"/>
            <a:ext cx="2751904" cy="1145927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en-US" sz="5400" b="0" cap="none" spc="0" dirty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ritannic Bold" panose="020B0903060703020204" pitchFamily="34" charset="0"/>
              </a:rPr>
              <a:t>HATZ</a:t>
            </a:r>
            <a:endParaRPr lang="en-US" sz="5400" b="0" cap="none" spc="0" dirty="0">
              <a:ln w="0">
                <a:noFill/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818099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Icon&#10;&#10;Description automatically generated">
            <a:extLst>
              <a:ext uri="{FF2B5EF4-FFF2-40B4-BE49-F238E27FC236}">
                <a16:creationId xmlns:a16="http://schemas.microsoft.com/office/drawing/2014/main" id="{B730AEF7-E4EE-4727-A8A6-B66CDC556B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77369" y="2373513"/>
            <a:ext cx="3770515" cy="216951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B444314-A471-4FCD-A8BD-B8B444A7ED39}"/>
              </a:ext>
            </a:extLst>
          </p:cNvPr>
          <p:cNvSpPr txBox="1"/>
          <p:nvPr/>
        </p:nvSpPr>
        <p:spPr>
          <a:xfrm>
            <a:off x="4333219" y="3724219"/>
            <a:ext cx="36695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spc="200" dirty="0">
                <a:solidFill>
                  <a:schemeClr val="bg1"/>
                </a:solidFill>
                <a:latin typeface="Britannic Bold" panose="020B0903060703020204" pitchFamily="34" charset="0"/>
              </a:rPr>
              <a:t>BIPLANES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E0EBC2-E949-44BA-B17E-03F3F6088931}"/>
              </a:ext>
            </a:extLst>
          </p:cNvPr>
          <p:cNvSpPr txBox="1"/>
          <p:nvPr/>
        </p:nvSpPr>
        <p:spPr>
          <a:xfrm>
            <a:off x="3479895" y="1718733"/>
            <a:ext cx="52918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spc="200" dirty="0">
                <a:solidFill>
                  <a:schemeClr val="bg1"/>
                </a:solidFill>
                <a:latin typeface="Britannic Bold" panose="020B0903060703020204" pitchFamily="34" charset="0"/>
              </a:rPr>
              <a:t>COMMANDING THE SKY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AF54395-9F67-4E51-8F94-418061EF3242}"/>
              </a:ext>
            </a:extLst>
          </p:cNvPr>
          <p:cNvSpPr/>
          <p:nvPr/>
        </p:nvSpPr>
        <p:spPr>
          <a:xfrm>
            <a:off x="4749860" y="2499503"/>
            <a:ext cx="2751904" cy="1145927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en-US" sz="5400" b="0" cap="none" spc="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ritannic Bold" panose="020B0903060703020204" pitchFamily="34" charset="0"/>
              </a:rPr>
              <a:t>HATZ</a:t>
            </a:r>
            <a:endParaRPr lang="en-US" sz="5400" b="0" cap="none" spc="0" dirty="0">
              <a:ln w="0">
                <a:noFill/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3DC2DC6B-1019-49F4-8CE3-E4F953C5C5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452" y="2373887"/>
            <a:ext cx="3770515" cy="2169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841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368A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DDD8E8A5-3537-4BB2-954F-6F8F8EA6A91B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7369" y="2378737"/>
            <a:ext cx="3770515" cy="2169516"/>
          </a:xfrm>
          <a:prstGeom prst="rect">
            <a:avLst/>
          </a:prstGeom>
        </p:spPr>
      </p:pic>
      <p:pic>
        <p:nvPicPr>
          <p:cNvPr id="4" name="Picture 3" descr="A picture containing drawing, knife&#10;&#10;Description automatically generated">
            <a:extLst>
              <a:ext uri="{FF2B5EF4-FFF2-40B4-BE49-F238E27FC236}">
                <a16:creationId xmlns:a16="http://schemas.microsoft.com/office/drawing/2014/main" id="{6A5292D3-F188-4CD2-9586-DDDB9794E6DE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452" y="2372891"/>
            <a:ext cx="3770515" cy="21695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B444314-A471-4FCD-A8BD-B8B444A7ED39}"/>
              </a:ext>
            </a:extLst>
          </p:cNvPr>
          <p:cNvSpPr txBox="1"/>
          <p:nvPr/>
        </p:nvSpPr>
        <p:spPr>
          <a:xfrm>
            <a:off x="4333219" y="3724219"/>
            <a:ext cx="36695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spc="200" dirty="0">
                <a:solidFill>
                  <a:schemeClr val="bg1"/>
                </a:solidFill>
                <a:latin typeface="Britannic Bold" panose="020B0903060703020204" pitchFamily="34" charset="0"/>
              </a:rPr>
              <a:t>BIPLANES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E0EBC2-E949-44BA-B17E-03F3F6088931}"/>
              </a:ext>
            </a:extLst>
          </p:cNvPr>
          <p:cNvSpPr txBox="1"/>
          <p:nvPr/>
        </p:nvSpPr>
        <p:spPr>
          <a:xfrm>
            <a:off x="3479895" y="1718733"/>
            <a:ext cx="52918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spc="200" dirty="0">
                <a:solidFill>
                  <a:schemeClr val="bg1"/>
                </a:solidFill>
                <a:latin typeface="Britannic Bold" panose="020B0903060703020204" pitchFamily="34" charset="0"/>
              </a:rPr>
              <a:t>COMMANDING THE SKY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AF54395-9F67-4E51-8F94-418061EF3242}"/>
              </a:ext>
            </a:extLst>
          </p:cNvPr>
          <p:cNvSpPr/>
          <p:nvPr/>
        </p:nvSpPr>
        <p:spPr>
          <a:xfrm>
            <a:off x="4749860" y="2499503"/>
            <a:ext cx="2751904" cy="1145927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en-US" sz="5400" b="0" cap="none" spc="0" dirty="0">
                <a:ln w="0">
                  <a:noFill/>
                </a:ln>
                <a:solidFill>
                  <a:schemeClr val="bg1"/>
                </a:solidFill>
                <a:latin typeface="Britannic Bold" panose="020B0903060703020204" pitchFamily="34" charset="0"/>
              </a:rPr>
              <a:t>HATZ</a:t>
            </a:r>
            <a:endParaRPr lang="en-US" sz="5400" b="0" cap="none" spc="0" dirty="0">
              <a:ln w="0">
                <a:noFill/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957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285B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DDD8E8A5-3537-4BB2-954F-6F8F8EA6A91B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7369" y="2378737"/>
            <a:ext cx="3770515" cy="2169516"/>
          </a:xfrm>
          <a:prstGeom prst="rect">
            <a:avLst/>
          </a:prstGeom>
        </p:spPr>
      </p:pic>
      <p:pic>
        <p:nvPicPr>
          <p:cNvPr id="4" name="Picture 3" descr="A picture containing drawing, knife&#10;&#10;Description automatically generated">
            <a:extLst>
              <a:ext uri="{FF2B5EF4-FFF2-40B4-BE49-F238E27FC236}">
                <a16:creationId xmlns:a16="http://schemas.microsoft.com/office/drawing/2014/main" id="{6A5292D3-F188-4CD2-9586-DDDB9794E6DE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452" y="2372891"/>
            <a:ext cx="3770515" cy="21695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B444314-A471-4FCD-A8BD-B8B444A7ED39}"/>
              </a:ext>
            </a:extLst>
          </p:cNvPr>
          <p:cNvSpPr txBox="1"/>
          <p:nvPr/>
        </p:nvSpPr>
        <p:spPr>
          <a:xfrm>
            <a:off x="4333219" y="3724219"/>
            <a:ext cx="36695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spc="200" dirty="0">
                <a:solidFill>
                  <a:schemeClr val="bg1"/>
                </a:solidFill>
                <a:latin typeface="Britannic Bold" panose="020B0903060703020204" pitchFamily="34" charset="0"/>
              </a:rPr>
              <a:t>BIPLANES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E0EBC2-E949-44BA-B17E-03F3F6088931}"/>
              </a:ext>
            </a:extLst>
          </p:cNvPr>
          <p:cNvSpPr txBox="1"/>
          <p:nvPr/>
        </p:nvSpPr>
        <p:spPr>
          <a:xfrm>
            <a:off x="3479895" y="1718733"/>
            <a:ext cx="52918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spc="200" dirty="0">
                <a:solidFill>
                  <a:schemeClr val="bg1"/>
                </a:solidFill>
                <a:latin typeface="Britannic Bold" panose="020B0903060703020204" pitchFamily="34" charset="0"/>
              </a:rPr>
              <a:t>COMMANDING THE SKY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AF54395-9F67-4E51-8F94-418061EF3242}"/>
              </a:ext>
            </a:extLst>
          </p:cNvPr>
          <p:cNvSpPr/>
          <p:nvPr/>
        </p:nvSpPr>
        <p:spPr>
          <a:xfrm>
            <a:off x="4749860" y="2499503"/>
            <a:ext cx="2751904" cy="1145927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en-US" sz="5400" b="0" cap="none" spc="0" dirty="0">
                <a:ln w="0">
                  <a:noFill/>
                </a:ln>
                <a:solidFill>
                  <a:schemeClr val="bg1"/>
                </a:solidFill>
                <a:latin typeface="Britannic Bold" panose="020B0903060703020204" pitchFamily="34" charset="0"/>
              </a:rPr>
              <a:t>HATZ</a:t>
            </a:r>
            <a:endParaRPr lang="en-US" sz="5400" b="0" cap="none" spc="0" dirty="0">
              <a:ln w="0">
                <a:noFill/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03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001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DDD8E8A5-3537-4BB2-954F-6F8F8EA6A9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7369" y="2378737"/>
            <a:ext cx="3770515" cy="2169516"/>
          </a:xfrm>
          <a:prstGeom prst="rect">
            <a:avLst/>
          </a:prstGeom>
        </p:spPr>
      </p:pic>
      <p:pic>
        <p:nvPicPr>
          <p:cNvPr id="4" name="Picture 3" descr="A picture containing drawing, knife&#10;&#10;Description automatically generated">
            <a:extLst>
              <a:ext uri="{FF2B5EF4-FFF2-40B4-BE49-F238E27FC236}">
                <a16:creationId xmlns:a16="http://schemas.microsoft.com/office/drawing/2014/main" id="{6A5292D3-F188-4CD2-9586-DDDB9794E6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452" y="2372891"/>
            <a:ext cx="3770515" cy="21695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B444314-A471-4FCD-A8BD-B8B444A7ED39}"/>
              </a:ext>
            </a:extLst>
          </p:cNvPr>
          <p:cNvSpPr txBox="1"/>
          <p:nvPr/>
        </p:nvSpPr>
        <p:spPr>
          <a:xfrm>
            <a:off x="4333219" y="3724219"/>
            <a:ext cx="36695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spc="200" dirty="0">
                <a:solidFill>
                  <a:schemeClr val="bg1"/>
                </a:solidFill>
                <a:latin typeface="Britannic Bold" panose="020B0903060703020204" pitchFamily="34" charset="0"/>
              </a:rPr>
              <a:t>BIPLANES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E0EBC2-E949-44BA-B17E-03F3F6088931}"/>
              </a:ext>
            </a:extLst>
          </p:cNvPr>
          <p:cNvSpPr txBox="1"/>
          <p:nvPr/>
        </p:nvSpPr>
        <p:spPr>
          <a:xfrm>
            <a:off x="3479895" y="1718733"/>
            <a:ext cx="52918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spc="200" dirty="0">
                <a:solidFill>
                  <a:schemeClr val="bg1"/>
                </a:solidFill>
                <a:latin typeface="Britannic Bold" panose="020B0903060703020204" pitchFamily="34" charset="0"/>
              </a:rPr>
              <a:t>COMMANDING THE SKY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AF54395-9F67-4E51-8F94-418061EF3242}"/>
              </a:ext>
            </a:extLst>
          </p:cNvPr>
          <p:cNvSpPr/>
          <p:nvPr/>
        </p:nvSpPr>
        <p:spPr>
          <a:xfrm>
            <a:off x="4749860" y="2499503"/>
            <a:ext cx="2751904" cy="1145927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en-US" sz="5400" b="0" cap="none" spc="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ritannic Bold" panose="020B0903060703020204" pitchFamily="34" charset="0"/>
              </a:rPr>
              <a:t>HATZ</a:t>
            </a:r>
            <a:endParaRPr lang="en-US" sz="5400" b="0" cap="none" spc="0" dirty="0">
              <a:ln w="0">
                <a:noFill/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109427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AA72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DDD8E8A5-3537-4BB2-954F-6F8F8EA6A91B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7369" y="2378737"/>
            <a:ext cx="3770515" cy="2169516"/>
          </a:xfrm>
          <a:prstGeom prst="rect">
            <a:avLst/>
          </a:prstGeom>
        </p:spPr>
      </p:pic>
      <p:pic>
        <p:nvPicPr>
          <p:cNvPr id="4" name="Picture 3" descr="A picture containing drawing, knife&#10;&#10;Description automatically generated">
            <a:extLst>
              <a:ext uri="{FF2B5EF4-FFF2-40B4-BE49-F238E27FC236}">
                <a16:creationId xmlns:a16="http://schemas.microsoft.com/office/drawing/2014/main" id="{6A5292D3-F188-4CD2-9586-DDDB9794E6DE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452" y="2372891"/>
            <a:ext cx="3770515" cy="21695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B444314-A471-4FCD-A8BD-B8B444A7ED39}"/>
              </a:ext>
            </a:extLst>
          </p:cNvPr>
          <p:cNvSpPr txBox="1"/>
          <p:nvPr/>
        </p:nvSpPr>
        <p:spPr>
          <a:xfrm>
            <a:off x="4333219" y="3724219"/>
            <a:ext cx="36695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spc="200" dirty="0">
                <a:solidFill>
                  <a:schemeClr val="bg1"/>
                </a:solidFill>
                <a:latin typeface="Britannic Bold" panose="020B0903060703020204" pitchFamily="34" charset="0"/>
              </a:rPr>
              <a:t>BIPLANES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E0EBC2-E949-44BA-B17E-03F3F6088931}"/>
              </a:ext>
            </a:extLst>
          </p:cNvPr>
          <p:cNvSpPr txBox="1"/>
          <p:nvPr/>
        </p:nvSpPr>
        <p:spPr>
          <a:xfrm>
            <a:off x="3479895" y="1718733"/>
            <a:ext cx="52918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spc="200" dirty="0">
                <a:solidFill>
                  <a:schemeClr val="bg1"/>
                </a:solidFill>
                <a:latin typeface="Britannic Bold" panose="020B0903060703020204" pitchFamily="34" charset="0"/>
              </a:rPr>
              <a:t>COMMANDING THE SKY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AF54395-9F67-4E51-8F94-418061EF3242}"/>
              </a:ext>
            </a:extLst>
          </p:cNvPr>
          <p:cNvSpPr/>
          <p:nvPr/>
        </p:nvSpPr>
        <p:spPr>
          <a:xfrm>
            <a:off x="4749860" y="2499503"/>
            <a:ext cx="2751904" cy="1145927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en-US" sz="5400" b="0" cap="none" spc="0" dirty="0">
                <a:ln w="0">
                  <a:noFill/>
                </a:ln>
                <a:solidFill>
                  <a:schemeClr val="bg1"/>
                </a:solidFill>
                <a:latin typeface="Britannic Bold" panose="020B0903060703020204" pitchFamily="34" charset="0"/>
              </a:rPr>
              <a:t>HATZ</a:t>
            </a:r>
            <a:endParaRPr lang="en-US" sz="5400" b="0" cap="none" spc="0" dirty="0">
              <a:ln w="0">
                <a:noFill/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3899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96F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DDD8E8A5-3537-4BB2-954F-6F8F8EA6A91B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7369" y="2378737"/>
            <a:ext cx="3770515" cy="2169516"/>
          </a:xfrm>
          <a:prstGeom prst="rect">
            <a:avLst/>
          </a:prstGeom>
        </p:spPr>
      </p:pic>
      <p:pic>
        <p:nvPicPr>
          <p:cNvPr id="4" name="Picture 3" descr="A picture containing drawing, knife&#10;&#10;Description automatically generated">
            <a:extLst>
              <a:ext uri="{FF2B5EF4-FFF2-40B4-BE49-F238E27FC236}">
                <a16:creationId xmlns:a16="http://schemas.microsoft.com/office/drawing/2014/main" id="{6A5292D3-F188-4CD2-9586-DDDB9794E6DE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452" y="2372891"/>
            <a:ext cx="3770515" cy="21695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B444314-A471-4FCD-A8BD-B8B444A7ED39}"/>
              </a:ext>
            </a:extLst>
          </p:cNvPr>
          <p:cNvSpPr txBox="1"/>
          <p:nvPr/>
        </p:nvSpPr>
        <p:spPr>
          <a:xfrm>
            <a:off x="4333219" y="3724219"/>
            <a:ext cx="36695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spc="200" dirty="0">
                <a:solidFill>
                  <a:schemeClr val="bg1"/>
                </a:solidFill>
                <a:latin typeface="Britannic Bold" panose="020B0903060703020204" pitchFamily="34" charset="0"/>
              </a:rPr>
              <a:t>BIPLANES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E0EBC2-E949-44BA-B17E-03F3F6088931}"/>
              </a:ext>
            </a:extLst>
          </p:cNvPr>
          <p:cNvSpPr txBox="1"/>
          <p:nvPr/>
        </p:nvSpPr>
        <p:spPr>
          <a:xfrm>
            <a:off x="3479895" y="1718733"/>
            <a:ext cx="52918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spc="200" dirty="0">
                <a:solidFill>
                  <a:schemeClr val="bg1"/>
                </a:solidFill>
                <a:latin typeface="Britannic Bold" panose="020B0903060703020204" pitchFamily="34" charset="0"/>
              </a:rPr>
              <a:t>COMMANDING THE SKY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AF54395-9F67-4E51-8F94-418061EF3242}"/>
              </a:ext>
            </a:extLst>
          </p:cNvPr>
          <p:cNvSpPr/>
          <p:nvPr/>
        </p:nvSpPr>
        <p:spPr>
          <a:xfrm>
            <a:off x="4749860" y="2499503"/>
            <a:ext cx="2751904" cy="1145927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en-US" sz="5400" b="0" cap="none" spc="0" dirty="0">
                <a:ln w="0">
                  <a:noFill/>
                </a:ln>
                <a:solidFill>
                  <a:schemeClr val="bg1"/>
                </a:solidFill>
                <a:latin typeface="Britannic Bold" panose="020B0903060703020204" pitchFamily="34" charset="0"/>
              </a:rPr>
              <a:t>HATZ</a:t>
            </a:r>
            <a:endParaRPr lang="en-US" sz="5400" b="0" cap="none" spc="0" dirty="0">
              <a:ln w="0">
                <a:noFill/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3700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99A4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DDD8E8A5-3537-4BB2-954F-6F8F8EA6A91B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7369" y="2378737"/>
            <a:ext cx="3770515" cy="2169516"/>
          </a:xfrm>
          <a:prstGeom prst="rect">
            <a:avLst/>
          </a:prstGeom>
        </p:spPr>
      </p:pic>
      <p:pic>
        <p:nvPicPr>
          <p:cNvPr id="4" name="Picture 3" descr="A picture containing drawing, knife&#10;&#10;Description automatically generated">
            <a:extLst>
              <a:ext uri="{FF2B5EF4-FFF2-40B4-BE49-F238E27FC236}">
                <a16:creationId xmlns:a16="http://schemas.microsoft.com/office/drawing/2014/main" id="{6A5292D3-F188-4CD2-9586-DDDB9794E6DE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452" y="2372891"/>
            <a:ext cx="3770515" cy="21695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B444314-A471-4FCD-A8BD-B8B444A7ED39}"/>
              </a:ext>
            </a:extLst>
          </p:cNvPr>
          <p:cNvSpPr txBox="1"/>
          <p:nvPr/>
        </p:nvSpPr>
        <p:spPr>
          <a:xfrm>
            <a:off x="4333219" y="3724219"/>
            <a:ext cx="36695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spc="200" dirty="0">
                <a:solidFill>
                  <a:schemeClr val="bg1"/>
                </a:solidFill>
                <a:latin typeface="Britannic Bold" panose="020B0903060703020204" pitchFamily="34" charset="0"/>
              </a:rPr>
              <a:t>BIPLANES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E0EBC2-E949-44BA-B17E-03F3F6088931}"/>
              </a:ext>
            </a:extLst>
          </p:cNvPr>
          <p:cNvSpPr txBox="1"/>
          <p:nvPr/>
        </p:nvSpPr>
        <p:spPr>
          <a:xfrm>
            <a:off x="3479895" y="1718733"/>
            <a:ext cx="52918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spc="200" dirty="0">
                <a:solidFill>
                  <a:schemeClr val="bg1"/>
                </a:solidFill>
                <a:latin typeface="Britannic Bold" panose="020B0903060703020204" pitchFamily="34" charset="0"/>
              </a:rPr>
              <a:t>COMMANDING THE SKY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AF54395-9F67-4E51-8F94-418061EF3242}"/>
              </a:ext>
            </a:extLst>
          </p:cNvPr>
          <p:cNvSpPr/>
          <p:nvPr/>
        </p:nvSpPr>
        <p:spPr>
          <a:xfrm>
            <a:off x="4749860" y="2499503"/>
            <a:ext cx="2751904" cy="1145927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en-US" sz="5400" b="0" cap="none" spc="0" dirty="0">
                <a:ln w="0">
                  <a:noFill/>
                </a:ln>
                <a:solidFill>
                  <a:schemeClr val="bg1"/>
                </a:solidFill>
                <a:latin typeface="Britannic Bold" panose="020B0903060703020204" pitchFamily="34" charset="0"/>
              </a:rPr>
              <a:t>HATZ</a:t>
            </a:r>
            <a:endParaRPr lang="en-US" sz="5400" b="0" cap="none" spc="0" dirty="0">
              <a:ln w="0">
                <a:noFill/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2082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C1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DDD8E8A5-3537-4BB2-954F-6F8F8EA6A91B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5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7369" y="2378737"/>
            <a:ext cx="3770515" cy="2169516"/>
          </a:xfrm>
          <a:prstGeom prst="rect">
            <a:avLst/>
          </a:prstGeom>
        </p:spPr>
      </p:pic>
      <p:pic>
        <p:nvPicPr>
          <p:cNvPr id="4" name="Picture 3" descr="A picture containing drawing, knife&#10;&#10;Description automatically generated">
            <a:extLst>
              <a:ext uri="{FF2B5EF4-FFF2-40B4-BE49-F238E27FC236}">
                <a16:creationId xmlns:a16="http://schemas.microsoft.com/office/drawing/2014/main" id="{6A5292D3-F188-4CD2-9586-DDDB9794E6DE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5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452" y="2372891"/>
            <a:ext cx="3770515" cy="21695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B444314-A471-4FCD-A8BD-B8B444A7ED39}"/>
              </a:ext>
            </a:extLst>
          </p:cNvPr>
          <p:cNvSpPr txBox="1"/>
          <p:nvPr/>
        </p:nvSpPr>
        <p:spPr>
          <a:xfrm>
            <a:off x="4333219" y="3724219"/>
            <a:ext cx="36695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spc="200" dirty="0">
                <a:solidFill>
                  <a:schemeClr val="bg1"/>
                </a:solidFill>
                <a:latin typeface="Britannic Bold" panose="020B0903060703020204" pitchFamily="34" charset="0"/>
              </a:rPr>
              <a:t>BIPLANES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E0EBC2-E949-44BA-B17E-03F3F6088931}"/>
              </a:ext>
            </a:extLst>
          </p:cNvPr>
          <p:cNvSpPr txBox="1"/>
          <p:nvPr/>
        </p:nvSpPr>
        <p:spPr>
          <a:xfrm>
            <a:off x="3479895" y="1718733"/>
            <a:ext cx="52918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spc="200" dirty="0">
                <a:solidFill>
                  <a:schemeClr val="bg1"/>
                </a:solidFill>
                <a:latin typeface="Britannic Bold" panose="020B0903060703020204" pitchFamily="34" charset="0"/>
              </a:rPr>
              <a:t>COMMANDING THE SKY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AF54395-9F67-4E51-8F94-418061EF3242}"/>
              </a:ext>
            </a:extLst>
          </p:cNvPr>
          <p:cNvSpPr/>
          <p:nvPr/>
        </p:nvSpPr>
        <p:spPr>
          <a:xfrm>
            <a:off x="4749860" y="2499503"/>
            <a:ext cx="2751904" cy="1145927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en-US" sz="5400" b="0" cap="none" spc="0" dirty="0">
                <a:ln w="0">
                  <a:noFill/>
                </a:ln>
                <a:solidFill>
                  <a:schemeClr val="bg1"/>
                </a:solidFill>
                <a:latin typeface="Britannic Bold" panose="020B0903060703020204" pitchFamily="34" charset="0"/>
              </a:rPr>
              <a:t>HATZ</a:t>
            </a:r>
            <a:endParaRPr lang="en-US" sz="5400" b="0" cap="none" spc="0" dirty="0">
              <a:ln w="0">
                <a:noFill/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4442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85</Words>
  <Application>Microsoft Office PowerPoint</Application>
  <PresentationFormat>Widescreen</PresentationFormat>
  <Paragraphs>51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Britannic Bold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Kent Misegades</dc:creator>
  <cp:lastModifiedBy>Kent Misegades</cp:lastModifiedBy>
  <cp:revision>25</cp:revision>
  <dcterms:created xsi:type="dcterms:W3CDTF">2020-10-23T00:16:41Z</dcterms:created>
  <dcterms:modified xsi:type="dcterms:W3CDTF">2020-10-28T13:21:30Z</dcterms:modified>
</cp:coreProperties>
</file>