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801"/>
    <a:srgbClr val="E98601"/>
    <a:srgbClr val="FE9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9" d="100"/>
          <a:sy n="19" d="100"/>
        </p:scale>
        <p:origin x="142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A. Del Buono" userId="c494773999ea92db" providerId="LiveId" clId="{DE8BD2F2-3D89-4CF4-9107-58747834F807}"/>
    <pc:docChg chg="undo custSel modSld">
      <pc:chgData name="Eduardo A. Del Buono" userId="c494773999ea92db" providerId="LiveId" clId="{DE8BD2F2-3D89-4CF4-9107-58747834F807}" dt="2024-10-28T15:38:43.687" v="1793" actId="1035"/>
      <pc:docMkLst>
        <pc:docMk/>
      </pc:docMkLst>
      <pc:sldChg chg="addSp delSp modSp mod setBg">
        <pc:chgData name="Eduardo A. Del Buono" userId="c494773999ea92db" providerId="LiveId" clId="{DE8BD2F2-3D89-4CF4-9107-58747834F807}" dt="2024-10-28T15:38:43.687" v="1793" actId="1035"/>
        <pc:sldMkLst>
          <pc:docMk/>
          <pc:sldMk cId="4228781607" sldId="256"/>
        </pc:sldMkLst>
        <pc:spChg chg="add mod ord">
          <ac:chgData name="Eduardo A. Del Buono" userId="c494773999ea92db" providerId="LiveId" clId="{DE8BD2F2-3D89-4CF4-9107-58747834F807}" dt="2024-09-30T19:44:26.381" v="1665" actId="207"/>
          <ac:spMkLst>
            <pc:docMk/>
            <pc:sldMk cId="4228781607" sldId="256"/>
            <ac:spMk id="4" creationId="{0FA228B9-293E-6171-A5E7-0F23AFB88759}"/>
          </ac:spMkLst>
        </pc:spChg>
        <pc:spChg chg="add del">
          <ac:chgData name="Eduardo A. Del Buono" userId="c494773999ea92db" providerId="LiveId" clId="{DE8BD2F2-3D89-4CF4-9107-58747834F807}" dt="2024-09-25T21:03:23.129" v="462" actId="478"/>
          <ac:spMkLst>
            <pc:docMk/>
            <pc:sldMk cId="4228781607" sldId="256"/>
            <ac:spMk id="4" creationId="{83F2C308-2816-901B-D101-B131DD5C68C5}"/>
          </ac:spMkLst>
        </pc:spChg>
        <pc:spChg chg="add del">
          <ac:chgData name="Eduardo A. Del Buono" userId="c494773999ea92db" providerId="LiveId" clId="{DE8BD2F2-3D89-4CF4-9107-58747834F807}" dt="2024-09-25T21:04:23.951" v="464" actId="478"/>
          <ac:spMkLst>
            <pc:docMk/>
            <pc:sldMk cId="4228781607" sldId="256"/>
            <ac:spMk id="5" creationId="{6BDEFBB6-6F3B-BC1C-B17E-02424CC4CA86}"/>
          </ac:spMkLst>
        </pc:spChg>
        <pc:spChg chg="add mod ord">
          <ac:chgData name="Eduardo A. Del Buono" userId="c494773999ea92db" providerId="LiveId" clId="{DE8BD2F2-3D89-4CF4-9107-58747834F807}" dt="2024-09-30T19:44:26.381" v="1665" actId="207"/>
          <ac:spMkLst>
            <pc:docMk/>
            <pc:sldMk cId="4228781607" sldId="256"/>
            <ac:spMk id="5" creationId="{BA0237F2-DFE4-4E88-64F5-FFA21D9CB980}"/>
          </ac:spMkLst>
        </pc:spChg>
        <pc:spChg chg="add del mod">
          <ac:chgData name="Eduardo A. Del Buono" userId="c494773999ea92db" providerId="LiveId" clId="{DE8BD2F2-3D89-4CF4-9107-58747834F807}" dt="2024-09-30T18:57:24.991" v="831" actId="478"/>
          <ac:spMkLst>
            <pc:docMk/>
            <pc:sldMk cId="4228781607" sldId="256"/>
            <ac:spMk id="6" creationId="{1ABECD60-8239-81DF-13F9-DCA4E186AA8F}"/>
          </ac:spMkLst>
        </pc:spChg>
        <pc:spChg chg="add del">
          <ac:chgData name="Eduardo A. Del Buono" userId="c494773999ea92db" providerId="LiveId" clId="{DE8BD2F2-3D89-4CF4-9107-58747834F807}" dt="2024-09-25T21:05:04.565" v="466" actId="478"/>
          <ac:spMkLst>
            <pc:docMk/>
            <pc:sldMk cId="4228781607" sldId="256"/>
            <ac:spMk id="6" creationId="{B931F621-E080-E761-B166-0A81E883899F}"/>
          </ac:spMkLst>
        </pc:spChg>
        <pc:spChg chg="add del">
          <ac:chgData name="Eduardo A. Del Buono" userId="c494773999ea92db" providerId="LiveId" clId="{DE8BD2F2-3D89-4CF4-9107-58747834F807}" dt="2024-09-25T21:06:08.606" v="468" actId="478"/>
          <ac:spMkLst>
            <pc:docMk/>
            <pc:sldMk cId="4228781607" sldId="256"/>
            <ac:spMk id="7" creationId="{27606625-F529-204F-6980-1FAFA990AA77}"/>
          </ac:spMkLst>
        </pc:spChg>
        <pc:spChg chg="add mod">
          <ac:chgData name="Eduardo A. Del Buono" userId="c494773999ea92db" providerId="LiveId" clId="{DE8BD2F2-3D89-4CF4-9107-58747834F807}" dt="2024-10-28T15:34:12.147" v="1691" actId="164"/>
          <ac:spMkLst>
            <pc:docMk/>
            <pc:sldMk cId="4228781607" sldId="256"/>
            <ac:spMk id="7" creationId="{DD205960-B916-A14D-DB59-56B86BCC58CC}"/>
          </ac:spMkLst>
        </pc:spChg>
        <pc:spChg chg="add mod">
          <ac:chgData name="Eduardo A. Del Buono" userId="c494773999ea92db" providerId="LiveId" clId="{DE8BD2F2-3D89-4CF4-9107-58747834F807}" dt="2024-09-30T18:55:17.718" v="820" actId="13926"/>
          <ac:spMkLst>
            <pc:docMk/>
            <pc:sldMk cId="4228781607" sldId="256"/>
            <ac:spMk id="8" creationId="{F38E9FA6-4D93-1B4F-E88C-4C1BEF10B26E}"/>
          </ac:spMkLst>
        </pc:spChg>
        <pc:spChg chg="add del">
          <ac:chgData name="Eduardo A. Del Buono" userId="c494773999ea92db" providerId="LiveId" clId="{DE8BD2F2-3D89-4CF4-9107-58747834F807}" dt="2024-09-30T19:01:59.868" v="871" actId="478"/>
          <ac:spMkLst>
            <pc:docMk/>
            <pc:sldMk cId="4228781607" sldId="256"/>
            <ac:spMk id="9" creationId="{C861DAA4-A537-CA38-862A-0D178BEDF30A}"/>
          </ac:spMkLst>
        </pc:spChg>
        <pc:spChg chg="add del mod">
          <ac:chgData name="Eduardo A. Del Buono" userId="c494773999ea92db" providerId="LiveId" clId="{DE8BD2F2-3D89-4CF4-9107-58747834F807}" dt="2024-09-24T20:27:51.592" v="268"/>
          <ac:spMkLst>
            <pc:docMk/>
            <pc:sldMk cId="4228781607" sldId="256"/>
            <ac:spMk id="10" creationId="{617F1B8F-4468-5DFE-E980-6F5E695F6373}"/>
          </ac:spMkLst>
        </pc:spChg>
        <pc:spChg chg="add del mod">
          <ac:chgData name="Eduardo A. Del Buono" userId="c494773999ea92db" providerId="LiveId" clId="{DE8BD2F2-3D89-4CF4-9107-58747834F807}" dt="2024-09-24T20:53:52.164" v="458" actId="478"/>
          <ac:spMkLst>
            <pc:docMk/>
            <pc:sldMk cId="4228781607" sldId="256"/>
            <ac:spMk id="11" creationId="{A72A04DE-3889-33DF-C6FE-47E90848E2E0}"/>
          </ac:spMkLst>
        </pc:spChg>
        <pc:spChg chg="add del mod">
          <ac:chgData name="Eduardo A. Del Buono" userId="c494773999ea92db" providerId="LiveId" clId="{DE8BD2F2-3D89-4CF4-9107-58747834F807}" dt="2024-09-30T19:04:27.295" v="876" actId="478"/>
          <ac:spMkLst>
            <pc:docMk/>
            <pc:sldMk cId="4228781607" sldId="256"/>
            <ac:spMk id="11" creationId="{D2126918-3E8B-27EF-F4D3-9787B8E9B365}"/>
          </ac:spMkLst>
        </pc:spChg>
        <pc:spChg chg="add del">
          <ac:chgData name="Eduardo A. Del Buono" userId="c494773999ea92db" providerId="LiveId" clId="{DE8BD2F2-3D89-4CF4-9107-58747834F807}" dt="2024-09-30T19:05:21.797" v="878" actId="478"/>
          <ac:spMkLst>
            <pc:docMk/>
            <pc:sldMk cId="4228781607" sldId="256"/>
            <ac:spMk id="14" creationId="{46A86C39-0CD9-FDF9-BD9F-2CF126D18173}"/>
          </ac:spMkLst>
        </pc:spChg>
        <pc:spChg chg="add del mod">
          <ac:chgData name="Eduardo A. Del Buono" userId="c494773999ea92db" providerId="LiveId" clId="{DE8BD2F2-3D89-4CF4-9107-58747834F807}" dt="2024-09-30T19:07:57.925" v="906" actId="478"/>
          <ac:spMkLst>
            <pc:docMk/>
            <pc:sldMk cId="4228781607" sldId="256"/>
            <ac:spMk id="16" creationId="{A24981B8-73F2-F4AA-90AF-DFCE63C87BF0}"/>
          </ac:spMkLst>
        </pc:spChg>
        <pc:spChg chg="add mod">
          <ac:chgData name="Eduardo A. Del Buono" userId="c494773999ea92db" providerId="LiveId" clId="{DE8BD2F2-3D89-4CF4-9107-58747834F807}" dt="2024-10-28T15:34:12.147" v="1691" actId="164"/>
          <ac:spMkLst>
            <pc:docMk/>
            <pc:sldMk cId="4228781607" sldId="256"/>
            <ac:spMk id="18" creationId="{5D609AB4-F862-79A1-D8B7-B4D9A4AB1C44}"/>
          </ac:spMkLst>
        </pc:spChg>
        <pc:spChg chg="add mod">
          <ac:chgData name="Eduardo A. Del Buono" userId="c494773999ea92db" providerId="LiveId" clId="{DE8BD2F2-3D89-4CF4-9107-58747834F807}" dt="2024-10-28T15:34:12.147" v="1691" actId="164"/>
          <ac:spMkLst>
            <pc:docMk/>
            <pc:sldMk cId="4228781607" sldId="256"/>
            <ac:spMk id="21" creationId="{861497FC-B35B-69A8-2215-678937F6CFB3}"/>
          </ac:spMkLst>
        </pc:spChg>
        <pc:spChg chg="add mod">
          <ac:chgData name="Eduardo A. Del Buono" userId="c494773999ea92db" providerId="LiveId" clId="{DE8BD2F2-3D89-4CF4-9107-58747834F807}" dt="2024-10-28T15:33:24.539" v="1690" actId="20577"/>
          <ac:spMkLst>
            <pc:docMk/>
            <pc:sldMk cId="4228781607" sldId="256"/>
            <ac:spMk id="24" creationId="{BDB399D3-2066-3BA9-7399-1A1CE90B5E77}"/>
          </ac:spMkLst>
        </pc:spChg>
        <pc:spChg chg="add del mod">
          <ac:chgData name="Eduardo A. Del Buono" userId="c494773999ea92db" providerId="LiveId" clId="{DE8BD2F2-3D89-4CF4-9107-58747834F807}" dt="2024-09-25T21:39:21.508" v="740" actId="478"/>
          <ac:spMkLst>
            <pc:docMk/>
            <pc:sldMk cId="4228781607" sldId="256"/>
            <ac:spMk id="49" creationId="{9AA25319-FDEC-6EA2-E2E2-07B1ED720E03}"/>
          </ac:spMkLst>
        </pc:spChg>
        <pc:grpChg chg="add del mod">
          <ac:chgData name="Eduardo A. Del Buono" userId="c494773999ea92db" providerId="LiveId" clId="{DE8BD2F2-3D89-4CF4-9107-58747834F807}" dt="2024-10-28T15:35:42.289" v="1692" actId="478"/>
          <ac:grpSpMkLst>
            <pc:docMk/>
            <pc:sldMk cId="4228781607" sldId="256"/>
            <ac:grpSpMk id="2" creationId="{6CFCE4F2-5969-FCAF-0F20-0EB00ECF9954}"/>
          </ac:grpSpMkLst>
        </pc:grpChg>
        <pc:grpChg chg="add del mod ord">
          <ac:chgData name="Eduardo A. Del Buono" userId="c494773999ea92db" providerId="LiveId" clId="{DE8BD2F2-3D89-4CF4-9107-58747834F807}" dt="2024-09-30T18:58:13.925" v="836" actId="478"/>
          <ac:grpSpMkLst>
            <pc:docMk/>
            <pc:sldMk cId="4228781607" sldId="256"/>
            <ac:grpSpMk id="13" creationId="{E0E53177-74DF-FD3A-06C0-A3D4299076AE}"/>
          </ac:grpSpMkLst>
        </pc:grpChg>
        <pc:grpChg chg="add mod">
          <ac:chgData name="Eduardo A. Del Buono" userId="c494773999ea92db" providerId="LiveId" clId="{DE8BD2F2-3D89-4CF4-9107-58747834F807}" dt="2024-09-25T21:19:36.825" v="601" actId="164"/>
          <ac:grpSpMkLst>
            <pc:docMk/>
            <pc:sldMk cId="4228781607" sldId="256"/>
            <ac:grpSpMk id="20" creationId="{B16D54C5-CAED-3260-F250-2C3538AEFB05}"/>
          </ac:grpSpMkLst>
        </pc:grpChg>
        <pc:grpChg chg="add mod">
          <ac:chgData name="Eduardo A. Del Buono" userId="c494773999ea92db" providerId="LiveId" clId="{DE8BD2F2-3D89-4CF4-9107-58747834F807}" dt="2024-10-28T15:34:12.147" v="1691" actId="164"/>
          <ac:grpSpMkLst>
            <pc:docMk/>
            <pc:sldMk cId="4228781607" sldId="256"/>
            <ac:grpSpMk id="22" creationId="{B125F6E0-F39C-A006-04CC-4157A8052EAF}"/>
          </ac:grpSpMkLst>
        </pc:grpChg>
        <pc:grpChg chg="add del mod">
          <ac:chgData name="Eduardo A. Del Buono" userId="c494773999ea92db" providerId="LiveId" clId="{DE8BD2F2-3D89-4CF4-9107-58747834F807}" dt="2024-09-30T18:50:32.258" v="787" actId="478"/>
          <ac:grpSpMkLst>
            <pc:docMk/>
            <pc:sldMk cId="4228781607" sldId="256"/>
            <ac:grpSpMk id="26" creationId="{05810197-A4DA-DD66-1F13-ECCCE583095A}"/>
          </ac:grpSpMkLst>
        </pc:grpChg>
        <pc:grpChg chg="add del mod">
          <ac:chgData name="Eduardo A. Del Buono" userId="c494773999ea92db" providerId="LiveId" clId="{DE8BD2F2-3D89-4CF4-9107-58747834F807}" dt="2024-09-25T21:43:25.337" v="747" actId="478"/>
          <ac:grpSpMkLst>
            <pc:docMk/>
            <pc:sldMk cId="4228781607" sldId="256"/>
            <ac:grpSpMk id="58" creationId="{DE207882-14D5-36A1-910C-6DDE2B93AFBA}"/>
          </ac:grpSpMkLst>
        </pc:grpChg>
        <pc:picChg chg="add del mod">
          <ac:chgData name="Eduardo A. Del Buono" userId="c494773999ea92db" providerId="LiveId" clId="{DE8BD2F2-3D89-4CF4-9107-58747834F807}" dt="2024-09-25T21:08:55.439" v="545" actId="478"/>
          <ac:picMkLst>
            <pc:docMk/>
            <pc:sldMk cId="4228781607" sldId="256"/>
            <ac:picMk id="2" creationId="{D93DC7EF-A0D5-FFC4-DA74-3E71AE6861A2}"/>
          </ac:picMkLst>
        </pc:picChg>
        <pc:picChg chg="add del mod">
          <ac:chgData name="Eduardo A. Del Buono" userId="c494773999ea92db" providerId="LiveId" clId="{DE8BD2F2-3D89-4CF4-9107-58747834F807}" dt="2024-09-25T21:08:51.054" v="544" actId="478"/>
          <ac:picMkLst>
            <pc:docMk/>
            <pc:sldMk cId="4228781607" sldId="256"/>
            <ac:picMk id="3" creationId="{AB17D5BA-754B-930F-7B3F-A96A280B48C7}"/>
          </ac:picMkLst>
        </pc:picChg>
        <pc:picChg chg="add del">
          <ac:chgData name="Eduardo A. Del Buono" userId="c494773999ea92db" providerId="LiveId" clId="{DE8BD2F2-3D89-4CF4-9107-58747834F807}" dt="2024-09-24T19:56:33.823" v="105" actId="478"/>
          <ac:picMkLst>
            <pc:docMk/>
            <pc:sldMk cId="4228781607" sldId="256"/>
            <ac:picMk id="5" creationId="{7D8E69DB-1BFD-D06C-6D1B-E8A6138FFBCA}"/>
          </ac:picMkLst>
        </pc:picChg>
        <pc:picChg chg="add mod">
          <ac:chgData name="Eduardo A. Del Buono" userId="c494773999ea92db" providerId="LiveId" clId="{DE8BD2F2-3D89-4CF4-9107-58747834F807}" dt="2024-10-28T15:38:43.687" v="1793" actId="1035"/>
          <ac:picMkLst>
            <pc:docMk/>
            <pc:sldMk cId="4228781607" sldId="256"/>
            <ac:picMk id="6" creationId="{300D02C3-3E86-6BFB-D8CB-772054AA0E22}"/>
          </ac:picMkLst>
        </pc:picChg>
        <pc:picChg chg="add del mod">
          <ac:chgData name="Eduardo A. Del Buono" userId="c494773999ea92db" providerId="LiveId" clId="{DE8BD2F2-3D89-4CF4-9107-58747834F807}" dt="2024-09-24T20:18:55.887" v="135" actId="478"/>
          <ac:picMkLst>
            <pc:docMk/>
            <pc:sldMk cId="4228781607" sldId="256"/>
            <ac:picMk id="7" creationId="{46517F79-5B72-4C02-8268-E45986E985A0}"/>
          </ac:picMkLst>
        </pc:picChg>
        <pc:picChg chg="add del mod">
          <ac:chgData name="Eduardo A. Del Buono" userId="c494773999ea92db" providerId="LiveId" clId="{DE8BD2F2-3D89-4CF4-9107-58747834F807}" dt="2024-09-24T20:27:02.202" v="256" actId="478"/>
          <ac:picMkLst>
            <pc:docMk/>
            <pc:sldMk cId="4228781607" sldId="256"/>
            <ac:picMk id="9" creationId="{366B5A3D-B5CB-EB56-5FEA-F7C903CE8F93}"/>
          </ac:picMkLst>
        </pc:picChg>
        <pc:picChg chg="add mod">
          <ac:chgData name="Eduardo A. Del Buono" userId="c494773999ea92db" providerId="LiveId" clId="{DE8BD2F2-3D89-4CF4-9107-58747834F807}" dt="2024-10-28T15:34:12.147" v="1691" actId="164"/>
          <ac:picMkLst>
            <pc:docMk/>
            <pc:sldMk cId="4228781607" sldId="256"/>
            <ac:picMk id="1026" creationId="{25FEEE51-0554-2CF1-E110-4401512C1467}"/>
          </ac:picMkLst>
        </pc:picChg>
        <pc:picChg chg="add del mod">
          <ac:chgData name="Eduardo A. Del Buono" userId="c494773999ea92db" providerId="LiveId" clId="{DE8BD2F2-3D89-4CF4-9107-58747834F807}" dt="2024-09-24T16:38:20.558" v="3" actId="478"/>
          <ac:picMkLst>
            <pc:docMk/>
            <pc:sldMk cId="4228781607" sldId="256"/>
            <ac:picMk id="1026" creationId="{7F7997D4-FB45-300B-864E-0B3A6C5E33CE}"/>
          </ac:picMkLst>
        </pc:picChg>
        <pc:picChg chg="add del">
          <ac:chgData name="Eduardo A. Del Buono" userId="c494773999ea92db" providerId="LiveId" clId="{DE8BD2F2-3D89-4CF4-9107-58747834F807}" dt="2024-09-24T16:38:30.959" v="5" actId="478"/>
          <ac:picMkLst>
            <pc:docMk/>
            <pc:sldMk cId="4228781607" sldId="256"/>
            <ac:picMk id="1028" creationId="{CFD94310-C794-B0A3-F75F-229D3A25536A}"/>
          </ac:picMkLst>
        </pc:picChg>
        <pc:picChg chg="add del mod">
          <ac:chgData name="Eduardo A. Del Buono" userId="c494773999ea92db" providerId="LiveId" clId="{DE8BD2F2-3D89-4CF4-9107-58747834F807}" dt="2024-09-24T16:39:41.425" v="10" actId="478"/>
          <ac:picMkLst>
            <pc:docMk/>
            <pc:sldMk cId="4228781607" sldId="256"/>
            <ac:picMk id="1030" creationId="{BE7FD729-C8A1-B42D-A5BD-6C915665123D}"/>
          </ac:picMkLst>
        </pc:picChg>
        <pc:picChg chg="add del mod">
          <ac:chgData name="Eduardo A. Del Buono" userId="c494773999ea92db" providerId="LiveId" clId="{DE8BD2F2-3D89-4CF4-9107-58747834F807}" dt="2024-09-24T16:42:09.595" v="101" actId="478"/>
          <ac:picMkLst>
            <pc:docMk/>
            <pc:sldMk cId="4228781607" sldId="256"/>
            <ac:picMk id="1032" creationId="{975E6A43-CA0B-159C-0B8B-6AEB82928478}"/>
          </ac:picMkLst>
        </pc:picChg>
        <pc:picChg chg="add del mod">
          <ac:chgData name="Eduardo A. Del Buono" userId="c494773999ea92db" providerId="LiveId" clId="{DE8BD2F2-3D89-4CF4-9107-58747834F807}" dt="2024-09-24T19:59:01.353" v="118" actId="478"/>
          <ac:picMkLst>
            <pc:docMk/>
            <pc:sldMk cId="4228781607" sldId="256"/>
            <ac:picMk id="1034" creationId="{E466E1B4-282D-C2CF-4F42-45DE57D69FB1}"/>
          </ac:picMkLst>
        </pc:picChg>
        <pc:picChg chg="add del mod">
          <ac:chgData name="Eduardo A. Del Buono" userId="c494773999ea92db" providerId="LiveId" clId="{DE8BD2F2-3D89-4CF4-9107-58747834F807}" dt="2024-09-24T19:59:46.799" v="123" actId="478"/>
          <ac:picMkLst>
            <pc:docMk/>
            <pc:sldMk cId="4228781607" sldId="256"/>
            <ac:picMk id="1036" creationId="{8122CAF3-87C6-FD7C-B426-1BCC81394028}"/>
          </ac:picMkLst>
        </pc:picChg>
        <pc:picChg chg="add del mod">
          <ac:chgData name="Eduardo A. Del Buono" userId="c494773999ea92db" providerId="LiveId" clId="{DE8BD2F2-3D89-4CF4-9107-58747834F807}" dt="2024-09-24T20:00:15.474" v="128" actId="478"/>
          <ac:picMkLst>
            <pc:docMk/>
            <pc:sldMk cId="4228781607" sldId="256"/>
            <ac:picMk id="1038" creationId="{D9E48C4D-1BDF-924A-594C-1F2955F209A7}"/>
          </ac:picMkLst>
        </pc:picChg>
        <pc:picChg chg="add del">
          <ac:chgData name="Eduardo A. Del Buono" userId="c494773999ea92db" providerId="LiveId" clId="{DE8BD2F2-3D89-4CF4-9107-58747834F807}" dt="2024-09-24T20:17:54.879" v="130" actId="478"/>
          <ac:picMkLst>
            <pc:docMk/>
            <pc:sldMk cId="4228781607" sldId="256"/>
            <ac:picMk id="1040" creationId="{9B8EF730-1D7A-7A85-8409-C3E0D698C408}"/>
          </ac:picMkLst>
        </pc:picChg>
        <pc:picChg chg="add del mod">
          <ac:chgData name="Eduardo A. Del Buono" userId="c494773999ea92db" providerId="LiveId" clId="{DE8BD2F2-3D89-4CF4-9107-58747834F807}" dt="2024-09-24T20:35:21.035" v="445" actId="478"/>
          <ac:picMkLst>
            <pc:docMk/>
            <pc:sldMk cId="4228781607" sldId="256"/>
            <ac:picMk id="1042" creationId="{191B94A5-8106-E281-507C-824653BD31AC}"/>
          </ac:picMkLst>
        </pc:picChg>
        <pc:picChg chg="add del mod">
          <ac:chgData name="Eduardo A. Del Buono" userId="c494773999ea92db" providerId="LiveId" clId="{DE8BD2F2-3D89-4CF4-9107-58747834F807}" dt="2024-09-24T20:38:09.749" v="448" actId="478"/>
          <ac:picMkLst>
            <pc:docMk/>
            <pc:sldMk cId="4228781607" sldId="256"/>
            <ac:picMk id="1044" creationId="{DE05A507-7B7D-6A2F-7403-2A9BF200D3EE}"/>
          </ac:picMkLst>
        </pc:picChg>
        <pc:picChg chg="add del mod">
          <ac:chgData name="Eduardo A. Del Buono" userId="c494773999ea92db" providerId="LiveId" clId="{DE8BD2F2-3D89-4CF4-9107-58747834F807}" dt="2024-09-24T20:38:28.719" v="451" actId="478"/>
          <ac:picMkLst>
            <pc:docMk/>
            <pc:sldMk cId="4228781607" sldId="256"/>
            <ac:picMk id="1046" creationId="{1322BE1F-D338-CABB-AD72-5B61DBF0B086}"/>
          </ac:picMkLst>
        </pc:picChg>
        <pc:picChg chg="add del mod">
          <ac:chgData name="Eduardo A. Del Buono" userId="c494773999ea92db" providerId="LiveId" clId="{DE8BD2F2-3D89-4CF4-9107-58747834F807}" dt="2024-09-24T20:40:25.958" v="457" actId="478"/>
          <ac:picMkLst>
            <pc:docMk/>
            <pc:sldMk cId="4228781607" sldId="256"/>
            <ac:picMk id="1048" creationId="{B4F171FD-D5F2-0A84-30F2-304C955C807B}"/>
          </ac:picMkLst>
        </pc:picChg>
        <pc:inkChg chg="add del">
          <ac:chgData name="Eduardo A. Del Buono" userId="c494773999ea92db" providerId="LiveId" clId="{DE8BD2F2-3D89-4CF4-9107-58747834F807}" dt="2024-09-25T21:36:07.675" v="730" actId="9405"/>
          <ac:inkMkLst>
            <pc:docMk/>
            <pc:sldMk cId="4228781607" sldId="256"/>
            <ac:inkMk id="28" creationId="{81FDCA12-CDC8-5037-5186-32FEA4734583}"/>
          </ac:inkMkLst>
        </pc:inkChg>
        <pc:inkChg chg="add del">
          <ac:chgData name="Eduardo A. Del Buono" userId="c494773999ea92db" providerId="LiveId" clId="{DE8BD2F2-3D89-4CF4-9107-58747834F807}" dt="2024-09-25T21:36:07.167" v="729" actId="9405"/>
          <ac:inkMkLst>
            <pc:docMk/>
            <pc:sldMk cId="4228781607" sldId="256"/>
            <ac:inkMk id="29" creationId="{010BBA46-46B7-BC3B-41D2-3E2A5B9AFEF4}"/>
          </ac:inkMkLst>
        </pc:inkChg>
        <pc:inkChg chg="add del">
          <ac:chgData name="Eduardo A. Del Buono" userId="c494773999ea92db" providerId="LiveId" clId="{DE8BD2F2-3D89-4CF4-9107-58747834F807}" dt="2024-09-25T21:36:06.647" v="728" actId="9405"/>
          <ac:inkMkLst>
            <pc:docMk/>
            <pc:sldMk cId="4228781607" sldId="256"/>
            <ac:inkMk id="30" creationId="{56EA539F-70CE-5A7E-C68C-2A5DE682A887}"/>
          </ac:inkMkLst>
        </pc:inkChg>
        <pc:inkChg chg="add del">
          <ac:chgData name="Eduardo A. Del Buono" userId="c494773999ea92db" providerId="LiveId" clId="{DE8BD2F2-3D89-4CF4-9107-58747834F807}" dt="2024-09-25T21:36:06.080" v="727" actId="9405"/>
          <ac:inkMkLst>
            <pc:docMk/>
            <pc:sldMk cId="4228781607" sldId="256"/>
            <ac:inkMk id="31" creationId="{242CA128-2B27-7448-DB1B-F7871EF58EFA}"/>
          </ac:inkMkLst>
        </pc:inkChg>
        <pc:inkChg chg="add del">
          <ac:chgData name="Eduardo A. Del Buono" userId="c494773999ea92db" providerId="LiveId" clId="{DE8BD2F2-3D89-4CF4-9107-58747834F807}" dt="2024-09-25T21:36:05.813" v="726" actId="9405"/>
          <ac:inkMkLst>
            <pc:docMk/>
            <pc:sldMk cId="4228781607" sldId="256"/>
            <ac:inkMk id="32" creationId="{B2AFCE40-5BBD-97C0-5919-213E6EBD32EB}"/>
          </ac:inkMkLst>
        </pc:inkChg>
        <pc:inkChg chg="add del">
          <ac:chgData name="Eduardo A. Del Buono" userId="c494773999ea92db" providerId="LiveId" clId="{DE8BD2F2-3D89-4CF4-9107-58747834F807}" dt="2024-09-25T21:36:05.585" v="725" actId="9405"/>
          <ac:inkMkLst>
            <pc:docMk/>
            <pc:sldMk cId="4228781607" sldId="256"/>
            <ac:inkMk id="33" creationId="{BBFD965F-39C9-9D07-61EC-FBE57A5E4C1E}"/>
          </ac:inkMkLst>
        </pc:inkChg>
        <pc:inkChg chg="add del">
          <ac:chgData name="Eduardo A. Del Buono" userId="c494773999ea92db" providerId="LiveId" clId="{DE8BD2F2-3D89-4CF4-9107-58747834F807}" dt="2024-09-25T21:36:05.307" v="724" actId="9405"/>
          <ac:inkMkLst>
            <pc:docMk/>
            <pc:sldMk cId="4228781607" sldId="256"/>
            <ac:inkMk id="34" creationId="{7794D13A-83F6-3796-6629-BE351EDCFC5E}"/>
          </ac:inkMkLst>
        </pc:inkChg>
        <pc:inkChg chg="add del">
          <ac:chgData name="Eduardo A. Del Buono" userId="c494773999ea92db" providerId="LiveId" clId="{DE8BD2F2-3D89-4CF4-9107-58747834F807}" dt="2024-09-25T21:36:05.050" v="723" actId="9405"/>
          <ac:inkMkLst>
            <pc:docMk/>
            <pc:sldMk cId="4228781607" sldId="256"/>
            <ac:inkMk id="35" creationId="{371A1D89-6058-1589-A3C3-6ACE0A6F247B}"/>
          </ac:inkMkLst>
        </pc:inkChg>
        <pc:inkChg chg="add del">
          <ac:chgData name="Eduardo A. Del Buono" userId="c494773999ea92db" providerId="LiveId" clId="{DE8BD2F2-3D89-4CF4-9107-58747834F807}" dt="2024-09-25T21:34:19.043" v="709" actId="9405"/>
          <ac:inkMkLst>
            <pc:docMk/>
            <pc:sldMk cId="4228781607" sldId="256"/>
            <ac:inkMk id="36" creationId="{0C0C01CF-8D43-A11C-F0F6-CE6F4C25F888}"/>
          </ac:inkMkLst>
        </pc:inkChg>
        <pc:inkChg chg="add del">
          <ac:chgData name="Eduardo A. Del Buono" userId="c494773999ea92db" providerId="LiveId" clId="{DE8BD2F2-3D89-4CF4-9107-58747834F807}" dt="2024-09-25T21:36:03.662" v="721" actId="9405"/>
          <ac:inkMkLst>
            <pc:docMk/>
            <pc:sldMk cId="4228781607" sldId="256"/>
            <ac:inkMk id="37" creationId="{AA2E731B-5C09-FBFB-628A-3839DEA5E1AD}"/>
          </ac:inkMkLst>
        </pc:inkChg>
        <pc:inkChg chg="add del">
          <ac:chgData name="Eduardo A. Del Buono" userId="c494773999ea92db" providerId="LiveId" clId="{DE8BD2F2-3D89-4CF4-9107-58747834F807}" dt="2024-09-25T21:36:03.431" v="720" actId="9405"/>
          <ac:inkMkLst>
            <pc:docMk/>
            <pc:sldMk cId="4228781607" sldId="256"/>
            <ac:inkMk id="38" creationId="{C91C7555-493B-2C26-A876-A91BD58D65D9}"/>
          </ac:inkMkLst>
        </pc:inkChg>
        <pc:inkChg chg="add del">
          <ac:chgData name="Eduardo A. Del Buono" userId="c494773999ea92db" providerId="LiveId" clId="{DE8BD2F2-3D89-4CF4-9107-58747834F807}" dt="2024-09-25T21:36:03.190" v="719" actId="9405"/>
          <ac:inkMkLst>
            <pc:docMk/>
            <pc:sldMk cId="4228781607" sldId="256"/>
            <ac:inkMk id="39" creationId="{67A38364-F717-0A01-19CB-C2EF97BC37E7}"/>
          </ac:inkMkLst>
        </pc:inkChg>
        <pc:inkChg chg="add del">
          <ac:chgData name="Eduardo A. Del Buono" userId="c494773999ea92db" providerId="LiveId" clId="{DE8BD2F2-3D89-4CF4-9107-58747834F807}" dt="2024-09-25T21:36:02.772" v="718" actId="9405"/>
          <ac:inkMkLst>
            <pc:docMk/>
            <pc:sldMk cId="4228781607" sldId="256"/>
            <ac:inkMk id="40" creationId="{15916099-025C-5B2F-72E6-74AD0FC79F3F}"/>
          </ac:inkMkLst>
        </pc:inkChg>
        <pc:inkChg chg="add del">
          <ac:chgData name="Eduardo A. Del Buono" userId="c494773999ea92db" providerId="LiveId" clId="{DE8BD2F2-3D89-4CF4-9107-58747834F807}" dt="2024-09-25T21:36:02.274" v="717" actId="9405"/>
          <ac:inkMkLst>
            <pc:docMk/>
            <pc:sldMk cId="4228781607" sldId="256"/>
            <ac:inkMk id="41" creationId="{EF974288-9A30-20FB-855F-482F5D2744C1}"/>
          </ac:inkMkLst>
        </pc:inkChg>
        <pc:inkChg chg="add del">
          <ac:chgData name="Eduardo A. Del Buono" userId="c494773999ea92db" providerId="LiveId" clId="{DE8BD2F2-3D89-4CF4-9107-58747834F807}" dt="2024-09-25T21:36:01.766" v="716" actId="9405"/>
          <ac:inkMkLst>
            <pc:docMk/>
            <pc:sldMk cId="4228781607" sldId="256"/>
            <ac:inkMk id="42" creationId="{EC6CABF6-6162-6DA0-171A-4A85CA84FE94}"/>
          </ac:inkMkLst>
        </pc:inkChg>
        <pc:cxnChg chg="add del">
          <ac:chgData name="Eduardo A. Del Buono" userId="c494773999ea92db" providerId="LiveId" clId="{DE8BD2F2-3D89-4CF4-9107-58747834F807}" dt="2024-09-30T18:48:44.651" v="783" actId="478"/>
          <ac:cxnSpMkLst>
            <pc:docMk/>
            <pc:sldMk cId="4228781607" sldId="256"/>
            <ac:cxnSpMk id="3" creationId="{37E61E72-42B0-83AF-3716-749116F11122}"/>
          </ac:cxnSpMkLst>
        </pc:cxnChg>
        <pc:cxnChg chg="add mod">
          <ac:chgData name="Eduardo A. Del Buono" userId="c494773999ea92db" providerId="LiveId" clId="{DE8BD2F2-3D89-4CF4-9107-58747834F807}" dt="2024-09-30T18:58:13.925" v="836" actId="478"/>
          <ac:cxnSpMkLst>
            <pc:docMk/>
            <pc:sldMk cId="4228781607" sldId="256"/>
            <ac:cxnSpMk id="10" creationId="{AF61FB6E-9235-BA7F-4FFA-3FDF30BBA404}"/>
          </ac:cxnSpMkLst>
        </pc:cxnChg>
        <pc:cxnChg chg="add mod">
          <ac:chgData name="Eduardo A. Del Buono" userId="c494773999ea92db" providerId="LiveId" clId="{DE8BD2F2-3D89-4CF4-9107-58747834F807}" dt="2024-09-30T18:58:13.925" v="836" actId="478"/>
          <ac:cxnSpMkLst>
            <pc:docMk/>
            <pc:sldMk cId="4228781607" sldId="256"/>
            <ac:cxnSpMk id="12" creationId="{E78DA4C6-0AE5-699B-99E0-68DA6CE14E71}"/>
          </ac:cxnSpMkLst>
        </pc:cxnChg>
        <pc:cxnChg chg="add mod">
          <ac:chgData name="Eduardo A. Del Buono" userId="c494773999ea92db" providerId="LiveId" clId="{DE8BD2F2-3D89-4CF4-9107-58747834F807}" dt="2024-09-30T18:50:32.258" v="787" actId="478"/>
          <ac:cxnSpMkLst>
            <pc:docMk/>
            <pc:sldMk cId="4228781607" sldId="256"/>
            <ac:cxnSpMk id="15" creationId="{6BE4CBD8-46C8-C2B8-E9F7-E5AD26685D57}"/>
          </ac:cxnSpMkLst>
        </pc:cxnChg>
        <pc:cxnChg chg="add mod">
          <ac:chgData name="Eduardo A. Del Buono" userId="c494773999ea92db" providerId="LiveId" clId="{DE8BD2F2-3D89-4CF4-9107-58747834F807}" dt="2024-09-25T21:31:36.827" v="698" actId="14861"/>
          <ac:cxnSpMkLst>
            <pc:docMk/>
            <pc:sldMk cId="4228781607" sldId="256"/>
            <ac:cxnSpMk id="17" creationId="{F2704E45-91B4-A40F-04A9-B1C1F59370C0}"/>
          </ac:cxnSpMkLst>
        </pc:cxnChg>
        <pc:cxnChg chg="add mod">
          <ac:chgData name="Eduardo A. Del Buono" userId="c494773999ea92db" providerId="LiveId" clId="{DE8BD2F2-3D89-4CF4-9107-58747834F807}" dt="2024-09-25T21:30:29.076" v="697" actId="14861"/>
          <ac:cxnSpMkLst>
            <pc:docMk/>
            <pc:sldMk cId="4228781607" sldId="256"/>
            <ac:cxnSpMk id="19" creationId="{4C8A3A4D-836A-30E6-0CC6-077E84480DE7}"/>
          </ac:cxnSpMkLst>
        </pc:cxnChg>
        <pc:cxnChg chg="add mod">
          <ac:chgData name="Eduardo A. Del Buono" userId="c494773999ea92db" providerId="LiveId" clId="{DE8BD2F2-3D89-4CF4-9107-58747834F807}" dt="2024-09-25T21:26:12.736" v="619" actId="1037"/>
          <ac:cxnSpMkLst>
            <pc:docMk/>
            <pc:sldMk cId="4228781607" sldId="256"/>
            <ac:cxnSpMk id="23" creationId="{A3E3FB6B-374E-65AB-3946-4EB0C240DD7B}"/>
          </ac:cxnSpMkLst>
        </pc:cxnChg>
        <pc:cxnChg chg="add del mod">
          <ac:chgData name="Eduardo A. Del Buono" userId="c494773999ea92db" providerId="LiveId" clId="{DE8BD2F2-3D89-4CF4-9107-58747834F807}" dt="2024-09-25T21:38:13.977" v="734" actId="478"/>
          <ac:cxnSpMkLst>
            <pc:docMk/>
            <pc:sldMk cId="4228781607" sldId="256"/>
            <ac:cxnSpMk id="44" creationId="{17D27198-2192-4EB0-20C8-5B01E15EC1EE}"/>
          </ac:cxnSpMkLst>
        </pc:cxnChg>
        <pc:cxnChg chg="add mod">
          <ac:chgData name="Eduardo A. Del Buono" userId="c494773999ea92db" providerId="LiveId" clId="{DE8BD2F2-3D89-4CF4-9107-58747834F807}" dt="2024-09-25T21:43:25.337" v="747" actId="478"/>
          <ac:cxnSpMkLst>
            <pc:docMk/>
            <pc:sldMk cId="4228781607" sldId="256"/>
            <ac:cxnSpMk id="47" creationId="{DB0CCFFE-77DD-276D-EA5F-9D4621A94B79}"/>
          </ac:cxnSpMkLst>
        </pc:cxnChg>
        <pc:cxnChg chg="add del">
          <ac:chgData name="Eduardo A. Del Buono" userId="c494773999ea92db" providerId="LiveId" clId="{DE8BD2F2-3D89-4CF4-9107-58747834F807}" dt="2024-09-25T21:39:23.258" v="741" actId="478"/>
          <ac:cxnSpMkLst>
            <pc:docMk/>
            <pc:sldMk cId="4228781607" sldId="256"/>
            <ac:cxnSpMk id="51" creationId="{5B6CC0F8-40FF-C7EC-5793-4BE3580ADD21}"/>
          </ac:cxnSpMkLst>
        </pc:cxnChg>
        <pc:cxnChg chg="add mod">
          <ac:chgData name="Eduardo A. Del Buono" userId="c494773999ea92db" providerId="LiveId" clId="{DE8BD2F2-3D89-4CF4-9107-58747834F807}" dt="2024-09-25T21:40:52.921" v="745" actId="164"/>
          <ac:cxnSpMkLst>
            <pc:docMk/>
            <pc:sldMk cId="4228781607" sldId="256"/>
            <ac:cxnSpMk id="53" creationId="{E395A8ED-D02E-78D2-1446-2871ED05CA74}"/>
          </ac:cxnSpMkLst>
        </pc:cxnChg>
        <pc:cxnChg chg="add mod">
          <ac:chgData name="Eduardo A. Del Buono" userId="c494773999ea92db" providerId="LiveId" clId="{DE8BD2F2-3D89-4CF4-9107-58747834F807}" dt="2024-09-25T21:43:25.337" v="747" actId="478"/>
          <ac:cxnSpMkLst>
            <pc:docMk/>
            <pc:sldMk cId="4228781607" sldId="256"/>
            <ac:cxnSpMk id="55" creationId="{338F3ABE-3A61-9DFF-AED3-67F80BEE192F}"/>
          </ac:cxnSpMkLst>
        </pc:cxnChg>
        <pc:cxnChg chg="add mod">
          <ac:chgData name="Eduardo A. Del Buono" userId="c494773999ea92db" providerId="LiveId" clId="{DE8BD2F2-3D89-4CF4-9107-58747834F807}" dt="2024-09-25T21:43:25.337" v="747" actId="478"/>
          <ac:cxnSpMkLst>
            <pc:docMk/>
            <pc:sldMk cId="4228781607" sldId="256"/>
            <ac:cxnSpMk id="57" creationId="{AD63BB94-F1A2-F686-56F2-FFF727E600A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45A98-0B5E-40F6-AE60-84F8B262C4A7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25BF1-3013-44A5-BBD0-A65B4CB70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88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35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52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51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48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13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55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26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6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56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94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18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EC3CCB-EA31-4375-BA6D-E068CE105FD9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CB9662-8E16-4338-AB60-73F695681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60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ixaDeTexto 23">
            <a:extLst>
              <a:ext uri="{FF2B5EF4-FFF2-40B4-BE49-F238E27FC236}">
                <a16:creationId xmlns:a16="http://schemas.microsoft.com/office/drawing/2014/main" id="{BDB399D3-2066-3BA9-7399-1A1CE90B5E77}"/>
              </a:ext>
            </a:extLst>
          </p:cNvPr>
          <p:cNvSpPr txBox="1"/>
          <p:nvPr/>
        </p:nvSpPr>
        <p:spPr>
          <a:xfrm>
            <a:off x="7700537" y="8478371"/>
            <a:ext cx="16932894" cy="7253049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5000" dirty="0">
                <a:latin typeface="Bahnschrift Light Condensed" panose="020B0502040204020203" pitchFamily="34" charset="0"/>
              </a:rPr>
              <a:t> Tamanho do Banner:</a:t>
            </a:r>
          </a:p>
          <a:p>
            <a:pPr algn="ctr"/>
            <a:r>
              <a:rPr lang="pt-BR" sz="15000" dirty="0">
                <a:latin typeface="Bahnschrift Light Condensed" panose="020B0502040204020203" pitchFamily="34" charset="0"/>
              </a:rPr>
              <a:t>0,90m (L) x 1,20m (A)</a:t>
            </a:r>
          </a:p>
          <a:p>
            <a:pPr algn="ctr"/>
            <a:r>
              <a:rPr lang="pt-BR" sz="12000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(já está no tamanho)</a:t>
            </a:r>
          </a:p>
        </p:txBody>
      </p:sp>
      <p:pic>
        <p:nvPicPr>
          <p:cNvPr id="6" name="Imagem 5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300D02C3-3E86-6BFB-D8CB-772054AA0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800"/>
            <a:ext cx="32399288" cy="704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81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Trilha de Vapor</Template>
  <TotalTime>433</TotalTime>
  <Words>20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Bahnschrift Light Condensed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Eduardo A. Del Buono</dc:creator>
  <cp:lastModifiedBy>Eduardo A. Del Buono</cp:lastModifiedBy>
  <cp:revision>1</cp:revision>
  <dcterms:created xsi:type="dcterms:W3CDTF">2024-09-24T15:49:24Z</dcterms:created>
  <dcterms:modified xsi:type="dcterms:W3CDTF">2024-10-28T15:39:19Z</dcterms:modified>
</cp:coreProperties>
</file>