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73" r:id="rId4"/>
    <p:sldId id="270" r:id="rId5"/>
    <p:sldId id="274" r:id="rId6"/>
    <p:sldId id="272" r:id="rId7"/>
    <p:sldId id="268" r:id="rId8"/>
    <p:sldId id="269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1/26/2022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1/26/2022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springcreekoutreach@swgas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95B7-1CD4-4692-93AA-946A6C43E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5676" y="1098958"/>
            <a:ext cx="9267567" cy="1585519"/>
          </a:xfrm>
        </p:spPr>
        <p:txBody>
          <a:bodyPr/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Spring Creek Expansion update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5C105C-79CB-4038-B1C6-B3C69FAF79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4018327"/>
            <a:ext cx="6831673" cy="1476462"/>
          </a:xfrm>
        </p:spPr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Spring Creek Association Board Meeting </a:t>
            </a: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January 26, 2022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51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9A6E-FAF5-4A38-AE2A-A5171143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209726"/>
            <a:ext cx="10142290" cy="79695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2021 SPRING CREEK EXPANSION TIMELINE 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4C0B-6301-4AC9-A9C1-709A27855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06681"/>
            <a:ext cx="9601200" cy="5503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Construction began in Spring 2021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Lamoille Highway from Elko Summit to Palace Parkway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Designated routes in each tract to provide distribution service for commercial business, schools and residents on or directly adjacent to each route 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OUTREACH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Commercial Business and Residential Outreach began in late 2020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Continuing outreach along designated routes as facilities are installed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541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14FD8D9-4CBB-5348-8D5A-4FC51E6005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956" y="480515"/>
            <a:ext cx="9620086" cy="58923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5446BDB-E0CC-4108-B0A4-B8C92EF4BE4D}"/>
              </a:ext>
            </a:extLst>
          </p:cNvPr>
          <p:cNvSpPr txBox="1">
            <a:spLocks/>
          </p:cNvSpPr>
          <p:nvPr/>
        </p:nvSpPr>
        <p:spPr>
          <a:xfrm>
            <a:off x="827314" y="1"/>
            <a:ext cx="10145486" cy="7516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7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3574-1B51-411D-BBA2-1EF70A5EFA95}"/>
              </a:ext>
            </a:extLst>
          </p:cNvPr>
          <p:cNvSpPr txBox="1">
            <a:spLocks/>
          </p:cNvSpPr>
          <p:nvPr/>
        </p:nvSpPr>
        <p:spPr>
          <a:xfrm>
            <a:off x="827314" y="1"/>
            <a:ext cx="10145486" cy="75166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3BC35998-4BAA-F843-8E24-8AD24F1E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791" y="0"/>
            <a:ext cx="86180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76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23574-1B51-411D-BBA2-1EF70A5EFA95}"/>
              </a:ext>
            </a:extLst>
          </p:cNvPr>
          <p:cNvSpPr txBox="1">
            <a:spLocks/>
          </p:cNvSpPr>
          <p:nvPr/>
        </p:nvSpPr>
        <p:spPr>
          <a:xfrm>
            <a:off x="827314" y="1"/>
            <a:ext cx="10145486" cy="75166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3200" dirty="0"/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12F1B2-494A-4E6F-9D13-7AF7BD7A9486}"/>
              </a:ext>
            </a:extLst>
          </p:cNvPr>
          <p:cNvSpPr txBox="1"/>
          <p:nvPr/>
        </p:nvSpPr>
        <p:spPr>
          <a:xfrm>
            <a:off x="5636525" y="297521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E985858E-A542-494F-AA64-AA68C4CE5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609" y="-1"/>
            <a:ext cx="86486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873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7A9832FF-2FB7-4330-B055-6ABDD80C0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6321" y="321731"/>
            <a:ext cx="10833946" cy="61316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68B818D5-9625-7048-98B6-5A27B3CB0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544" y="344838"/>
            <a:ext cx="7869499" cy="6108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808798-6CA3-42AA-9CB9-0593D31C7A10}"/>
              </a:ext>
            </a:extLst>
          </p:cNvPr>
          <p:cNvSpPr txBox="1">
            <a:spLocks/>
          </p:cNvSpPr>
          <p:nvPr/>
        </p:nvSpPr>
        <p:spPr>
          <a:xfrm>
            <a:off x="827314" y="0"/>
            <a:ext cx="10145486" cy="6896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753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9A6E-FAF5-4A38-AE2A-A5171143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209726"/>
            <a:ext cx="10142290" cy="79695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SPRING CREEK EXPANSION OUTREACH DETAILS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4C0B-6301-4AC9-A9C1-709A27855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29842"/>
            <a:ext cx="9601200" cy="603168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Initial contact continues to be made through letters from the Company to residents who are along or directly adjacent to the designated 2022 construction routes </a:t>
            </a:r>
          </a:p>
          <a:p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Company representatives will be visiting each Tract </a:t>
            </a: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Appointments can be made</a:t>
            </a:r>
          </a:p>
          <a:p>
            <a:pPr lvl="1"/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Materials will be left if residents are not present</a:t>
            </a:r>
          </a:p>
          <a:p>
            <a:pPr lvl="1"/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9600" dirty="0">
                <a:latin typeface="Arial" panose="020B0604020202020204" pitchFamily="34" charset="0"/>
                <a:cs typeface="Arial" panose="020B0604020202020204" pitchFamily="34" charset="0"/>
              </a:rPr>
              <a:t>Residents are strongly encouraged to schedule pre-conversion inspections with the Company to provide more specific conversion-related information </a:t>
            </a: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352" lvl="1" indent="0">
              <a:buNone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2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1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29A6E-FAF5-4A38-AE2A-A5171143F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510" y="209726"/>
            <a:ext cx="10142290" cy="796954"/>
          </a:xfrm>
        </p:spPr>
        <p:txBody>
          <a:bodyPr>
            <a:no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2022 SPRING CREEK EXPANSION OUTREACH DETAILS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D4C0B-6301-4AC9-A9C1-709A27855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796954"/>
            <a:ext cx="9601200" cy="624141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expansion webpage,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springcreekgas.com,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contains information on all aspects of the expansion including contact information, project buildout maps and general conversion facts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Contact Information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springcreekoutreach@swgas.com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775-404-3349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0352" lvl="1" indent="0">
              <a:buNone/>
            </a:pP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lvl="2"/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8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395B7-1CD4-4692-93AA-946A6C43E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8349" y="1258349"/>
            <a:ext cx="9638950" cy="3917657"/>
          </a:xfrm>
        </p:spPr>
        <p:txBody>
          <a:bodyPr/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4547654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1756</TotalTime>
  <Words>197</Words>
  <Application>Microsoft Office PowerPoint</Application>
  <PresentationFormat>Widescreen</PresentationFormat>
  <Paragraphs>56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Franklin Gothic Book</vt:lpstr>
      <vt:lpstr>Crop</vt:lpstr>
      <vt:lpstr>Spring Creek Expansion update </vt:lpstr>
      <vt:lpstr>2021 SPRING CREEK EXPANSION TIMELINE   </vt:lpstr>
      <vt:lpstr>PowerPoint Presentation</vt:lpstr>
      <vt:lpstr>PowerPoint Presentation</vt:lpstr>
      <vt:lpstr>PowerPoint Presentation</vt:lpstr>
      <vt:lpstr>PowerPoint Presentation</vt:lpstr>
      <vt:lpstr>2022 SPRING CREEK EXPANSION OUTREACH DETAILS </vt:lpstr>
      <vt:lpstr>2022 SPRING CREEK EXPANSION OUTREACH DETAILS </vt:lpstr>
      <vt:lpstr>Questions?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Creek Association/Elko County Southwest Gas</dc:title>
  <dc:creator>Debra Gallo</dc:creator>
  <cp:lastModifiedBy>Annette Kerr</cp:lastModifiedBy>
  <cp:revision>55</cp:revision>
  <dcterms:created xsi:type="dcterms:W3CDTF">2020-09-14T22:23:32Z</dcterms:created>
  <dcterms:modified xsi:type="dcterms:W3CDTF">2022-01-26T17:46:55Z</dcterms:modified>
</cp:coreProperties>
</file>