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67" r:id="rId6"/>
    <p:sldId id="268" r:id="rId7"/>
    <p:sldId id="269" r:id="rId8"/>
    <p:sldId id="258" r:id="rId9"/>
    <p:sldId id="259" r:id="rId10"/>
    <p:sldId id="260" r:id="rId11"/>
    <p:sldId id="261" r:id="rId12"/>
    <p:sldId id="262" r:id="rId13"/>
    <p:sldId id="264" r:id="rId14"/>
    <p:sldId id="270" r:id="rId15"/>
  </p:sldIdLst>
  <p:sldSz cx="12192000" cy="6858000"/>
  <p:notesSz cx="7172325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60F260-D357-4995-B5BF-8E37ADD0C98B}" v="1" dt="2022-08-17T22:18:27.4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iley Meza" userId="af4bcb00-850a-4cb9-b3d2-318ff8347cfb" providerId="ADAL" clId="{2E60F260-D357-4995-B5BF-8E37ADD0C98B}"/>
    <pc:docChg chg="modSld">
      <pc:chgData name="Bailey Meza" userId="af4bcb00-850a-4cb9-b3d2-318ff8347cfb" providerId="ADAL" clId="{2E60F260-D357-4995-B5BF-8E37ADD0C98B}" dt="2022-08-17T22:26:01.059" v="0" actId="20577"/>
      <pc:docMkLst>
        <pc:docMk/>
      </pc:docMkLst>
      <pc:sldChg chg="modSp mod">
        <pc:chgData name="Bailey Meza" userId="af4bcb00-850a-4cb9-b3d2-318ff8347cfb" providerId="ADAL" clId="{2E60F260-D357-4995-B5BF-8E37ADD0C98B}" dt="2022-08-17T22:26:01.059" v="0" actId="20577"/>
        <pc:sldMkLst>
          <pc:docMk/>
          <pc:sldMk cId="2800416387" sldId="258"/>
        </pc:sldMkLst>
        <pc:spChg chg="mod">
          <ac:chgData name="Bailey Meza" userId="af4bcb00-850a-4cb9-b3d2-318ff8347cfb" providerId="ADAL" clId="{2E60F260-D357-4995-B5BF-8E37ADD0C98B}" dt="2022-08-17T22:26:01.059" v="0" actId="20577"/>
          <ac:spMkLst>
            <pc:docMk/>
            <pc:sldMk cId="2800416387" sldId="258"/>
            <ac:spMk id="4" creationId="{F214AEBA-4267-64A2-9D5D-98B052F4DB8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A1B8D-C755-0696-36BB-5CD4ED30D6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2A4466-7911-BCB8-DF5D-82E191ACB7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1929AC-4553-8A9F-2FDE-7BBB2F477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F254-B73C-490D-BACB-0AAC1A97BA8E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941AC-867C-DD8D-A5CC-66A8AB30E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ECC72-E17F-710D-9161-1201A0CC5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EA5A-7BCB-4BD1-88B8-C389F01C7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81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02A50-7066-F9C8-19B3-91B901DCD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E49248-0B01-5875-5393-DC72AC9D3F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C010C-291C-A7BE-E83B-C8BFDFE8B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F254-B73C-490D-BACB-0AAC1A97BA8E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21297E-73F7-BB55-4567-49D4C6829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49AB0B-0B55-95D5-1E01-70695D637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EA5A-7BCB-4BD1-88B8-C389F01C7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197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F2DFB-12BD-DEB6-24E4-C38B137C79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5E6CF7-5900-6140-43EA-71E021BAD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6E11DE-577F-9F2E-2BA0-176F2D7AB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F254-B73C-490D-BACB-0AAC1A97BA8E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79135-20D7-9341-8D3A-644D90BCE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B68F8-A5D5-5855-B25E-2D654A7F3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EA5A-7BCB-4BD1-88B8-C389F01C7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11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C8A99-3C62-CF20-06ED-018543DCA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234D5-791D-B5C4-404F-CC9473F28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C6B97-F04D-DEF7-DA87-861066DD7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F254-B73C-490D-BACB-0AAC1A97BA8E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1E5299-EDBE-3F2A-75E0-B752DA5B3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6E2C2-1F17-7571-CE6E-B4BFFA7CD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EA5A-7BCB-4BD1-88B8-C389F01C7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64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A386-C751-16D7-6ED6-17EF38034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D2FCC-F21F-1A18-D87D-D88B3C1C55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6C41A-AEB4-BF0C-0119-067692A96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F254-B73C-490D-BACB-0AAC1A97BA8E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49EA9-69ED-F11A-AD6B-F70AEEBA7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674D67-67AF-1D1C-528F-6B39CBA12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EA5A-7BCB-4BD1-88B8-C389F01C7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72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EE54A-3391-D228-C751-A74060E0E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77CE1-EE97-8F33-5BCC-5636D92FDC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BCA7F0-B3A2-7499-0367-C2B4E4A4AE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3469C9-B5B1-85D0-C01B-DDC65C254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F254-B73C-490D-BACB-0AAC1A97BA8E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A82204-BC3E-A14F-51E0-4723D5211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E84E10-ADF1-340F-43FE-B055402FC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EA5A-7BCB-4BD1-88B8-C389F01C7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810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C35A5-1688-7B92-C94C-907FA5BAF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BB09DF-D3CF-0DCC-1774-8571FDA8BC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065DD-8068-FC5A-F9EA-564081FAFA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C6A564-6B62-8EFA-5C4D-0EEC64D85D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B4D4A1-4C3D-4833-C4A2-C06AFF3845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F6425E-DA18-9E7A-D9CF-008DB0F63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F254-B73C-490D-BACB-0AAC1A97BA8E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2596B5-91C0-A465-0ED9-4713B109F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4783B8-E398-7652-D348-95F263DF0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EA5A-7BCB-4BD1-88B8-C389F01C7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641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827C8-AB80-D146-E094-AA7376E1C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31FFE4-85A4-73E4-BC1E-314E4ABDB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F254-B73C-490D-BACB-0AAC1A97BA8E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568A15-080A-64AB-B9A6-8B82DDB57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12FF23-FFD4-451C-70DB-10A533C6A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EA5A-7BCB-4BD1-88B8-C389F01C7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20F67C-FEE8-3055-8AFE-FD17042B1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F254-B73C-490D-BACB-0AAC1A97BA8E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3A10DD-D8D8-9D9B-B30B-9D8547D1B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CBCBBE-1147-16B6-AC12-F3EF148C9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EA5A-7BCB-4BD1-88B8-C389F01C7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484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81E8B-4053-7E69-BE80-2CA02562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FDE02-DDB8-F568-6F01-13301973B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0937EA-918F-C8C9-0809-B741964C40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962CB2-04CC-628D-4FD8-4C1084053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F254-B73C-490D-BACB-0AAC1A97BA8E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9BDAA0-D494-2C38-FA01-BBE979845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25644C-3CE7-B74C-C669-5FB2DAF08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EA5A-7BCB-4BD1-88B8-C389F01C7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79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1616C-2487-BB17-3C68-EB906E111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44517E-D146-63AA-D4E3-E733E935E7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270312-34E6-1144-286F-B926E02509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2F839B-FB37-7830-2FEE-9DEF5BD4E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F254-B73C-490D-BACB-0AAC1A97BA8E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D60C44-8025-EE39-C300-52C204B70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CDF410-594E-CD4F-EF08-B1FF57B62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EA5A-7BCB-4BD1-88B8-C389F01C7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997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B36E51-5E1F-F7F3-8675-4E53D768F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0C1A95-3A45-957E-B6B4-137148BBB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FD7B9-D809-A9B3-FB18-38F23B0FFF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8F254-B73C-490D-BACB-0AAC1A97BA8E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4B03D1-685A-520C-3BB3-9E6372B231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A662F-1982-2A58-483E-02804D6DEF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2EA5A-7BCB-4BD1-88B8-C389F01C7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92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ringcreeknv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19095-A36F-466F-02E3-935894AB01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Spring Creek Association</a:t>
            </a:r>
            <a:br>
              <a:rPr lang="en-US" b="1" dirty="0"/>
            </a:br>
            <a:r>
              <a:rPr lang="en-US" b="1" dirty="0"/>
              <a:t>Reservation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D6597F-ABD8-2C7D-69CD-03BAF62918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How To Step by Step:</a:t>
            </a:r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C05123B1-4FC1-9AA4-5C9B-718D8C6CB5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073" y="4318938"/>
            <a:ext cx="2571854" cy="141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099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AD878CA-8605-36D8-92AD-3D0C12A03A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914" y="1189181"/>
            <a:ext cx="7831447" cy="44796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352C51-3693-DD9E-EFB7-650C6669A0E4}"/>
              </a:ext>
            </a:extLst>
          </p:cNvPr>
          <p:cNvSpPr txBox="1"/>
          <p:nvPr/>
        </p:nvSpPr>
        <p:spPr>
          <a:xfrm>
            <a:off x="478517" y="2274837"/>
            <a:ext cx="284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4: Once you have chosen your amenity and additional item. (campground, site 001 – example shown) </a:t>
            </a:r>
          </a:p>
          <a:p>
            <a:endParaRPr lang="en-US" dirty="0"/>
          </a:p>
          <a:p>
            <a:r>
              <a:rPr lang="en-US" dirty="0"/>
              <a:t>Click “Check Availability &amp; Reserve” 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89F4BD9D-2FF3-0B27-3566-BE584964E0D4}"/>
              </a:ext>
            </a:extLst>
          </p:cNvPr>
          <p:cNvSpPr/>
          <p:nvPr/>
        </p:nvSpPr>
        <p:spPr>
          <a:xfrm>
            <a:off x="7342909" y="4073236"/>
            <a:ext cx="785091" cy="4802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53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calendar&#10;&#10;Description automatically generated">
            <a:extLst>
              <a:ext uri="{FF2B5EF4-FFF2-40B4-BE49-F238E27FC236}">
                <a16:creationId xmlns:a16="http://schemas.microsoft.com/office/drawing/2014/main" id="{3F77FCC3-C437-B388-C1A6-1637AB8997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683" y="835891"/>
            <a:ext cx="7603476" cy="51862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0524B3-45DC-7F46-CC72-89ACA30505FE}"/>
              </a:ext>
            </a:extLst>
          </p:cNvPr>
          <p:cNvSpPr txBox="1"/>
          <p:nvPr/>
        </p:nvSpPr>
        <p:spPr>
          <a:xfrm>
            <a:off x="418636" y="2415191"/>
            <a:ext cx="32559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5: Choose date that you are looking to reserve your site. If it is available, it will show green. </a:t>
            </a:r>
          </a:p>
          <a:p>
            <a:endParaRPr lang="en-US" dirty="0"/>
          </a:p>
          <a:p>
            <a:r>
              <a:rPr lang="en-US" dirty="0"/>
              <a:t>Step 6: Click a time slot – if you are looking to reserve a table at The Marina or Vista Grande Park” additional time slots will show. </a:t>
            </a:r>
          </a:p>
          <a:p>
            <a:endParaRPr lang="en-US" dirty="0"/>
          </a:p>
          <a:p>
            <a:r>
              <a:rPr lang="en-US" dirty="0"/>
              <a:t>Step 7: Click “Request a Reservation”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4F2CC806-13D5-58A4-F1D4-77B5277C4399}"/>
              </a:ext>
            </a:extLst>
          </p:cNvPr>
          <p:cNvSpPr/>
          <p:nvPr/>
        </p:nvSpPr>
        <p:spPr>
          <a:xfrm>
            <a:off x="4614729" y="4792852"/>
            <a:ext cx="649480" cy="4956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AEA2E36E-2397-5311-3661-F80C99EA6AD2}"/>
              </a:ext>
            </a:extLst>
          </p:cNvPr>
          <p:cNvSpPr/>
          <p:nvPr/>
        </p:nvSpPr>
        <p:spPr>
          <a:xfrm>
            <a:off x="7850464" y="4488974"/>
            <a:ext cx="573992" cy="36562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BD4984E-055F-C4A9-10A4-DB192A05D06D}"/>
              </a:ext>
            </a:extLst>
          </p:cNvPr>
          <p:cNvSpPr/>
          <p:nvPr/>
        </p:nvSpPr>
        <p:spPr>
          <a:xfrm>
            <a:off x="7850464" y="4123351"/>
            <a:ext cx="573992" cy="36562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457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9AFA75B-7874-1A2A-6CD9-90746AC91039}"/>
              </a:ext>
            </a:extLst>
          </p:cNvPr>
          <p:cNvSpPr txBox="1"/>
          <p:nvPr/>
        </p:nvSpPr>
        <p:spPr>
          <a:xfrm>
            <a:off x="478563" y="1358781"/>
            <a:ext cx="3461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8: Under “Personal Information” Select your name</a:t>
            </a:r>
          </a:p>
        </p:txBody>
      </p:sp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22752DF8-608F-7EF4-0038-9DEC1DEFE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130" y="587161"/>
            <a:ext cx="6481213" cy="1543240"/>
          </a:xfrm>
          <a:prstGeom prst="rect">
            <a:avLst/>
          </a:prstGeom>
        </p:spPr>
      </p:pic>
      <p:pic>
        <p:nvPicPr>
          <p:cNvPr id="11" name="Picture 10" descr="Graphical user interface&#10;&#10;Description automatically generated">
            <a:extLst>
              <a:ext uri="{FF2B5EF4-FFF2-40B4-BE49-F238E27FC236}">
                <a16:creationId xmlns:a16="http://schemas.microsoft.com/office/drawing/2014/main" id="{2DDE0C40-6B2D-9BA1-ACE0-3F3F7CCA15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130" y="2309862"/>
            <a:ext cx="5683693" cy="41404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245DD8B-3656-0D49-9D53-62B297324492}"/>
              </a:ext>
            </a:extLst>
          </p:cNvPr>
          <p:cNvSpPr txBox="1"/>
          <p:nvPr/>
        </p:nvSpPr>
        <p:spPr>
          <a:xfrm>
            <a:off x="632389" y="3238856"/>
            <a:ext cx="33072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9: Fill out all the information under the “Facility Information” tab. 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A264078B-7F46-670C-4A7E-550215AAAABE}"/>
              </a:ext>
            </a:extLst>
          </p:cNvPr>
          <p:cNvSpPr/>
          <p:nvPr/>
        </p:nvSpPr>
        <p:spPr>
          <a:xfrm>
            <a:off x="4358025" y="1645517"/>
            <a:ext cx="803635" cy="35959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9A8117CA-6AF8-6C05-6ED4-27E8B4C64594}"/>
              </a:ext>
            </a:extLst>
          </p:cNvPr>
          <p:cNvSpPr/>
          <p:nvPr/>
        </p:nvSpPr>
        <p:spPr>
          <a:xfrm>
            <a:off x="4614646" y="2666288"/>
            <a:ext cx="290392" cy="3604551"/>
          </a:xfrm>
          <a:prstGeom prst="leftBrac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289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1BB567B-3374-89A7-2031-A4D30972E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314" y="1050172"/>
            <a:ext cx="7689224" cy="35572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CC508E-61B6-3CD2-CE9B-1A9482822FEF}"/>
              </a:ext>
            </a:extLst>
          </p:cNvPr>
          <p:cNvSpPr txBox="1"/>
          <p:nvPr/>
        </p:nvSpPr>
        <p:spPr>
          <a:xfrm>
            <a:off x="658026" y="1050172"/>
            <a:ext cx="32046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9: Once you have READ and AGREED to the terms &amp; conditions you must click “yes” that you agree. </a:t>
            </a:r>
          </a:p>
          <a:p>
            <a:endParaRPr lang="en-US" dirty="0"/>
          </a:p>
          <a:p>
            <a:r>
              <a:rPr lang="en-US" dirty="0"/>
              <a:t>*A green check mark will appear letting you know that it has been accepted. </a:t>
            </a:r>
          </a:p>
          <a:p>
            <a:endParaRPr lang="en-US" dirty="0"/>
          </a:p>
          <a:p>
            <a:r>
              <a:rPr lang="en-US" dirty="0"/>
              <a:t>Step 10: Once you have agreed to the terms and conditions &amp; you will click “Request a Reservation”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F3D7C269-8DA1-6E5B-649A-6A3B035B12DF}"/>
              </a:ext>
            </a:extLst>
          </p:cNvPr>
          <p:cNvSpPr/>
          <p:nvPr/>
        </p:nvSpPr>
        <p:spPr>
          <a:xfrm>
            <a:off x="4913832" y="2726108"/>
            <a:ext cx="546931" cy="3332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6FAB844C-0581-B61C-E462-13BD23156EA9}"/>
              </a:ext>
            </a:extLst>
          </p:cNvPr>
          <p:cNvSpPr/>
          <p:nvPr/>
        </p:nvSpPr>
        <p:spPr>
          <a:xfrm rot="10800000">
            <a:off x="10603907" y="2726108"/>
            <a:ext cx="546931" cy="3332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B8958597-9F90-B234-7CBB-EC5AFDE2AC81}"/>
              </a:ext>
            </a:extLst>
          </p:cNvPr>
          <p:cNvSpPr/>
          <p:nvPr/>
        </p:nvSpPr>
        <p:spPr>
          <a:xfrm>
            <a:off x="6843757" y="3827091"/>
            <a:ext cx="546931" cy="3332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414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538F4F6-C893-463A-0200-E3BCA8EDF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746" y="602924"/>
            <a:ext cx="6974328" cy="56521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317C77-E0EE-0CD0-ABA1-99E930B6C83F}"/>
              </a:ext>
            </a:extLst>
          </p:cNvPr>
          <p:cNvSpPr txBox="1"/>
          <p:nvPr/>
        </p:nvSpPr>
        <p:spPr>
          <a:xfrm>
            <a:off x="675118" y="2274837"/>
            <a:ext cx="38199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page is your tentative reservation. Once approved on the SCA side you will be notified through e-mail. </a:t>
            </a:r>
          </a:p>
          <a:p>
            <a:endParaRPr lang="en-US" dirty="0"/>
          </a:p>
          <a:p>
            <a:r>
              <a:rPr lang="en-US" dirty="0"/>
              <a:t>If you have any further questions, please call the office at 775-753-6295. Or e-mail frontdesk@springcreeknv.org</a:t>
            </a:r>
          </a:p>
        </p:txBody>
      </p:sp>
    </p:spTree>
    <p:extLst>
      <p:ext uri="{BB962C8B-B14F-4D97-AF65-F5344CB8AC3E}">
        <p14:creationId xmlns:p14="http://schemas.microsoft.com/office/powerpoint/2010/main" val="2124342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EA83983D-795E-D596-DBC9-E147F7D4F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0" y="649164"/>
            <a:ext cx="9956800" cy="5559672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E25CFC4-B509-DEDD-C1D2-32A1F36C0B83}"/>
              </a:ext>
            </a:extLst>
          </p:cNvPr>
          <p:cNvSpPr/>
          <p:nvPr/>
        </p:nvSpPr>
        <p:spPr>
          <a:xfrm>
            <a:off x="5853871" y="5050564"/>
            <a:ext cx="811850" cy="54693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113A90-7B06-D2E7-1553-BF3DAD9D3BC7}"/>
              </a:ext>
            </a:extLst>
          </p:cNvPr>
          <p:cNvSpPr txBox="1"/>
          <p:nvPr/>
        </p:nvSpPr>
        <p:spPr>
          <a:xfrm>
            <a:off x="478564" y="2274838"/>
            <a:ext cx="27261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1: Go to </a:t>
            </a:r>
            <a:r>
              <a:rPr lang="en-US" dirty="0">
                <a:hlinkClick r:id="rId3"/>
              </a:rPr>
              <a:t>www.springcreeknv.org</a:t>
            </a:r>
            <a:endParaRPr lang="en-US" dirty="0"/>
          </a:p>
          <a:p>
            <a:endParaRPr lang="en-US" dirty="0"/>
          </a:p>
          <a:p>
            <a:r>
              <a:rPr lang="en-US" dirty="0"/>
              <a:t>Step 2: From Home Page scroll down to purple box labeled “Reserve Here” and click the “Click Here” button. </a:t>
            </a:r>
          </a:p>
        </p:txBody>
      </p:sp>
    </p:spTree>
    <p:extLst>
      <p:ext uri="{BB962C8B-B14F-4D97-AF65-F5344CB8AC3E}">
        <p14:creationId xmlns:p14="http://schemas.microsoft.com/office/powerpoint/2010/main" val="920903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68680969-9B8B-75EC-0998-F02A067A16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585" y="191418"/>
            <a:ext cx="5497277" cy="27915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997D5F-CABA-10B1-388B-E33C57025886}"/>
              </a:ext>
            </a:extLst>
          </p:cNvPr>
          <p:cNvSpPr txBox="1"/>
          <p:nvPr/>
        </p:nvSpPr>
        <p:spPr>
          <a:xfrm>
            <a:off x="922946" y="1967274"/>
            <a:ext cx="34097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1: You must create an account prior to reserving an amenity – From this screen you will click  “Account”</a:t>
            </a:r>
          </a:p>
          <a:p>
            <a:endParaRPr lang="en-US" dirty="0"/>
          </a:p>
          <a:p>
            <a:r>
              <a:rPr lang="en-US" dirty="0"/>
              <a:t>Step 2: On next screen click “Create a New Account”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DB4F9706-9CD6-8689-4611-A5735ED6CCD2}"/>
              </a:ext>
            </a:extLst>
          </p:cNvPr>
          <p:cNvSpPr/>
          <p:nvPr/>
        </p:nvSpPr>
        <p:spPr>
          <a:xfrm>
            <a:off x="6096000" y="2215032"/>
            <a:ext cx="803305" cy="32566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13D4FCAF-383E-FC4E-B2D1-6E7F5F9777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585" y="3300814"/>
            <a:ext cx="5497277" cy="2814985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5C0BD6AE-9AF8-0D4A-F866-C9340A44810C}"/>
              </a:ext>
            </a:extLst>
          </p:cNvPr>
          <p:cNvSpPr/>
          <p:nvPr/>
        </p:nvSpPr>
        <p:spPr>
          <a:xfrm>
            <a:off x="7889192" y="5050812"/>
            <a:ext cx="803305" cy="32566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81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9745FA1-042E-C245-F66D-8F183B095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167" y="1451940"/>
            <a:ext cx="5981233" cy="395412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25D90DCE-6053-9B25-7682-89325E7D3FFD}"/>
              </a:ext>
            </a:extLst>
          </p:cNvPr>
          <p:cNvSpPr/>
          <p:nvPr/>
        </p:nvSpPr>
        <p:spPr>
          <a:xfrm>
            <a:off x="5762627" y="4376569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334A61-26E0-728F-593A-808A11F08C29}"/>
              </a:ext>
            </a:extLst>
          </p:cNvPr>
          <p:cNvSpPr txBox="1"/>
          <p:nvPr/>
        </p:nvSpPr>
        <p:spPr>
          <a:xfrm>
            <a:off x="1117600" y="2870542"/>
            <a:ext cx="3076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3: Type in your email address</a:t>
            </a:r>
          </a:p>
        </p:txBody>
      </p:sp>
    </p:spTree>
    <p:extLst>
      <p:ext uri="{BB962C8B-B14F-4D97-AF65-F5344CB8AC3E}">
        <p14:creationId xmlns:p14="http://schemas.microsoft.com/office/powerpoint/2010/main" val="1676277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CC875A5-08D7-B3F7-02DC-0275F3E82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926" y="198263"/>
            <a:ext cx="6106775" cy="4352858"/>
          </a:xfrm>
          <a:prstGeom prst="rect">
            <a:avLst/>
          </a:prstGeom>
        </p:spPr>
      </p:pic>
      <p:sp>
        <p:nvSpPr>
          <p:cNvPr id="5" name="Left Brace 4">
            <a:extLst>
              <a:ext uri="{FF2B5EF4-FFF2-40B4-BE49-F238E27FC236}">
                <a16:creationId xmlns:a16="http://schemas.microsoft.com/office/drawing/2014/main" id="{8D41822F-B5C8-0F11-0342-B9F021376043}"/>
              </a:ext>
            </a:extLst>
          </p:cNvPr>
          <p:cNvSpPr/>
          <p:nvPr/>
        </p:nvSpPr>
        <p:spPr>
          <a:xfrm>
            <a:off x="4979659" y="593932"/>
            <a:ext cx="358924" cy="2290272"/>
          </a:xfrm>
          <a:prstGeom prst="leftBrac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0F53CD04-DE5D-60DE-74EC-80529547DBE8}"/>
              </a:ext>
            </a:extLst>
          </p:cNvPr>
          <p:cNvSpPr/>
          <p:nvPr/>
        </p:nvSpPr>
        <p:spPr>
          <a:xfrm>
            <a:off x="4887544" y="3179735"/>
            <a:ext cx="358924" cy="1371386"/>
          </a:xfrm>
          <a:prstGeom prst="leftBrac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C2F2D8-CBDD-65EB-D733-99C1FFB3AAEA}"/>
              </a:ext>
            </a:extLst>
          </p:cNvPr>
          <p:cNvSpPr txBox="1"/>
          <p:nvPr/>
        </p:nvSpPr>
        <p:spPr>
          <a:xfrm>
            <a:off x="834639" y="878156"/>
            <a:ext cx="324740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4: Fill in your information under “New Person Information”</a:t>
            </a:r>
          </a:p>
          <a:p>
            <a:endParaRPr lang="en-US" dirty="0"/>
          </a:p>
          <a:p>
            <a:r>
              <a:rPr lang="en-US" dirty="0"/>
              <a:t>Step 5: Fill in “Login Account Information” – Create your password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All asterisks must be filled in to proceed</a:t>
            </a:r>
          </a:p>
          <a:p>
            <a:endParaRPr lang="en-US" dirty="0"/>
          </a:p>
          <a:p>
            <a:r>
              <a:rPr lang="en-US" dirty="0"/>
              <a:t>Step 6: Spring Creek Residents MUST Click “resident”</a:t>
            </a:r>
          </a:p>
          <a:p>
            <a:endParaRPr lang="en-US" dirty="0"/>
          </a:p>
          <a:p>
            <a:r>
              <a:rPr lang="en-US" dirty="0"/>
              <a:t>Step 7: Fill in an Emergency Contact Information </a:t>
            </a:r>
          </a:p>
          <a:p>
            <a:endParaRPr lang="en-US" dirty="0"/>
          </a:p>
          <a:p>
            <a:r>
              <a:rPr lang="en-US" dirty="0"/>
              <a:t>Step 8: Click “Save”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55A056-A324-D99F-4B67-EAC30AFFD7B5}"/>
              </a:ext>
            </a:extLst>
          </p:cNvPr>
          <p:cNvSpPr/>
          <p:nvPr/>
        </p:nvSpPr>
        <p:spPr>
          <a:xfrm>
            <a:off x="5832010" y="3352088"/>
            <a:ext cx="935951" cy="76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D4D7A400-582C-29AB-E574-DB3152E477BF}"/>
              </a:ext>
            </a:extLst>
          </p:cNvPr>
          <p:cNvSpPr/>
          <p:nvPr/>
        </p:nvSpPr>
        <p:spPr>
          <a:xfrm rot="10800000">
            <a:off x="9075634" y="2374692"/>
            <a:ext cx="803305" cy="1880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Graphical user interface, text, application, email, website&#10;&#10;Description automatically generated">
            <a:extLst>
              <a:ext uri="{FF2B5EF4-FFF2-40B4-BE49-F238E27FC236}">
                <a16:creationId xmlns:a16="http://schemas.microsoft.com/office/drawing/2014/main" id="{0B73D015-EC10-04DF-FFCD-768FC90AF3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884" y="4648274"/>
            <a:ext cx="6514858" cy="2079276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60643102-4489-654A-2B4B-DBE7D78D1CA6}"/>
              </a:ext>
            </a:extLst>
          </p:cNvPr>
          <p:cNvSpPr/>
          <p:nvPr/>
        </p:nvSpPr>
        <p:spPr>
          <a:xfrm rot="10800000">
            <a:off x="8272329" y="6436509"/>
            <a:ext cx="803305" cy="1880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879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80924E4-7678-19D6-D703-5E832B47F741}"/>
              </a:ext>
            </a:extLst>
          </p:cNvPr>
          <p:cNvSpPr txBox="1"/>
          <p:nvPr/>
        </p:nvSpPr>
        <p:spPr>
          <a:xfrm>
            <a:off x="512748" y="1162228"/>
            <a:ext cx="33841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*On this page you can view your account, edit and or add other members of your family if wanted.</a:t>
            </a:r>
          </a:p>
          <a:p>
            <a:endParaRPr lang="en-US" dirty="0"/>
          </a:p>
          <a:p>
            <a:r>
              <a:rPr lang="en-US" dirty="0"/>
              <a:t>Step 9:  Click “Home” button to be brought back to reservation home screen to reserve an amenity.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2F415E88-6C97-F59F-1944-89CB9F8307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1"/>
          <a:stretch/>
        </p:blipFill>
        <p:spPr>
          <a:xfrm>
            <a:off x="4768553" y="589660"/>
            <a:ext cx="6348979" cy="505911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833ADCF-6CCE-B70D-7205-89C278E45133}"/>
              </a:ext>
            </a:extLst>
          </p:cNvPr>
          <p:cNvSpPr/>
          <p:nvPr/>
        </p:nvSpPr>
        <p:spPr>
          <a:xfrm>
            <a:off x="8127049" y="3606324"/>
            <a:ext cx="1452785" cy="128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21618B44-93B8-4D57-F091-E7756F788AAA}"/>
              </a:ext>
            </a:extLst>
          </p:cNvPr>
          <p:cNvSpPr/>
          <p:nvPr/>
        </p:nvSpPr>
        <p:spPr>
          <a:xfrm>
            <a:off x="4279349" y="966914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703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4B9200-3C66-16A5-6505-83F3C5515846}"/>
              </a:ext>
            </a:extLst>
          </p:cNvPr>
          <p:cNvSpPr txBox="1"/>
          <p:nvPr/>
        </p:nvSpPr>
        <p:spPr>
          <a:xfrm>
            <a:off x="1827375" y="2367171"/>
            <a:ext cx="853724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Follow these next steps to reserve an amenity </a:t>
            </a:r>
          </a:p>
        </p:txBody>
      </p:sp>
    </p:spTree>
    <p:extLst>
      <p:ext uri="{BB962C8B-B14F-4D97-AF65-F5344CB8AC3E}">
        <p14:creationId xmlns:p14="http://schemas.microsoft.com/office/powerpoint/2010/main" val="2128415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tree, outdoor, screenshot&#10;&#10;Description automatically generated">
            <a:extLst>
              <a:ext uri="{FF2B5EF4-FFF2-40B4-BE49-F238E27FC236}">
                <a16:creationId xmlns:a16="http://schemas.microsoft.com/office/drawing/2014/main" id="{6FB9EF01-8F50-A42D-9E43-16B464370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986" y="674255"/>
            <a:ext cx="8610941" cy="53203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14AEBA-4267-64A2-9D5D-98B052F4DB8C}"/>
              </a:ext>
            </a:extLst>
          </p:cNvPr>
          <p:cNvSpPr txBox="1"/>
          <p:nvPr/>
        </p:nvSpPr>
        <p:spPr>
          <a:xfrm>
            <a:off x="304800" y="1237673"/>
            <a:ext cx="2835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1</a:t>
            </a:r>
            <a:r>
              <a:rPr lang="en-US"/>
              <a:t>: From </a:t>
            </a:r>
            <a:r>
              <a:rPr lang="en-US" dirty="0"/>
              <a:t>this screen you will click on “Reserve Park or Facility” 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F702E617-C875-5D20-8353-B1E6280CF3EB}"/>
              </a:ext>
            </a:extLst>
          </p:cNvPr>
          <p:cNvSpPr/>
          <p:nvPr/>
        </p:nvSpPr>
        <p:spPr>
          <a:xfrm>
            <a:off x="4982198" y="3871245"/>
            <a:ext cx="871671" cy="63238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416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4DCC617-9872-22EB-3F29-D97D1ADCA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055" y="610981"/>
            <a:ext cx="5073772" cy="34653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EC65A4-B81D-0062-C621-72BE11F52592}"/>
              </a:ext>
            </a:extLst>
          </p:cNvPr>
          <p:cNvSpPr txBox="1"/>
          <p:nvPr/>
        </p:nvSpPr>
        <p:spPr>
          <a:xfrm>
            <a:off x="671492" y="1734885"/>
            <a:ext cx="282632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2: Select the facility from the menu on the left-hand side of the screen </a:t>
            </a:r>
          </a:p>
          <a:p>
            <a:r>
              <a:rPr lang="en-US" sz="1200" dirty="0"/>
              <a:t>      *Campground (example shown), Marina, and Vista Grande Park will have an additional items to chooses from (sites, tables, etc.) – if you are looking to reserve a field at The Sports Complex, please call The SCA Office at 753-6295 for availability. </a:t>
            </a:r>
          </a:p>
          <a:p>
            <a:endParaRPr lang="en-US" dirty="0"/>
          </a:p>
          <a:p>
            <a:r>
              <a:rPr lang="en-US" dirty="0"/>
              <a:t>Step 3: Choose your site, table, etc. from the additional item drop down. 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5FF75CEB-AE8E-ED36-8D56-580B75F92083}"/>
              </a:ext>
            </a:extLst>
          </p:cNvPr>
          <p:cNvSpPr/>
          <p:nvPr/>
        </p:nvSpPr>
        <p:spPr>
          <a:xfrm>
            <a:off x="4283428" y="3105317"/>
            <a:ext cx="459487" cy="39845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8540E8F-09DF-D205-818C-D2191AA7CE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178" y="3105317"/>
            <a:ext cx="5894054" cy="3429000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3A26CF78-5484-66B6-3008-39ACD84E457E}"/>
              </a:ext>
            </a:extLst>
          </p:cNvPr>
          <p:cNvSpPr/>
          <p:nvPr/>
        </p:nvSpPr>
        <p:spPr>
          <a:xfrm>
            <a:off x="6666280" y="4733280"/>
            <a:ext cx="459487" cy="39845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87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528</Words>
  <Application>Microsoft Office PowerPoint</Application>
  <PresentationFormat>Widescreen</PresentationFormat>
  <Paragraphs>47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Spring Creek Association Reservation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 Creek Association Reservation System</dc:title>
  <dc:creator>Bailey Meza</dc:creator>
  <cp:lastModifiedBy>Bailey Meza</cp:lastModifiedBy>
  <cp:revision>1</cp:revision>
  <cp:lastPrinted>2022-08-17T22:18:30Z</cp:lastPrinted>
  <dcterms:created xsi:type="dcterms:W3CDTF">2022-08-17T17:18:10Z</dcterms:created>
  <dcterms:modified xsi:type="dcterms:W3CDTF">2022-08-17T22:26:10Z</dcterms:modified>
</cp:coreProperties>
</file>