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2456293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2DA25D-AEF3-4BFB-A3E4-31B6233A7DEE}"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235116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3639283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28200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2431872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1185079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40838091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3138549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371886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2033494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423261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2DA25D-AEF3-4BFB-A3E4-31B6233A7DEE}"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313884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2DA25D-AEF3-4BFB-A3E4-31B6233A7DEE}" type="datetimeFigureOut">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476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21628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3936367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F2DA25D-AEF3-4BFB-A3E4-31B6233A7DEE}" type="datetimeFigureOut">
              <a:rPr lang="en-US" smtClean="0"/>
              <a:t>11/1/2024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401369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2DA25D-AEF3-4BFB-A3E4-31B6233A7DEE}"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58A28-0D89-4B51-817F-A2632136144B}" type="slidenum">
              <a:rPr lang="en-US" smtClean="0"/>
              <a:t>‹#›</a:t>
            </a:fld>
            <a:endParaRPr lang="en-US"/>
          </a:p>
        </p:txBody>
      </p:sp>
    </p:spTree>
    <p:extLst>
      <p:ext uri="{BB962C8B-B14F-4D97-AF65-F5344CB8AC3E}">
        <p14:creationId xmlns:p14="http://schemas.microsoft.com/office/powerpoint/2010/main" val="177586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F2DA25D-AEF3-4BFB-A3E4-31B6233A7DEE}" type="datetimeFigureOut">
              <a:rPr lang="en-US" smtClean="0"/>
              <a:t>11/1/2024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F558A28-0D89-4B51-817F-A2632136144B}" type="slidenum">
              <a:rPr lang="en-US" smtClean="0"/>
              <a:t>‹#›</a:t>
            </a:fld>
            <a:endParaRPr lang="en-US"/>
          </a:p>
        </p:txBody>
      </p:sp>
    </p:spTree>
    <p:extLst>
      <p:ext uri="{BB962C8B-B14F-4D97-AF65-F5344CB8AC3E}">
        <p14:creationId xmlns:p14="http://schemas.microsoft.com/office/powerpoint/2010/main" val="1382454941"/>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D6FC3-A36B-1137-9E26-5CDF6A20CC46}"/>
              </a:ext>
            </a:extLst>
          </p:cNvPr>
          <p:cNvSpPr>
            <a:spLocks noGrp="1"/>
          </p:cNvSpPr>
          <p:nvPr>
            <p:ph type="ctrTitle"/>
          </p:nvPr>
        </p:nvSpPr>
        <p:spPr/>
        <p:txBody>
          <a:bodyPr/>
          <a:lstStyle/>
          <a:p>
            <a:pPr algn="ctr"/>
            <a:r>
              <a:rPr lang="en-US" sz="5400" dirty="0" err="1"/>
              <a:t>Système</a:t>
            </a:r>
            <a:r>
              <a:rPr lang="en-US" sz="5400" dirty="0"/>
              <a:t> de </a:t>
            </a:r>
            <a:r>
              <a:rPr lang="en-US" sz="5400" dirty="0" err="1"/>
              <a:t>patrouille</a:t>
            </a:r>
            <a:endParaRPr lang="en-US" sz="5400" dirty="0"/>
          </a:p>
        </p:txBody>
      </p:sp>
      <p:sp>
        <p:nvSpPr>
          <p:cNvPr id="3" name="Subtitle 2">
            <a:extLst>
              <a:ext uri="{FF2B5EF4-FFF2-40B4-BE49-F238E27FC236}">
                <a16:creationId xmlns:a16="http://schemas.microsoft.com/office/drawing/2014/main" id="{8B6593BE-F7B3-DD59-6A00-4863517EBB32}"/>
              </a:ext>
            </a:extLst>
          </p:cNvPr>
          <p:cNvSpPr>
            <a:spLocks noGrp="1"/>
          </p:cNvSpPr>
          <p:nvPr>
            <p:ph type="subTitle" idx="1"/>
          </p:nvPr>
        </p:nvSpPr>
        <p:spPr/>
        <p:txBody>
          <a:bodyPr/>
          <a:lstStyle/>
          <a:p>
            <a:pPr algn="r"/>
            <a:r>
              <a:rPr lang="en-US" dirty="0"/>
              <a:t>Camp hp 2024-2025</a:t>
            </a:r>
          </a:p>
        </p:txBody>
      </p:sp>
    </p:spTree>
    <p:extLst>
      <p:ext uri="{BB962C8B-B14F-4D97-AF65-F5344CB8AC3E}">
        <p14:creationId xmlns:p14="http://schemas.microsoft.com/office/powerpoint/2010/main" val="159523658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66F2-9067-A9E7-5ED4-BEB45F0EC275}"/>
              </a:ext>
            </a:extLst>
          </p:cNvPr>
          <p:cNvSpPr>
            <a:spLocks noGrp="1"/>
          </p:cNvSpPr>
          <p:nvPr>
            <p:ph type="title"/>
          </p:nvPr>
        </p:nvSpPr>
        <p:spPr/>
        <p:txBody>
          <a:bodyPr/>
          <a:lstStyle/>
          <a:p>
            <a:r>
              <a:rPr lang="en-US" dirty="0" err="1"/>
              <a:t>Définition</a:t>
            </a:r>
            <a:r>
              <a:rPr lang="en-US" dirty="0"/>
              <a:t> </a:t>
            </a:r>
            <a:r>
              <a:rPr lang="en-US" dirty="0" err="1"/>
              <a:t>d’une</a:t>
            </a:r>
            <a:r>
              <a:rPr lang="en-US" dirty="0"/>
              <a:t> </a:t>
            </a:r>
            <a:r>
              <a:rPr lang="en-US" dirty="0" err="1"/>
              <a:t>patrouille</a:t>
            </a:r>
            <a:r>
              <a:rPr lang="en-US" dirty="0"/>
              <a:t>:</a:t>
            </a:r>
          </a:p>
        </p:txBody>
      </p:sp>
      <p:sp>
        <p:nvSpPr>
          <p:cNvPr id="3" name="Content Placeholder 2">
            <a:extLst>
              <a:ext uri="{FF2B5EF4-FFF2-40B4-BE49-F238E27FC236}">
                <a16:creationId xmlns:a16="http://schemas.microsoft.com/office/drawing/2014/main" id="{AE6C4D9F-15F2-732F-9734-23F0CA17506D}"/>
              </a:ext>
            </a:extLst>
          </p:cNvPr>
          <p:cNvSpPr>
            <a:spLocks noGrp="1"/>
          </p:cNvSpPr>
          <p:nvPr>
            <p:ph idx="1"/>
          </p:nvPr>
        </p:nvSpPr>
        <p:spPr/>
        <p:txBody>
          <a:bodyPr/>
          <a:lstStyle/>
          <a:p>
            <a:pPr algn="l"/>
            <a:r>
              <a:rPr lang="fr-FR" sz="2800" b="0" i="0" u="none" strike="noStrike" baseline="0" dirty="0">
                <a:latin typeface="ArialMT"/>
              </a:rPr>
              <a:t>La patrouille est une petite équipe normalement formée de 6 à 8 membres, au sein </a:t>
            </a:r>
            <a:r>
              <a:rPr lang="fr-FR" sz="2800" b="0" i="0" u="none" strike="noStrike" baseline="0" dirty="0" err="1">
                <a:latin typeface="ArialMT"/>
              </a:rPr>
              <a:t>delaquelle</a:t>
            </a:r>
            <a:r>
              <a:rPr lang="fr-FR" sz="2800" b="0" i="0" u="none" strike="noStrike" baseline="0" dirty="0">
                <a:latin typeface="ArialMT"/>
              </a:rPr>
              <a:t> les éclaireurs acquièrent des compétences, se partagent les responsabilités et prennent en charge des rôles de leadership</a:t>
            </a:r>
            <a:r>
              <a:rPr lang="fr-FR" sz="1800" b="0" i="0" u="none" strike="noStrike" baseline="0" dirty="0">
                <a:latin typeface="ArialMT"/>
              </a:rPr>
              <a:t>.</a:t>
            </a:r>
            <a:endParaRPr lang="en-US" dirty="0"/>
          </a:p>
        </p:txBody>
      </p:sp>
    </p:spTree>
    <p:extLst>
      <p:ext uri="{BB962C8B-B14F-4D97-AF65-F5344CB8AC3E}">
        <p14:creationId xmlns:p14="http://schemas.microsoft.com/office/powerpoint/2010/main" val="121778992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753D-AB0A-3D91-A38B-74722A6925F3}"/>
              </a:ext>
            </a:extLst>
          </p:cNvPr>
          <p:cNvSpPr>
            <a:spLocks noGrp="1"/>
          </p:cNvSpPr>
          <p:nvPr>
            <p:ph type="title"/>
          </p:nvPr>
        </p:nvSpPr>
        <p:spPr/>
        <p:txBody>
          <a:bodyPr/>
          <a:lstStyle/>
          <a:p>
            <a:r>
              <a:rPr lang="en-US" dirty="0" err="1"/>
              <a:t>C’est</a:t>
            </a:r>
            <a:r>
              <a:rPr lang="en-US" dirty="0"/>
              <a:t> quoi le </a:t>
            </a:r>
            <a:r>
              <a:rPr lang="en-US" dirty="0" err="1"/>
              <a:t>système</a:t>
            </a:r>
            <a:r>
              <a:rPr lang="en-US" dirty="0"/>
              <a:t> de </a:t>
            </a:r>
            <a:r>
              <a:rPr lang="en-US" dirty="0" err="1"/>
              <a:t>patrouille</a:t>
            </a:r>
            <a:r>
              <a:rPr lang="en-US" dirty="0"/>
              <a:t>?</a:t>
            </a:r>
          </a:p>
        </p:txBody>
      </p:sp>
      <p:sp>
        <p:nvSpPr>
          <p:cNvPr id="3" name="Content Placeholder 2">
            <a:extLst>
              <a:ext uri="{FF2B5EF4-FFF2-40B4-BE49-F238E27FC236}">
                <a16:creationId xmlns:a16="http://schemas.microsoft.com/office/drawing/2014/main" id="{B47047DE-D445-8D65-A284-B77DC1C056A7}"/>
              </a:ext>
            </a:extLst>
          </p:cNvPr>
          <p:cNvSpPr>
            <a:spLocks noGrp="1"/>
          </p:cNvSpPr>
          <p:nvPr>
            <p:ph idx="1"/>
          </p:nvPr>
        </p:nvSpPr>
        <p:spPr/>
        <p:txBody>
          <a:bodyPr>
            <a:normAutofit/>
          </a:bodyPr>
          <a:lstStyle/>
          <a:p>
            <a:pPr algn="l"/>
            <a:r>
              <a:rPr lang="fr-FR" sz="2800" b="0" i="0" u="none" strike="noStrike" baseline="0" dirty="0">
                <a:latin typeface="ArialMT"/>
              </a:rPr>
              <a:t>Le système de patrouille constitue le pilier central de son fonctionnement. Il repose sur six éléments essentiels qui garantissent le bon déroulement des activités et assurent à chaque éclaireur un rôle et une responsabilité au sein de la troupe. </a:t>
            </a:r>
            <a:endParaRPr lang="en-US" sz="2800" dirty="0"/>
          </a:p>
        </p:txBody>
      </p:sp>
    </p:spTree>
    <p:extLst>
      <p:ext uri="{BB962C8B-B14F-4D97-AF65-F5344CB8AC3E}">
        <p14:creationId xmlns:p14="http://schemas.microsoft.com/office/powerpoint/2010/main" val="315991812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C413D-DF04-6734-55DA-40BB17CC5557}"/>
              </a:ext>
            </a:extLst>
          </p:cNvPr>
          <p:cNvSpPr>
            <a:spLocks noGrp="1"/>
          </p:cNvSpPr>
          <p:nvPr>
            <p:ph type="title"/>
          </p:nvPr>
        </p:nvSpPr>
        <p:spPr/>
        <p:txBody>
          <a:bodyPr/>
          <a:lstStyle/>
          <a:p>
            <a:r>
              <a:rPr lang="en-US" dirty="0"/>
              <a:t>1) Les conseils:</a:t>
            </a:r>
          </a:p>
        </p:txBody>
      </p:sp>
      <p:sp>
        <p:nvSpPr>
          <p:cNvPr id="3" name="Content Placeholder 2">
            <a:extLst>
              <a:ext uri="{FF2B5EF4-FFF2-40B4-BE49-F238E27FC236}">
                <a16:creationId xmlns:a16="http://schemas.microsoft.com/office/drawing/2014/main" id="{0F526216-861B-F7BE-344D-35F347E8D071}"/>
              </a:ext>
            </a:extLst>
          </p:cNvPr>
          <p:cNvSpPr>
            <a:spLocks noGrp="1"/>
          </p:cNvSpPr>
          <p:nvPr>
            <p:ph idx="1"/>
          </p:nvPr>
        </p:nvSpPr>
        <p:spPr/>
        <p:txBody>
          <a:bodyPr/>
          <a:lstStyle/>
          <a:p>
            <a:r>
              <a:rPr lang="en-US" dirty="0"/>
              <a:t>-Le conseil de </a:t>
            </a:r>
            <a:r>
              <a:rPr lang="en-US" dirty="0" err="1"/>
              <a:t>patrouille</a:t>
            </a:r>
            <a:r>
              <a:rPr lang="en-US" dirty="0"/>
              <a:t>.</a:t>
            </a:r>
          </a:p>
          <a:p>
            <a:r>
              <a:rPr lang="en-US" dirty="0"/>
              <a:t>Le conseil des chefs.</a:t>
            </a:r>
          </a:p>
          <a:p>
            <a:r>
              <a:rPr lang="en-US" dirty="0"/>
              <a:t>La </a:t>
            </a:r>
            <a:r>
              <a:rPr lang="en-US" dirty="0" err="1"/>
              <a:t>cour</a:t>
            </a:r>
            <a:r>
              <a:rPr lang="en-US" dirty="0"/>
              <a:t> </a:t>
            </a:r>
            <a:r>
              <a:rPr lang="en-US" dirty="0" err="1"/>
              <a:t>d'honneur</a:t>
            </a:r>
            <a:r>
              <a:rPr lang="en-US" dirty="0"/>
              <a:t>.</a:t>
            </a:r>
          </a:p>
        </p:txBody>
      </p:sp>
    </p:spTree>
    <p:extLst>
      <p:ext uri="{BB962C8B-B14F-4D97-AF65-F5344CB8AC3E}">
        <p14:creationId xmlns:p14="http://schemas.microsoft.com/office/powerpoint/2010/main" val="224475993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7DE0E-5AF9-DBED-AB13-DC68B5F854DB}"/>
              </a:ext>
            </a:extLst>
          </p:cNvPr>
          <p:cNvSpPr>
            <a:spLocks noGrp="1"/>
          </p:cNvSpPr>
          <p:nvPr>
            <p:ph type="title"/>
          </p:nvPr>
        </p:nvSpPr>
        <p:spPr/>
        <p:txBody>
          <a:bodyPr/>
          <a:lstStyle/>
          <a:p>
            <a:r>
              <a:rPr lang="en-US" dirty="0"/>
              <a:t>2)</a:t>
            </a:r>
            <a:r>
              <a:rPr lang="en-US" dirty="0" err="1"/>
              <a:t>L’esprit</a:t>
            </a:r>
            <a:r>
              <a:rPr lang="en-US" dirty="0"/>
              <a:t> de la </a:t>
            </a:r>
            <a:r>
              <a:rPr lang="en-US" dirty="0" err="1"/>
              <a:t>patrouille</a:t>
            </a:r>
            <a:r>
              <a:rPr lang="en-US" dirty="0"/>
              <a:t>:</a:t>
            </a:r>
          </a:p>
        </p:txBody>
      </p:sp>
      <p:sp>
        <p:nvSpPr>
          <p:cNvPr id="3" name="Content Placeholder 2">
            <a:extLst>
              <a:ext uri="{FF2B5EF4-FFF2-40B4-BE49-F238E27FC236}">
                <a16:creationId xmlns:a16="http://schemas.microsoft.com/office/drawing/2014/main" id="{AB831BAB-4903-82FA-85CA-F5D50A5DAB4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5754143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18E6D-EFBF-FC36-D52D-6D453E81D9A8}"/>
              </a:ext>
            </a:extLst>
          </p:cNvPr>
          <p:cNvSpPr>
            <a:spLocks noGrp="1"/>
          </p:cNvSpPr>
          <p:nvPr>
            <p:ph type="title"/>
          </p:nvPr>
        </p:nvSpPr>
        <p:spPr/>
        <p:txBody>
          <a:bodyPr/>
          <a:lstStyle/>
          <a:p>
            <a:r>
              <a:rPr lang="en-US" sz="4800" b="1" dirty="0">
                <a:latin typeface="Arial-BoldMT"/>
              </a:rPr>
              <a:t>3)CP et SP</a:t>
            </a:r>
            <a:endParaRPr lang="en-US" sz="4800" dirty="0"/>
          </a:p>
        </p:txBody>
      </p:sp>
      <p:sp>
        <p:nvSpPr>
          <p:cNvPr id="3" name="Content Placeholder 2">
            <a:extLst>
              <a:ext uri="{FF2B5EF4-FFF2-40B4-BE49-F238E27FC236}">
                <a16:creationId xmlns:a16="http://schemas.microsoft.com/office/drawing/2014/main" id="{1D01ABD3-77A1-0AC6-3323-A35CE8D4C8B2}"/>
              </a:ext>
            </a:extLst>
          </p:cNvPr>
          <p:cNvSpPr>
            <a:spLocks noGrp="1"/>
          </p:cNvSpPr>
          <p:nvPr>
            <p:ph idx="1"/>
          </p:nvPr>
        </p:nvSpPr>
        <p:spPr/>
        <p:txBody>
          <a:bodyPr/>
          <a:lstStyle/>
          <a:p>
            <a:pPr algn="l"/>
            <a:r>
              <a:rPr lang="fr-FR" sz="2400" b="0" i="0" u="none" strike="noStrike" baseline="0" dirty="0">
                <a:solidFill>
                  <a:schemeClr val="bg1"/>
                </a:solidFill>
                <a:latin typeface="ArialMT"/>
              </a:rPr>
              <a:t>Ce point aborde la dynamique essentielle qui existe entre le CP et le SP. Ils sont les principaux coordinateurs de la patrouille et sont également perçus comme des figures fraternelles et exemplaires par les éclaireurs. Ces derniers s'inspirent souvent de leurs actions. L'amitié qui lie le CP et le SP est cruciale pour garantir une patrouille unie et </a:t>
            </a:r>
            <a:r>
              <a:rPr lang="en-US" sz="2400" b="0" i="0" u="none" strike="noStrike" baseline="0" dirty="0" err="1">
                <a:solidFill>
                  <a:schemeClr val="bg1"/>
                </a:solidFill>
                <a:latin typeface="ArialMT"/>
              </a:rPr>
              <a:t>efficace</a:t>
            </a:r>
            <a:r>
              <a:rPr lang="en-US" sz="2400" b="0" i="0" u="none" strike="noStrike" baseline="0" dirty="0">
                <a:solidFill>
                  <a:schemeClr val="bg1"/>
                </a:solidFill>
                <a:latin typeface="ArialMT"/>
              </a:rPr>
              <a:t> dans son </a:t>
            </a:r>
            <a:r>
              <a:rPr lang="en-US" sz="2400" b="0" i="0" u="none" strike="noStrike" baseline="0" dirty="0" err="1">
                <a:solidFill>
                  <a:schemeClr val="bg1"/>
                </a:solidFill>
                <a:latin typeface="ArialMT"/>
              </a:rPr>
              <a:t>fonctionnement</a:t>
            </a:r>
            <a:r>
              <a:rPr lang="en-US" sz="1800" b="0" i="0" u="none" strike="noStrike" baseline="0" dirty="0">
                <a:latin typeface="ArialMT"/>
              </a:rPr>
              <a:t>.</a:t>
            </a:r>
          </a:p>
          <a:p>
            <a:pPr algn="l"/>
            <a:r>
              <a:rPr lang="en-US" sz="1800" dirty="0">
                <a:latin typeface="ArialMT"/>
              </a:rPr>
              <a:t>Task: MAJD WA2A3 CHOU BTA3MLO.</a:t>
            </a:r>
            <a:endParaRPr lang="en-US" dirty="0"/>
          </a:p>
        </p:txBody>
      </p:sp>
    </p:spTree>
    <p:extLst>
      <p:ext uri="{BB962C8B-B14F-4D97-AF65-F5344CB8AC3E}">
        <p14:creationId xmlns:p14="http://schemas.microsoft.com/office/powerpoint/2010/main" val="316887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3A6E1-2096-02D5-2781-DE556560A003}"/>
              </a:ext>
            </a:extLst>
          </p:cNvPr>
          <p:cNvSpPr>
            <a:spLocks noGrp="1"/>
          </p:cNvSpPr>
          <p:nvPr>
            <p:ph type="title"/>
          </p:nvPr>
        </p:nvSpPr>
        <p:spPr/>
        <p:txBody>
          <a:bodyPr/>
          <a:lstStyle/>
          <a:p>
            <a:r>
              <a:rPr lang="en-US" dirty="0"/>
              <a:t>4)</a:t>
            </a:r>
            <a:r>
              <a:rPr lang="en-US" dirty="0" err="1"/>
              <a:t>Suivi</a:t>
            </a:r>
            <a:r>
              <a:rPr lang="en-US" dirty="0"/>
              <a:t> et progression:</a:t>
            </a:r>
          </a:p>
        </p:txBody>
      </p:sp>
      <p:sp>
        <p:nvSpPr>
          <p:cNvPr id="3" name="Content Placeholder 2">
            <a:extLst>
              <a:ext uri="{FF2B5EF4-FFF2-40B4-BE49-F238E27FC236}">
                <a16:creationId xmlns:a16="http://schemas.microsoft.com/office/drawing/2014/main" id="{A4E43165-5DC6-D000-1D0E-A1C2C026E4C7}"/>
              </a:ext>
            </a:extLst>
          </p:cNvPr>
          <p:cNvSpPr>
            <a:spLocks noGrp="1"/>
          </p:cNvSpPr>
          <p:nvPr>
            <p:ph idx="1"/>
          </p:nvPr>
        </p:nvSpPr>
        <p:spPr/>
        <p:txBody>
          <a:bodyPr/>
          <a:lstStyle/>
          <a:p>
            <a:r>
              <a:rPr lang="en-US" dirty="0"/>
              <a:t>Progression des members de la </a:t>
            </a:r>
            <a:r>
              <a:rPr lang="en-US" dirty="0" err="1"/>
              <a:t>patrouille</a:t>
            </a:r>
            <a:r>
              <a:rPr lang="en-US" dirty="0"/>
              <a:t> / </a:t>
            </a:r>
            <a:r>
              <a:rPr lang="en-US" dirty="0" err="1"/>
              <a:t>progession</a:t>
            </a:r>
            <a:r>
              <a:rPr lang="en-US" dirty="0"/>
              <a:t> </a:t>
            </a:r>
            <a:r>
              <a:rPr lang="en-US" dirty="0" err="1"/>
              <a:t>personnelle</a:t>
            </a:r>
            <a:r>
              <a:rPr lang="en-US" dirty="0"/>
              <a:t>.</a:t>
            </a:r>
          </a:p>
          <a:p>
            <a:r>
              <a:rPr lang="en-US" dirty="0"/>
              <a:t>Prêt.</a:t>
            </a:r>
          </a:p>
          <a:p>
            <a:r>
              <a:rPr lang="en-US" dirty="0"/>
              <a:t>Savoir la progression de </a:t>
            </a:r>
            <a:r>
              <a:rPr lang="en-US" dirty="0" err="1"/>
              <a:t>chaque</a:t>
            </a:r>
            <a:r>
              <a:rPr lang="en-US" dirty="0"/>
              <a:t> </a:t>
            </a:r>
            <a:r>
              <a:rPr lang="en-US" dirty="0" err="1"/>
              <a:t>membre</a:t>
            </a:r>
            <a:r>
              <a:rPr lang="en-US" dirty="0"/>
              <a:t> de la </a:t>
            </a:r>
            <a:r>
              <a:rPr lang="en-US" dirty="0" err="1"/>
              <a:t>patrouille</a:t>
            </a:r>
            <a:r>
              <a:rPr lang="en-US" dirty="0"/>
              <a:t>.</a:t>
            </a:r>
          </a:p>
          <a:p>
            <a:r>
              <a:rPr lang="en-US" dirty="0"/>
              <a:t>Carnet du cp.</a:t>
            </a:r>
          </a:p>
          <a:p>
            <a:endParaRPr lang="en-US" dirty="0"/>
          </a:p>
        </p:txBody>
      </p:sp>
    </p:spTree>
    <p:extLst>
      <p:ext uri="{BB962C8B-B14F-4D97-AF65-F5344CB8AC3E}">
        <p14:creationId xmlns:p14="http://schemas.microsoft.com/office/powerpoint/2010/main" val="12346883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0051C-5FE1-93A0-5486-2867DA581C8E}"/>
              </a:ext>
            </a:extLst>
          </p:cNvPr>
          <p:cNvSpPr>
            <a:spLocks noGrp="1"/>
          </p:cNvSpPr>
          <p:nvPr>
            <p:ph type="title"/>
          </p:nvPr>
        </p:nvSpPr>
        <p:spPr/>
        <p:txBody>
          <a:bodyPr/>
          <a:lstStyle/>
          <a:p>
            <a:r>
              <a:rPr lang="en-US" dirty="0"/>
              <a:t>5) Les </a:t>
            </a:r>
            <a:r>
              <a:rPr lang="en-US" dirty="0" err="1"/>
              <a:t>postes</a:t>
            </a:r>
            <a:r>
              <a:rPr lang="en-US" dirty="0"/>
              <a:t> de service/ </a:t>
            </a:r>
            <a:r>
              <a:rPr lang="en-US" dirty="0" err="1"/>
              <a:t>fonctions</a:t>
            </a:r>
            <a:r>
              <a:rPr lang="en-US" dirty="0"/>
              <a:t>:</a:t>
            </a:r>
          </a:p>
        </p:txBody>
      </p:sp>
      <p:sp>
        <p:nvSpPr>
          <p:cNvPr id="3" name="Content Placeholder 2">
            <a:extLst>
              <a:ext uri="{FF2B5EF4-FFF2-40B4-BE49-F238E27FC236}">
                <a16:creationId xmlns:a16="http://schemas.microsoft.com/office/drawing/2014/main" id="{E9FA0FEF-0538-EB39-3390-F3BCF2804CB4}"/>
              </a:ext>
            </a:extLst>
          </p:cNvPr>
          <p:cNvSpPr>
            <a:spLocks noGrp="1"/>
          </p:cNvSpPr>
          <p:nvPr>
            <p:ph idx="1"/>
          </p:nvPr>
        </p:nvSpPr>
        <p:spPr/>
        <p:txBody>
          <a:bodyPr/>
          <a:lstStyle/>
          <a:p>
            <a:r>
              <a:rPr lang="en-US" dirty="0"/>
              <a:t> </a:t>
            </a:r>
          </a:p>
        </p:txBody>
      </p:sp>
    </p:spTree>
    <p:extLst>
      <p:ext uri="{BB962C8B-B14F-4D97-AF65-F5344CB8AC3E}">
        <p14:creationId xmlns:p14="http://schemas.microsoft.com/office/powerpoint/2010/main" val="39451506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6E267-E296-09CA-158D-80B82443ED4F}"/>
              </a:ext>
            </a:extLst>
          </p:cNvPr>
          <p:cNvSpPr>
            <a:spLocks noGrp="1"/>
          </p:cNvSpPr>
          <p:nvPr>
            <p:ph type="title"/>
          </p:nvPr>
        </p:nvSpPr>
        <p:spPr/>
        <p:txBody>
          <a:bodyPr/>
          <a:lstStyle/>
          <a:p>
            <a:r>
              <a:rPr lang="en-US" dirty="0"/>
              <a:t>6) Communication:</a:t>
            </a:r>
          </a:p>
        </p:txBody>
      </p:sp>
      <p:sp>
        <p:nvSpPr>
          <p:cNvPr id="3" name="Content Placeholder 2">
            <a:extLst>
              <a:ext uri="{FF2B5EF4-FFF2-40B4-BE49-F238E27FC236}">
                <a16:creationId xmlns:a16="http://schemas.microsoft.com/office/drawing/2014/main" id="{B20FE2D0-2CF6-6733-CA05-0F31DE3E162A}"/>
              </a:ext>
            </a:extLst>
          </p:cNvPr>
          <p:cNvSpPr>
            <a:spLocks noGrp="1"/>
          </p:cNvSpPr>
          <p:nvPr>
            <p:ph idx="1"/>
          </p:nvPr>
        </p:nvSpPr>
        <p:spPr/>
        <p:txBody>
          <a:bodyPr/>
          <a:lstStyle/>
          <a:p>
            <a:r>
              <a:rPr lang="en-US" dirty="0"/>
              <a:t>Savoir </a:t>
            </a:r>
            <a:r>
              <a:rPr lang="en-US" dirty="0" err="1"/>
              <a:t>raconter</a:t>
            </a:r>
            <a:r>
              <a:rPr lang="en-US" dirty="0"/>
              <a:t> </a:t>
            </a:r>
            <a:r>
              <a:rPr lang="en-US" dirty="0" err="1"/>
              <a:t>l’histore</a:t>
            </a:r>
            <a:r>
              <a:rPr lang="en-US" dirty="0"/>
              <a:t> tout </a:t>
            </a:r>
            <a:r>
              <a:rPr lang="en-US" dirty="0" err="1"/>
              <a:t>en</a:t>
            </a:r>
            <a:r>
              <a:rPr lang="en-US" dirty="0"/>
              <a:t> </a:t>
            </a:r>
            <a:r>
              <a:rPr lang="en-US" dirty="0" err="1"/>
              <a:t>conservant</a:t>
            </a:r>
            <a:r>
              <a:rPr lang="en-US" dirty="0"/>
              <a:t> le </a:t>
            </a:r>
            <a:r>
              <a:rPr lang="en-US" dirty="0" err="1"/>
              <a:t>même</a:t>
            </a:r>
            <a:r>
              <a:rPr lang="en-US" dirty="0"/>
              <a:t> message.(ta ma y sir fi </a:t>
            </a:r>
            <a:r>
              <a:rPr lang="en-US" dirty="0" err="1"/>
              <a:t>aya</a:t>
            </a:r>
            <a:r>
              <a:rPr lang="en-US" dirty="0"/>
              <a:t> </a:t>
            </a:r>
            <a:r>
              <a:rPr lang="en-US" dirty="0" err="1"/>
              <a:t>missunderstanding</a:t>
            </a:r>
            <a:r>
              <a:rPr lang="en-US" dirty="0"/>
              <a:t>)</a:t>
            </a:r>
          </a:p>
        </p:txBody>
      </p:sp>
    </p:spTree>
    <p:extLst>
      <p:ext uri="{BB962C8B-B14F-4D97-AF65-F5344CB8AC3E}">
        <p14:creationId xmlns:p14="http://schemas.microsoft.com/office/powerpoint/2010/main" val="39566485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696</TotalTime>
  <Words>263</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Arial-BoldMT</vt:lpstr>
      <vt:lpstr>ArialMT</vt:lpstr>
      <vt:lpstr>Century Gothic</vt:lpstr>
      <vt:lpstr>Wingdings 3</vt:lpstr>
      <vt:lpstr>Ion</vt:lpstr>
      <vt:lpstr>Système de patrouille</vt:lpstr>
      <vt:lpstr>Définition d’une patrouille:</vt:lpstr>
      <vt:lpstr>C’est quoi le système de patrouille?</vt:lpstr>
      <vt:lpstr>1) Les conseils:</vt:lpstr>
      <vt:lpstr>2)L’esprit de la patrouille:</vt:lpstr>
      <vt:lpstr>3)CP et SP</vt:lpstr>
      <vt:lpstr>4)Suivi et progression:</vt:lpstr>
      <vt:lpstr>5) Les postes de service/ fonctions:</vt:lpstr>
      <vt:lpstr>6) Communication: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Système de patrouille</dc:title>
  <dc:creator>abdallah</dc:creator>
  <cp:lastModifiedBy>abdallah</cp:lastModifiedBy>
  <cp:revision>1</cp:revision>
  <dcterms:created xsi:type="dcterms:W3CDTF">2024-11-01T11:03:34Z</dcterms:created>
  <dcterms:modified xsi:type="dcterms:W3CDTF">2024-11-01T22:40:05Z</dcterms:modified>
</cp:coreProperties>
</file>